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 id="2147483660" r:id="rId2"/>
  </p:sldMasterIdLst>
  <p:notesMasterIdLst>
    <p:notesMasterId r:id="rId28"/>
  </p:notesMasterIdLst>
  <p:sldIdLst>
    <p:sldId id="256" r:id="rId3"/>
    <p:sldId id="257" r:id="rId4"/>
    <p:sldId id="258" r:id="rId5"/>
    <p:sldId id="260" r:id="rId6"/>
    <p:sldId id="277" r:id="rId7"/>
    <p:sldId id="293" r:id="rId8"/>
    <p:sldId id="324" r:id="rId9"/>
    <p:sldId id="294" r:id="rId10"/>
    <p:sldId id="311" r:id="rId11"/>
    <p:sldId id="325" r:id="rId12"/>
    <p:sldId id="326" r:id="rId13"/>
    <p:sldId id="327" r:id="rId14"/>
    <p:sldId id="328" r:id="rId15"/>
    <p:sldId id="329" r:id="rId16"/>
    <p:sldId id="269" r:id="rId17"/>
    <p:sldId id="270" r:id="rId18"/>
    <p:sldId id="309" r:id="rId19"/>
    <p:sldId id="310" r:id="rId20"/>
    <p:sldId id="321" r:id="rId21"/>
    <p:sldId id="313" r:id="rId22"/>
    <p:sldId id="314" r:id="rId23"/>
    <p:sldId id="272" r:id="rId24"/>
    <p:sldId id="273" r:id="rId25"/>
    <p:sldId id="275" r:id="rId26"/>
    <p:sldId id="287" r:id="rId27"/>
  </p:sldIdLst>
  <p:sldSz cx="12192000" cy="6858000"/>
  <p:notesSz cx="6858000" cy="9144000"/>
  <p:embeddedFontLst>
    <p:embeddedFont>
      <p:font typeface="Alata" panose="020B0604020202020204" charset="0"/>
      <p:regular r:id="rId29"/>
    </p:embeddedFont>
    <p:embeddedFont>
      <p:font typeface="Baloo 2 ExtraBold" panose="020B0604020202020204" charset="0"/>
      <p:bold r:id="rId30"/>
    </p:embeddedFont>
    <p:embeddedFont>
      <p:font typeface="Calibri" panose="020F0502020204030204" pitchFamily="34" charset="0"/>
      <p:regular r:id="rId31"/>
      <p:bold r:id="rId32"/>
      <p:italic r:id="rId33"/>
      <p:boldItalic r:id="rId34"/>
    </p:embeddedFont>
    <p:embeddedFont>
      <p:font typeface="Calibri Light" panose="020F0302020204030204" pitchFamily="34" charset="0"/>
      <p:regular r:id="rId35"/>
      <p:italic r:id="rId36"/>
    </p:embeddedFont>
    <p:embeddedFont>
      <p:font typeface="UTM Avo" panose="02040603050506020204" pitchFamily="18" charset="0"/>
      <p:regular r:id="rId37"/>
      <p:bold r:id="rId38"/>
      <p:italic r:id="rId39"/>
      <p:boldItalic r:id="rId4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68" roundtripDataSignature="AMtx7mip64yhF0r7J0CaSH6C3hFLdlXQW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71AD"/>
    <a:srgbClr val="ABDEDF"/>
    <a:srgbClr val="81D3C9"/>
    <a:srgbClr val="CCCCFF"/>
    <a:srgbClr val="000549"/>
    <a:srgbClr val="C2D59B"/>
    <a:srgbClr val="F58220"/>
    <a:srgbClr val="00206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8" d="100"/>
          <a:sy n="88" d="100"/>
        </p:scale>
        <p:origin x="102" y="6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11.fntdata"/><Relationship Id="rId21" Type="http://schemas.openxmlformats.org/officeDocument/2006/relationships/slide" Target="slides/slide19.xml"/><Relationship Id="rId34" Type="http://schemas.openxmlformats.org/officeDocument/2006/relationships/font" Target="fonts/font6.fntdata"/><Relationship Id="rId68" Type="http://customschemas.google.com/relationships/presentationmetadata" Target="metadata"/><Relationship Id="rId7" Type="http://schemas.openxmlformats.org/officeDocument/2006/relationships/slide" Target="slides/slide5.xml"/><Relationship Id="rId71"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4.fntdata"/><Relationship Id="rId37" Type="http://schemas.openxmlformats.org/officeDocument/2006/relationships/font" Target="fonts/font9.fntdata"/><Relationship Id="rId40" Type="http://schemas.openxmlformats.org/officeDocument/2006/relationships/font" Target="fonts/font12.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36" Type="http://schemas.openxmlformats.org/officeDocument/2006/relationships/font" Target="fonts/font8.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3.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font" Target="fonts/font2.fntdata"/><Relationship Id="rId35" Type="http://schemas.openxmlformats.org/officeDocument/2006/relationships/font" Target="fonts/font7.fntdata"/><Relationship Id="rId69" Type="http://schemas.openxmlformats.org/officeDocument/2006/relationships/presProps" Target="presProps.xml"/><Relationship Id="rId8" Type="http://schemas.openxmlformats.org/officeDocument/2006/relationships/slide" Target="slides/slide6.xml"/><Relationship Id="rId72"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5.fntdata"/><Relationship Id="rId38" Type="http://schemas.openxmlformats.org/officeDocument/2006/relationships/font" Target="fonts/font10.fntdata"/><Relationship Id="rId20" Type="http://schemas.openxmlformats.org/officeDocument/2006/relationships/slide" Target="slides/slide18.xml"/><Relationship Id="rId7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5" name="Google Shape;95;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2" name="Google Shape;112;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3" name="Google Shape;133;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576706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3" name="Google Shape;133;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974878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3" name="Google Shape;133;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994609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3" name="Google Shape;133;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693818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3" name="Google Shape;133;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069584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3" name="Google Shape;133;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526552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3" name="Google Shape;133;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667695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3" name="Google Shape;133;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65852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3" name="Google Shape;133;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860943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3" name="Google Shape;133;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928350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8" name="Google Shape;238;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7" name="Google Shape;257;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7" name="Google Shape;297;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8" name="Google Shape;318;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3" name="Google Shape;363;p2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3" name="Google Shape;13;p2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4" name="Google Shape;14;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3" name="Google Shape;23;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24" name="Google Shape;24;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2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9" name="Google Shape;29;p2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pPr lvl="0"/>
            <a:r>
              <a:rPr lang="en-US"/>
              <a:t>Click to edit Master text styles</a:t>
            </a:r>
          </a:p>
        </p:txBody>
      </p:sp>
      <p:sp>
        <p:nvSpPr>
          <p:cNvPr id="30" name="Google Shape;30;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5" name="Google Shape;35;p2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6" name="Google Shape;36;p2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7" name="Google Shape;37;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2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2" name="Google Shape;42;p2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3" name="Google Shape;43;p2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4" name="Google Shape;44;p2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5" name="Google Shape;45;p2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6" name="Google Shape;46;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1" name="Google Shape;51;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3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6" name="Google Shape;56;p3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pPr lvl="0"/>
            <a:r>
              <a:rPr lang="en-US"/>
              <a:t>Click to edit Master text styles</a:t>
            </a:r>
          </a:p>
        </p:txBody>
      </p:sp>
      <p:sp>
        <p:nvSpPr>
          <p:cNvPr id="57" name="Google Shape;57;p3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58" name="Google Shape;58;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3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63" name="Google Shape;63;p31"/>
          <p:cNvSpPr>
            <a:spLocks noGrp="1"/>
          </p:cNvSpPr>
          <p:nvPr>
            <p:ph type="pic" idx="2"/>
          </p:nvPr>
        </p:nvSpPr>
        <p:spPr>
          <a:xfrm>
            <a:off x="5183188" y="987425"/>
            <a:ext cx="6172200" cy="4873625"/>
          </a:xfrm>
          <a:prstGeom prst="rect">
            <a:avLst/>
          </a:prstGeom>
          <a:noFill/>
          <a:ln>
            <a:noFill/>
          </a:ln>
        </p:spPr>
      </p:sp>
      <p:sp>
        <p:nvSpPr>
          <p:cNvPr id="64" name="Google Shape;64;p3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65" name="Google Shape;65;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0" name="Google Shape;70;p3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1" name="Google Shape;71;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6" name="Google Shape;76;p3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7" name="Google Shape;77;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12/21/2023</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7017442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12/21/2023</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9143342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12/21/2023</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8078561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12/21/2023</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0600171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12/21/2023</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5151908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12/21/2023</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3676551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12/21/2023</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5706166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12/21/2023</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5094879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12/21/2023</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1827236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12/21/2023</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0304457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12/21/2023</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936201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12/21/2023</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extLst>
      <p:ext uri="{BB962C8B-B14F-4D97-AF65-F5344CB8AC3E}">
        <p14:creationId xmlns:p14="http://schemas.microsoft.com/office/powerpoint/2010/main" val="13237724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ngu-van-7-tap-2/1/140/88/"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ngu-van-7-tap-2/1/140/88/"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ngu-van-7-tap-2/1/140/90/"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ngu-van-7-tap-2/1/140/88/"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www.facebook.com/hoc10fb/" TargetMode="External"/><Relationship Id="rId2" Type="http://schemas.openxmlformats.org/officeDocument/2006/relationships/image" Target="../media/image15.jpg"/><Relationship Id="rId1" Type="http://schemas.openxmlformats.org/officeDocument/2006/relationships/slideLayout" Target="../slideLayouts/slideLayout13.xml"/><Relationship Id="rId6" Type="http://schemas.openxmlformats.org/officeDocument/2006/relationships/image" Target="../media/image17.png"/><Relationship Id="rId5" Type="http://schemas.microsoft.com/office/2007/relationships/hdphoto" Target="../media/hdphoto2.wdp"/><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84" name="Google Shape;84;p1"/>
          <p:cNvSpPr txBox="1">
            <a:spLocks noGrp="1"/>
          </p:cNvSpPr>
          <p:nvPr>
            <p:ph type="ctrTitle"/>
          </p:nvPr>
        </p:nvSpPr>
        <p:spPr>
          <a:xfrm>
            <a:off x="1377231" y="1977824"/>
            <a:ext cx="9144000" cy="917776"/>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chemeClr val="dk1"/>
              </a:buClr>
              <a:buSzPts val="5200"/>
              <a:buFont typeface="Calibri"/>
              <a:buNone/>
            </a:pPr>
            <a:r>
              <a:rPr lang="en-US" b="1" err="1">
                <a:solidFill>
                  <a:srgbClr val="002060"/>
                </a:solidFill>
                <a:latin typeface="UTM Avo" panose="02040603050506020204" pitchFamily="18" charset="0"/>
                <a:ea typeface="Arial"/>
                <a:cs typeface="Arial"/>
                <a:sym typeface="Arial"/>
              </a:rPr>
              <a:t>Bài</a:t>
            </a:r>
            <a:r>
              <a:rPr lang="en-US" b="1">
                <a:solidFill>
                  <a:srgbClr val="002060"/>
                </a:solidFill>
                <a:latin typeface="UTM Avo" panose="02040603050506020204" pitchFamily="18" charset="0"/>
                <a:ea typeface="Arial"/>
                <a:cs typeface="Arial"/>
                <a:sym typeface="Arial"/>
              </a:rPr>
              <a:t> 10</a:t>
            </a:r>
            <a:endParaRPr b="1" dirty="0">
              <a:solidFill>
                <a:srgbClr val="002060"/>
              </a:solidFill>
              <a:latin typeface="UTM Avo" panose="02040603050506020204" pitchFamily="18" charset="0"/>
              <a:ea typeface="Arial"/>
              <a:cs typeface="Arial"/>
              <a:sym typeface="Arial"/>
            </a:endParaRPr>
          </a:p>
        </p:txBody>
      </p:sp>
      <p:sp>
        <p:nvSpPr>
          <p:cNvPr id="85" name="Google Shape;85;p1"/>
          <p:cNvSpPr txBox="1">
            <a:spLocks noGrp="1"/>
          </p:cNvSpPr>
          <p:nvPr>
            <p:ph type="subTitle" idx="1"/>
          </p:nvPr>
        </p:nvSpPr>
        <p:spPr>
          <a:xfrm>
            <a:off x="162910" y="3167743"/>
            <a:ext cx="11866179" cy="1254473"/>
          </a:xfrm>
          <a:prstGeom prst="rect">
            <a:avLst/>
          </a:prstGeom>
          <a:noFill/>
          <a:ln>
            <a:noFill/>
          </a:ln>
        </p:spPr>
        <p:txBody>
          <a:bodyPr spcFirstLastPara="1" wrap="square" lIns="91425" tIns="45700" rIns="91425" bIns="45700" anchor="t" anchorCtr="0">
            <a:normAutofit/>
          </a:bodyPr>
          <a:lstStyle/>
          <a:p>
            <a:pPr marL="0" lvl="0" indent="0" algn="ctr" rtl="0">
              <a:lnSpc>
                <a:spcPct val="125000"/>
              </a:lnSpc>
              <a:spcBef>
                <a:spcPts val="0"/>
              </a:spcBef>
              <a:spcAft>
                <a:spcPts val="0"/>
              </a:spcAft>
              <a:buClr>
                <a:schemeClr val="dk1"/>
              </a:buClr>
              <a:buSzPts val="6000"/>
              <a:buNone/>
            </a:pPr>
            <a:r>
              <a:rPr lang="vi-VN" sz="6000" b="1" dirty="0">
                <a:solidFill>
                  <a:srgbClr val="002060"/>
                </a:solidFill>
                <a:latin typeface="UTM Avo" panose="02040603050506020204" pitchFamily="18" charset="0"/>
                <a:ea typeface="Arial"/>
                <a:cs typeface="Arial"/>
                <a:sym typeface="Arial"/>
              </a:rPr>
              <a:t>Viết: </a:t>
            </a:r>
            <a:r>
              <a:rPr lang="vi-VN" sz="6000" b="1" dirty="0">
                <a:solidFill>
                  <a:srgbClr val="FF0000"/>
                </a:solidFill>
                <a:latin typeface="UTM Avo" panose="02040603050506020204" pitchFamily="18" charset="0"/>
                <a:ea typeface="Arial"/>
                <a:cs typeface="Arial"/>
                <a:sym typeface="Arial"/>
              </a:rPr>
              <a:t>Viết bản tường trình</a:t>
            </a:r>
            <a:endParaRPr lang="en-US" sz="6000" b="1" dirty="0">
              <a:solidFill>
                <a:srgbClr val="FF0000"/>
              </a:solidFill>
              <a:latin typeface="UTM Avo" panose="02040603050506020204" pitchFamily="18" charset="0"/>
              <a:ea typeface="Arial"/>
              <a:cs typeface="Arial"/>
              <a:sym typeface="Arial"/>
            </a:endParaRPr>
          </a:p>
        </p:txBody>
      </p:sp>
      <p:sp>
        <p:nvSpPr>
          <p:cNvPr id="2" name="Title 1">
            <a:extLst>
              <a:ext uri="{FF2B5EF4-FFF2-40B4-BE49-F238E27FC236}">
                <a16:creationId xmlns:a16="http://schemas.microsoft.com/office/drawing/2014/main" id="{BE8D864C-7E03-2A3C-DABC-21979286C202}"/>
              </a:ext>
            </a:extLst>
          </p:cNvPr>
          <p:cNvSpPr txBox="1">
            <a:spLocks/>
          </p:cNvSpPr>
          <p:nvPr/>
        </p:nvSpPr>
        <p:spPr>
          <a:xfrm>
            <a:off x="7692531" y="140676"/>
            <a:ext cx="4414225" cy="1244779"/>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NGỮ VĂN 7</a:t>
            </a:r>
          </a:p>
          <a:p>
            <a:pPr algn="r">
              <a:lnSpc>
                <a:spcPct val="120000"/>
              </a:lnSpc>
            </a:pPr>
            <a:r>
              <a:rPr lang="en-US" sz="2400" dirty="0" err="1">
                <a:solidFill>
                  <a:schemeClr val="bg1"/>
                </a:solidFill>
                <a:effectLst>
                  <a:outerShdw blurRad="38100" dist="38100" dir="2700000" algn="tl">
                    <a:srgbClr val="000000">
                      <a:alpha val="43137"/>
                    </a:srgbClr>
                  </a:outerShdw>
                </a:effectLst>
                <a:latin typeface="UTM Avo" panose="02040603050506020204" pitchFamily="18" charset="0"/>
              </a:rPr>
              <a:t>Tập</a:t>
            </a:r>
            <a:r>
              <a:rPr lang="en-US" sz="2400" dirty="0">
                <a:solidFill>
                  <a:schemeClr val="bg1"/>
                </a:solidFill>
                <a:effectLst>
                  <a:outerShdw blurRad="38100" dist="38100" dir="2700000" algn="tl">
                    <a:srgbClr val="000000">
                      <a:alpha val="43137"/>
                    </a:srgbClr>
                  </a:outerShdw>
                </a:effectLst>
                <a:latin typeface="UTM Avo" panose="02040603050506020204" pitchFamily="18" charset="0"/>
              </a:rPr>
              <a:t> 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9"/>
        <p:cNvGrpSpPr/>
        <p:nvPr/>
      </p:nvGrpSpPr>
      <p:grpSpPr>
        <a:xfrm>
          <a:off x="0" y="0"/>
          <a:ext cx="0" cy="0"/>
          <a:chOff x="0" y="0"/>
          <a:chExt cx="0" cy="0"/>
        </a:xfrm>
      </p:grpSpPr>
      <p:grpSp>
        <p:nvGrpSpPr>
          <p:cNvPr id="5" name="Group 4">
            <a:extLst>
              <a:ext uri="{FF2B5EF4-FFF2-40B4-BE49-F238E27FC236}">
                <a16:creationId xmlns:a16="http://schemas.microsoft.com/office/drawing/2014/main" id="{6B81CA00-85C5-9552-6579-8E67A570C877}"/>
              </a:ext>
            </a:extLst>
          </p:cNvPr>
          <p:cNvGrpSpPr/>
          <p:nvPr/>
        </p:nvGrpSpPr>
        <p:grpSpPr>
          <a:xfrm>
            <a:off x="4557132" y="3145312"/>
            <a:ext cx="3077736" cy="1666333"/>
            <a:chOff x="-756043" y="2287668"/>
            <a:chExt cx="3237488" cy="1666333"/>
          </a:xfrm>
        </p:grpSpPr>
        <p:pic>
          <p:nvPicPr>
            <p:cNvPr id="6" name="Picture 5">
              <a:hlinkClick r:id="rId4"/>
              <a:extLst>
                <a:ext uri="{FF2B5EF4-FFF2-40B4-BE49-F238E27FC236}">
                  <a16:creationId xmlns:a16="http://schemas.microsoft.com/office/drawing/2014/main" id="{A8B12A70-C6F9-F07A-82BF-5952A70ECCB3}"/>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7" name="TextBox 6">
              <a:extLst>
                <a:ext uri="{FF2B5EF4-FFF2-40B4-BE49-F238E27FC236}">
                  <a16:creationId xmlns:a16="http://schemas.microsoft.com/office/drawing/2014/main" id="{ADF62ABF-1961-EFD7-5648-EE75967CEADE}"/>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6"/>
        <p:cNvGrpSpPr/>
        <p:nvPr/>
      </p:nvGrpSpPr>
      <p:grpSpPr>
        <a:xfrm>
          <a:off x="0" y="0"/>
          <a:ext cx="0" cy="0"/>
          <a:chOff x="0" y="0"/>
          <a:chExt cx="0" cy="0"/>
        </a:xfrm>
      </p:grpSpPr>
      <p:sp>
        <p:nvSpPr>
          <p:cNvPr id="2" name="Google Shape;159;p2">
            <a:extLst>
              <a:ext uri="{FF2B5EF4-FFF2-40B4-BE49-F238E27FC236}">
                <a16:creationId xmlns:a16="http://schemas.microsoft.com/office/drawing/2014/main" id="{0415E298-B183-4E7B-1650-EB3B3DAA7254}"/>
              </a:ext>
            </a:extLst>
          </p:cNvPr>
          <p:cNvSpPr txBox="1">
            <a:spLocks/>
          </p:cNvSpPr>
          <p:nvPr/>
        </p:nvSpPr>
        <p:spPr>
          <a:xfrm>
            <a:off x="2820029" y="2997359"/>
            <a:ext cx="6551942" cy="1575657"/>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330200" algn="ctr" rtl="0">
              <a:lnSpc>
                <a:spcPct val="100000"/>
              </a:lnSpc>
              <a:spcBef>
                <a:spcPts val="0"/>
              </a:spcBef>
              <a:spcAft>
                <a:spcPts val="0"/>
              </a:spcAft>
              <a:buClr>
                <a:schemeClr val="dk1"/>
              </a:buClr>
              <a:buSzPts val="2100"/>
              <a:buFont typeface="Alata"/>
              <a:buNone/>
              <a:defRPr sz="1600" b="0" i="0" u="none" strike="noStrike" cap="none">
                <a:solidFill>
                  <a:schemeClr val="dk1"/>
                </a:solidFill>
                <a:latin typeface="UTM Avo" panose="02040603050506020204" pitchFamily="18" charset="0"/>
                <a:ea typeface="Alata"/>
                <a:cs typeface="Alata"/>
                <a:sym typeface="Alata"/>
              </a:defRPr>
            </a:lvl1pPr>
            <a:lvl2pPr marL="914400" marR="0" lvl="1" indent="-330200" algn="ctr" rtl="0">
              <a:lnSpc>
                <a:spcPct val="100000"/>
              </a:lnSpc>
              <a:spcBef>
                <a:spcPts val="0"/>
              </a:spcBef>
              <a:spcAft>
                <a:spcPts val="0"/>
              </a:spcAft>
              <a:buClr>
                <a:schemeClr val="dk1"/>
              </a:buClr>
              <a:buSzPts val="2100"/>
              <a:buFont typeface="Alata"/>
              <a:buNone/>
              <a:defRPr sz="2800" b="0" i="0" u="none" strike="noStrike" cap="none">
                <a:solidFill>
                  <a:schemeClr val="dk1"/>
                </a:solidFill>
                <a:latin typeface="Alata"/>
                <a:ea typeface="Alata"/>
                <a:cs typeface="Alata"/>
                <a:sym typeface="Alata"/>
              </a:defRPr>
            </a:lvl2pPr>
            <a:lvl3pPr marL="1371600" marR="0" lvl="2" indent="-330200" algn="ctr" rtl="0">
              <a:lnSpc>
                <a:spcPct val="100000"/>
              </a:lnSpc>
              <a:spcBef>
                <a:spcPts val="0"/>
              </a:spcBef>
              <a:spcAft>
                <a:spcPts val="0"/>
              </a:spcAft>
              <a:buClr>
                <a:schemeClr val="dk1"/>
              </a:buClr>
              <a:buSzPts val="2100"/>
              <a:buFont typeface="Alata"/>
              <a:buNone/>
              <a:defRPr sz="2800" b="0" i="0" u="none" strike="noStrike" cap="none">
                <a:solidFill>
                  <a:schemeClr val="dk1"/>
                </a:solidFill>
                <a:latin typeface="Alata"/>
                <a:ea typeface="Alata"/>
                <a:cs typeface="Alata"/>
                <a:sym typeface="Alata"/>
              </a:defRPr>
            </a:lvl3pPr>
            <a:lvl4pPr marL="1828800" marR="0" lvl="3" indent="-330200" algn="ctr" rtl="0">
              <a:lnSpc>
                <a:spcPct val="100000"/>
              </a:lnSpc>
              <a:spcBef>
                <a:spcPts val="0"/>
              </a:spcBef>
              <a:spcAft>
                <a:spcPts val="0"/>
              </a:spcAft>
              <a:buClr>
                <a:schemeClr val="dk1"/>
              </a:buClr>
              <a:buSzPts val="2100"/>
              <a:buFont typeface="Alata"/>
              <a:buNone/>
              <a:defRPr sz="2800" b="0" i="0" u="none" strike="noStrike" cap="none">
                <a:solidFill>
                  <a:schemeClr val="dk1"/>
                </a:solidFill>
                <a:latin typeface="Alata"/>
                <a:ea typeface="Alata"/>
                <a:cs typeface="Alata"/>
                <a:sym typeface="Alata"/>
              </a:defRPr>
            </a:lvl4pPr>
            <a:lvl5pPr marL="2286000" marR="0" lvl="4" indent="-330200" algn="ctr" rtl="0">
              <a:lnSpc>
                <a:spcPct val="100000"/>
              </a:lnSpc>
              <a:spcBef>
                <a:spcPts val="0"/>
              </a:spcBef>
              <a:spcAft>
                <a:spcPts val="0"/>
              </a:spcAft>
              <a:buClr>
                <a:schemeClr val="dk1"/>
              </a:buClr>
              <a:buSzPts val="2100"/>
              <a:buFont typeface="Alata"/>
              <a:buNone/>
              <a:defRPr sz="2800" b="0" i="0" u="none" strike="noStrike" cap="none">
                <a:solidFill>
                  <a:schemeClr val="dk1"/>
                </a:solidFill>
                <a:latin typeface="Alata"/>
                <a:ea typeface="Alata"/>
                <a:cs typeface="Alata"/>
                <a:sym typeface="Alata"/>
              </a:defRPr>
            </a:lvl5pPr>
            <a:lvl6pPr marL="2743200" marR="0" lvl="5" indent="-330200" algn="ctr" rtl="0">
              <a:lnSpc>
                <a:spcPct val="100000"/>
              </a:lnSpc>
              <a:spcBef>
                <a:spcPts val="0"/>
              </a:spcBef>
              <a:spcAft>
                <a:spcPts val="0"/>
              </a:spcAft>
              <a:buClr>
                <a:schemeClr val="dk1"/>
              </a:buClr>
              <a:buSzPts val="2100"/>
              <a:buFont typeface="Alata"/>
              <a:buNone/>
              <a:defRPr sz="2800" b="0" i="0" u="none" strike="noStrike" cap="none">
                <a:solidFill>
                  <a:schemeClr val="dk1"/>
                </a:solidFill>
                <a:latin typeface="Alata"/>
                <a:ea typeface="Alata"/>
                <a:cs typeface="Alata"/>
                <a:sym typeface="Alata"/>
              </a:defRPr>
            </a:lvl6pPr>
            <a:lvl7pPr marL="3200400" marR="0" lvl="6" indent="-330200" algn="ctr" rtl="0">
              <a:lnSpc>
                <a:spcPct val="100000"/>
              </a:lnSpc>
              <a:spcBef>
                <a:spcPts val="0"/>
              </a:spcBef>
              <a:spcAft>
                <a:spcPts val="0"/>
              </a:spcAft>
              <a:buClr>
                <a:schemeClr val="dk1"/>
              </a:buClr>
              <a:buSzPts val="2100"/>
              <a:buFont typeface="Alata"/>
              <a:buNone/>
              <a:defRPr sz="2800" b="0" i="0" u="none" strike="noStrike" cap="none">
                <a:solidFill>
                  <a:schemeClr val="dk1"/>
                </a:solidFill>
                <a:latin typeface="Alata"/>
                <a:ea typeface="Alata"/>
                <a:cs typeface="Alata"/>
                <a:sym typeface="Alata"/>
              </a:defRPr>
            </a:lvl7pPr>
            <a:lvl8pPr marL="3657600" marR="0" lvl="7" indent="-330200" algn="ctr" rtl="0">
              <a:lnSpc>
                <a:spcPct val="100000"/>
              </a:lnSpc>
              <a:spcBef>
                <a:spcPts val="0"/>
              </a:spcBef>
              <a:spcAft>
                <a:spcPts val="0"/>
              </a:spcAft>
              <a:buClr>
                <a:schemeClr val="dk1"/>
              </a:buClr>
              <a:buSzPts val="2100"/>
              <a:buFont typeface="Alata"/>
              <a:buNone/>
              <a:defRPr sz="2800" b="0" i="0" u="none" strike="noStrike" cap="none">
                <a:solidFill>
                  <a:schemeClr val="dk1"/>
                </a:solidFill>
                <a:latin typeface="Alata"/>
                <a:ea typeface="Alata"/>
                <a:cs typeface="Alata"/>
                <a:sym typeface="Alata"/>
              </a:defRPr>
            </a:lvl8pPr>
            <a:lvl9pPr marL="4114800" marR="0" lvl="8" indent="-330200" algn="ctr" rtl="0">
              <a:lnSpc>
                <a:spcPct val="100000"/>
              </a:lnSpc>
              <a:spcBef>
                <a:spcPts val="0"/>
              </a:spcBef>
              <a:spcAft>
                <a:spcPts val="0"/>
              </a:spcAft>
              <a:buClr>
                <a:schemeClr val="dk1"/>
              </a:buClr>
              <a:buSzPts val="2100"/>
              <a:buFont typeface="Alata"/>
              <a:buNone/>
              <a:defRPr sz="2800" b="0" i="0" u="none" strike="noStrike" cap="none">
                <a:solidFill>
                  <a:schemeClr val="dk1"/>
                </a:solidFill>
                <a:latin typeface="Alata"/>
                <a:ea typeface="Alata"/>
                <a:cs typeface="Alata"/>
                <a:sym typeface="Alata"/>
              </a:defRPr>
            </a:lvl9pPr>
          </a:lstStyle>
          <a:p>
            <a:pPr marL="10584" indent="-10584">
              <a:lnSpc>
                <a:spcPct val="150000"/>
              </a:lnSpc>
              <a:spcAft>
                <a:spcPts val="1067"/>
              </a:spcAft>
            </a:pPr>
            <a:r>
              <a:rPr lang="vi-VN" sz="3200" dirty="0">
                <a:solidFill>
                  <a:srgbClr val="054A92"/>
                </a:solidFill>
                <a:ea typeface="Arial"/>
                <a:cs typeface="Arial"/>
                <a:sym typeface="Arial"/>
              </a:rPr>
              <a:t>Em đã biết và được học những văn bản hành chính nào?</a:t>
            </a:r>
          </a:p>
        </p:txBody>
      </p:sp>
      <p:grpSp>
        <p:nvGrpSpPr>
          <p:cNvPr id="9" name="Google Shape;161;p2">
            <a:extLst>
              <a:ext uri="{FF2B5EF4-FFF2-40B4-BE49-F238E27FC236}">
                <a16:creationId xmlns:a16="http://schemas.microsoft.com/office/drawing/2014/main" id="{5289E351-CB1D-B149-4619-1B7494649FBF}"/>
              </a:ext>
            </a:extLst>
          </p:cNvPr>
          <p:cNvGrpSpPr/>
          <p:nvPr/>
        </p:nvGrpSpPr>
        <p:grpSpPr>
          <a:xfrm>
            <a:off x="7640345" y="4702297"/>
            <a:ext cx="4317281" cy="1868255"/>
            <a:chOff x="1202500" y="3063807"/>
            <a:chExt cx="1138604" cy="492701"/>
          </a:xfrm>
        </p:grpSpPr>
        <p:sp>
          <p:nvSpPr>
            <p:cNvPr id="10" name="Google Shape;162;p2">
              <a:extLst>
                <a:ext uri="{FF2B5EF4-FFF2-40B4-BE49-F238E27FC236}">
                  <a16:creationId xmlns:a16="http://schemas.microsoft.com/office/drawing/2014/main" id="{40ED028E-E865-9EB6-309D-CB1124AAC4F9}"/>
                </a:ext>
              </a:extLst>
            </p:cNvPr>
            <p:cNvSpPr/>
            <p:nvPr/>
          </p:nvSpPr>
          <p:spPr>
            <a:xfrm>
              <a:off x="1337779" y="3063807"/>
              <a:ext cx="906946" cy="458051"/>
            </a:xfrm>
            <a:custGeom>
              <a:avLst/>
              <a:gdLst/>
              <a:ahLst/>
              <a:cxnLst/>
              <a:rect l="l" t="t" r="r" b="b"/>
              <a:pathLst>
                <a:path w="29714" h="15007" extrusionOk="0">
                  <a:moveTo>
                    <a:pt x="1713" y="1"/>
                  </a:moveTo>
                  <a:lnTo>
                    <a:pt x="0" y="4621"/>
                  </a:lnTo>
                  <a:lnTo>
                    <a:pt x="28001" y="15007"/>
                  </a:lnTo>
                  <a:lnTo>
                    <a:pt x="29714" y="10386"/>
                  </a:lnTo>
                  <a:lnTo>
                    <a:pt x="1713" y="1"/>
                  </a:ln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1" name="Google Shape;163;p2">
              <a:extLst>
                <a:ext uri="{FF2B5EF4-FFF2-40B4-BE49-F238E27FC236}">
                  <a16:creationId xmlns:a16="http://schemas.microsoft.com/office/drawing/2014/main" id="{AE123496-EC5C-A5DC-4D61-AFF478B89D8C}"/>
                </a:ext>
              </a:extLst>
            </p:cNvPr>
            <p:cNvSpPr/>
            <p:nvPr/>
          </p:nvSpPr>
          <p:spPr>
            <a:xfrm>
              <a:off x="2165691" y="3371999"/>
              <a:ext cx="175413" cy="184509"/>
            </a:xfrm>
            <a:custGeom>
              <a:avLst/>
              <a:gdLst/>
              <a:ahLst/>
              <a:cxnLst/>
              <a:rect l="l" t="t" r="r" b="b"/>
              <a:pathLst>
                <a:path w="5747" h="6045" extrusionOk="0">
                  <a:moveTo>
                    <a:pt x="1785" y="1"/>
                  </a:moveTo>
                  <a:cubicBezTo>
                    <a:pt x="1717" y="1"/>
                    <a:pt x="1658" y="40"/>
                    <a:pt x="1634" y="110"/>
                  </a:cubicBezTo>
                  <a:lnTo>
                    <a:pt x="31" y="4432"/>
                  </a:lnTo>
                  <a:cubicBezTo>
                    <a:pt x="1" y="4511"/>
                    <a:pt x="41" y="4601"/>
                    <a:pt x="131" y="4631"/>
                  </a:cubicBezTo>
                  <a:lnTo>
                    <a:pt x="3915" y="6035"/>
                  </a:lnTo>
                  <a:cubicBezTo>
                    <a:pt x="3932" y="6042"/>
                    <a:pt x="3951" y="6045"/>
                    <a:pt x="3969" y="6045"/>
                  </a:cubicBezTo>
                  <a:cubicBezTo>
                    <a:pt x="4031" y="6045"/>
                    <a:pt x="4090" y="6007"/>
                    <a:pt x="4114" y="5945"/>
                  </a:cubicBezTo>
                  <a:lnTo>
                    <a:pt x="5717" y="1624"/>
                  </a:lnTo>
                  <a:cubicBezTo>
                    <a:pt x="5747" y="1534"/>
                    <a:pt x="5707" y="1444"/>
                    <a:pt x="5627" y="1415"/>
                  </a:cubicBezTo>
                  <a:lnTo>
                    <a:pt x="1843" y="10"/>
                  </a:lnTo>
                  <a:cubicBezTo>
                    <a:pt x="1824" y="4"/>
                    <a:pt x="1804" y="1"/>
                    <a:pt x="1785" y="1"/>
                  </a:cubicBezTo>
                  <a:close/>
                </a:path>
              </a:pathLst>
            </a:custGeom>
            <a:solidFill>
              <a:srgbClr val="E3461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2" name="Google Shape;164;p2">
              <a:extLst>
                <a:ext uri="{FF2B5EF4-FFF2-40B4-BE49-F238E27FC236}">
                  <a16:creationId xmlns:a16="http://schemas.microsoft.com/office/drawing/2014/main" id="{1D1A32CF-5DD7-442A-AE9A-FD8D82FB91B5}"/>
                </a:ext>
              </a:extLst>
            </p:cNvPr>
            <p:cNvSpPr/>
            <p:nvPr/>
          </p:nvSpPr>
          <p:spPr>
            <a:xfrm>
              <a:off x="1352369" y="3162824"/>
              <a:ext cx="838880" cy="313771"/>
            </a:xfrm>
            <a:custGeom>
              <a:avLst/>
              <a:gdLst/>
              <a:ahLst/>
              <a:cxnLst/>
              <a:rect l="l" t="t" r="r" b="b"/>
              <a:pathLst>
                <a:path w="27484" h="10280" extrusionOk="0">
                  <a:moveTo>
                    <a:pt x="82" y="0"/>
                  </a:moveTo>
                  <a:cubicBezTo>
                    <a:pt x="54" y="0"/>
                    <a:pt x="19" y="18"/>
                    <a:pt x="11" y="43"/>
                  </a:cubicBezTo>
                  <a:cubicBezTo>
                    <a:pt x="0" y="83"/>
                    <a:pt x="20" y="122"/>
                    <a:pt x="51" y="132"/>
                  </a:cubicBezTo>
                  <a:lnTo>
                    <a:pt x="27384" y="10279"/>
                  </a:lnTo>
                  <a:lnTo>
                    <a:pt x="27404" y="10279"/>
                  </a:lnTo>
                  <a:cubicBezTo>
                    <a:pt x="27434" y="10279"/>
                    <a:pt x="27463" y="10259"/>
                    <a:pt x="27474" y="10229"/>
                  </a:cubicBezTo>
                  <a:cubicBezTo>
                    <a:pt x="27483" y="10200"/>
                    <a:pt x="27463" y="10160"/>
                    <a:pt x="27434" y="10140"/>
                  </a:cubicBezTo>
                  <a:lnTo>
                    <a:pt x="100" y="3"/>
                  </a:lnTo>
                  <a:cubicBezTo>
                    <a:pt x="95" y="1"/>
                    <a:pt x="89" y="0"/>
                    <a:pt x="82" y="0"/>
                  </a:cubicBezTo>
                  <a:close/>
                </a:path>
              </a:pathLst>
            </a:custGeom>
            <a:solidFill>
              <a:srgbClr val="2371AD"/>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3" name="Google Shape;165;p2">
              <a:extLst>
                <a:ext uri="{FF2B5EF4-FFF2-40B4-BE49-F238E27FC236}">
                  <a16:creationId xmlns:a16="http://schemas.microsoft.com/office/drawing/2014/main" id="{80598414-88E6-21E5-BC11-8D208E0FDCDD}"/>
                </a:ext>
              </a:extLst>
            </p:cNvPr>
            <p:cNvSpPr/>
            <p:nvPr/>
          </p:nvSpPr>
          <p:spPr>
            <a:xfrm>
              <a:off x="1374559" y="3102938"/>
              <a:ext cx="838880" cy="313771"/>
            </a:xfrm>
            <a:custGeom>
              <a:avLst/>
              <a:gdLst/>
              <a:ahLst/>
              <a:cxnLst/>
              <a:rect l="l" t="t" r="r" b="b"/>
              <a:pathLst>
                <a:path w="27484" h="10280" extrusionOk="0">
                  <a:moveTo>
                    <a:pt x="84" y="0"/>
                  </a:moveTo>
                  <a:cubicBezTo>
                    <a:pt x="57" y="0"/>
                    <a:pt x="27" y="18"/>
                    <a:pt x="10" y="43"/>
                  </a:cubicBezTo>
                  <a:cubicBezTo>
                    <a:pt x="1" y="83"/>
                    <a:pt x="21" y="122"/>
                    <a:pt x="50" y="133"/>
                  </a:cubicBezTo>
                  <a:lnTo>
                    <a:pt x="27384" y="10279"/>
                  </a:lnTo>
                  <a:lnTo>
                    <a:pt x="27414" y="10279"/>
                  </a:lnTo>
                  <a:cubicBezTo>
                    <a:pt x="27433" y="10279"/>
                    <a:pt x="27464" y="10259"/>
                    <a:pt x="27473" y="10230"/>
                  </a:cubicBezTo>
                  <a:cubicBezTo>
                    <a:pt x="27484" y="10200"/>
                    <a:pt x="27473" y="10160"/>
                    <a:pt x="27433" y="10140"/>
                  </a:cubicBezTo>
                  <a:lnTo>
                    <a:pt x="100" y="3"/>
                  </a:lnTo>
                  <a:cubicBezTo>
                    <a:pt x="95" y="1"/>
                    <a:pt x="90" y="0"/>
                    <a:pt x="84" y="0"/>
                  </a:cubicBezTo>
                  <a:close/>
                </a:path>
              </a:pathLst>
            </a:custGeom>
            <a:solidFill>
              <a:srgbClr val="2371AD"/>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4" name="Google Shape;166;p2">
              <a:extLst>
                <a:ext uri="{FF2B5EF4-FFF2-40B4-BE49-F238E27FC236}">
                  <a16:creationId xmlns:a16="http://schemas.microsoft.com/office/drawing/2014/main" id="{1BD14E46-0ED3-8072-9625-AA37CCCD3936}"/>
                </a:ext>
              </a:extLst>
            </p:cNvPr>
            <p:cNvSpPr/>
            <p:nvPr/>
          </p:nvSpPr>
          <p:spPr>
            <a:xfrm>
              <a:off x="1213153" y="3063807"/>
              <a:ext cx="176939" cy="141075"/>
            </a:xfrm>
            <a:custGeom>
              <a:avLst/>
              <a:gdLst/>
              <a:ahLst/>
              <a:cxnLst/>
              <a:rect l="l" t="t" r="r" b="b"/>
              <a:pathLst>
                <a:path w="5797" h="4622" extrusionOk="0">
                  <a:moveTo>
                    <a:pt x="5796" y="1"/>
                  </a:moveTo>
                  <a:lnTo>
                    <a:pt x="1" y="479"/>
                  </a:lnTo>
                  <a:lnTo>
                    <a:pt x="4083" y="4621"/>
                  </a:lnTo>
                  <a:lnTo>
                    <a:pt x="5796" y="1"/>
                  </a:lnTo>
                  <a:close/>
                </a:path>
              </a:pathLst>
            </a:custGeom>
            <a:solidFill>
              <a:srgbClr val="2371AD"/>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5" name="Google Shape;167;p2">
              <a:extLst>
                <a:ext uri="{FF2B5EF4-FFF2-40B4-BE49-F238E27FC236}">
                  <a16:creationId xmlns:a16="http://schemas.microsoft.com/office/drawing/2014/main" id="{089C78E9-FB27-EB65-658B-38F043172C24}"/>
                </a:ext>
              </a:extLst>
            </p:cNvPr>
            <p:cNvSpPr/>
            <p:nvPr/>
          </p:nvSpPr>
          <p:spPr>
            <a:xfrm>
              <a:off x="1202500" y="3064845"/>
              <a:ext cx="49294" cy="41236"/>
            </a:xfrm>
            <a:custGeom>
              <a:avLst/>
              <a:gdLst/>
              <a:ahLst/>
              <a:cxnLst/>
              <a:rect l="l" t="t" r="r" b="b"/>
              <a:pathLst>
                <a:path w="1615" h="1351" extrusionOk="0">
                  <a:moveTo>
                    <a:pt x="609" y="0"/>
                  </a:moveTo>
                  <a:cubicBezTo>
                    <a:pt x="392" y="0"/>
                    <a:pt x="188" y="138"/>
                    <a:pt x="111" y="355"/>
                  </a:cubicBezTo>
                  <a:cubicBezTo>
                    <a:pt x="1" y="634"/>
                    <a:pt x="151" y="943"/>
                    <a:pt x="429" y="1042"/>
                  </a:cubicBezTo>
                  <a:lnTo>
                    <a:pt x="1246" y="1350"/>
                  </a:lnTo>
                  <a:lnTo>
                    <a:pt x="1615" y="335"/>
                  </a:lnTo>
                  <a:lnTo>
                    <a:pt x="798" y="36"/>
                  </a:lnTo>
                  <a:cubicBezTo>
                    <a:pt x="736" y="12"/>
                    <a:pt x="672" y="0"/>
                    <a:pt x="609" y="0"/>
                  </a:cubicBezTo>
                  <a:close/>
                </a:path>
              </a:pathLst>
            </a:custGeom>
            <a:solidFill>
              <a:srgbClr val="E3461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6" name="Google Shape;168;p2">
              <a:extLst>
                <a:ext uri="{FF2B5EF4-FFF2-40B4-BE49-F238E27FC236}">
                  <a16:creationId xmlns:a16="http://schemas.microsoft.com/office/drawing/2014/main" id="{F236CBB5-7700-1F43-4004-F12DAB04351D}"/>
                </a:ext>
              </a:extLst>
            </p:cNvPr>
            <p:cNvSpPr/>
            <p:nvPr/>
          </p:nvSpPr>
          <p:spPr>
            <a:xfrm>
              <a:off x="2156595" y="3360950"/>
              <a:ext cx="102464" cy="172879"/>
            </a:xfrm>
            <a:custGeom>
              <a:avLst/>
              <a:gdLst/>
              <a:ahLst/>
              <a:cxnLst/>
              <a:rect l="l" t="t" r="r" b="b"/>
              <a:pathLst>
                <a:path w="3357" h="5664" extrusionOk="0">
                  <a:moveTo>
                    <a:pt x="1934" y="0"/>
                  </a:moveTo>
                  <a:cubicBezTo>
                    <a:pt x="1917" y="0"/>
                    <a:pt x="1900" y="10"/>
                    <a:pt x="1892" y="24"/>
                  </a:cubicBezTo>
                  <a:lnTo>
                    <a:pt x="11" y="5103"/>
                  </a:lnTo>
                  <a:cubicBezTo>
                    <a:pt x="0" y="5123"/>
                    <a:pt x="20" y="5142"/>
                    <a:pt x="40" y="5152"/>
                  </a:cubicBezTo>
                  <a:lnTo>
                    <a:pt x="1405" y="5660"/>
                  </a:lnTo>
                  <a:cubicBezTo>
                    <a:pt x="1412" y="5663"/>
                    <a:pt x="1420" y="5664"/>
                    <a:pt x="1426" y="5664"/>
                  </a:cubicBezTo>
                  <a:cubicBezTo>
                    <a:pt x="1444" y="5664"/>
                    <a:pt x="1457" y="5655"/>
                    <a:pt x="1464" y="5640"/>
                  </a:cubicBezTo>
                  <a:lnTo>
                    <a:pt x="3346" y="562"/>
                  </a:lnTo>
                  <a:cubicBezTo>
                    <a:pt x="3356" y="542"/>
                    <a:pt x="3346" y="522"/>
                    <a:pt x="3316" y="512"/>
                  </a:cubicBezTo>
                  <a:lnTo>
                    <a:pt x="1952" y="4"/>
                  </a:lnTo>
                  <a:cubicBezTo>
                    <a:pt x="1947" y="2"/>
                    <a:pt x="1940" y="0"/>
                    <a:pt x="1934" y="0"/>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grpSp>
      <p:grpSp>
        <p:nvGrpSpPr>
          <p:cNvPr id="17" name="Google Shape;169;p2">
            <a:extLst>
              <a:ext uri="{FF2B5EF4-FFF2-40B4-BE49-F238E27FC236}">
                <a16:creationId xmlns:a16="http://schemas.microsoft.com/office/drawing/2014/main" id="{67E10C8E-95E6-4404-4217-0C8623A147B1}"/>
              </a:ext>
            </a:extLst>
          </p:cNvPr>
          <p:cNvGrpSpPr/>
          <p:nvPr/>
        </p:nvGrpSpPr>
        <p:grpSpPr>
          <a:xfrm flipH="1">
            <a:off x="685051" y="2157863"/>
            <a:ext cx="3335619" cy="1467545"/>
            <a:chOff x="4642497" y="4500531"/>
            <a:chExt cx="1005156" cy="442215"/>
          </a:xfrm>
        </p:grpSpPr>
        <p:sp>
          <p:nvSpPr>
            <p:cNvPr id="18" name="Google Shape;170;p2">
              <a:extLst>
                <a:ext uri="{FF2B5EF4-FFF2-40B4-BE49-F238E27FC236}">
                  <a16:creationId xmlns:a16="http://schemas.microsoft.com/office/drawing/2014/main" id="{985D70A7-551F-0743-6831-485649A373BC}"/>
                </a:ext>
              </a:extLst>
            </p:cNvPr>
            <p:cNvSpPr/>
            <p:nvPr/>
          </p:nvSpPr>
          <p:spPr>
            <a:xfrm>
              <a:off x="4751618" y="4500531"/>
              <a:ext cx="764100" cy="400608"/>
            </a:xfrm>
            <a:custGeom>
              <a:avLst/>
              <a:gdLst/>
              <a:ahLst/>
              <a:cxnLst/>
              <a:rect l="l" t="t" r="r" b="b"/>
              <a:pathLst>
                <a:path w="25034" h="13125" extrusionOk="0">
                  <a:moveTo>
                    <a:pt x="1823" y="0"/>
                  </a:moveTo>
                  <a:lnTo>
                    <a:pt x="0" y="5636"/>
                  </a:lnTo>
                  <a:lnTo>
                    <a:pt x="23212" y="13124"/>
                  </a:lnTo>
                  <a:lnTo>
                    <a:pt x="25034" y="7499"/>
                  </a:lnTo>
                  <a:lnTo>
                    <a:pt x="1823" y="0"/>
                  </a:lnTo>
                  <a:close/>
                </a:path>
              </a:pathLst>
            </a:custGeom>
            <a:solidFill>
              <a:srgbClr val="8CBBD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9" name="Google Shape;171;p2">
              <a:extLst>
                <a:ext uri="{FF2B5EF4-FFF2-40B4-BE49-F238E27FC236}">
                  <a16:creationId xmlns:a16="http://schemas.microsoft.com/office/drawing/2014/main" id="{095FB21B-F842-E4C0-7236-87D701E3D5B3}"/>
                </a:ext>
              </a:extLst>
            </p:cNvPr>
            <p:cNvSpPr/>
            <p:nvPr/>
          </p:nvSpPr>
          <p:spPr>
            <a:xfrm>
              <a:off x="5437902" y="4723350"/>
              <a:ext cx="209751" cy="219396"/>
            </a:xfrm>
            <a:custGeom>
              <a:avLst/>
              <a:gdLst/>
              <a:ahLst/>
              <a:cxnLst/>
              <a:rect l="l" t="t" r="r" b="b"/>
              <a:pathLst>
                <a:path w="6872" h="7188" extrusionOk="0">
                  <a:moveTo>
                    <a:pt x="1899" y="0"/>
                  </a:moveTo>
                  <a:cubicBezTo>
                    <a:pt x="1830" y="0"/>
                    <a:pt x="1769" y="45"/>
                    <a:pt x="1753" y="109"/>
                  </a:cubicBezTo>
                  <a:lnTo>
                    <a:pt x="31" y="5436"/>
                  </a:lnTo>
                  <a:cubicBezTo>
                    <a:pt x="0" y="5516"/>
                    <a:pt x="51" y="5605"/>
                    <a:pt x="130" y="5635"/>
                  </a:cubicBezTo>
                  <a:lnTo>
                    <a:pt x="4930" y="7178"/>
                  </a:lnTo>
                  <a:cubicBezTo>
                    <a:pt x="4946" y="7185"/>
                    <a:pt x="4962" y="7187"/>
                    <a:pt x="4978" y="7187"/>
                  </a:cubicBezTo>
                  <a:cubicBezTo>
                    <a:pt x="5043" y="7187"/>
                    <a:pt x="5105" y="7143"/>
                    <a:pt x="5129" y="7079"/>
                  </a:cubicBezTo>
                  <a:lnTo>
                    <a:pt x="6842" y="1752"/>
                  </a:lnTo>
                  <a:cubicBezTo>
                    <a:pt x="6871" y="1672"/>
                    <a:pt x="6822" y="1582"/>
                    <a:pt x="6742" y="1553"/>
                  </a:cubicBezTo>
                  <a:lnTo>
                    <a:pt x="1952" y="9"/>
                  </a:lnTo>
                  <a:cubicBezTo>
                    <a:pt x="1934" y="3"/>
                    <a:pt x="1917" y="0"/>
                    <a:pt x="1899" y="0"/>
                  </a:cubicBezTo>
                  <a:close/>
                </a:path>
              </a:pathLst>
            </a:custGeom>
            <a:solidFill>
              <a:srgbClr val="E3461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20" name="Google Shape;172;p2">
              <a:extLst>
                <a:ext uri="{FF2B5EF4-FFF2-40B4-BE49-F238E27FC236}">
                  <a16:creationId xmlns:a16="http://schemas.microsoft.com/office/drawing/2014/main" id="{057DE3FE-43D4-2862-4347-A2C2FBF48D19}"/>
                </a:ext>
              </a:extLst>
            </p:cNvPr>
            <p:cNvSpPr/>
            <p:nvPr/>
          </p:nvSpPr>
          <p:spPr>
            <a:xfrm>
              <a:off x="4766819" y="4621402"/>
              <a:ext cx="696340" cy="227454"/>
            </a:xfrm>
            <a:custGeom>
              <a:avLst/>
              <a:gdLst/>
              <a:ahLst/>
              <a:cxnLst/>
              <a:rect l="l" t="t" r="r" b="b"/>
              <a:pathLst>
                <a:path w="22814" h="7452" extrusionOk="0">
                  <a:moveTo>
                    <a:pt x="79" y="1"/>
                  </a:moveTo>
                  <a:cubicBezTo>
                    <a:pt x="47" y="1"/>
                    <a:pt x="18" y="19"/>
                    <a:pt x="10" y="43"/>
                  </a:cubicBezTo>
                  <a:cubicBezTo>
                    <a:pt x="0" y="83"/>
                    <a:pt x="20" y="123"/>
                    <a:pt x="50" y="133"/>
                  </a:cubicBezTo>
                  <a:lnTo>
                    <a:pt x="22714" y="7452"/>
                  </a:lnTo>
                  <a:lnTo>
                    <a:pt x="22734" y="7452"/>
                  </a:lnTo>
                  <a:cubicBezTo>
                    <a:pt x="22763" y="7452"/>
                    <a:pt x="22793" y="7432"/>
                    <a:pt x="22803" y="7402"/>
                  </a:cubicBezTo>
                  <a:cubicBezTo>
                    <a:pt x="22813" y="7372"/>
                    <a:pt x="22793" y="7332"/>
                    <a:pt x="22754" y="7322"/>
                  </a:cubicBezTo>
                  <a:lnTo>
                    <a:pt x="100" y="3"/>
                  </a:lnTo>
                  <a:cubicBezTo>
                    <a:pt x="93" y="2"/>
                    <a:pt x="86" y="1"/>
                    <a:pt x="79"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21" name="Google Shape;173;p2">
              <a:extLst>
                <a:ext uri="{FF2B5EF4-FFF2-40B4-BE49-F238E27FC236}">
                  <a16:creationId xmlns:a16="http://schemas.microsoft.com/office/drawing/2014/main" id="{CC154F9D-A926-6085-A1F1-D595420F4C76}"/>
                </a:ext>
              </a:extLst>
            </p:cNvPr>
            <p:cNvSpPr/>
            <p:nvPr/>
          </p:nvSpPr>
          <p:spPr>
            <a:xfrm>
              <a:off x="4790230" y="4548452"/>
              <a:ext cx="696310" cy="227454"/>
            </a:xfrm>
            <a:custGeom>
              <a:avLst/>
              <a:gdLst/>
              <a:ahLst/>
              <a:cxnLst/>
              <a:rect l="l" t="t" r="r" b="b"/>
              <a:pathLst>
                <a:path w="22813" h="7452" extrusionOk="0">
                  <a:moveTo>
                    <a:pt x="83" y="1"/>
                  </a:moveTo>
                  <a:cubicBezTo>
                    <a:pt x="56" y="1"/>
                    <a:pt x="26" y="19"/>
                    <a:pt x="10" y="43"/>
                  </a:cubicBezTo>
                  <a:cubicBezTo>
                    <a:pt x="0" y="83"/>
                    <a:pt x="20" y="123"/>
                    <a:pt x="60" y="133"/>
                  </a:cubicBezTo>
                  <a:lnTo>
                    <a:pt x="22713" y="7452"/>
                  </a:lnTo>
                  <a:lnTo>
                    <a:pt x="22733" y="7452"/>
                  </a:lnTo>
                  <a:cubicBezTo>
                    <a:pt x="22763" y="7452"/>
                    <a:pt x="22793" y="7432"/>
                    <a:pt x="22803" y="7402"/>
                  </a:cubicBezTo>
                  <a:cubicBezTo>
                    <a:pt x="22813" y="7372"/>
                    <a:pt x="22793" y="7332"/>
                    <a:pt x="22763" y="7323"/>
                  </a:cubicBezTo>
                  <a:lnTo>
                    <a:pt x="100" y="3"/>
                  </a:lnTo>
                  <a:cubicBezTo>
                    <a:pt x="95" y="2"/>
                    <a:pt x="89" y="1"/>
                    <a:pt x="83"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22" name="Google Shape;174;p2">
              <a:extLst>
                <a:ext uri="{FF2B5EF4-FFF2-40B4-BE49-F238E27FC236}">
                  <a16:creationId xmlns:a16="http://schemas.microsoft.com/office/drawing/2014/main" id="{1FBA56E1-6196-99B7-0D63-57EFFBCEDFF7}"/>
                </a:ext>
              </a:extLst>
            </p:cNvPr>
            <p:cNvSpPr/>
            <p:nvPr/>
          </p:nvSpPr>
          <p:spPr>
            <a:xfrm>
              <a:off x="4654340" y="4500531"/>
              <a:ext cx="152918" cy="172055"/>
            </a:xfrm>
            <a:custGeom>
              <a:avLst/>
              <a:gdLst/>
              <a:ahLst/>
              <a:cxnLst/>
              <a:rect l="l" t="t" r="r" b="b"/>
              <a:pathLst>
                <a:path w="5010" h="5637" extrusionOk="0">
                  <a:moveTo>
                    <a:pt x="5010" y="0"/>
                  </a:moveTo>
                  <a:lnTo>
                    <a:pt x="1" y="1494"/>
                  </a:lnTo>
                  <a:lnTo>
                    <a:pt x="3187" y="5636"/>
                  </a:lnTo>
                  <a:lnTo>
                    <a:pt x="5010" y="0"/>
                  </a:lnTo>
                  <a:close/>
                </a:path>
              </a:pathLst>
            </a:custGeom>
            <a:solidFill>
              <a:srgbClr val="E3461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23" name="Google Shape;175;p2">
              <a:extLst>
                <a:ext uri="{FF2B5EF4-FFF2-40B4-BE49-F238E27FC236}">
                  <a16:creationId xmlns:a16="http://schemas.microsoft.com/office/drawing/2014/main" id="{F89108A0-B1F6-707A-87E4-7A97A27D9B4B}"/>
                </a:ext>
              </a:extLst>
            </p:cNvPr>
            <p:cNvSpPr/>
            <p:nvPr/>
          </p:nvSpPr>
          <p:spPr>
            <a:xfrm>
              <a:off x="4642497" y="4525743"/>
              <a:ext cx="45326" cy="48073"/>
            </a:xfrm>
            <a:custGeom>
              <a:avLst/>
              <a:gdLst/>
              <a:ahLst/>
              <a:cxnLst/>
              <a:rect l="l" t="t" r="r" b="b"/>
              <a:pathLst>
                <a:path w="1485" h="1575" extrusionOk="0">
                  <a:moveTo>
                    <a:pt x="439" y="1"/>
                  </a:moveTo>
                  <a:cubicBezTo>
                    <a:pt x="409" y="1"/>
                    <a:pt x="379" y="11"/>
                    <a:pt x="369" y="41"/>
                  </a:cubicBezTo>
                  <a:lnTo>
                    <a:pt x="1" y="1176"/>
                  </a:lnTo>
                  <a:cubicBezTo>
                    <a:pt x="1" y="1196"/>
                    <a:pt x="10" y="1225"/>
                    <a:pt x="41" y="1236"/>
                  </a:cubicBezTo>
                  <a:lnTo>
                    <a:pt x="1086" y="1574"/>
                  </a:lnTo>
                  <a:lnTo>
                    <a:pt x="1484" y="340"/>
                  </a:lnTo>
                  <a:lnTo>
                    <a:pt x="439" y="1"/>
                  </a:lnTo>
                  <a:close/>
                </a:path>
              </a:pathLst>
            </a:custGeom>
            <a:solidFill>
              <a:schemeClr val="tx1">
                <a:lumMod val="50000"/>
                <a:lumOff val="50000"/>
              </a:schemeClr>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24" name="Google Shape;176;p2">
              <a:extLst>
                <a:ext uri="{FF2B5EF4-FFF2-40B4-BE49-F238E27FC236}">
                  <a16:creationId xmlns:a16="http://schemas.microsoft.com/office/drawing/2014/main" id="{07EA067B-55E9-379B-CA05-4536AFD091BB}"/>
                </a:ext>
              </a:extLst>
            </p:cNvPr>
            <p:cNvSpPr/>
            <p:nvPr/>
          </p:nvSpPr>
          <p:spPr>
            <a:xfrm>
              <a:off x="5429691" y="4711049"/>
              <a:ext cx="98527" cy="202669"/>
            </a:xfrm>
            <a:custGeom>
              <a:avLst/>
              <a:gdLst/>
              <a:ahLst/>
              <a:cxnLst/>
              <a:rect l="l" t="t" r="r" b="b"/>
              <a:pathLst>
                <a:path w="3228" h="6640" extrusionOk="0">
                  <a:moveTo>
                    <a:pt x="2051" y="0"/>
                  </a:moveTo>
                  <a:cubicBezTo>
                    <a:pt x="2032" y="0"/>
                    <a:pt x="2020" y="12"/>
                    <a:pt x="2012" y="34"/>
                  </a:cubicBezTo>
                  <a:lnTo>
                    <a:pt x="11" y="6227"/>
                  </a:lnTo>
                  <a:cubicBezTo>
                    <a:pt x="1" y="6247"/>
                    <a:pt x="21" y="6267"/>
                    <a:pt x="41" y="6277"/>
                  </a:cubicBezTo>
                  <a:lnTo>
                    <a:pt x="1156" y="6636"/>
                  </a:lnTo>
                  <a:cubicBezTo>
                    <a:pt x="1164" y="6638"/>
                    <a:pt x="1171" y="6640"/>
                    <a:pt x="1178" y="6640"/>
                  </a:cubicBezTo>
                  <a:cubicBezTo>
                    <a:pt x="1195" y="6640"/>
                    <a:pt x="1208" y="6631"/>
                    <a:pt x="1216" y="6616"/>
                  </a:cubicBezTo>
                  <a:lnTo>
                    <a:pt x="3217" y="422"/>
                  </a:lnTo>
                  <a:cubicBezTo>
                    <a:pt x="3227" y="392"/>
                    <a:pt x="3207" y="372"/>
                    <a:pt x="3187" y="363"/>
                  </a:cubicBezTo>
                  <a:lnTo>
                    <a:pt x="2072" y="4"/>
                  </a:lnTo>
                  <a:cubicBezTo>
                    <a:pt x="2065" y="2"/>
                    <a:pt x="2058" y="0"/>
                    <a:pt x="2051" y="0"/>
                  </a:cubicBezTo>
                  <a:close/>
                </a:path>
              </a:pathLst>
            </a:custGeom>
            <a:solidFill>
              <a:srgbClr val="CF3711"/>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grpSp>
      <p:sp>
        <p:nvSpPr>
          <p:cNvPr id="25" name="Google Shape;177;p2">
            <a:extLst>
              <a:ext uri="{FF2B5EF4-FFF2-40B4-BE49-F238E27FC236}">
                <a16:creationId xmlns:a16="http://schemas.microsoft.com/office/drawing/2014/main" id="{8FBF4B49-29BC-AE47-B417-67A1712CE3E6}"/>
              </a:ext>
            </a:extLst>
          </p:cNvPr>
          <p:cNvSpPr/>
          <p:nvPr/>
        </p:nvSpPr>
        <p:spPr>
          <a:xfrm rot="-10283061">
            <a:off x="8434626" y="998717"/>
            <a:ext cx="3899884" cy="1150473"/>
          </a:xfrm>
          <a:custGeom>
            <a:avLst/>
            <a:gdLst/>
            <a:ahLst/>
            <a:cxnLst/>
            <a:rect l="l" t="t" r="r" b="b"/>
            <a:pathLst>
              <a:path w="135309" h="44278" extrusionOk="0">
                <a:moveTo>
                  <a:pt x="332" y="0"/>
                </a:moveTo>
                <a:cubicBezTo>
                  <a:pt x="166" y="0"/>
                  <a:pt x="1" y="166"/>
                  <a:pt x="87" y="331"/>
                </a:cubicBezTo>
                <a:cubicBezTo>
                  <a:pt x="87" y="417"/>
                  <a:pt x="1080" y="7614"/>
                  <a:pt x="3562" y="15644"/>
                </a:cubicBezTo>
                <a:cubicBezTo>
                  <a:pt x="4966" y="20278"/>
                  <a:pt x="6621" y="24330"/>
                  <a:pt x="8442" y="27561"/>
                </a:cubicBezTo>
                <a:cubicBezTo>
                  <a:pt x="10679" y="31699"/>
                  <a:pt x="13162" y="34512"/>
                  <a:pt x="15890" y="36081"/>
                </a:cubicBezTo>
                <a:cubicBezTo>
                  <a:pt x="17581" y="37097"/>
                  <a:pt x="19356" y="37604"/>
                  <a:pt x="21182" y="37604"/>
                </a:cubicBezTo>
                <a:cubicBezTo>
                  <a:pt x="22485" y="37604"/>
                  <a:pt x="23815" y="37345"/>
                  <a:pt x="25158" y="36830"/>
                </a:cubicBezTo>
                <a:cubicBezTo>
                  <a:pt x="34513" y="33268"/>
                  <a:pt x="42292" y="27475"/>
                  <a:pt x="49905" y="22013"/>
                </a:cubicBezTo>
                <a:cubicBezTo>
                  <a:pt x="57267" y="16551"/>
                  <a:pt x="64305" y="11420"/>
                  <a:pt x="71918" y="9024"/>
                </a:cubicBezTo>
                <a:cubicBezTo>
                  <a:pt x="73909" y="8401"/>
                  <a:pt x="75713" y="8095"/>
                  <a:pt x="77308" y="8095"/>
                </a:cubicBezTo>
                <a:cubicBezTo>
                  <a:pt x="79955" y="8095"/>
                  <a:pt x="82026" y="8940"/>
                  <a:pt x="83418" y="10593"/>
                </a:cubicBezTo>
                <a:cubicBezTo>
                  <a:pt x="86563" y="14400"/>
                  <a:pt x="85901" y="21603"/>
                  <a:pt x="83504" y="26237"/>
                </a:cubicBezTo>
                <a:cubicBezTo>
                  <a:pt x="81597" y="29713"/>
                  <a:pt x="81518" y="32771"/>
                  <a:pt x="83252" y="33930"/>
                </a:cubicBezTo>
                <a:cubicBezTo>
                  <a:pt x="83678" y="34228"/>
                  <a:pt x="84175" y="34372"/>
                  <a:pt x="84722" y="34372"/>
                </a:cubicBezTo>
                <a:cubicBezTo>
                  <a:pt x="86302" y="34372"/>
                  <a:pt x="88300" y="33164"/>
                  <a:pt x="90204" y="30951"/>
                </a:cubicBezTo>
                <a:cubicBezTo>
                  <a:pt x="91117" y="29878"/>
                  <a:pt x="92111" y="28633"/>
                  <a:pt x="93018" y="27475"/>
                </a:cubicBezTo>
                <a:cubicBezTo>
                  <a:pt x="96717" y="22592"/>
                  <a:pt x="100618" y="17576"/>
                  <a:pt x="106962" y="17576"/>
                </a:cubicBezTo>
                <a:cubicBezTo>
                  <a:pt x="107714" y="17576"/>
                  <a:pt x="108500" y="17646"/>
                  <a:pt x="109324" y="17796"/>
                </a:cubicBezTo>
                <a:cubicBezTo>
                  <a:pt x="113706" y="18623"/>
                  <a:pt x="119334" y="22430"/>
                  <a:pt x="124796" y="28302"/>
                </a:cubicBezTo>
                <a:cubicBezTo>
                  <a:pt x="129847" y="33764"/>
                  <a:pt x="133568" y="39809"/>
                  <a:pt x="134647" y="44112"/>
                </a:cubicBezTo>
                <a:cubicBezTo>
                  <a:pt x="134726" y="44191"/>
                  <a:pt x="134812" y="44278"/>
                  <a:pt x="134978" y="44278"/>
                </a:cubicBezTo>
                <a:lnTo>
                  <a:pt x="135057" y="44278"/>
                </a:lnTo>
                <a:cubicBezTo>
                  <a:pt x="135223" y="44278"/>
                  <a:pt x="135309" y="44112"/>
                  <a:pt x="135309" y="43947"/>
                </a:cubicBezTo>
                <a:cubicBezTo>
                  <a:pt x="134150" y="39557"/>
                  <a:pt x="130344" y="33433"/>
                  <a:pt x="125213" y="27892"/>
                </a:cubicBezTo>
                <a:cubicBezTo>
                  <a:pt x="119665" y="21934"/>
                  <a:pt x="113958" y="18041"/>
                  <a:pt x="109403" y="17213"/>
                </a:cubicBezTo>
                <a:cubicBezTo>
                  <a:pt x="108524" y="17052"/>
                  <a:pt x="107689" y="16976"/>
                  <a:pt x="106891" y="16976"/>
                </a:cubicBezTo>
                <a:cubicBezTo>
                  <a:pt x="100327" y="16976"/>
                  <a:pt x="96358" y="22118"/>
                  <a:pt x="92521" y="27064"/>
                </a:cubicBezTo>
                <a:cubicBezTo>
                  <a:pt x="91614" y="28223"/>
                  <a:pt x="90621" y="29461"/>
                  <a:pt x="89707" y="30540"/>
                </a:cubicBezTo>
                <a:cubicBezTo>
                  <a:pt x="87730" y="32824"/>
                  <a:pt x="85938" y="33727"/>
                  <a:pt x="84674" y="33727"/>
                </a:cubicBezTo>
                <a:cubicBezTo>
                  <a:pt x="84245" y="33727"/>
                  <a:pt x="83877" y="33623"/>
                  <a:pt x="83583" y="33433"/>
                </a:cubicBezTo>
                <a:cubicBezTo>
                  <a:pt x="82180" y="32440"/>
                  <a:pt x="82345" y="29713"/>
                  <a:pt x="84080" y="26482"/>
                </a:cubicBezTo>
                <a:cubicBezTo>
                  <a:pt x="85325" y="24085"/>
                  <a:pt x="86066" y="21020"/>
                  <a:pt x="86232" y="18127"/>
                </a:cubicBezTo>
                <a:cubicBezTo>
                  <a:pt x="86232" y="15889"/>
                  <a:pt x="85901" y="12579"/>
                  <a:pt x="83914" y="10262"/>
                </a:cubicBezTo>
                <a:cubicBezTo>
                  <a:pt x="82180" y="8152"/>
                  <a:pt x="79752" y="7451"/>
                  <a:pt x="77266" y="7451"/>
                </a:cubicBezTo>
                <a:cubicBezTo>
                  <a:pt x="75368" y="7451"/>
                  <a:pt x="73435" y="7860"/>
                  <a:pt x="71753" y="8362"/>
                </a:cubicBezTo>
                <a:cubicBezTo>
                  <a:pt x="63974" y="10844"/>
                  <a:pt x="56936" y="15975"/>
                  <a:pt x="49488" y="21516"/>
                </a:cubicBezTo>
                <a:cubicBezTo>
                  <a:pt x="41961" y="26978"/>
                  <a:pt x="34182" y="32692"/>
                  <a:pt x="24993" y="36168"/>
                </a:cubicBezTo>
                <a:cubicBezTo>
                  <a:pt x="23651" y="36696"/>
                  <a:pt x="22339" y="36954"/>
                  <a:pt x="21064" y="36954"/>
                </a:cubicBezTo>
                <a:cubicBezTo>
                  <a:pt x="19351" y="36954"/>
                  <a:pt x="17705" y="36488"/>
                  <a:pt x="16141" y="35585"/>
                </a:cubicBezTo>
                <a:cubicBezTo>
                  <a:pt x="11507" y="32857"/>
                  <a:pt x="7369" y="25906"/>
                  <a:pt x="4138" y="15479"/>
                </a:cubicBezTo>
                <a:cubicBezTo>
                  <a:pt x="1742" y="7534"/>
                  <a:pt x="663" y="331"/>
                  <a:pt x="663" y="252"/>
                </a:cubicBezTo>
                <a:cubicBezTo>
                  <a:pt x="663" y="86"/>
                  <a:pt x="497" y="0"/>
                  <a:pt x="332" y="0"/>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26" name="Google Shape;178;p2">
            <a:extLst>
              <a:ext uri="{FF2B5EF4-FFF2-40B4-BE49-F238E27FC236}">
                <a16:creationId xmlns:a16="http://schemas.microsoft.com/office/drawing/2014/main" id="{9803CECB-D5DC-AF99-257F-C178AC1EE58F}"/>
              </a:ext>
            </a:extLst>
          </p:cNvPr>
          <p:cNvSpPr/>
          <p:nvPr/>
        </p:nvSpPr>
        <p:spPr>
          <a:xfrm rot="-10282952">
            <a:off x="-142805" y="4664158"/>
            <a:ext cx="5541673" cy="1813144"/>
          </a:xfrm>
          <a:custGeom>
            <a:avLst/>
            <a:gdLst/>
            <a:ahLst/>
            <a:cxnLst/>
            <a:rect l="l" t="t" r="r" b="b"/>
            <a:pathLst>
              <a:path w="135309" h="44278" extrusionOk="0">
                <a:moveTo>
                  <a:pt x="332" y="0"/>
                </a:moveTo>
                <a:cubicBezTo>
                  <a:pt x="166" y="0"/>
                  <a:pt x="1" y="166"/>
                  <a:pt x="87" y="331"/>
                </a:cubicBezTo>
                <a:cubicBezTo>
                  <a:pt x="87" y="417"/>
                  <a:pt x="1080" y="7614"/>
                  <a:pt x="3562" y="15644"/>
                </a:cubicBezTo>
                <a:cubicBezTo>
                  <a:pt x="4966" y="20278"/>
                  <a:pt x="6621" y="24330"/>
                  <a:pt x="8442" y="27561"/>
                </a:cubicBezTo>
                <a:cubicBezTo>
                  <a:pt x="10679" y="31699"/>
                  <a:pt x="13162" y="34512"/>
                  <a:pt x="15890" y="36081"/>
                </a:cubicBezTo>
                <a:cubicBezTo>
                  <a:pt x="17581" y="37097"/>
                  <a:pt x="19356" y="37604"/>
                  <a:pt x="21182" y="37604"/>
                </a:cubicBezTo>
                <a:cubicBezTo>
                  <a:pt x="22485" y="37604"/>
                  <a:pt x="23815" y="37345"/>
                  <a:pt x="25158" y="36830"/>
                </a:cubicBezTo>
                <a:cubicBezTo>
                  <a:pt x="34513" y="33268"/>
                  <a:pt x="42292" y="27475"/>
                  <a:pt x="49905" y="22013"/>
                </a:cubicBezTo>
                <a:cubicBezTo>
                  <a:pt x="57267" y="16551"/>
                  <a:pt x="64305" y="11420"/>
                  <a:pt x="71918" y="9024"/>
                </a:cubicBezTo>
                <a:cubicBezTo>
                  <a:pt x="73909" y="8401"/>
                  <a:pt x="75713" y="8095"/>
                  <a:pt x="77308" y="8095"/>
                </a:cubicBezTo>
                <a:cubicBezTo>
                  <a:pt x="79955" y="8095"/>
                  <a:pt x="82026" y="8940"/>
                  <a:pt x="83418" y="10593"/>
                </a:cubicBezTo>
                <a:cubicBezTo>
                  <a:pt x="86563" y="14400"/>
                  <a:pt x="85901" y="21603"/>
                  <a:pt x="83504" y="26237"/>
                </a:cubicBezTo>
                <a:cubicBezTo>
                  <a:pt x="81597" y="29713"/>
                  <a:pt x="81518" y="32771"/>
                  <a:pt x="83252" y="33930"/>
                </a:cubicBezTo>
                <a:cubicBezTo>
                  <a:pt x="83678" y="34228"/>
                  <a:pt x="84175" y="34372"/>
                  <a:pt x="84722" y="34372"/>
                </a:cubicBezTo>
                <a:cubicBezTo>
                  <a:pt x="86302" y="34372"/>
                  <a:pt x="88300" y="33164"/>
                  <a:pt x="90204" y="30951"/>
                </a:cubicBezTo>
                <a:cubicBezTo>
                  <a:pt x="91117" y="29878"/>
                  <a:pt x="92111" y="28633"/>
                  <a:pt x="93018" y="27475"/>
                </a:cubicBezTo>
                <a:cubicBezTo>
                  <a:pt x="96717" y="22592"/>
                  <a:pt x="100618" y="17576"/>
                  <a:pt x="106962" y="17576"/>
                </a:cubicBezTo>
                <a:cubicBezTo>
                  <a:pt x="107714" y="17576"/>
                  <a:pt x="108500" y="17646"/>
                  <a:pt x="109324" y="17796"/>
                </a:cubicBezTo>
                <a:cubicBezTo>
                  <a:pt x="113706" y="18623"/>
                  <a:pt x="119334" y="22430"/>
                  <a:pt x="124796" y="28302"/>
                </a:cubicBezTo>
                <a:cubicBezTo>
                  <a:pt x="129847" y="33764"/>
                  <a:pt x="133568" y="39809"/>
                  <a:pt x="134647" y="44112"/>
                </a:cubicBezTo>
                <a:cubicBezTo>
                  <a:pt x="134726" y="44191"/>
                  <a:pt x="134812" y="44278"/>
                  <a:pt x="134978" y="44278"/>
                </a:cubicBezTo>
                <a:lnTo>
                  <a:pt x="135057" y="44278"/>
                </a:lnTo>
                <a:cubicBezTo>
                  <a:pt x="135223" y="44278"/>
                  <a:pt x="135309" y="44112"/>
                  <a:pt x="135309" y="43947"/>
                </a:cubicBezTo>
                <a:cubicBezTo>
                  <a:pt x="134150" y="39557"/>
                  <a:pt x="130344" y="33433"/>
                  <a:pt x="125213" y="27892"/>
                </a:cubicBezTo>
                <a:cubicBezTo>
                  <a:pt x="119665" y="21934"/>
                  <a:pt x="113958" y="18041"/>
                  <a:pt x="109403" y="17213"/>
                </a:cubicBezTo>
                <a:cubicBezTo>
                  <a:pt x="108524" y="17052"/>
                  <a:pt x="107689" y="16976"/>
                  <a:pt x="106891" y="16976"/>
                </a:cubicBezTo>
                <a:cubicBezTo>
                  <a:pt x="100327" y="16976"/>
                  <a:pt x="96358" y="22118"/>
                  <a:pt x="92521" y="27064"/>
                </a:cubicBezTo>
                <a:cubicBezTo>
                  <a:pt x="91614" y="28223"/>
                  <a:pt x="90621" y="29461"/>
                  <a:pt x="89707" y="30540"/>
                </a:cubicBezTo>
                <a:cubicBezTo>
                  <a:pt x="87730" y="32824"/>
                  <a:pt x="85938" y="33727"/>
                  <a:pt x="84674" y="33727"/>
                </a:cubicBezTo>
                <a:cubicBezTo>
                  <a:pt x="84245" y="33727"/>
                  <a:pt x="83877" y="33623"/>
                  <a:pt x="83583" y="33433"/>
                </a:cubicBezTo>
                <a:cubicBezTo>
                  <a:pt x="82180" y="32440"/>
                  <a:pt x="82345" y="29713"/>
                  <a:pt x="84080" y="26482"/>
                </a:cubicBezTo>
                <a:cubicBezTo>
                  <a:pt x="85325" y="24085"/>
                  <a:pt x="86066" y="21020"/>
                  <a:pt x="86232" y="18127"/>
                </a:cubicBezTo>
                <a:cubicBezTo>
                  <a:pt x="86232" y="15889"/>
                  <a:pt x="85901" y="12579"/>
                  <a:pt x="83914" y="10262"/>
                </a:cubicBezTo>
                <a:cubicBezTo>
                  <a:pt x="82180" y="8152"/>
                  <a:pt x="79752" y="7451"/>
                  <a:pt x="77266" y="7451"/>
                </a:cubicBezTo>
                <a:cubicBezTo>
                  <a:pt x="75368" y="7451"/>
                  <a:pt x="73435" y="7860"/>
                  <a:pt x="71753" y="8362"/>
                </a:cubicBezTo>
                <a:cubicBezTo>
                  <a:pt x="63974" y="10844"/>
                  <a:pt x="56936" y="15975"/>
                  <a:pt x="49488" y="21516"/>
                </a:cubicBezTo>
                <a:cubicBezTo>
                  <a:pt x="41961" y="26978"/>
                  <a:pt x="34182" y="32692"/>
                  <a:pt x="24993" y="36168"/>
                </a:cubicBezTo>
                <a:cubicBezTo>
                  <a:pt x="23651" y="36696"/>
                  <a:pt x="22339" y="36954"/>
                  <a:pt x="21064" y="36954"/>
                </a:cubicBezTo>
                <a:cubicBezTo>
                  <a:pt x="19351" y="36954"/>
                  <a:pt x="17705" y="36488"/>
                  <a:pt x="16141" y="35585"/>
                </a:cubicBezTo>
                <a:cubicBezTo>
                  <a:pt x="11507" y="32857"/>
                  <a:pt x="7369" y="25906"/>
                  <a:pt x="4138" y="15479"/>
                </a:cubicBezTo>
                <a:cubicBezTo>
                  <a:pt x="1742" y="7534"/>
                  <a:pt x="663" y="331"/>
                  <a:pt x="663" y="252"/>
                </a:cubicBezTo>
                <a:cubicBezTo>
                  <a:pt x="663" y="86"/>
                  <a:pt x="497" y="0"/>
                  <a:pt x="332" y="0"/>
                </a:cubicBezTo>
                <a:close/>
              </a:path>
            </a:pathLst>
          </a:custGeom>
          <a:solidFill>
            <a:srgbClr val="2371A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13"/>
        <p:cNvGrpSpPr/>
        <p:nvPr/>
      </p:nvGrpSpPr>
      <p:grpSpPr>
        <a:xfrm>
          <a:off x="0" y="0"/>
          <a:ext cx="0" cy="0"/>
          <a:chOff x="0" y="0"/>
          <a:chExt cx="0" cy="0"/>
        </a:xfrm>
      </p:grpSpPr>
      <p:grpSp>
        <p:nvGrpSpPr>
          <p:cNvPr id="2" name="Group 1">
            <a:extLst>
              <a:ext uri="{FF2B5EF4-FFF2-40B4-BE49-F238E27FC236}">
                <a16:creationId xmlns:a16="http://schemas.microsoft.com/office/drawing/2014/main" id="{DC9A9F66-D06C-A4B6-1BE1-375728FC8ED0}"/>
              </a:ext>
            </a:extLst>
          </p:cNvPr>
          <p:cNvGrpSpPr/>
          <p:nvPr/>
        </p:nvGrpSpPr>
        <p:grpSpPr>
          <a:xfrm>
            <a:off x="4557132" y="3145312"/>
            <a:ext cx="3077736" cy="1666333"/>
            <a:chOff x="-756043" y="2287668"/>
            <a:chExt cx="3237488" cy="1666333"/>
          </a:xfrm>
        </p:grpSpPr>
        <p:pic>
          <p:nvPicPr>
            <p:cNvPr id="3" name="Picture 2">
              <a:hlinkClick r:id="rId4"/>
              <a:extLst>
                <a:ext uri="{FF2B5EF4-FFF2-40B4-BE49-F238E27FC236}">
                  <a16:creationId xmlns:a16="http://schemas.microsoft.com/office/drawing/2014/main" id="{44797B6A-C171-5F06-912C-0A67B807B4A1}"/>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4" name="TextBox 3">
              <a:extLst>
                <a:ext uri="{FF2B5EF4-FFF2-40B4-BE49-F238E27FC236}">
                  <a16:creationId xmlns:a16="http://schemas.microsoft.com/office/drawing/2014/main" id="{09B08248-6C06-288A-C1B1-9D35D835003E}"/>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34"/>
        <p:cNvGrpSpPr/>
        <p:nvPr/>
      </p:nvGrpSpPr>
      <p:grpSpPr>
        <a:xfrm>
          <a:off x="0" y="0"/>
          <a:ext cx="0" cy="0"/>
          <a:chOff x="0" y="0"/>
          <a:chExt cx="0" cy="0"/>
        </a:xfrm>
      </p:grpSpPr>
      <p:sp>
        <p:nvSpPr>
          <p:cNvPr id="2" name="Google Shape;293;p5">
            <a:extLst>
              <a:ext uri="{FF2B5EF4-FFF2-40B4-BE49-F238E27FC236}">
                <a16:creationId xmlns:a16="http://schemas.microsoft.com/office/drawing/2014/main" id="{F1ADC06B-B4E3-930A-6DAC-E671A94B40C9}"/>
              </a:ext>
            </a:extLst>
          </p:cNvPr>
          <p:cNvSpPr txBox="1">
            <a:spLocks/>
          </p:cNvSpPr>
          <p:nvPr/>
        </p:nvSpPr>
        <p:spPr>
          <a:xfrm>
            <a:off x="5851574" y="3243494"/>
            <a:ext cx="6004665" cy="2470633"/>
          </a:xfrm>
          <a:prstGeom prst="rect">
            <a:avLst/>
          </a:prstGeom>
          <a:solidFill>
            <a:srgbClr val="E3461E"/>
          </a:solid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lt1"/>
              </a:buClr>
              <a:buSzPts val="3600"/>
              <a:buFont typeface="Baloo 2 ExtraBold"/>
              <a:buNone/>
              <a:defRPr sz="4800" b="0" i="0" u="none" strike="noStrike" cap="none">
                <a:solidFill>
                  <a:schemeClr val="lt1"/>
                </a:solidFill>
                <a:latin typeface="Baloo 2 ExtraBold"/>
                <a:ea typeface="Baloo 2 ExtraBold"/>
                <a:cs typeface="Baloo 2 ExtraBold"/>
                <a:sym typeface="Baloo 2 ExtraBold"/>
              </a:defRPr>
            </a:lvl1pPr>
            <a:lvl2pPr marR="0" lvl="1" algn="ctr" rtl="0">
              <a:lnSpc>
                <a:spcPct val="100000"/>
              </a:lnSpc>
              <a:spcBef>
                <a:spcPts val="0"/>
              </a:spcBef>
              <a:spcAft>
                <a:spcPts val="0"/>
              </a:spcAft>
              <a:buClr>
                <a:schemeClr val="lt1"/>
              </a:buClr>
              <a:buSzPts val="3600"/>
              <a:buFont typeface="Baloo 2 ExtraBold"/>
              <a:buNone/>
              <a:defRPr sz="4800" b="0" i="0" u="none" strike="noStrike" cap="none">
                <a:solidFill>
                  <a:schemeClr val="lt1"/>
                </a:solidFill>
                <a:latin typeface="Baloo 2 ExtraBold"/>
                <a:ea typeface="Baloo 2 ExtraBold"/>
                <a:cs typeface="Baloo 2 ExtraBold"/>
                <a:sym typeface="Baloo 2 ExtraBold"/>
              </a:defRPr>
            </a:lvl2pPr>
            <a:lvl3pPr marR="0" lvl="2" algn="ctr" rtl="0">
              <a:lnSpc>
                <a:spcPct val="100000"/>
              </a:lnSpc>
              <a:spcBef>
                <a:spcPts val="0"/>
              </a:spcBef>
              <a:spcAft>
                <a:spcPts val="0"/>
              </a:spcAft>
              <a:buClr>
                <a:schemeClr val="lt1"/>
              </a:buClr>
              <a:buSzPts val="3600"/>
              <a:buFont typeface="Baloo 2 ExtraBold"/>
              <a:buNone/>
              <a:defRPr sz="4800" b="0" i="0" u="none" strike="noStrike" cap="none">
                <a:solidFill>
                  <a:schemeClr val="lt1"/>
                </a:solidFill>
                <a:latin typeface="Baloo 2 ExtraBold"/>
                <a:ea typeface="Baloo 2 ExtraBold"/>
                <a:cs typeface="Baloo 2 ExtraBold"/>
                <a:sym typeface="Baloo 2 ExtraBold"/>
              </a:defRPr>
            </a:lvl3pPr>
            <a:lvl4pPr marR="0" lvl="3" algn="ctr" rtl="0">
              <a:lnSpc>
                <a:spcPct val="100000"/>
              </a:lnSpc>
              <a:spcBef>
                <a:spcPts val="0"/>
              </a:spcBef>
              <a:spcAft>
                <a:spcPts val="0"/>
              </a:spcAft>
              <a:buClr>
                <a:schemeClr val="lt1"/>
              </a:buClr>
              <a:buSzPts val="3600"/>
              <a:buFont typeface="Baloo 2 ExtraBold"/>
              <a:buNone/>
              <a:defRPr sz="4800" b="0" i="0" u="none" strike="noStrike" cap="none">
                <a:solidFill>
                  <a:schemeClr val="lt1"/>
                </a:solidFill>
                <a:latin typeface="Baloo 2 ExtraBold"/>
                <a:ea typeface="Baloo 2 ExtraBold"/>
                <a:cs typeface="Baloo 2 ExtraBold"/>
                <a:sym typeface="Baloo 2 ExtraBold"/>
              </a:defRPr>
            </a:lvl4pPr>
            <a:lvl5pPr marR="0" lvl="4" algn="ctr" rtl="0">
              <a:lnSpc>
                <a:spcPct val="100000"/>
              </a:lnSpc>
              <a:spcBef>
                <a:spcPts val="0"/>
              </a:spcBef>
              <a:spcAft>
                <a:spcPts val="0"/>
              </a:spcAft>
              <a:buClr>
                <a:schemeClr val="lt1"/>
              </a:buClr>
              <a:buSzPts val="3600"/>
              <a:buFont typeface="Baloo 2 ExtraBold"/>
              <a:buNone/>
              <a:defRPr sz="4800" b="0" i="0" u="none" strike="noStrike" cap="none">
                <a:solidFill>
                  <a:schemeClr val="lt1"/>
                </a:solidFill>
                <a:latin typeface="Baloo 2 ExtraBold"/>
                <a:ea typeface="Baloo 2 ExtraBold"/>
                <a:cs typeface="Baloo 2 ExtraBold"/>
                <a:sym typeface="Baloo 2 ExtraBold"/>
              </a:defRPr>
            </a:lvl5pPr>
            <a:lvl6pPr marR="0" lvl="5" algn="ctr" rtl="0">
              <a:lnSpc>
                <a:spcPct val="100000"/>
              </a:lnSpc>
              <a:spcBef>
                <a:spcPts val="0"/>
              </a:spcBef>
              <a:spcAft>
                <a:spcPts val="0"/>
              </a:spcAft>
              <a:buClr>
                <a:schemeClr val="lt1"/>
              </a:buClr>
              <a:buSzPts val="3600"/>
              <a:buFont typeface="Baloo 2 ExtraBold"/>
              <a:buNone/>
              <a:defRPr sz="4800" b="0" i="0" u="none" strike="noStrike" cap="none">
                <a:solidFill>
                  <a:schemeClr val="lt1"/>
                </a:solidFill>
                <a:latin typeface="Baloo 2 ExtraBold"/>
                <a:ea typeface="Baloo 2 ExtraBold"/>
                <a:cs typeface="Baloo 2 ExtraBold"/>
                <a:sym typeface="Baloo 2 ExtraBold"/>
              </a:defRPr>
            </a:lvl6pPr>
            <a:lvl7pPr marR="0" lvl="6" algn="ctr" rtl="0">
              <a:lnSpc>
                <a:spcPct val="100000"/>
              </a:lnSpc>
              <a:spcBef>
                <a:spcPts val="0"/>
              </a:spcBef>
              <a:spcAft>
                <a:spcPts val="0"/>
              </a:spcAft>
              <a:buClr>
                <a:schemeClr val="lt1"/>
              </a:buClr>
              <a:buSzPts val="3600"/>
              <a:buFont typeface="Baloo 2 ExtraBold"/>
              <a:buNone/>
              <a:defRPr sz="4800" b="0" i="0" u="none" strike="noStrike" cap="none">
                <a:solidFill>
                  <a:schemeClr val="lt1"/>
                </a:solidFill>
                <a:latin typeface="Baloo 2 ExtraBold"/>
                <a:ea typeface="Baloo 2 ExtraBold"/>
                <a:cs typeface="Baloo 2 ExtraBold"/>
                <a:sym typeface="Baloo 2 ExtraBold"/>
              </a:defRPr>
            </a:lvl7pPr>
            <a:lvl8pPr marR="0" lvl="7" algn="ctr" rtl="0">
              <a:lnSpc>
                <a:spcPct val="100000"/>
              </a:lnSpc>
              <a:spcBef>
                <a:spcPts val="0"/>
              </a:spcBef>
              <a:spcAft>
                <a:spcPts val="0"/>
              </a:spcAft>
              <a:buClr>
                <a:schemeClr val="lt1"/>
              </a:buClr>
              <a:buSzPts val="3600"/>
              <a:buFont typeface="Baloo 2 ExtraBold"/>
              <a:buNone/>
              <a:defRPr sz="4800" b="0" i="0" u="none" strike="noStrike" cap="none">
                <a:solidFill>
                  <a:schemeClr val="lt1"/>
                </a:solidFill>
                <a:latin typeface="Baloo 2 ExtraBold"/>
                <a:ea typeface="Baloo 2 ExtraBold"/>
                <a:cs typeface="Baloo 2 ExtraBold"/>
                <a:sym typeface="Baloo 2 ExtraBold"/>
              </a:defRPr>
            </a:lvl8pPr>
            <a:lvl9pPr marR="0" lvl="8" algn="ctr" rtl="0">
              <a:lnSpc>
                <a:spcPct val="100000"/>
              </a:lnSpc>
              <a:spcBef>
                <a:spcPts val="0"/>
              </a:spcBef>
              <a:spcAft>
                <a:spcPts val="0"/>
              </a:spcAft>
              <a:buClr>
                <a:schemeClr val="lt1"/>
              </a:buClr>
              <a:buSzPts val="3600"/>
              <a:buFont typeface="Baloo 2 ExtraBold"/>
              <a:buNone/>
              <a:defRPr sz="4800" b="0" i="0" u="none" strike="noStrike" cap="none">
                <a:solidFill>
                  <a:schemeClr val="lt1"/>
                </a:solidFill>
                <a:latin typeface="Baloo 2 ExtraBold"/>
                <a:ea typeface="Baloo 2 ExtraBold"/>
                <a:cs typeface="Baloo 2 ExtraBold"/>
                <a:sym typeface="Baloo 2 ExtraBold"/>
              </a:defRPr>
            </a:lvl9pPr>
          </a:lstStyle>
          <a:p>
            <a:pPr marL="0" marR="0" lvl="0" indent="0" algn="ctr" defTabSz="914400" rtl="0" eaLnBrk="1" fontAlgn="auto" latinLnBrk="0" hangingPunct="1">
              <a:lnSpc>
                <a:spcPct val="150000"/>
              </a:lnSpc>
              <a:spcBef>
                <a:spcPts val="0"/>
              </a:spcBef>
              <a:spcAft>
                <a:spcPts val="0"/>
              </a:spcAft>
              <a:buClr>
                <a:srgbClr val="FFFBF7"/>
              </a:buClr>
              <a:buSzPts val="3600"/>
              <a:buFont typeface="Baloo 2 ExtraBold"/>
              <a:buNone/>
              <a:tabLst/>
              <a:defRPr/>
            </a:pPr>
            <a:r>
              <a:rPr kumimoji="0" lang="vi-VN" sz="4400" b="1" i="0" u="none" strike="noStrike" kern="0" cap="none" spc="0" normalizeH="0" baseline="0" noProof="0" dirty="0">
                <a:ln>
                  <a:noFill/>
                </a:ln>
                <a:solidFill>
                  <a:srgbClr val="FFFBF7"/>
                </a:solidFill>
                <a:effectLst/>
                <a:uLnTx/>
                <a:uFillTx/>
                <a:latin typeface="UTM Avo" panose="02040603050506020204" pitchFamily="18" charset="0"/>
                <a:ea typeface="Arial"/>
                <a:cs typeface="Arial"/>
                <a:sym typeface="Arial"/>
              </a:rPr>
              <a:t>Định hướng viết bản tường trình</a:t>
            </a:r>
          </a:p>
        </p:txBody>
      </p:sp>
      <p:sp>
        <p:nvSpPr>
          <p:cNvPr id="3" name="Google Shape;294;p5">
            <a:extLst>
              <a:ext uri="{FF2B5EF4-FFF2-40B4-BE49-F238E27FC236}">
                <a16:creationId xmlns:a16="http://schemas.microsoft.com/office/drawing/2014/main" id="{1E3E5F81-8583-7196-9739-DD1245E9BE55}"/>
              </a:ext>
            </a:extLst>
          </p:cNvPr>
          <p:cNvSpPr/>
          <p:nvPr/>
        </p:nvSpPr>
        <p:spPr>
          <a:xfrm rot="2151856">
            <a:off x="6953079" y="1574986"/>
            <a:ext cx="5364075" cy="1454835"/>
          </a:xfrm>
          <a:custGeom>
            <a:avLst/>
            <a:gdLst/>
            <a:ahLst/>
            <a:cxnLst/>
            <a:rect l="l" t="t" r="r" b="b"/>
            <a:pathLst>
              <a:path w="118506" h="32141" extrusionOk="0">
                <a:moveTo>
                  <a:pt x="71918" y="8890"/>
                </a:moveTo>
                <a:cubicBezTo>
                  <a:pt x="72328" y="8890"/>
                  <a:pt x="72745" y="8969"/>
                  <a:pt x="73321" y="9301"/>
                </a:cubicBezTo>
                <a:cubicBezTo>
                  <a:pt x="74149" y="9718"/>
                  <a:pt x="74811" y="10545"/>
                  <a:pt x="75228" y="11207"/>
                </a:cubicBezTo>
                <a:cubicBezTo>
                  <a:pt x="77214" y="14517"/>
                  <a:pt x="77876" y="18655"/>
                  <a:pt x="76883" y="22376"/>
                </a:cubicBezTo>
                <a:cubicBezTo>
                  <a:pt x="76883" y="22541"/>
                  <a:pt x="76797" y="22707"/>
                  <a:pt x="76718" y="22872"/>
                </a:cubicBezTo>
                <a:cubicBezTo>
                  <a:pt x="73321" y="21303"/>
                  <a:pt x="71090" y="19066"/>
                  <a:pt x="70011" y="16173"/>
                </a:cubicBezTo>
                <a:cubicBezTo>
                  <a:pt x="69349" y="14352"/>
                  <a:pt x="69349" y="10545"/>
                  <a:pt x="70759" y="9301"/>
                </a:cubicBezTo>
                <a:cubicBezTo>
                  <a:pt x="71090" y="9056"/>
                  <a:pt x="71421" y="8890"/>
                  <a:pt x="71918" y="8890"/>
                </a:cubicBezTo>
                <a:close/>
                <a:moveTo>
                  <a:pt x="118130" y="1"/>
                </a:moveTo>
                <a:cubicBezTo>
                  <a:pt x="118013" y="1"/>
                  <a:pt x="117907" y="76"/>
                  <a:pt x="117844" y="197"/>
                </a:cubicBezTo>
                <a:cubicBezTo>
                  <a:pt x="115857" y="5328"/>
                  <a:pt x="113044" y="10049"/>
                  <a:pt x="109734" y="13935"/>
                </a:cubicBezTo>
                <a:cubicBezTo>
                  <a:pt x="106013" y="18324"/>
                  <a:pt x="101789" y="21469"/>
                  <a:pt x="97155" y="23369"/>
                </a:cubicBezTo>
                <a:cubicBezTo>
                  <a:pt x="94670" y="24356"/>
                  <a:pt x="91209" y="24987"/>
                  <a:pt x="87530" y="24987"/>
                </a:cubicBezTo>
                <a:cubicBezTo>
                  <a:pt x="84103" y="24987"/>
                  <a:pt x="80486" y="24439"/>
                  <a:pt x="77294" y="23124"/>
                </a:cubicBezTo>
                <a:cubicBezTo>
                  <a:pt x="77380" y="22958"/>
                  <a:pt x="77459" y="22707"/>
                  <a:pt x="77459" y="22541"/>
                </a:cubicBezTo>
                <a:cubicBezTo>
                  <a:pt x="78538" y="18655"/>
                  <a:pt x="77876" y="14266"/>
                  <a:pt x="75724" y="10876"/>
                </a:cubicBezTo>
                <a:cubicBezTo>
                  <a:pt x="75228" y="10128"/>
                  <a:pt x="74566" y="9221"/>
                  <a:pt x="73573" y="8725"/>
                </a:cubicBezTo>
                <a:cubicBezTo>
                  <a:pt x="72888" y="8382"/>
                  <a:pt x="72316" y="8252"/>
                  <a:pt x="71840" y="8252"/>
                </a:cubicBezTo>
                <a:cubicBezTo>
                  <a:pt x="71166" y="8252"/>
                  <a:pt x="70683" y="8513"/>
                  <a:pt x="70342" y="8804"/>
                </a:cubicBezTo>
                <a:cubicBezTo>
                  <a:pt x="68608" y="10380"/>
                  <a:pt x="68773" y="14597"/>
                  <a:pt x="69435" y="16417"/>
                </a:cubicBezTo>
                <a:cubicBezTo>
                  <a:pt x="70508" y="19397"/>
                  <a:pt x="72990" y="21879"/>
                  <a:pt x="76552" y="23455"/>
                </a:cubicBezTo>
                <a:cubicBezTo>
                  <a:pt x="75473" y="26765"/>
                  <a:pt x="73487" y="29082"/>
                  <a:pt x="70673" y="30406"/>
                </a:cubicBezTo>
                <a:cubicBezTo>
                  <a:pt x="69044" y="31154"/>
                  <a:pt x="67147" y="31519"/>
                  <a:pt x="65091" y="31519"/>
                </a:cubicBezTo>
                <a:cubicBezTo>
                  <a:pt x="61925" y="31519"/>
                  <a:pt x="58383" y="30654"/>
                  <a:pt x="54870" y="28996"/>
                </a:cubicBezTo>
                <a:cubicBezTo>
                  <a:pt x="48581" y="25938"/>
                  <a:pt x="43615" y="20721"/>
                  <a:pt x="38816" y="15590"/>
                </a:cubicBezTo>
                <a:cubicBezTo>
                  <a:pt x="37326" y="14021"/>
                  <a:pt x="35836" y="12445"/>
                  <a:pt x="34261" y="10876"/>
                </a:cubicBezTo>
                <a:cubicBezTo>
                  <a:pt x="28302" y="5083"/>
                  <a:pt x="24165" y="3428"/>
                  <a:pt x="21602" y="2766"/>
                </a:cubicBezTo>
                <a:cubicBezTo>
                  <a:pt x="20128" y="2353"/>
                  <a:pt x="18706" y="2151"/>
                  <a:pt x="17340" y="2151"/>
                </a:cubicBezTo>
                <a:cubicBezTo>
                  <a:pt x="14872" y="2151"/>
                  <a:pt x="12588" y="2812"/>
                  <a:pt x="10513" y="4090"/>
                </a:cubicBezTo>
                <a:cubicBezTo>
                  <a:pt x="7865" y="5745"/>
                  <a:pt x="5462" y="8473"/>
                  <a:pt x="3562" y="12200"/>
                </a:cubicBezTo>
                <a:cubicBezTo>
                  <a:pt x="2072" y="15179"/>
                  <a:pt x="828" y="18900"/>
                  <a:pt x="0" y="22793"/>
                </a:cubicBezTo>
                <a:cubicBezTo>
                  <a:pt x="0" y="22958"/>
                  <a:pt x="86" y="23124"/>
                  <a:pt x="252" y="23124"/>
                </a:cubicBezTo>
                <a:cubicBezTo>
                  <a:pt x="281" y="23138"/>
                  <a:pt x="311" y="23144"/>
                  <a:pt x="339" y="23144"/>
                </a:cubicBezTo>
                <a:cubicBezTo>
                  <a:pt x="471" y="23144"/>
                  <a:pt x="583" y="23008"/>
                  <a:pt x="583" y="22872"/>
                </a:cubicBezTo>
                <a:cubicBezTo>
                  <a:pt x="3145" y="10545"/>
                  <a:pt x="8607" y="5990"/>
                  <a:pt x="10844" y="4587"/>
                </a:cubicBezTo>
                <a:cubicBezTo>
                  <a:pt x="12854" y="3368"/>
                  <a:pt x="14998" y="2761"/>
                  <a:pt x="17321" y="2761"/>
                </a:cubicBezTo>
                <a:cubicBezTo>
                  <a:pt x="18633" y="2761"/>
                  <a:pt x="20003" y="2955"/>
                  <a:pt x="21437" y="3342"/>
                </a:cubicBezTo>
                <a:cubicBezTo>
                  <a:pt x="23920" y="4004"/>
                  <a:pt x="27971" y="5659"/>
                  <a:pt x="33850" y="11373"/>
                </a:cubicBezTo>
                <a:cubicBezTo>
                  <a:pt x="35340" y="12862"/>
                  <a:pt x="36909" y="14431"/>
                  <a:pt x="38398" y="16007"/>
                </a:cubicBezTo>
                <a:cubicBezTo>
                  <a:pt x="43198" y="21138"/>
                  <a:pt x="48250" y="26434"/>
                  <a:pt x="54619" y="29579"/>
                </a:cubicBezTo>
                <a:cubicBezTo>
                  <a:pt x="57432" y="30903"/>
                  <a:pt x="60332" y="31731"/>
                  <a:pt x="63060" y="32062"/>
                </a:cubicBezTo>
                <a:cubicBezTo>
                  <a:pt x="63722" y="32141"/>
                  <a:pt x="64384" y="32141"/>
                  <a:pt x="65046" y="32141"/>
                </a:cubicBezTo>
                <a:cubicBezTo>
                  <a:pt x="67283" y="32141"/>
                  <a:pt x="69270" y="31731"/>
                  <a:pt x="70925" y="30982"/>
                </a:cubicBezTo>
                <a:cubicBezTo>
                  <a:pt x="73904" y="29579"/>
                  <a:pt x="75969" y="27176"/>
                  <a:pt x="77128" y="23700"/>
                </a:cubicBezTo>
                <a:cubicBezTo>
                  <a:pt x="80369" y="25060"/>
                  <a:pt x="84072" y="25628"/>
                  <a:pt x="87585" y="25628"/>
                </a:cubicBezTo>
                <a:cubicBezTo>
                  <a:pt x="91342" y="25628"/>
                  <a:pt x="94881" y="24978"/>
                  <a:pt x="97406" y="23952"/>
                </a:cubicBezTo>
                <a:cubicBezTo>
                  <a:pt x="102120" y="21965"/>
                  <a:pt x="106423" y="18735"/>
                  <a:pt x="110230" y="14352"/>
                </a:cubicBezTo>
                <a:cubicBezTo>
                  <a:pt x="113540" y="10380"/>
                  <a:pt x="116440" y="5580"/>
                  <a:pt x="118426" y="449"/>
                </a:cubicBezTo>
                <a:cubicBezTo>
                  <a:pt x="118506" y="283"/>
                  <a:pt x="118426" y="118"/>
                  <a:pt x="118261" y="32"/>
                </a:cubicBezTo>
                <a:cubicBezTo>
                  <a:pt x="118217" y="11"/>
                  <a:pt x="118173" y="1"/>
                  <a:pt x="118130" y="1"/>
                </a:cubicBezTo>
                <a:close/>
              </a:path>
            </a:pathLst>
          </a:custGeom>
          <a:solidFill>
            <a:srgbClr val="2371A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grpSp>
        <p:nvGrpSpPr>
          <p:cNvPr id="4" name="Google Shape;295;p5">
            <a:extLst>
              <a:ext uri="{FF2B5EF4-FFF2-40B4-BE49-F238E27FC236}">
                <a16:creationId xmlns:a16="http://schemas.microsoft.com/office/drawing/2014/main" id="{F7DD4B92-B644-2178-34F4-DE920507B4BA}"/>
              </a:ext>
            </a:extLst>
          </p:cNvPr>
          <p:cNvGrpSpPr/>
          <p:nvPr/>
        </p:nvGrpSpPr>
        <p:grpSpPr>
          <a:xfrm flipH="1">
            <a:off x="536933" y="3712029"/>
            <a:ext cx="5009086" cy="2828841"/>
            <a:chOff x="5341845" y="2624915"/>
            <a:chExt cx="1380533" cy="990261"/>
          </a:xfrm>
        </p:grpSpPr>
        <p:sp>
          <p:nvSpPr>
            <p:cNvPr id="8" name="Google Shape;296;p5">
              <a:extLst>
                <a:ext uri="{FF2B5EF4-FFF2-40B4-BE49-F238E27FC236}">
                  <a16:creationId xmlns:a16="http://schemas.microsoft.com/office/drawing/2014/main" id="{30F1AD14-47BD-B8CB-B807-19B11F7E1B2A}"/>
                </a:ext>
              </a:extLst>
            </p:cNvPr>
            <p:cNvSpPr/>
            <p:nvPr/>
          </p:nvSpPr>
          <p:spPr>
            <a:xfrm>
              <a:off x="5539117" y="2703024"/>
              <a:ext cx="114002" cy="159602"/>
            </a:xfrm>
            <a:custGeom>
              <a:avLst/>
              <a:gdLst/>
              <a:ahLst/>
              <a:cxnLst/>
              <a:rect l="l" t="t" r="r" b="b"/>
              <a:pathLst>
                <a:path w="3735" h="5229" extrusionOk="0">
                  <a:moveTo>
                    <a:pt x="966" y="1"/>
                  </a:moveTo>
                  <a:lnTo>
                    <a:pt x="1" y="4771"/>
                  </a:lnTo>
                  <a:lnTo>
                    <a:pt x="2351" y="5229"/>
                  </a:lnTo>
                  <a:lnTo>
                    <a:pt x="3734" y="987"/>
                  </a:lnTo>
                  <a:lnTo>
                    <a:pt x="966" y="1"/>
                  </a:lnTo>
                  <a:close/>
                </a:path>
              </a:pathLst>
            </a:custGeom>
            <a:solidFill>
              <a:srgbClr val="FFFAF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9" name="Google Shape;297;p5">
              <a:extLst>
                <a:ext uri="{FF2B5EF4-FFF2-40B4-BE49-F238E27FC236}">
                  <a16:creationId xmlns:a16="http://schemas.microsoft.com/office/drawing/2014/main" id="{616CF88A-4928-4722-C350-0D4238DA9CC4}"/>
                </a:ext>
              </a:extLst>
            </p:cNvPr>
            <p:cNvSpPr/>
            <p:nvPr/>
          </p:nvSpPr>
          <p:spPr>
            <a:xfrm>
              <a:off x="5536706" y="2700002"/>
              <a:ext cx="119160" cy="165066"/>
            </a:xfrm>
            <a:custGeom>
              <a:avLst/>
              <a:gdLst/>
              <a:ahLst/>
              <a:cxnLst/>
              <a:rect l="l" t="t" r="r" b="b"/>
              <a:pathLst>
                <a:path w="3904" h="5408" extrusionOk="0">
                  <a:moveTo>
                    <a:pt x="1095" y="190"/>
                  </a:moveTo>
                  <a:lnTo>
                    <a:pt x="3724" y="1126"/>
                  </a:lnTo>
                  <a:lnTo>
                    <a:pt x="2380" y="5248"/>
                  </a:lnTo>
                  <a:lnTo>
                    <a:pt x="169" y="4820"/>
                  </a:lnTo>
                  <a:lnTo>
                    <a:pt x="1095" y="190"/>
                  </a:lnTo>
                  <a:close/>
                  <a:moveTo>
                    <a:pt x="985" y="0"/>
                  </a:moveTo>
                  <a:lnTo>
                    <a:pt x="0" y="4930"/>
                  </a:lnTo>
                  <a:lnTo>
                    <a:pt x="2479" y="5407"/>
                  </a:lnTo>
                  <a:lnTo>
                    <a:pt x="3903" y="1046"/>
                  </a:lnTo>
                  <a:lnTo>
                    <a:pt x="985" y="0"/>
                  </a:lnTo>
                  <a:close/>
                </a:path>
              </a:pathLst>
            </a:custGeom>
            <a:solidFill>
              <a:srgbClr val="0B529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2" name="Google Shape;298;p5">
              <a:extLst>
                <a:ext uri="{FF2B5EF4-FFF2-40B4-BE49-F238E27FC236}">
                  <a16:creationId xmlns:a16="http://schemas.microsoft.com/office/drawing/2014/main" id="{E5F84A00-F994-7B78-27ED-6F9965A3DBD9}"/>
                </a:ext>
              </a:extLst>
            </p:cNvPr>
            <p:cNvSpPr/>
            <p:nvPr/>
          </p:nvSpPr>
          <p:spPr>
            <a:xfrm>
              <a:off x="5534539" y="2646495"/>
              <a:ext cx="170560" cy="100938"/>
            </a:xfrm>
            <a:custGeom>
              <a:avLst/>
              <a:gdLst/>
              <a:ahLst/>
              <a:cxnLst/>
              <a:rect l="l" t="t" r="r" b="b"/>
              <a:pathLst>
                <a:path w="5588" h="3307" extrusionOk="0">
                  <a:moveTo>
                    <a:pt x="618" y="1"/>
                  </a:moveTo>
                  <a:lnTo>
                    <a:pt x="1" y="2182"/>
                  </a:lnTo>
                  <a:lnTo>
                    <a:pt x="5338" y="3306"/>
                  </a:lnTo>
                  <a:lnTo>
                    <a:pt x="5588" y="2022"/>
                  </a:lnTo>
                  <a:lnTo>
                    <a:pt x="618" y="1"/>
                  </a:lnTo>
                  <a:close/>
                </a:path>
              </a:pathLst>
            </a:custGeom>
            <a:solidFill>
              <a:srgbClr val="2371A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3" name="Google Shape;299;p5">
              <a:extLst>
                <a:ext uri="{FF2B5EF4-FFF2-40B4-BE49-F238E27FC236}">
                  <a16:creationId xmlns:a16="http://schemas.microsoft.com/office/drawing/2014/main" id="{4DAEED8B-3E37-4CB5-1877-ACED57163B22}"/>
                </a:ext>
              </a:extLst>
            </p:cNvPr>
            <p:cNvSpPr/>
            <p:nvPr/>
          </p:nvSpPr>
          <p:spPr>
            <a:xfrm>
              <a:off x="5505969" y="2624915"/>
              <a:ext cx="59916" cy="111895"/>
            </a:xfrm>
            <a:custGeom>
              <a:avLst/>
              <a:gdLst/>
              <a:ahLst/>
              <a:cxnLst/>
              <a:rect l="l" t="t" r="r" b="b"/>
              <a:pathLst>
                <a:path w="1963" h="3666" extrusionOk="0">
                  <a:moveTo>
                    <a:pt x="857" y="1"/>
                  </a:moveTo>
                  <a:lnTo>
                    <a:pt x="1" y="3396"/>
                  </a:lnTo>
                  <a:lnTo>
                    <a:pt x="1087" y="3665"/>
                  </a:lnTo>
                  <a:lnTo>
                    <a:pt x="1963" y="469"/>
                  </a:lnTo>
                  <a:lnTo>
                    <a:pt x="857" y="1"/>
                  </a:lnTo>
                  <a:close/>
                </a:path>
              </a:pathLst>
            </a:custGeom>
            <a:solidFill>
              <a:srgbClr val="2371A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4" name="Google Shape;300;p5">
              <a:extLst>
                <a:ext uri="{FF2B5EF4-FFF2-40B4-BE49-F238E27FC236}">
                  <a16:creationId xmlns:a16="http://schemas.microsoft.com/office/drawing/2014/main" id="{6726F52A-D578-C358-5B64-4C877E27642D}"/>
                </a:ext>
              </a:extLst>
            </p:cNvPr>
            <p:cNvSpPr/>
            <p:nvPr/>
          </p:nvSpPr>
          <p:spPr>
            <a:xfrm>
              <a:off x="5536980" y="2637002"/>
              <a:ext cx="31347" cy="101915"/>
            </a:xfrm>
            <a:custGeom>
              <a:avLst/>
              <a:gdLst/>
              <a:ahLst/>
              <a:cxnLst/>
              <a:rect l="l" t="t" r="r" b="b"/>
              <a:pathLst>
                <a:path w="1027" h="3339" extrusionOk="0">
                  <a:moveTo>
                    <a:pt x="946" y="1"/>
                  </a:moveTo>
                  <a:cubicBezTo>
                    <a:pt x="914" y="1"/>
                    <a:pt x="885" y="20"/>
                    <a:pt x="877" y="53"/>
                  </a:cubicBezTo>
                  <a:lnTo>
                    <a:pt x="11" y="3249"/>
                  </a:lnTo>
                  <a:cubicBezTo>
                    <a:pt x="1" y="3289"/>
                    <a:pt x="21" y="3329"/>
                    <a:pt x="60" y="3339"/>
                  </a:cubicBezTo>
                  <a:lnTo>
                    <a:pt x="71" y="3339"/>
                  </a:lnTo>
                  <a:cubicBezTo>
                    <a:pt x="111" y="3339"/>
                    <a:pt x="130" y="3319"/>
                    <a:pt x="140" y="3289"/>
                  </a:cubicBezTo>
                  <a:lnTo>
                    <a:pt x="1016" y="92"/>
                  </a:lnTo>
                  <a:cubicBezTo>
                    <a:pt x="1027" y="53"/>
                    <a:pt x="1007" y="13"/>
                    <a:pt x="967" y="3"/>
                  </a:cubicBezTo>
                  <a:cubicBezTo>
                    <a:pt x="960" y="1"/>
                    <a:pt x="953" y="1"/>
                    <a:pt x="946" y="1"/>
                  </a:cubicBezTo>
                  <a:close/>
                </a:path>
              </a:pathLst>
            </a:custGeom>
            <a:solidFill>
              <a:srgbClr val="CF371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5" name="Google Shape;301;p5">
              <a:extLst>
                <a:ext uri="{FF2B5EF4-FFF2-40B4-BE49-F238E27FC236}">
                  <a16:creationId xmlns:a16="http://schemas.microsoft.com/office/drawing/2014/main" id="{1DFEBFCE-D70D-30D0-7570-42AF27D5B081}"/>
                </a:ext>
              </a:extLst>
            </p:cNvPr>
            <p:cNvSpPr/>
            <p:nvPr/>
          </p:nvSpPr>
          <p:spPr>
            <a:xfrm>
              <a:off x="5578645" y="2651134"/>
              <a:ext cx="108813" cy="56039"/>
            </a:xfrm>
            <a:custGeom>
              <a:avLst/>
              <a:gdLst/>
              <a:ahLst/>
              <a:cxnLst/>
              <a:rect l="l" t="t" r="r" b="b"/>
              <a:pathLst>
                <a:path w="3565" h="1836" extrusionOk="0">
                  <a:moveTo>
                    <a:pt x="777" y="1"/>
                  </a:moveTo>
                  <a:cubicBezTo>
                    <a:pt x="552" y="1"/>
                    <a:pt x="375" y="47"/>
                    <a:pt x="289" y="158"/>
                  </a:cubicBezTo>
                  <a:cubicBezTo>
                    <a:pt x="0" y="536"/>
                    <a:pt x="279" y="1074"/>
                    <a:pt x="966" y="1382"/>
                  </a:cubicBezTo>
                  <a:cubicBezTo>
                    <a:pt x="1627" y="1680"/>
                    <a:pt x="2065" y="1835"/>
                    <a:pt x="2386" y="1835"/>
                  </a:cubicBezTo>
                  <a:cubicBezTo>
                    <a:pt x="2558" y="1835"/>
                    <a:pt x="2696" y="1791"/>
                    <a:pt x="2818" y="1701"/>
                  </a:cubicBezTo>
                  <a:cubicBezTo>
                    <a:pt x="2982" y="1571"/>
                    <a:pt x="3169" y="1539"/>
                    <a:pt x="3314" y="1539"/>
                  </a:cubicBezTo>
                  <a:cubicBezTo>
                    <a:pt x="3460" y="1539"/>
                    <a:pt x="3565" y="1572"/>
                    <a:pt x="3565" y="1572"/>
                  </a:cubicBezTo>
                  <a:cubicBezTo>
                    <a:pt x="3515" y="1273"/>
                    <a:pt x="3446" y="884"/>
                    <a:pt x="2649" y="516"/>
                  </a:cubicBezTo>
                  <a:cubicBezTo>
                    <a:pt x="2098" y="251"/>
                    <a:pt x="1304" y="1"/>
                    <a:pt x="777" y="1"/>
                  </a:cubicBezTo>
                  <a:close/>
                </a:path>
              </a:pathLst>
            </a:custGeom>
            <a:solidFill>
              <a:srgbClr val="FFFAF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6" name="Google Shape;302;p5">
              <a:extLst>
                <a:ext uri="{FF2B5EF4-FFF2-40B4-BE49-F238E27FC236}">
                  <a16:creationId xmlns:a16="http://schemas.microsoft.com/office/drawing/2014/main" id="{F9114132-D15D-59E2-AED1-F31BF789DC09}"/>
                </a:ext>
              </a:extLst>
            </p:cNvPr>
            <p:cNvSpPr/>
            <p:nvPr/>
          </p:nvSpPr>
          <p:spPr>
            <a:xfrm>
              <a:off x="5581056" y="2648998"/>
              <a:ext cx="108538" cy="60465"/>
            </a:xfrm>
            <a:custGeom>
              <a:avLst/>
              <a:gdLst/>
              <a:ahLst/>
              <a:cxnLst/>
              <a:rect l="l" t="t" r="r" b="b"/>
              <a:pathLst>
                <a:path w="3556" h="1981" extrusionOk="0">
                  <a:moveTo>
                    <a:pt x="698" y="148"/>
                  </a:moveTo>
                  <a:cubicBezTo>
                    <a:pt x="1176" y="148"/>
                    <a:pt x="1922" y="357"/>
                    <a:pt x="2540" y="646"/>
                  </a:cubicBezTo>
                  <a:cubicBezTo>
                    <a:pt x="3227" y="974"/>
                    <a:pt x="3356" y="1293"/>
                    <a:pt x="3396" y="1552"/>
                  </a:cubicBezTo>
                  <a:cubicBezTo>
                    <a:pt x="3350" y="1543"/>
                    <a:pt x="3291" y="1535"/>
                    <a:pt x="3223" y="1535"/>
                  </a:cubicBezTo>
                  <a:cubicBezTo>
                    <a:pt x="3068" y="1535"/>
                    <a:pt x="2869" y="1573"/>
                    <a:pt x="2689" y="1711"/>
                  </a:cubicBezTo>
                  <a:cubicBezTo>
                    <a:pt x="2582" y="1793"/>
                    <a:pt x="2459" y="1837"/>
                    <a:pt x="2297" y="1837"/>
                  </a:cubicBezTo>
                  <a:cubicBezTo>
                    <a:pt x="2007" y="1837"/>
                    <a:pt x="1593" y="1698"/>
                    <a:pt x="917" y="1392"/>
                  </a:cubicBezTo>
                  <a:cubicBezTo>
                    <a:pt x="528" y="1213"/>
                    <a:pt x="249" y="945"/>
                    <a:pt x="180" y="675"/>
                  </a:cubicBezTo>
                  <a:cubicBezTo>
                    <a:pt x="150" y="526"/>
                    <a:pt x="170" y="397"/>
                    <a:pt x="260" y="277"/>
                  </a:cubicBezTo>
                  <a:cubicBezTo>
                    <a:pt x="329" y="188"/>
                    <a:pt x="488" y="148"/>
                    <a:pt x="698" y="148"/>
                  </a:cubicBezTo>
                  <a:close/>
                  <a:moveTo>
                    <a:pt x="700" y="0"/>
                  </a:moveTo>
                  <a:cubicBezTo>
                    <a:pt x="455" y="0"/>
                    <a:pt x="255" y="53"/>
                    <a:pt x="150" y="188"/>
                  </a:cubicBezTo>
                  <a:cubicBezTo>
                    <a:pt x="41" y="337"/>
                    <a:pt x="1" y="516"/>
                    <a:pt x="50" y="706"/>
                  </a:cubicBezTo>
                  <a:cubicBezTo>
                    <a:pt x="120" y="1024"/>
                    <a:pt x="419" y="1323"/>
                    <a:pt x="857" y="1522"/>
                  </a:cubicBezTo>
                  <a:cubicBezTo>
                    <a:pt x="1504" y="1810"/>
                    <a:pt x="1953" y="1980"/>
                    <a:pt x="2301" y="1980"/>
                  </a:cubicBezTo>
                  <a:cubicBezTo>
                    <a:pt x="2490" y="1980"/>
                    <a:pt x="2639" y="1930"/>
                    <a:pt x="2779" y="1821"/>
                  </a:cubicBezTo>
                  <a:cubicBezTo>
                    <a:pt x="2928" y="1706"/>
                    <a:pt x="3100" y="1676"/>
                    <a:pt x="3234" y="1676"/>
                  </a:cubicBezTo>
                  <a:cubicBezTo>
                    <a:pt x="3369" y="1676"/>
                    <a:pt x="3466" y="1706"/>
                    <a:pt x="3466" y="1711"/>
                  </a:cubicBezTo>
                  <a:cubicBezTo>
                    <a:pt x="3486" y="1711"/>
                    <a:pt x="3515" y="1711"/>
                    <a:pt x="3535" y="1691"/>
                  </a:cubicBezTo>
                  <a:cubicBezTo>
                    <a:pt x="3555" y="1681"/>
                    <a:pt x="3555" y="1651"/>
                    <a:pt x="3555" y="1631"/>
                  </a:cubicBezTo>
                  <a:cubicBezTo>
                    <a:pt x="3515" y="1343"/>
                    <a:pt x="3446" y="914"/>
                    <a:pt x="2610" y="516"/>
                  </a:cubicBezTo>
                  <a:cubicBezTo>
                    <a:pt x="2146" y="305"/>
                    <a:pt x="1290" y="0"/>
                    <a:pt x="700" y="0"/>
                  </a:cubicBezTo>
                  <a:close/>
                </a:path>
              </a:pathLst>
            </a:custGeom>
            <a:solidFill>
              <a:srgbClr val="0B529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20" name="Google Shape;303;p5">
              <a:extLst>
                <a:ext uri="{FF2B5EF4-FFF2-40B4-BE49-F238E27FC236}">
                  <a16:creationId xmlns:a16="http://schemas.microsoft.com/office/drawing/2014/main" id="{14B34266-57F2-BEBC-E795-F5FB9A8E0F56}"/>
                </a:ext>
              </a:extLst>
            </p:cNvPr>
            <p:cNvSpPr/>
            <p:nvPr/>
          </p:nvSpPr>
          <p:spPr>
            <a:xfrm>
              <a:off x="5588961" y="2653790"/>
              <a:ext cx="43800" cy="30126"/>
            </a:xfrm>
            <a:custGeom>
              <a:avLst/>
              <a:gdLst/>
              <a:ahLst/>
              <a:cxnLst/>
              <a:rect l="l" t="t" r="r" b="b"/>
              <a:pathLst>
                <a:path w="1435" h="987" extrusionOk="0">
                  <a:moveTo>
                    <a:pt x="1365" y="1"/>
                  </a:moveTo>
                  <a:cubicBezTo>
                    <a:pt x="319" y="20"/>
                    <a:pt x="10" y="887"/>
                    <a:pt x="10" y="897"/>
                  </a:cubicBezTo>
                  <a:cubicBezTo>
                    <a:pt x="1" y="927"/>
                    <a:pt x="21" y="967"/>
                    <a:pt x="50" y="987"/>
                  </a:cubicBezTo>
                  <a:lnTo>
                    <a:pt x="80" y="987"/>
                  </a:lnTo>
                  <a:cubicBezTo>
                    <a:pt x="110" y="987"/>
                    <a:pt x="130" y="967"/>
                    <a:pt x="140" y="937"/>
                  </a:cubicBezTo>
                  <a:cubicBezTo>
                    <a:pt x="150" y="937"/>
                    <a:pt x="419" y="160"/>
                    <a:pt x="1365" y="140"/>
                  </a:cubicBezTo>
                  <a:cubicBezTo>
                    <a:pt x="1404" y="140"/>
                    <a:pt x="1435" y="110"/>
                    <a:pt x="1435" y="71"/>
                  </a:cubicBezTo>
                  <a:cubicBezTo>
                    <a:pt x="1435" y="31"/>
                    <a:pt x="1404" y="1"/>
                    <a:pt x="1365" y="1"/>
                  </a:cubicBezTo>
                  <a:close/>
                </a:path>
              </a:pathLst>
            </a:custGeom>
            <a:solidFill>
              <a:srgbClr val="0B529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21" name="Google Shape;304;p5">
              <a:extLst>
                <a:ext uri="{FF2B5EF4-FFF2-40B4-BE49-F238E27FC236}">
                  <a16:creationId xmlns:a16="http://schemas.microsoft.com/office/drawing/2014/main" id="{FB22D0F1-F7CB-2A76-9D6E-362DCF127AA0}"/>
                </a:ext>
              </a:extLst>
            </p:cNvPr>
            <p:cNvSpPr/>
            <p:nvPr/>
          </p:nvSpPr>
          <p:spPr>
            <a:xfrm>
              <a:off x="5605688" y="2662855"/>
              <a:ext cx="53506" cy="32629"/>
            </a:xfrm>
            <a:custGeom>
              <a:avLst/>
              <a:gdLst/>
              <a:ahLst/>
              <a:cxnLst/>
              <a:rect l="l" t="t" r="r" b="b"/>
              <a:pathLst>
                <a:path w="1753" h="1069" extrusionOk="0">
                  <a:moveTo>
                    <a:pt x="1430" y="1"/>
                  </a:moveTo>
                  <a:cubicBezTo>
                    <a:pt x="436" y="1"/>
                    <a:pt x="20" y="959"/>
                    <a:pt x="20" y="969"/>
                  </a:cubicBezTo>
                  <a:cubicBezTo>
                    <a:pt x="0" y="1008"/>
                    <a:pt x="20" y="1048"/>
                    <a:pt x="60" y="1068"/>
                  </a:cubicBezTo>
                  <a:lnTo>
                    <a:pt x="80" y="1068"/>
                  </a:lnTo>
                  <a:cubicBezTo>
                    <a:pt x="110" y="1068"/>
                    <a:pt x="139" y="1058"/>
                    <a:pt x="150" y="1028"/>
                  </a:cubicBezTo>
                  <a:cubicBezTo>
                    <a:pt x="168" y="992"/>
                    <a:pt x="533" y="142"/>
                    <a:pt x="1433" y="142"/>
                  </a:cubicBezTo>
                  <a:cubicBezTo>
                    <a:pt x="1509" y="142"/>
                    <a:pt x="1589" y="148"/>
                    <a:pt x="1673" y="162"/>
                  </a:cubicBezTo>
                  <a:cubicBezTo>
                    <a:pt x="1703" y="162"/>
                    <a:pt x="1743" y="142"/>
                    <a:pt x="1753" y="102"/>
                  </a:cubicBezTo>
                  <a:cubicBezTo>
                    <a:pt x="1753" y="62"/>
                    <a:pt x="1733" y="22"/>
                    <a:pt x="1693" y="22"/>
                  </a:cubicBezTo>
                  <a:cubicBezTo>
                    <a:pt x="1601" y="8"/>
                    <a:pt x="1514" y="1"/>
                    <a:pt x="1430" y="1"/>
                  </a:cubicBezTo>
                  <a:close/>
                </a:path>
              </a:pathLst>
            </a:custGeom>
            <a:solidFill>
              <a:srgbClr val="0B529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22" name="Google Shape;305;p5">
              <a:extLst>
                <a:ext uri="{FF2B5EF4-FFF2-40B4-BE49-F238E27FC236}">
                  <a16:creationId xmlns:a16="http://schemas.microsoft.com/office/drawing/2014/main" id="{44B25D7E-8B58-3952-3433-6D838CA81865}"/>
                </a:ext>
              </a:extLst>
            </p:cNvPr>
            <p:cNvSpPr/>
            <p:nvPr/>
          </p:nvSpPr>
          <p:spPr>
            <a:xfrm>
              <a:off x="5624826" y="2674759"/>
              <a:ext cx="55948" cy="28905"/>
            </a:xfrm>
            <a:custGeom>
              <a:avLst/>
              <a:gdLst/>
              <a:ahLst/>
              <a:cxnLst/>
              <a:rect l="l" t="t" r="r" b="b"/>
              <a:pathLst>
                <a:path w="1833" h="947" extrusionOk="0">
                  <a:moveTo>
                    <a:pt x="1274" y="0"/>
                  </a:moveTo>
                  <a:cubicBezTo>
                    <a:pt x="385" y="0"/>
                    <a:pt x="21" y="839"/>
                    <a:pt x="21" y="847"/>
                  </a:cubicBezTo>
                  <a:cubicBezTo>
                    <a:pt x="1" y="877"/>
                    <a:pt x="21" y="927"/>
                    <a:pt x="50" y="937"/>
                  </a:cubicBezTo>
                  <a:cubicBezTo>
                    <a:pt x="60" y="937"/>
                    <a:pt x="70" y="947"/>
                    <a:pt x="80" y="947"/>
                  </a:cubicBezTo>
                  <a:cubicBezTo>
                    <a:pt x="110" y="947"/>
                    <a:pt x="130" y="927"/>
                    <a:pt x="150" y="897"/>
                  </a:cubicBezTo>
                  <a:cubicBezTo>
                    <a:pt x="159" y="863"/>
                    <a:pt x="478" y="136"/>
                    <a:pt x="1273" y="136"/>
                  </a:cubicBezTo>
                  <a:cubicBezTo>
                    <a:pt x="1412" y="136"/>
                    <a:pt x="1565" y="158"/>
                    <a:pt x="1733" y="210"/>
                  </a:cubicBezTo>
                  <a:cubicBezTo>
                    <a:pt x="1739" y="212"/>
                    <a:pt x="1744" y="212"/>
                    <a:pt x="1750" y="212"/>
                  </a:cubicBezTo>
                  <a:cubicBezTo>
                    <a:pt x="1776" y="212"/>
                    <a:pt x="1805" y="195"/>
                    <a:pt x="1813" y="170"/>
                  </a:cubicBezTo>
                  <a:cubicBezTo>
                    <a:pt x="1833" y="130"/>
                    <a:pt x="1813" y="90"/>
                    <a:pt x="1773" y="81"/>
                  </a:cubicBezTo>
                  <a:cubicBezTo>
                    <a:pt x="1591" y="24"/>
                    <a:pt x="1425" y="0"/>
                    <a:pt x="1274" y="0"/>
                  </a:cubicBezTo>
                  <a:close/>
                </a:path>
              </a:pathLst>
            </a:custGeom>
            <a:solidFill>
              <a:srgbClr val="0B529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23" name="Google Shape;306;p5">
              <a:extLst>
                <a:ext uri="{FF2B5EF4-FFF2-40B4-BE49-F238E27FC236}">
                  <a16:creationId xmlns:a16="http://schemas.microsoft.com/office/drawing/2014/main" id="{5B86DC6E-23EB-5F18-E172-8E277D640F2F}"/>
                </a:ext>
              </a:extLst>
            </p:cNvPr>
            <p:cNvSpPr/>
            <p:nvPr/>
          </p:nvSpPr>
          <p:spPr>
            <a:xfrm>
              <a:off x="5573761" y="2712974"/>
              <a:ext cx="105486" cy="157862"/>
            </a:xfrm>
            <a:custGeom>
              <a:avLst/>
              <a:gdLst/>
              <a:ahLst/>
              <a:cxnLst/>
              <a:rect l="l" t="t" r="r" b="b"/>
              <a:pathLst>
                <a:path w="3456" h="5172" extrusionOk="0">
                  <a:moveTo>
                    <a:pt x="1795" y="0"/>
                  </a:moveTo>
                  <a:cubicBezTo>
                    <a:pt x="1428" y="0"/>
                    <a:pt x="1146" y="103"/>
                    <a:pt x="1146" y="342"/>
                  </a:cubicBezTo>
                  <a:cubicBezTo>
                    <a:pt x="1146" y="780"/>
                    <a:pt x="1982" y="929"/>
                    <a:pt x="1982" y="929"/>
                  </a:cubicBezTo>
                  <a:cubicBezTo>
                    <a:pt x="1974" y="929"/>
                    <a:pt x="1965" y="929"/>
                    <a:pt x="1957" y="929"/>
                  </a:cubicBezTo>
                  <a:cubicBezTo>
                    <a:pt x="1428" y="929"/>
                    <a:pt x="927" y="1826"/>
                    <a:pt x="927" y="1826"/>
                  </a:cubicBezTo>
                  <a:lnTo>
                    <a:pt x="1" y="4793"/>
                  </a:lnTo>
                  <a:lnTo>
                    <a:pt x="1793" y="5171"/>
                  </a:lnTo>
                  <a:cubicBezTo>
                    <a:pt x="1793" y="5171"/>
                    <a:pt x="3157" y="2403"/>
                    <a:pt x="3237" y="1955"/>
                  </a:cubicBezTo>
                  <a:cubicBezTo>
                    <a:pt x="3327" y="1507"/>
                    <a:pt x="3456" y="462"/>
                    <a:pt x="2769" y="192"/>
                  </a:cubicBezTo>
                  <a:cubicBezTo>
                    <a:pt x="2462" y="71"/>
                    <a:pt x="2100" y="0"/>
                    <a:pt x="1795" y="0"/>
                  </a:cubicBezTo>
                  <a:close/>
                </a:path>
              </a:pathLst>
            </a:custGeom>
            <a:solidFill>
              <a:srgbClr val="FFFAF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24" name="Google Shape;307;p5">
              <a:extLst>
                <a:ext uri="{FF2B5EF4-FFF2-40B4-BE49-F238E27FC236}">
                  <a16:creationId xmlns:a16="http://schemas.microsoft.com/office/drawing/2014/main" id="{AAA5B628-1A88-A71D-9574-0AAC7594CB95}"/>
                </a:ext>
              </a:extLst>
            </p:cNvPr>
            <p:cNvSpPr/>
            <p:nvPr/>
          </p:nvSpPr>
          <p:spPr>
            <a:xfrm>
              <a:off x="5571350" y="2710838"/>
              <a:ext cx="109118" cy="162410"/>
            </a:xfrm>
            <a:custGeom>
              <a:avLst/>
              <a:gdLst/>
              <a:ahLst/>
              <a:cxnLst/>
              <a:rect l="l" t="t" r="r" b="b"/>
              <a:pathLst>
                <a:path w="3575" h="5321" extrusionOk="0">
                  <a:moveTo>
                    <a:pt x="1872" y="0"/>
                  </a:moveTo>
                  <a:cubicBezTo>
                    <a:pt x="1646" y="0"/>
                    <a:pt x="1446" y="37"/>
                    <a:pt x="1315" y="123"/>
                  </a:cubicBezTo>
                  <a:cubicBezTo>
                    <a:pt x="1215" y="193"/>
                    <a:pt x="1155" y="293"/>
                    <a:pt x="1155" y="412"/>
                  </a:cubicBezTo>
                  <a:cubicBezTo>
                    <a:pt x="1155" y="731"/>
                    <a:pt x="1503" y="900"/>
                    <a:pt x="1773" y="990"/>
                  </a:cubicBezTo>
                  <a:cubicBezTo>
                    <a:pt x="1324" y="1198"/>
                    <a:pt x="966" y="1826"/>
                    <a:pt x="946" y="1856"/>
                  </a:cubicBezTo>
                  <a:cubicBezTo>
                    <a:pt x="926" y="1896"/>
                    <a:pt x="936" y="1935"/>
                    <a:pt x="966" y="1955"/>
                  </a:cubicBezTo>
                  <a:cubicBezTo>
                    <a:pt x="979" y="1962"/>
                    <a:pt x="992" y="1965"/>
                    <a:pt x="1005" y="1965"/>
                  </a:cubicBezTo>
                  <a:cubicBezTo>
                    <a:pt x="1030" y="1965"/>
                    <a:pt x="1052" y="1952"/>
                    <a:pt x="1065" y="1926"/>
                  </a:cubicBezTo>
                  <a:cubicBezTo>
                    <a:pt x="1075" y="1916"/>
                    <a:pt x="1557" y="1069"/>
                    <a:pt x="2036" y="1069"/>
                  </a:cubicBezTo>
                  <a:cubicBezTo>
                    <a:pt x="2044" y="1069"/>
                    <a:pt x="2053" y="1069"/>
                    <a:pt x="2061" y="1069"/>
                  </a:cubicBezTo>
                  <a:lnTo>
                    <a:pt x="2071" y="930"/>
                  </a:lnTo>
                  <a:cubicBezTo>
                    <a:pt x="1862" y="890"/>
                    <a:pt x="1304" y="721"/>
                    <a:pt x="1304" y="412"/>
                  </a:cubicBezTo>
                  <a:cubicBezTo>
                    <a:pt x="1304" y="342"/>
                    <a:pt x="1335" y="293"/>
                    <a:pt x="1394" y="243"/>
                  </a:cubicBezTo>
                  <a:cubicBezTo>
                    <a:pt x="1500" y="175"/>
                    <a:pt x="1678" y="141"/>
                    <a:pt x="1889" y="141"/>
                  </a:cubicBezTo>
                  <a:cubicBezTo>
                    <a:pt x="2174" y="141"/>
                    <a:pt x="2519" y="202"/>
                    <a:pt x="2828" y="322"/>
                  </a:cubicBezTo>
                  <a:cubicBezTo>
                    <a:pt x="3426" y="561"/>
                    <a:pt x="3346" y="1488"/>
                    <a:pt x="3246" y="2005"/>
                  </a:cubicBezTo>
                  <a:cubicBezTo>
                    <a:pt x="3176" y="2413"/>
                    <a:pt x="2012" y="4794"/>
                    <a:pt x="1832" y="5162"/>
                  </a:cubicBezTo>
                  <a:lnTo>
                    <a:pt x="89" y="4794"/>
                  </a:lnTo>
                  <a:cubicBezTo>
                    <a:pt x="85" y="4792"/>
                    <a:pt x="81" y="4792"/>
                    <a:pt x="77" y="4792"/>
                  </a:cubicBezTo>
                  <a:cubicBezTo>
                    <a:pt x="50" y="4792"/>
                    <a:pt x="19" y="4819"/>
                    <a:pt x="10" y="4853"/>
                  </a:cubicBezTo>
                  <a:cubicBezTo>
                    <a:pt x="0" y="4883"/>
                    <a:pt x="30" y="4923"/>
                    <a:pt x="60" y="4933"/>
                  </a:cubicBezTo>
                  <a:lnTo>
                    <a:pt x="1912" y="5321"/>
                  </a:lnTo>
                  <a:lnTo>
                    <a:pt x="1932" y="5272"/>
                  </a:lnTo>
                  <a:cubicBezTo>
                    <a:pt x="1992" y="5162"/>
                    <a:pt x="3306" y="2483"/>
                    <a:pt x="3386" y="2035"/>
                  </a:cubicBezTo>
                  <a:cubicBezTo>
                    <a:pt x="3495" y="1468"/>
                    <a:pt x="3575" y="472"/>
                    <a:pt x="2878" y="193"/>
                  </a:cubicBezTo>
                  <a:cubicBezTo>
                    <a:pt x="2573" y="76"/>
                    <a:pt x="2196" y="0"/>
                    <a:pt x="1872" y="0"/>
                  </a:cubicBezTo>
                  <a:close/>
                </a:path>
              </a:pathLst>
            </a:custGeom>
            <a:solidFill>
              <a:srgbClr val="0B529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25" name="Google Shape;308;p5">
              <a:extLst>
                <a:ext uri="{FF2B5EF4-FFF2-40B4-BE49-F238E27FC236}">
                  <a16:creationId xmlns:a16="http://schemas.microsoft.com/office/drawing/2014/main" id="{BB2E3589-B60B-8E9C-0077-EA6F4CD08E06}"/>
                </a:ext>
              </a:extLst>
            </p:cNvPr>
            <p:cNvSpPr/>
            <p:nvPr/>
          </p:nvSpPr>
          <p:spPr>
            <a:xfrm>
              <a:off x="5341845" y="2775669"/>
              <a:ext cx="462019" cy="420814"/>
            </a:xfrm>
            <a:custGeom>
              <a:avLst/>
              <a:gdLst/>
              <a:ahLst/>
              <a:cxnLst/>
              <a:rect l="l" t="t" r="r" b="b"/>
              <a:pathLst>
                <a:path w="15137" h="13787" extrusionOk="0">
                  <a:moveTo>
                    <a:pt x="6145" y="1"/>
                  </a:moveTo>
                  <a:cubicBezTo>
                    <a:pt x="1" y="5786"/>
                    <a:pt x="648" y="13364"/>
                    <a:pt x="4442" y="13762"/>
                  </a:cubicBezTo>
                  <a:cubicBezTo>
                    <a:pt x="4594" y="13779"/>
                    <a:pt x="4751" y="13787"/>
                    <a:pt x="4912" y="13787"/>
                  </a:cubicBezTo>
                  <a:cubicBezTo>
                    <a:pt x="8778" y="13787"/>
                    <a:pt x="15136" y="9281"/>
                    <a:pt x="15136" y="9281"/>
                  </a:cubicBezTo>
                  <a:lnTo>
                    <a:pt x="13643" y="6692"/>
                  </a:lnTo>
                  <a:lnTo>
                    <a:pt x="9700" y="6613"/>
                  </a:lnTo>
                  <a:lnTo>
                    <a:pt x="11064" y="1514"/>
                  </a:lnTo>
                  <a:lnTo>
                    <a:pt x="6145" y="1"/>
                  </a:lnTo>
                  <a:close/>
                </a:path>
              </a:pathLst>
            </a:custGeom>
            <a:solidFill>
              <a:srgbClr val="FFFAF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26" name="Google Shape;309;p5">
              <a:extLst>
                <a:ext uri="{FF2B5EF4-FFF2-40B4-BE49-F238E27FC236}">
                  <a16:creationId xmlns:a16="http://schemas.microsoft.com/office/drawing/2014/main" id="{98336E2E-79C5-532B-A010-82CD1AD7A09B}"/>
                </a:ext>
              </a:extLst>
            </p:cNvPr>
            <p:cNvSpPr/>
            <p:nvPr/>
          </p:nvSpPr>
          <p:spPr>
            <a:xfrm>
              <a:off x="5507525" y="2985393"/>
              <a:ext cx="132223" cy="57169"/>
            </a:xfrm>
            <a:custGeom>
              <a:avLst/>
              <a:gdLst/>
              <a:ahLst/>
              <a:cxnLst/>
              <a:rect l="l" t="t" r="r" b="b"/>
              <a:pathLst>
                <a:path w="4332" h="1873" extrusionOk="0">
                  <a:moveTo>
                    <a:pt x="946" y="1"/>
                  </a:moveTo>
                  <a:cubicBezTo>
                    <a:pt x="428" y="1"/>
                    <a:pt x="0" y="419"/>
                    <a:pt x="0" y="937"/>
                  </a:cubicBezTo>
                  <a:cubicBezTo>
                    <a:pt x="0" y="1455"/>
                    <a:pt x="428" y="1873"/>
                    <a:pt x="946" y="1873"/>
                  </a:cubicBezTo>
                  <a:lnTo>
                    <a:pt x="3395" y="1873"/>
                  </a:lnTo>
                  <a:cubicBezTo>
                    <a:pt x="3913" y="1873"/>
                    <a:pt x="4331" y="1455"/>
                    <a:pt x="4331" y="937"/>
                  </a:cubicBezTo>
                  <a:cubicBezTo>
                    <a:pt x="4331" y="419"/>
                    <a:pt x="3913" y="1"/>
                    <a:pt x="3395" y="1"/>
                  </a:cubicBezTo>
                  <a:close/>
                </a:path>
              </a:pathLst>
            </a:custGeom>
            <a:solidFill>
              <a:srgbClr val="CF371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27" name="Google Shape;310;p5">
              <a:extLst>
                <a:ext uri="{FF2B5EF4-FFF2-40B4-BE49-F238E27FC236}">
                  <a16:creationId xmlns:a16="http://schemas.microsoft.com/office/drawing/2014/main" id="{84892E47-D342-8187-8F11-E8E242FEB242}"/>
                </a:ext>
              </a:extLst>
            </p:cNvPr>
            <p:cNvSpPr/>
            <p:nvPr/>
          </p:nvSpPr>
          <p:spPr>
            <a:xfrm>
              <a:off x="5408722" y="2899684"/>
              <a:ext cx="112811" cy="57169"/>
            </a:xfrm>
            <a:custGeom>
              <a:avLst/>
              <a:gdLst/>
              <a:ahLst/>
              <a:cxnLst/>
              <a:rect l="l" t="t" r="r" b="b"/>
              <a:pathLst>
                <a:path w="3696" h="1873" extrusionOk="0">
                  <a:moveTo>
                    <a:pt x="807" y="1"/>
                  </a:moveTo>
                  <a:cubicBezTo>
                    <a:pt x="478" y="608"/>
                    <a:pt x="210" y="1225"/>
                    <a:pt x="0" y="1823"/>
                  </a:cubicBezTo>
                  <a:cubicBezTo>
                    <a:pt x="91" y="1853"/>
                    <a:pt x="200" y="1873"/>
                    <a:pt x="299" y="1873"/>
                  </a:cubicBezTo>
                  <a:lnTo>
                    <a:pt x="2759" y="1873"/>
                  </a:lnTo>
                  <a:cubicBezTo>
                    <a:pt x="3277" y="1873"/>
                    <a:pt x="3695" y="1454"/>
                    <a:pt x="3695" y="937"/>
                  </a:cubicBezTo>
                  <a:cubicBezTo>
                    <a:pt x="3695" y="419"/>
                    <a:pt x="3277" y="1"/>
                    <a:pt x="2759" y="1"/>
                  </a:cubicBezTo>
                  <a:close/>
                </a:path>
              </a:pathLst>
            </a:custGeom>
            <a:solidFill>
              <a:srgbClr val="CF371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28" name="Google Shape;311;p5">
              <a:extLst>
                <a:ext uri="{FF2B5EF4-FFF2-40B4-BE49-F238E27FC236}">
                  <a16:creationId xmlns:a16="http://schemas.microsoft.com/office/drawing/2014/main" id="{CE358E1B-48CB-C3E5-ECC1-BA4B8166A240}"/>
                </a:ext>
              </a:extLst>
            </p:cNvPr>
            <p:cNvSpPr/>
            <p:nvPr/>
          </p:nvSpPr>
          <p:spPr>
            <a:xfrm>
              <a:off x="5389584" y="3067745"/>
              <a:ext cx="109118" cy="57504"/>
            </a:xfrm>
            <a:custGeom>
              <a:avLst/>
              <a:gdLst/>
              <a:ahLst/>
              <a:cxnLst/>
              <a:rect l="l" t="t" r="r" b="b"/>
              <a:pathLst>
                <a:path w="3575" h="1884" extrusionOk="0">
                  <a:moveTo>
                    <a:pt x="189" y="1"/>
                  </a:moveTo>
                  <a:cubicBezTo>
                    <a:pt x="120" y="1"/>
                    <a:pt x="60" y="11"/>
                    <a:pt x="1" y="21"/>
                  </a:cubicBezTo>
                  <a:cubicBezTo>
                    <a:pt x="20" y="708"/>
                    <a:pt x="130" y="1326"/>
                    <a:pt x="319" y="1883"/>
                  </a:cubicBezTo>
                  <a:lnTo>
                    <a:pt x="2639" y="1883"/>
                  </a:lnTo>
                  <a:cubicBezTo>
                    <a:pt x="3157" y="1883"/>
                    <a:pt x="3575" y="1455"/>
                    <a:pt x="3575" y="937"/>
                  </a:cubicBezTo>
                  <a:cubicBezTo>
                    <a:pt x="3575" y="419"/>
                    <a:pt x="3157" y="1"/>
                    <a:pt x="2639" y="1"/>
                  </a:cubicBezTo>
                  <a:close/>
                </a:path>
              </a:pathLst>
            </a:custGeom>
            <a:solidFill>
              <a:srgbClr val="CF371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29" name="Google Shape;312;p5">
              <a:extLst>
                <a:ext uri="{FF2B5EF4-FFF2-40B4-BE49-F238E27FC236}">
                  <a16:creationId xmlns:a16="http://schemas.microsoft.com/office/drawing/2014/main" id="{CF2843E7-F4CE-5838-768F-87E549971A52}"/>
                </a:ext>
              </a:extLst>
            </p:cNvPr>
            <p:cNvSpPr/>
            <p:nvPr/>
          </p:nvSpPr>
          <p:spPr>
            <a:xfrm>
              <a:off x="5666765" y="3047691"/>
              <a:ext cx="129507" cy="57169"/>
            </a:xfrm>
            <a:custGeom>
              <a:avLst/>
              <a:gdLst/>
              <a:ahLst/>
              <a:cxnLst/>
              <a:rect l="l" t="t" r="r" b="b"/>
              <a:pathLst>
                <a:path w="4243" h="1873" extrusionOk="0">
                  <a:moveTo>
                    <a:pt x="937" y="1"/>
                  </a:moveTo>
                  <a:cubicBezTo>
                    <a:pt x="419" y="1"/>
                    <a:pt x="1" y="419"/>
                    <a:pt x="1" y="937"/>
                  </a:cubicBezTo>
                  <a:cubicBezTo>
                    <a:pt x="1" y="1454"/>
                    <a:pt x="419" y="1873"/>
                    <a:pt x="937" y="1873"/>
                  </a:cubicBezTo>
                  <a:lnTo>
                    <a:pt x="2141" y="1873"/>
                  </a:lnTo>
                  <a:cubicBezTo>
                    <a:pt x="3108" y="1295"/>
                    <a:pt x="3864" y="797"/>
                    <a:pt x="4243" y="549"/>
                  </a:cubicBezTo>
                  <a:cubicBezTo>
                    <a:pt x="4093" y="220"/>
                    <a:pt x="3765" y="1"/>
                    <a:pt x="3386" y="1"/>
                  </a:cubicBezTo>
                  <a:close/>
                </a:path>
              </a:pathLst>
            </a:custGeom>
            <a:solidFill>
              <a:srgbClr val="CF371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30" name="Google Shape;313;p5">
              <a:extLst>
                <a:ext uri="{FF2B5EF4-FFF2-40B4-BE49-F238E27FC236}">
                  <a16:creationId xmlns:a16="http://schemas.microsoft.com/office/drawing/2014/main" id="{AAC0DFAD-A67D-1B66-3845-61AC0A5F082C}"/>
                </a:ext>
              </a:extLst>
            </p:cNvPr>
            <p:cNvSpPr/>
            <p:nvPr/>
          </p:nvSpPr>
          <p:spPr>
            <a:xfrm>
              <a:off x="5530601" y="3127326"/>
              <a:ext cx="129507" cy="57169"/>
            </a:xfrm>
            <a:custGeom>
              <a:avLst/>
              <a:gdLst/>
              <a:ahLst/>
              <a:cxnLst/>
              <a:rect l="l" t="t" r="r" b="b"/>
              <a:pathLst>
                <a:path w="4243" h="1873" extrusionOk="0">
                  <a:moveTo>
                    <a:pt x="937" y="1"/>
                  </a:moveTo>
                  <a:cubicBezTo>
                    <a:pt x="419" y="1"/>
                    <a:pt x="1" y="419"/>
                    <a:pt x="1" y="937"/>
                  </a:cubicBezTo>
                  <a:cubicBezTo>
                    <a:pt x="1" y="1454"/>
                    <a:pt x="419" y="1873"/>
                    <a:pt x="937" y="1873"/>
                  </a:cubicBezTo>
                  <a:lnTo>
                    <a:pt x="1026" y="1873"/>
                  </a:lnTo>
                  <a:cubicBezTo>
                    <a:pt x="2092" y="1554"/>
                    <a:pt x="3207" y="1076"/>
                    <a:pt x="4243" y="558"/>
                  </a:cubicBezTo>
                  <a:cubicBezTo>
                    <a:pt x="4103" y="230"/>
                    <a:pt x="3774" y="1"/>
                    <a:pt x="3386" y="1"/>
                  </a:cubicBezTo>
                  <a:close/>
                </a:path>
              </a:pathLst>
            </a:custGeom>
            <a:solidFill>
              <a:srgbClr val="CF371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31" name="Google Shape;314;p5">
              <a:extLst>
                <a:ext uri="{FF2B5EF4-FFF2-40B4-BE49-F238E27FC236}">
                  <a16:creationId xmlns:a16="http://schemas.microsoft.com/office/drawing/2014/main" id="{FF9B05BF-1D34-7A78-72E6-A5B9FEF3C0A1}"/>
                </a:ext>
              </a:extLst>
            </p:cNvPr>
            <p:cNvSpPr/>
            <p:nvPr/>
          </p:nvSpPr>
          <p:spPr>
            <a:xfrm>
              <a:off x="5368920" y="2773257"/>
              <a:ext cx="428566" cy="425514"/>
            </a:xfrm>
            <a:custGeom>
              <a:avLst/>
              <a:gdLst/>
              <a:ahLst/>
              <a:cxnLst/>
              <a:rect l="l" t="t" r="r" b="b"/>
              <a:pathLst>
                <a:path w="14041" h="13941" extrusionOk="0">
                  <a:moveTo>
                    <a:pt x="5278" y="160"/>
                  </a:moveTo>
                  <a:lnTo>
                    <a:pt x="10097" y="1643"/>
                  </a:lnTo>
                  <a:lnTo>
                    <a:pt x="9032" y="6294"/>
                  </a:lnTo>
                  <a:lnTo>
                    <a:pt x="13383" y="6473"/>
                  </a:lnTo>
                  <a:lnTo>
                    <a:pt x="13881" y="9529"/>
                  </a:lnTo>
                  <a:cubicBezTo>
                    <a:pt x="13632" y="9699"/>
                    <a:pt x="12079" y="10774"/>
                    <a:pt x="10147" y="11790"/>
                  </a:cubicBezTo>
                  <a:cubicBezTo>
                    <a:pt x="7654" y="13108"/>
                    <a:pt x="5557" y="13797"/>
                    <a:pt x="4037" y="13797"/>
                  </a:cubicBezTo>
                  <a:cubicBezTo>
                    <a:pt x="3869" y="13797"/>
                    <a:pt x="3708" y="13788"/>
                    <a:pt x="3555" y="13771"/>
                  </a:cubicBezTo>
                  <a:cubicBezTo>
                    <a:pt x="2400" y="13652"/>
                    <a:pt x="1504" y="12835"/>
                    <a:pt x="1056" y="11491"/>
                  </a:cubicBezTo>
                  <a:cubicBezTo>
                    <a:pt x="149" y="8803"/>
                    <a:pt x="1085" y="4123"/>
                    <a:pt x="5278" y="160"/>
                  </a:cubicBezTo>
                  <a:close/>
                  <a:moveTo>
                    <a:pt x="5238" y="0"/>
                  </a:moveTo>
                  <a:lnTo>
                    <a:pt x="5208" y="30"/>
                  </a:lnTo>
                  <a:cubicBezTo>
                    <a:pt x="956" y="4043"/>
                    <a:pt x="0" y="8803"/>
                    <a:pt x="917" y="11531"/>
                  </a:cubicBezTo>
                  <a:cubicBezTo>
                    <a:pt x="1395" y="12935"/>
                    <a:pt x="2320" y="13782"/>
                    <a:pt x="3545" y="13921"/>
                  </a:cubicBezTo>
                  <a:cubicBezTo>
                    <a:pt x="3705" y="13931"/>
                    <a:pt x="3864" y="13941"/>
                    <a:pt x="4033" y="13941"/>
                  </a:cubicBezTo>
                  <a:cubicBezTo>
                    <a:pt x="7857" y="13941"/>
                    <a:pt x="13941" y="9659"/>
                    <a:pt x="14001" y="9619"/>
                  </a:cubicBezTo>
                  <a:lnTo>
                    <a:pt x="14041" y="9589"/>
                  </a:lnTo>
                  <a:lnTo>
                    <a:pt x="13503" y="6343"/>
                  </a:lnTo>
                  <a:lnTo>
                    <a:pt x="9211" y="6154"/>
                  </a:lnTo>
                  <a:lnTo>
                    <a:pt x="10266" y="1543"/>
                  </a:lnTo>
                  <a:lnTo>
                    <a:pt x="5238" y="0"/>
                  </a:lnTo>
                  <a:close/>
                </a:path>
              </a:pathLst>
            </a:custGeom>
            <a:solidFill>
              <a:srgbClr val="0B529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32" name="Google Shape;315;p5">
              <a:extLst>
                <a:ext uri="{FF2B5EF4-FFF2-40B4-BE49-F238E27FC236}">
                  <a16:creationId xmlns:a16="http://schemas.microsoft.com/office/drawing/2014/main" id="{2670C24A-A351-3DA3-5EAD-62231291A343}"/>
                </a:ext>
              </a:extLst>
            </p:cNvPr>
            <p:cNvSpPr/>
            <p:nvPr/>
          </p:nvSpPr>
          <p:spPr>
            <a:xfrm>
              <a:off x="5572845" y="2936159"/>
              <a:ext cx="108538" cy="41358"/>
            </a:xfrm>
            <a:custGeom>
              <a:avLst/>
              <a:gdLst/>
              <a:ahLst/>
              <a:cxnLst/>
              <a:rect l="l" t="t" r="r" b="b"/>
              <a:pathLst>
                <a:path w="3556" h="1355" extrusionOk="0">
                  <a:moveTo>
                    <a:pt x="3486" y="1"/>
                  </a:moveTo>
                  <a:cubicBezTo>
                    <a:pt x="1753" y="140"/>
                    <a:pt x="60" y="1215"/>
                    <a:pt x="40" y="1225"/>
                  </a:cubicBezTo>
                  <a:cubicBezTo>
                    <a:pt x="11" y="1245"/>
                    <a:pt x="1" y="1285"/>
                    <a:pt x="21" y="1325"/>
                  </a:cubicBezTo>
                  <a:cubicBezTo>
                    <a:pt x="31" y="1344"/>
                    <a:pt x="60" y="1355"/>
                    <a:pt x="80" y="1355"/>
                  </a:cubicBezTo>
                  <a:cubicBezTo>
                    <a:pt x="91" y="1355"/>
                    <a:pt x="111" y="1355"/>
                    <a:pt x="120" y="1344"/>
                  </a:cubicBezTo>
                  <a:cubicBezTo>
                    <a:pt x="140" y="1335"/>
                    <a:pt x="1803" y="279"/>
                    <a:pt x="3496" y="140"/>
                  </a:cubicBezTo>
                  <a:cubicBezTo>
                    <a:pt x="3536" y="140"/>
                    <a:pt x="3556" y="110"/>
                    <a:pt x="3556" y="70"/>
                  </a:cubicBezTo>
                  <a:cubicBezTo>
                    <a:pt x="3556" y="30"/>
                    <a:pt x="3516" y="1"/>
                    <a:pt x="3486" y="1"/>
                  </a:cubicBezTo>
                  <a:close/>
                </a:path>
              </a:pathLst>
            </a:custGeom>
            <a:solidFill>
              <a:srgbClr val="0B529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33" name="Google Shape;316;p5">
              <a:extLst>
                <a:ext uri="{FF2B5EF4-FFF2-40B4-BE49-F238E27FC236}">
                  <a16:creationId xmlns:a16="http://schemas.microsoft.com/office/drawing/2014/main" id="{1FD195F1-3A43-3387-928A-66C30E332535}"/>
                </a:ext>
              </a:extLst>
            </p:cNvPr>
            <p:cNvSpPr/>
            <p:nvPr/>
          </p:nvSpPr>
          <p:spPr>
            <a:xfrm>
              <a:off x="6411104" y="3095704"/>
              <a:ext cx="89400" cy="187256"/>
            </a:xfrm>
            <a:custGeom>
              <a:avLst/>
              <a:gdLst/>
              <a:ahLst/>
              <a:cxnLst/>
              <a:rect l="l" t="t" r="r" b="b"/>
              <a:pathLst>
                <a:path w="2929" h="6135" extrusionOk="0">
                  <a:moveTo>
                    <a:pt x="1" y="1"/>
                  </a:moveTo>
                  <a:lnTo>
                    <a:pt x="80" y="6135"/>
                  </a:lnTo>
                  <a:lnTo>
                    <a:pt x="2928" y="6135"/>
                  </a:lnTo>
                  <a:lnTo>
                    <a:pt x="2859" y="1"/>
                  </a:lnTo>
                  <a:close/>
                </a:path>
              </a:pathLst>
            </a:custGeom>
            <a:solidFill>
              <a:srgbClr val="FFFAF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34" name="Google Shape;317;p5">
              <a:extLst>
                <a:ext uri="{FF2B5EF4-FFF2-40B4-BE49-F238E27FC236}">
                  <a16:creationId xmlns:a16="http://schemas.microsoft.com/office/drawing/2014/main" id="{E5B665F0-F7CD-317B-651D-E8AC53889F62}"/>
                </a:ext>
              </a:extLst>
            </p:cNvPr>
            <p:cNvSpPr/>
            <p:nvPr/>
          </p:nvSpPr>
          <p:spPr>
            <a:xfrm>
              <a:off x="6408998" y="3093598"/>
              <a:ext cx="93643" cy="191498"/>
            </a:xfrm>
            <a:custGeom>
              <a:avLst/>
              <a:gdLst/>
              <a:ahLst/>
              <a:cxnLst/>
              <a:rect l="l" t="t" r="r" b="b"/>
              <a:pathLst>
                <a:path w="3068" h="6274" extrusionOk="0">
                  <a:moveTo>
                    <a:pt x="2858" y="140"/>
                  </a:moveTo>
                  <a:lnTo>
                    <a:pt x="2928" y="6135"/>
                  </a:lnTo>
                  <a:lnTo>
                    <a:pt x="219" y="6135"/>
                  </a:lnTo>
                  <a:lnTo>
                    <a:pt x="140" y="140"/>
                  </a:lnTo>
                  <a:close/>
                  <a:moveTo>
                    <a:pt x="0" y="1"/>
                  </a:moveTo>
                  <a:lnTo>
                    <a:pt x="80" y="6274"/>
                  </a:lnTo>
                  <a:lnTo>
                    <a:pt x="3067" y="6274"/>
                  </a:lnTo>
                  <a:lnTo>
                    <a:pt x="2997" y="1"/>
                  </a:lnTo>
                  <a:close/>
                </a:path>
              </a:pathLst>
            </a:custGeom>
            <a:solidFill>
              <a:srgbClr val="0B529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35" name="Google Shape;318;p5">
              <a:extLst>
                <a:ext uri="{FF2B5EF4-FFF2-40B4-BE49-F238E27FC236}">
                  <a16:creationId xmlns:a16="http://schemas.microsoft.com/office/drawing/2014/main" id="{A83A7758-0511-EACA-7211-31D667805BFB}"/>
                </a:ext>
              </a:extLst>
            </p:cNvPr>
            <p:cNvSpPr/>
            <p:nvPr/>
          </p:nvSpPr>
          <p:spPr>
            <a:xfrm>
              <a:off x="5907776" y="2947392"/>
              <a:ext cx="535884" cy="370421"/>
            </a:xfrm>
            <a:custGeom>
              <a:avLst/>
              <a:gdLst/>
              <a:ahLst/>
              <a:cxnLst/>
              <a:rect l="l" t="t" r="r" b="b"/>
              <a:pathLst>
                <a:path w="17557" h="12136" extrusionOk="0">
                  <a:moveTo>
                    <a:pt x="6065" y="1"/>
                  </a:moveTo>
                  <a:lnTo>
                    <a:pt x="1" y="5756"/>
                  </a:lnTo>
                  <a:cubicBezTo>
                    <a:pt x="1" y="5756"/>
                    <a:pt x="5607" y="11651"/>
                    <a:pt x="7170" y="11990"/>
                  </a:cubicBezTo>
                  <a:cubicBezTo>
                    <a:pt x="7688" y="12099"/>
                    <a:pt x="9015" y="12136"/>
                    <a:pt x="10553" y="12136"/>
                  </a:cubicBezTo>
                  <a:cubicBezTo>
                    <a:pt x="13631" y="12136"/>
                    <a:pt x="17557" y="11990"/>
                    <a:pt x="17557" y="11990"/>
                  </a:cubicBezTo>
                  <a:lnTo>
                    <a:pt x="17327" y="3307"/>
                  </a:lnTo>
                  <a:lnTo>
                    <a:pt x="7420" y="3048"/>
                  </a:lnTo>
                  <a:lnTo>
                    <a:pt x="6065" y="1"/>
                  </a:lnTo>
                  <a:close/>
                </a:path>
              </a:pathLst>
            </a:custGeom>
            <a:solidFill>
              <a:srgbClr val="2371A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47" name="Google Shape;319;p5">
              <a:extLst>
                <a:ext uri="{FF2B5EF4-FFF2-40B4-BE49-F238E27FC236}">
                  <a16:creationId xmlns:a16="http://schemas.microsoft.com/office/drawing/2014/main" id="{B8A5F97A-80D4-675E-9B71-2E259B998B25}"/>
                </a:ext>
              </a:extLst>
            </p:cNvPr>
            <p:cNvSpPr/>
            <p:nvPr/>
          </p:nvSpPr>
          <p:spPr>
            <a:xfrm>
              <a:off x="5945778" y="2957129"/>
              <a:ext cx="496357" cy="360196"/>
            </a:xfrm>
            <a:custGeom>
              <a:avLst/>
              <a:gdLst/>
              <a:ahLst/>
              <a:cxnLst/>
              <a:rect l="l" t="t" r="r" b="b"/>
              <a:pathLst>
                <a:path w="16262" h="11801" extrusionOk="0">
                  <a:moveTo>
                    <a:pt x="4960" y="3963"/>
                  </a:moveTo>
                  <a:lnTo>
                    <a:pt x="4960" y="6712"/>
                  </a:lnTo>
                  <a:lnTo>
                    <a:pt x="2112" y="6712"/>
                  </a:lnTo>
                  <a:lnTo>
                    <a:pt x="2112" y="3963"/>
                  </a:lnTo>
                  <a:close/>
                  <a:moveTo>
                    <a:pt x="7947" y="3963"/>
                  </a:moveTo>
                  <a:lnTo>
                    <a:pt x="7947" y="6712"/>
                  </a:lnTo>
                  <a:lnTo>
                    <a:pt x="5099" y="6712"/>
                  </a:lnTo>
                  <a:lnTo>
                    <a:pt x="5099" y="3963"/>
                  </a:lnTo>
                  <a:close/>
                  <a:moveTo>
                    <a:pt x="10934" y="3963"/>
                  </a:moveTo>
                  <a:lnTo>
                    <a:pt x="10934" y="6712"/>
                  </a:lnTo>
                  <a:lnTo>
                    <a:pt x="8087" y="6712"/>
                  </a:lnTo>
                  <a:lnTo>
                    <a:pt x="8087" y="3963"/>
                  </a:lnTo>
                  <a:close/>
                  <a:moveTo>
                    <a:pt x="13922" y="3963"/>
                  </a:moveTo>
                  <a:lnTo>
                    <a:pt x="13922" y="6712"/>
                  </a:lnTo>
                  <a:lnTo>
                    <a:pt x="11074" y="6712"/>
                  </a:lnTo>
                  <a:lnTo>
                    <a:pt x="11074" y="3963"/>
                  </a:lnTo>
                  <a:close/>
                  <a:moveTo>
                    <a:pt x="7947" y="6851"/>
                  </a:moveTo>
                  <a:lnTo>
                    <a:pt x="7947" y="9590"/>
                  </a:lnTo>
                  <a:lnTo>
                    <a:pt x="5099" y="9590"/>
                  </a:lnTo>
                  <a:lnTo>
                    <a:pt x="5099" y="6851"/>
                  </a:lnTo>
                  <a:close/>
                  <a:moveTo>
                    <a:pt x="10934" y="6851"/>
                  </a:moveTo>
                  <a:lnTo>
                    <a:pt x="10934" y="9590"/>
                  </a:lnTo>
                  <a:lnTo>
                    <a:pt x="8087" y="9590"/>
                  </a:lnTo>
                  <a:lnTo>
                    <a:pt x="8087" y="6851"/>
                  </a:lnTo>
                  <a:close/>
                  <a:moveTo>
                    <a:pt x="13922" y="6851"/>
                  </a:moveTo>
                  <a:lnTo>
                    <a:pt x="13922" y="9590"/>
                  </a:lnTo>
                  <a:lnTo>
                    <a:pt x="11074" y="9590"/>
                  </a:lnTo>
                  <a:lnTo>
                    <a:pt x="11074" y="6851"/>
                  </a:lnTo>
                  <a:close/>
                  <a:moveTo>
                    <a:pt x="4960" y="0"/>
                  </a:moveTo>
                  <a:lnTo>
                    <a:pt x="4960" y="936"/>
                  </a:lnTo>
                  <a:lnTo>
                    <a:pt x="3496" y="936"/>
                  </a:lnTo>
                  <a:lnTo>
                    <a:pt x="3347" y="1076"/>
                  </a:lnTo>
                  <a:lnTo>
                    <a:pt x="4960" y="1076"/>
                  </a:lnTo>
                  <a:lnTo>
                    <a:pt x="4960" y="3824"/>
                  </a:lnTo>
                  <a:lnTo>
                    <a:pt x="2112" y="3824"/>
                  </a:lnTo>
                  <a:lnTo>
                    <a:pt x="2112" y="2251"/>
                  </a:lnTo>
                  <a:lnTo>
                    <a:pt x="1973" y="2390"/>
                  </a:lnTo>
                  <a:lnTo>
                    <a:pt x="1973" y="3824"/>
                  </a:lnTo>
                  <a:lnTo>
                    <a:pt x="459" y="3824"/>
                  </a:lnTo>
                  <a:lnTo>
                    <a:pt x="309" y="3963"/>
                  </a:lnTo>
                  <a:lnTo>
                    <a:pt x="1973" y="3963"/>
                  </a:lnTo>
                  <a:lnTo>
                    <a:pt x="1973" y="6712"/>
                  </a:lnTo>
                  <a:lnTo>
                    <a:pt x="1" y="6712"/>
                  </a:lnTo>
                  <a:cubicBezTo>
                    <a:pt x="50" y="6752"/>
                    <a:pt x="90" y="6802"/>
                    <a:pt x="140" y="6851"/>
                  </a:cubicBezTo>
                  <a:lnTo>
                    <a:pt x="1973" y="6851"/>
                  </a:lnTo>
                  <a:lnTo>
                    <a:pt x="1973" y="8634"/>
                  </a:lnTo>
                  <a:cubicBezTo>
                    <a:pt x="2012" y="8674"/>
                    <a:pt x="2062" y="8714"/>
                    <a:pt x="2112" y="8763"/>
                  </a:cubicBezTo>
                  <a:lnTo>
                    <a:pt x="2112" y="6851"/>
                  </a:lnTo>
                  <a:lnTo>
                    <a:pt x="4960" y="6851"/>
                  </a:lnTo>
                  <a:lnTo>
                    <a:pt x="4960" y="9590"/>
                  </a:lnTo>
                  <a:lnTo>
                    <a:pt x="3018" y="9590"/>
                  </a:lnTo>
                  <a:cubicBezTo>
                    <a:pt x="3077" y="9639"/>
                    <a:pt x="3128" y="9689"/>
                    <a:pt x="3177" y="9739"/>
                  </a:cubicBezTo>
                  <a:lnTo>
                    <a:pt x="4960" y="9739"/>
                  </a:lnTo>
                  <a:lnTo>
                    <a:pt x="4960" y="11163"/>
                  </a:lnTo>
                  <a:cubicBezTo>
                    <a:pt x="5009" y="11203"/>
                    <a:pt x="5049" y="11232"/>
                    <a:pt x="5099" y="11263"/>
                  </a:cubicBezTo>
                  <a:lnTo>
                    <a:pt x="5099" y="9739"/>
                  </a:lnTo>
                  <a:lnTo>
                    <a:pt x="7947" y="9739"/>
                  </a:lnTo>
                  <a:lnTo>
                    <a:pt x="7947" y="11800"/>
                  </a:lnTo>
                  <a:lnTo>
                    <a:pt x="8087" y="11800"/>
                  </a:lnTo>
                  <a:lnTo>
                    <a:pt x="8087" y="9739"/>
                  </a:lnTo>
                  <a:lnTo>
                    <a:pt x="10934" y="9739"/>
                  </a:lnTo>
                  <a:lnTo>
                    <a:pt x="10934" y="11800"/>
                  </a:lnTo>
                  <a:lnTo>
                    <a:pt x="11074" y="11800"/>
                  </a:lnTo>
                  <a:lnTo>
                    <a:pt x="11074" y="9739"/>
                  </a:lnTo>
                  <a:lnTo>
                    <a:pt x="13922" y="9739"/>
                  </a:lnTo>
                  <a:lnTo>
                    <a:pt x="13922" y="11741"/>
                  </a:lnTo>
                  <a:lnTo>
                    <a:pt x="14061" y="11741"/>
                  </a:lnTo>
                  <a:lnTo>
                    <a:pt x="14061" y="9739"/>
                  </a:lnTo>
                  <a:lnTo>
                    <a:pt x="16261" y="9739"/>
                  </a:lnTo>
                  <a:lnTo>
                    <a:pt x="16261" y="9590"/>
                  </a:lnTo>
                  <a:lnTo>
                    <a:pt x="14061" y="9590"/>
                  </a:lnTo>
                  <a:lnTo>
                    <a:pt x="14061" y="6851"/>
                  </a:lnTo>
                  <a:lnTo>
                    <a:pt x="16192" y="6851"/>
                  </a:lnTo>
                  <a:lnTo>
                    <a:pt x="16182" y="6712"/>
                  </a:lnTo>
                  <a:lnTo>
                    <a:pt x="14061" y="6712"/>
                  </a:lnTo>
                  <a:lnTo>
                    <a:pt x="14061" y="3963"/>
                  </a:lnTo>
                  <a:lnTo>
                    <a:pt x="16112" y="3963"/>
                  </a:lnTo>
                  <a:lnTo>
                    <a:pt x="16112" y="3824"/>
                  </a:lnTo>
                  <a:lnTo>
                    <a:pt x="14061" y="3824"/>
                  </a:lnTo>
                  <a:lnTo>
                    <a:pt x="14061" y="2928"/>
                  </a:lnTo>
                  <a:lnTo>
                    <a:pt x="13922" y="2928"/>
                  </a:lnTo>
                  <a:lnTo>
                    <a:pt x="13922" y="3824"/>
                  </a:lnTo>
                  <a:lnTo>
                    <a:pt x="11074" y="3824"/>
                  </a:lnTo>
                  <a:lnTo>
                    <a:pt x="11074" y="2848"/>
                  </a:lnTo>
                  <a:lnTo>
                    <a:pt x="10934" y="2848"/>
                  </a:lnTo>
                  <a:lnTo>
                    <a:pt x="10934" y="3824"/>
                  </a:lnTo>
                  <a:lnTo>
                    <a:pt x="8087" y="3824"/>
                  </a:lnTo>
                  <a:lnTo>
                    <a:pt x="8087" y="2779"/>
                  </a:lnTo>
                  <a:lnTo>
                    <a:pt x="7947" y="2768"/>
                  </a:lnTo>
                  <a:lnTo>
                    <a:pt x="7947" y="3824"/>
                  </a:lnTo>
                  <a:lnTo>
                    <a:pt x="5099" y="3824"/>
                  </a:lnTo>
                  <a:lnTo>
                    <a:pt x="5099" y="1076"/>
                  </a:lnTo>
                  <a:lnTo>
                    <a:pt x="5438" y="1076"/>
                  </a:lnTo>
                  <a:lnTo>
                    <a:pt x="5378" y="936"/>
                  </a:lnTo>
                  <a:lnTo>
                    <a:pt x="5099" y="936"/>
                  </a:lnTo>
                  <a:lnTo>
                    <a:pt x="5099" y="309"/>
                  </a:lnTo>
                  <a:lnTo>
                    <a:pt x="4960" y="0"/>
                  </a:lnTo>
                  <a:close/>
                </a:path>
              </a:pathLst>
            </a:custGeom>
            <a:solidFill>
              <a:srgbClr val="CF371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48" name="Google Shape;320;p5">
              <a:extLst>
                <a:ext uri="{FF2B5EF4-FFF2-40B4-BE49-F238E27FC236}">
                  <a16:creationId xmlns:a16="http://schemas.microsoft.com/office/drawing/2014/main" id="{C7616941-E3D7-458B-5B2E-F639D2F5C10D}"/>
                </a:ext>
              </a:extLst>
            </p:cNvPr>
            <p:cNvSpPr/>
            <p:nvPr/>
          </p:nvSpPr>
          <p:spPr>
            <a:xfrm>
              <a:off x="5904755" y="2945194"/>
              <a:ext cx="541347" cy="374847"/>
            </a:xfrm>
            <a:custGeom>
              <a:avLst/>
              <a:gdLst/>
              <a:ahLst/>
              <a:cxnLst/>
              <a:rect l="l" t="t" r="r" b="b"/>
              <a:pathLst>
                <a:path w="17736" h="12281" extrusionOk="0">
                  <a:moveTo>
                    <a:pt x="6164" y="1"/>
                  </a:moveTo>
                  <a:cubicBezTo>
                    <a:pt x="6147" y="1"/>
                    <a:pt x="6129" y="8"/>
                    <a:pt x="6114" y="23"/>
                  </a:cubicBezTo>
                  <a:lnTo>
                    <a:pt x="0" y="5828"/>
                  </a:lnTo>
                  <a:lnTo>
                    <a:pt x="50" y="5878"/>
                  </a:lnTo>
                  <a:cubicBezTo>
                    <a:pt x="279" y="6117"/>
                    <a:pt x="5686" y="11793"/>
                    <a:pt x="7249" y="12132"/>
                  </a:cubicBezTo>
                  <a:cubicBezTo>
                    <a:pt x="7778" y="12241"/>
                    <a:pt x="9121" y="12281"/>
                    <a:pt x="10665" y="12281"/>
                  </a:cubicBezTo>
                  <a:cubicBezTo>
                    <a:pt x="13653" y="12281"/>
                    <a:pt x="17426" y="12141"/>
                    <a:pt x="17665" y="12132"/>
                  </a:cubicBezTo>
                  <a:lnTo>
                    <a:pt x="17735" y="12121"/>
                  </a:lnTo>
                  <a:lnTo>
                    <a:pt x="17496" y="3369"/>
                  </a:lnTo>
                  <a:cubicBezTo>
                    <a:pt x="17496" y="3339"/>
                    <a:pt x="17466" y="3309"/>
                    <a:pt x="17426" y="3309"/>
                  </a:cubicBezTo>
                  <a:cubicBezTo>
                    <a:pt x="17386" y="3309"/>
                    <a:pt x="17357" y="3339"/>
                    <a:pt x="17357" y="3379"/>
                  </a:cubicBezTo>
                  <a:lnTo>
                    <a:pt x="17585" y="11992"/>
                  </a:lnTo>
                  <a:cubicBezTo>
                    <a:pt x="17041" y="12011"/>
                    <a:pt x="13465" y="12136"/>
                    <a:pt x="10628" y="12136"/>
                  </a:cubicBezTo>
                  <a:cubicBezTo>
                    <a:pt x="9103" y="12136"/>
                    <a:pt x="7791" y="12100"/>
                    <a:pt x="7280" y="11992"/>
                  </a:cubicBezTo>
                  <a:cubicBezTo>
                    <a:pt x="5835" y="11683"/>
                    <a:pt x="757" y="6406"/>
                    <a:pt x="199" y="5828"/>
                  </a:cubicBezTo>
                  <a:lnTo>
                    <a:pt x="6214" y="123"/>
                  </a:lnTo>
                  <a:cubicBezTo>
                    <a:pt x="6244" y="103"/>
                    <a:pt x="6244" y="53"/>
                    <a:pt x="6214" y="23"/>
                  </a:cubicBezTo>
                  <a:cubicBezTo>
                    <a:pt x="6199" y="8"/>
                    <a:pt x="6182" y="1"/>
                    <a:pt x="6164" y="1"/>
                  </a:cubicBezTo>
                  <a:close/>
                </a:path>
              </a:pathLst>
            </a:custGeom>
            <a:solidFill>
              <a:srgbClr val="0B529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49" name="Google Shape;321;p5">
              <a:extLst>
                <a:ext uri="{FF2B5EF4-FFF2-40B4-BE49-F238E27FC236}">
                  <a16:creationId xmlns:a16="http://schemas.microsoft.com/office/drawing/2014/main" id="{878795EF-0D3D-6A09-9DFC-8CDA131D2148}"/>
                </a:ext>
              </a:extLst>
            </p:cNvPr>
            <p:cNvSpPr/>
            <p:nvPr/>
          </p:nvSpPr>
          <p:spPr>
            <a:xfrm>
              <a:off x="6661547" y="3357714"/>
              <a:ext cx="60831" cy="60221"/>
            </a:xfrm>
            <a:custGeom>
              <a:avLst/>
              <a:gdLst/>
              <a:ahLst/>
              <a:cxnLst/>
              <a:rect l="l" t="t" r="r" b="b"/>
              <a:pathLst>
                <a:path w="1993" h="1973" extrusionOk="0">
                  <a:moveTo>
                    <a:pt x="985" y="0"/>
                  </a:moveTo>
                  <a:cubicBezTo>
                    <a:pt x="979" y="0"/>
                    <a:pt x="973" y="0"/>
                    <a:pt x="967" y="0"/>
                  </a:cubicBezTo>
                  <a:cubicBezTo>
                    <a:pt x="429" y="20"/>
                    <a:pt x="1" y="469"/>
                    <a:pt x="11" y="1016"/>
                  </a:cubicBezTo>
                  <a:cubicBezTo>
                    <a:pt x="21" y="1547"/>
                    <a:pt x="468" y="1972"/>
                    <a:pt x="997" y="1972"/>
                  </a:cubicBezTo>
                  <a:cubicBezTo>
                    <a:pt x="1004" y="1972"/>
                    <a:pt x="1010" y="1972"/>
                    <a:pt x="1016" y="1972"/>
                  </a:cubicBezTo>
                  <a:cubicBezTo>
                    <a:pt x="1564" y="1962"/>
                    <a:pt x="1992" y="1504"/>
                    <a:pt x="1983" y="967"/>
                  </a:cubicBezTo>
                  <a:cubicBezTo>
                    <a:pt x="1963" y="425"/>
                    <a:pt x="1524" y="0"/>
                    <a:pt x="985" y="0"/>
                  </a:cubicBezTo>
                  <a:close/>
                </a:path>
              </a:pathLst>
            </a:custGeom>
            <a:solidFill>
              <a:srgbClr val="0B529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50" name="Google Shape;322;p5">
              <a:extLst>
                <a:ext uri="{FF2B5EF4-FFF2-40B4-BE49-F238E27FC236}">
                  <a16:creationId xmlns:a16="http://schemas.microsoft.com/office/drawing/2014/main" id="{5B647159-9E7F-6803-35DD-5977BB423EC9}"/>
                </a:ext>
              </a:extLst>
            </p:cNvPr>
            <p:cNvSpPr/>
            <p:nvPr/>
          </p:nvSpPr>
          <p:spPr>
            <a:xfrm>
              <a:off x="6672505" y="3368947"/>
              <a:ext cx="38641" cy="38031"/>
            </a:xfrm>
            <a:custGeom>
              <a:avLst/>
              <a:gdLst/>
              <a:ahLst/>
              <a:cxnLst/>
              <a:rect l="l" t="t" r="r" b="b"/>
              <a:pathLst>
                <a:path w="1266" h="1246" extrusionOk="0">
                  <a:moveTo>
                    <a:pt x="637" y="141"/>
                  </a:moveTo>
                  <a:cubicBezTo>
                    <a:pt x="896" y="141"/>
                    <a:pt x="1115" y="349"/>
                    <a:pt x="1115" y="608"/>
                  </a:cubicBezTo>
                  <a:cubicBezTo>
                    <a:pt x="1126" y="878"/>
                    <a:pt x="916" y="1097"/>
                    <a:pt x="648" y="1106"/>
                  </a:cubicBezTo>
                  <a:cubicBezTo>
                    <a:pt x="379" y="1106"/>
                    <a:pt x="160" y="897"/>
                    <a:pt x="150" y="639"/>
                  </a:cubicBezTo>
                  <a:cubicBezTo>
                    <a:pt x="150" y="369"/>
                    <a:pt x="359" y="150"/>
                    <a:pt x="628" y="141"/>
                  </a:cubicBezTo>
                  <a:close/>
                  <a:moveTo>
                    <a:pt x="636" y="1"/>
                  </a:moveTo>
                  <a:cubicBezTo>
                    <a:pt x="630" y="1"/>
                    <a:pt x="624" y="1"/>
                    <a:pt x="618" y="1"/>
                  </a:cubicBezTo>
                  <a:cubicBezTo>
                    <a:pt x="279" y="11"/>
                    <a:pt x="0" y="290"/>
                    <a:pt x="11" y="639"/>
                  </a:cubicBezTo>
                  <a:cubicBezTo>
                    <a:pt x="20" y="977"/>
                    <a:pt x="299" y="1246"/>
                    <a:pt x="637" y="1246"/>
                  </a:cubicBezTo>
                  <a:lnTo>
                    <a:pt x="648" y="1246"/>
                  </a:lnTo>
                  <a:cubicBezTo>
                    <a:pt x="996" y="1236"/>
                    <a:pt x="1265" y="947"/>
                    <a:pt x="1255" y="608"/>
                  </a:cubicBezTo>
                  <a:cubicBezTo>
                    <a:pt x="1245" y="267"/>
                    <a:pt x="967" y="1"/>
                    <a:pt x="636" y="1"/>
                  </a:cubicBezTo>
                  <a:close/>
                </a:path>
              </a:pathLst>
            </a:custGeom>
            <a:solidFill>
              <a:srgbClr val="FFFAF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51" name="Google Shape;323;p5">
              <a:extLst>
                <a:ext uri="{FF2B5EF4-FFF2-40B4-BE49-F238E27FC236}">
                  <a16:creationId xmlns:a16="http://schemas.microsoft.com/office/drawing/2014/main" id="{8D0F18CF-45BB-1A31-C76F-3EF42689F494}"/>
                </a:ext>
              </a:extLst>
            </p:cNvPr>
            <p:cNvSpPr/>
            <p:nvPr/>
          </p:nvSpPr>
          <p:spPr>
            <a:xfrm>
              <a:off x="6658831" y="3259552"/>
              <a:ext cx="61106" cy="60221"/>
            </a:xfrm>
            <a:custGeom>
              <a:avLst/>
              <a:gdLst/>
              <a:ahLst/>
              <a:cxnLst/>
              <a:rect l="l" t="t" r="r" b="b"/>
              <a:pathLst>
                <a:path w="2002" h="1973" extrusionOk="0">
                  <a:moveTo>
                    <a:pt x="995" y="0"/>
                  </a:moveTo>
                  <a:cubicBezTo>
                    <a:pt x="989" y="0"/>
                    <a:pt x="983" y="0"/>
                    <a:pt x="976" y="0"/>
                  </a:cubicBezTo>
                  <a:cubicBezTo>
                    <a:pt x="428" y="20"/>
                    <a:pt x="0" y="468"/>
                    <a:pt x="20" y="1006"/>
                  </a:cubicBezTo>
                  <a:cubicBezTo>
                    <a:pt x="30" y="1548"/>
                    <a:pt x="469" y="1972"/>
                    <a:pt x="1008" y="1972"/>
                  </a:cubicBezTo>
                  <a:cubicBezTo>
                    <a:pt x="1014" y="1972"/>
                    <a:pt x="1020" y="1972"/>
                    <a:pt x="1026" y="1972"/>
                  </a:cubicBezTo>
                  <a:cubicBezTo>
                    <a:pt x="1574" y="1952"/>
                    <a:pt x="2002" y="1504"/>
                    <a:pt x="1982" y="956"/>
                  </a:cubicBezTo>
                  <a:cubicBezTo>
                    <a:pt x="1972" y="425"/>
                    <a:pt x="1525" y="0"/>
                    <a:pt x="995" y="0"/>
                  </a:cubicBezTo>
                  <a:close/>
                </a:path>
              </a:pathLst>
            </a:custGeom>
            <a:solidFill>
              <a:srgbClr val="0B529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52" name="Google Shape;324;p5">
              <a:extLst>
                <a:ext uri="{FF2B5EF4-FFF2-40B4-BE49-F238E27FC236}">
                  <a16:creationId xmlns:a16="http://schemas.microsoft.com/office/drawing/2014/main" id="{C61F0793-0454-F8BA-AB06-63D05D74B5B3}"/>
                </a:ext>
              </a:extLst>
            </p:cNvPr>
            <p:cNvSpPr/>
            <p:nvPr/>
          </p:nvSpPr>
          <p:spPr>
            <a:xfrm>
              <a:off x="6670063" y="3270479"/>
              <a:ext cx="38641" cy="38031"/>
            </a:xfrm>
            <a:custGeom>
              <a:avLst/>
              <a:gdLst/>
              <a:ahLst/>
              <a:cxnLst/>
              <a:rect l="l" t="t" r="r" b="b"/>
              <a:pathLst>
                <a:path w="1266" h="1246" extrusionOk="0">
                  <a:moveTo>
                    <a:pt x="628" y="140"/>
                  </a:moveTo>
                  <a:cubicBezTo>
                    <a:pt x="757" y="140"/>
                    <a:pt x="877" y="190"/>
                    <a:pt x="967" y="280"/>
                  </a:cubicBezTo>
                  <a:cubicBezTo>
                    <a:pt x="1056" y="369"/>
                    <a:pt x="1116" y="488"/>
                    <a:pt x="1116" y="618"/>
                  </a:cubicBezTo>
                  <a:cubicBezTo>
                    <a:pt x="1126" y="877"/>
                    <a:pt x="907" y="1106"/>
                    <a:pt x="648" y="1106"/>
                  </a:cubicBezTo>
                  <a:cubicBezTo>
                    <a:pt x="642" y="1106"/>
                    <a:pt x="635" y="1106"/>
                    <a:pt x="629" y="1106"/>
                  </a:cubicBezTo>
                  <a:cubicBezTo>
                    <a:pt x="369" y="1106"/>
                    <a:pt x="160" y="900"/>
                    <a:pt x="150" y="638"/>
                  </a:cubicBezTo>
                  <a:cubicBezTo>
                    <a:pt x="140" y="369"/>
                    <a:pt x="349" y="150"/>
                    <a:pt x="618" y="140"/>
                  </a:cubicBezTo>
                  <a:close/>
                  <a:moveTo>
                    <a:pt x="618" y="1"/>
                  </a:moveTo>
                  <a:cubicBezTo>
                    <a:pt x="270" y="11"/>
                    <a:pt x="1" y="300"/>
                    <a:pt x="11" y="648"/>
                  </a:cubicBezTo>
                  <a:cubicBezTo>
                    <a:pt x="20" y="977"/>
                    <a:pt x="299" y="1245"/>
                    <a:pt x="628" y="1245"/>
                  </a:cubicBezTo>
                  <a:lnTo>
                    <a:pt x="648" y="1245"/>
                  </a:lnTo>
                  <a:cubicBezTo>
                    <a:pt x="996" y="1245"/>
                    <a:pt x="1266" y="957"/>
                    <a:pt x="1255" y="608"/>
                  </a:cubicBezTo>
                  <a:cubicBezTo>
                    <a:pt x="1255" y="449"/>
                    <a:pt x="1186" y="289"/>
                    <a:pt x="1056" y="180"/>
                  </a:cubicBezTo>
                  <a:cubicBezTo>
                    <a:pt x="937" y="61"/>
                    <a:pt x="777" y="1"/>
                    <a:pt x="618" y="1"/>
                  </a:cubicBezTo>
                  <a:close/>
                </a:path>
              </a:pathLst>
            </a:custGeom>
            <a:solidFill>
              <a:srgbClr val="FFFAF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53" name="Google Shape;325;p5">
              <a:extLst>
                <a:ext uri="{FF2B5EF4-FFF2-40B4-BE49-F238E27FC236}">
                  <a16:creationId xmlns:a16="http://schemas.microsoft.com/office/drawing/2014/main" id="{7C5DACA4-1ACB-3BFD-6985-2234264DB9D9}"/>
                </a:ext>
              </a:extLst>
            </p:cNvPr>
            <p:cNvSpPr/>
            <p:nvPr/>
          </p:nvSpPr>
          <p:spPr>
            <a:xfrm>
              <a:off x="6656389" y="3161359"/>
              <a:ext cx="60831" cy="59946"/>
            </a:xfrm>
            <a:custGeom>
              <a:avLst/>
              <a:gdLst/>
              <a:ahLst/>
              <a:cxnLst/>
              <a:rect l="l" t="t" r="r" b="b"/>
              <a:pathLst>
                <a:path w="1993" h="1964" extrusionOk="0">
                  <a:moveTo>
                    <a:pt x="1003" y="0"/>
                  </a:moveTo>
                  <a:cubicBezTo>
                    <a:pt x="991" y="0"/>
                    <a:pt x="979" y="0"/>
                    <a:pt x="966" y="1"/>
                  </a:cubicBezTo>
                  <a:cubicBezTo>
                    <a:pt x="429" y="11"/>
                    <a:pt x="1" y="469"/>
                    <a:pt x="10" y="1007"/>
                  </a:cubicBezTo>
                  <a:cubicBezTo>
                    <a:pt x="30" y="1542"/>
                    <a:pt x="459" y="1963"/>
                    <a:pt x="989" y="1963"/>
                  </a:cubicBezTo>
                  <a:cubicBezTo>
                    <a:pt x="1002" y="1963"/>
                    <a:pt x="1014" y="1963"/>
                    <a:pt x="1026" y="1963"/>
                  </a:cubicBezTo>
                  <a:cubicBezTo>
                    <a:pt x="1564" y="1952"/>
                    <a:pt x="1992" y="1505"/>
                    <a:pt x="1982" y="957"/>
                  </a:cubicBezTo>
                  <a:cubicBezTo>
                    <a:pt x="1963" y="422"/>
                    <a:pt x="1534" y="0"/>
                    <a:pt x="1003" y="0"/>
                  </a:cubicBezTo>
                  <a:close/>
                </a:path>
              </a:pathLst>
            </a:custGeom>
            <a:solidFill>
              <a:srgbClr val="0B529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54" name="Google Shape;326;p5">
              <a:extLst>
                <a:ext uri="{FF2B5EF4-FFF2-40B4-BE49-F238E27FC236}">
                  <a16:creationId xmlns:a16="http://schemas.microsoft.com/office/drawing/2014/main" id="{6AEB31B2-EF70-8B59-B17D-8C4E473639E6}"/>
                </a:ext>
              </a:extLst>
            </p:cNvPr>
            <p:cNvSpPr/>
            <p:nvPr/>
          </p:nvSpPr>
          <p:spPr>
            <a:xfrm>
              <a:off x="6667622" y="3172317"/>
              <a:ext cx="38336" cy="38031"/>
            </a:xfrm>
            <a:custGeom>
              <a:avLst/>
              <a:gdLst/>
              <a:ahLst/>
              <a:cxnLst/>
              <a:rect l="l" t="t" r="r" b="b"/>
              <a:pathLst>
                <a:path w="1256" h="1246" extrusionOk="0">
                  <a:moveTo>
                    <a:pt x="629" y="140"/>
                  </a:moveTo>
                  <a:cubicBezTo>
                    <a:pt x="887" y="140"/>
                    <a:pt x="1107" y="349"/>
                    <a:pt x="1107" y="608"/>
                  </a:cubicBezTo>
                  <a:cubicBezTo>
                    <a:pt x="1116" y="737"/>
                    <a:pt x="1067" y="867"/>
                    <a:pt x="977" y="956"/>
                  </a:cubicBezTo>
                  <a:cubicBezTo>
                    <a:pt x="887" y="1046"/>
                    <a:pt x="768" y="1106"/>
                    <a:pt x="638" y="1106"/>
                  </a:cubicBezTo>
                  <a:cubicBezTo>
                    <a:pt x="632" y="1106"/>
                    <a:pt x="627" y="1106"/>
                    <a:pt x="621" y="1106"/>
                  </a:cubicBezTo>
                  <a:cubicBezTo>
                    <a:pt x="369" y="1106"/>
                    <a:pt x="151" y="901"/>
                    <a:pt x="151" y="638"/>
                  </a:cubicBezTo>
                  <a:cubicBezTo>
                    <a:pt x="140" y="369"/>
                    <a:pt x="350" y="150"/>
                    <a:pt x="618" y="140"/>
                  </a:cubicBezTo>
                  <a:close/>
                  <a:moveTo>
                    <a:pt x="627" y="0"/>
                  </a:moveTo>
                  <a:cubicBezTo>
                    <a:pt x="621" y="0"/>
                    <a:pt x="615" y="0"/>
                    <a:pt x="609" y="0"/>
                  </a:cubicBezTo>
                  <a:cubicBezTo>
                    <a:pt x="270" y="11"/>
                    <a:pt x="1" y="299"/>
                    <a:pt x="1" y="638"/>
                  </a:cubicBezTo>
                  <a:cubicBezTo>
                    <a:pt x="11" y="976"/>
                    <a:pt x="290" y="1245"/>
                    <a:pt x="629" y="1245"/>
                  </a:cubicBezTo>
                  <a:lnTo>
                    <a:pt x="649" y="1245"/>
                  </a:lnTo>
                  <a:cubicBezTo>
                    <a:pt x="808" y="1245"/>
                    <a:pt x="967" y="1175"/>
                    <a:pt x="1076" y="1056"/>
                  </a:cubicBezTo>
                  <a:cubicBezTo>
                    <a:pt x="1196" y="936"/>
                    <a:pt x="1256" y="777"/>
                    <a:pt x="1256" y="608"/>
                  </a:cubicBezTo>
                  <a:cubicBezTo>
                    <a:pt x="1246" y="265"/>
                    <a:pt x="967" y="0"/>
                    <a:pt x="627" y="0"/>
                  </a:cubicBezTo>
                  <a:close/>
                </a:path>
              </a:pathLst>
            </a:custGeom>
            <a:solidFill>
              <a:srgbClr val="FFFAF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55" name="Google Shape;327;p5">
              <a:extLst>
                <a:ext uri="{FF2B5EF4-FFF2-40B4-BE49-F238E27FC236}">
                  <a16:creationId xmlns:a16="http://schemas.microsoft.com/office/drawing/2014/main" id="{01855F8B-6406-023E-4FD2-E14E781E56F2}"/>
                </a:ext>
              </a:extLst>
            </p:cNvPr>
            <p:cNvSpPr/>
            <p:nvPr/>
          </p:nvSpPr>
          <p:spPr>
            <a:xfrm>
              <a:off x="6653642" y="3062891"/>
              <a:ext cx="61137" cy="60221"/>
            </a:xfrm>
            <a:custGeom>
              <a:avLst/>
              <a:gdLst/>
              <a:ahLst/>
              <a:cxnLst/>
              <a:rect l="l" t="t" r="r" b="b"/>
              <a:pathLst>
                <a:path w="2003" h="1973" extrusionOk="0">
                  <a:moveTo>
                    <a:pt x="995" y="0"/>
                  </a:moveTo>
                  <a:cubicBezTo>
                    <a:pt x="989" y="0"/>
                    <a:pt x="983" y="0"/>
                    <a:pt x="977" y="1"/>
                  </a:cubicBezTo>
                  <a:cubicBezTo>
                    <a:pt x="429" y="20"/>
                    <a:pt x="1" y="469"/>
                    <a:pt x="21" y="1016"/>
                  </a:cubicBezTo>
                  <a:cubicBezTo>
                    <a:pt x="31" y="1548"/>
                    <a:pt x="478" y="1972"/>
                    <a:pt x="1008" y="1972"/>
                  </a:cubicBezTo>
                  <a:cubicBezTo>
                    <a:pt x="1014" y="1972"/>
                    <a:pt x="1020" y="1972"/>
                    <a:pt x="1027" y="1972"/>
                  </a:cubicBezTo>
                  <a:cubicBezTo>
                    <a:pt x="1574" y="1963"/>
                    <a:pt x="2003" y="1505"/>
                    <a:pt x="1983" y="967"/>
                  </a:cubicBezTo>
                  <a:cubicBezTo>
                    <a:pt x="1973" y="425"/>
                    <a:pt x="1534" y="0"/>
                    <a:pt x="995" y="0"/>
                  </a:cubicBezTo>
                  <a:close/>
                </a:path>
              </a:pathLst>
            </a:custGeom>
            <a:solidFill>
              <a:srgbClr val="0B529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56" name="Google Shape;328;p5">
              <a:extLst>
                <a:ext uri="{FF2B5EF4-FFF2-40B4-BE49-F238E27FC236}">
                  <a16:creationId xmlns:a16="http://schemas.microsoft.com/office/drawing/2014/main" id="{977E9E5D-ADD8-2D37-4C04-F2C5DDE1F466}"/>
                </a:ext>
              </a:extLst>
            </p:cNvPr>
            <p:cNvSpPr/>
            <p:nvPr/>
          </p:nvSpPr>
          <p:spPr>
            <a:xfrm>
              <a:off x="6664905" y="3074154"/>
              <a:ext cx="38611" cy="38001"/>
            </a:xfrm>
            <a:custGeom>
              <a:avLst/>
              <a:gdLst/>
              <a:ahLst/>
              <a:cxnLst/>
              <a:rect l="l" t="t" r="r" b="b"/>
              <a:pathLst>
                <a:path w="1265" h="1245" extrusionOk="0">
                  <a:moveTo>
                    <a:pt x="637" y="139"/>
                  </a:moveTo>
                  <a:cubicBezTo>
                    <a:pt x="897" y="139"/>
                    <a:pt x="1106" y="345"/>
                    <a:pt x="1116" y="607"/>
                  </a:cubicBezTo>
                  <a:cubicBezTo>
                    <a:pt x="1125" y="877"/>
                    <a:pt x="917" y="1096"/>
                    <a:pt x="647" y="1105"/>
                  </a:cubicBezTo>
                  <a:cubicBezTo>
                    <a:pt x="518" y="1105"/>
                    <a:pt x="399" y="1056"/>
                    <a:pt x="299" y="966"/>
                  </a:cubicBezTo>
                  <a:cubicBezTo>
                    <a:pt x="209" y="877"/>
                    <a:pt x="150" y="757"/>
                    <a:pt x="150" y="627"/>
                  </a:cubicBezTo>
                  <a:cubicBezTo>
                    <a:pt x="140" y="368"/>
                    <a:pt x="359" y="140"/>
                    <a:pt x="618" y="140"/>
                  </a:cubicBezTo>
                  <a:cubicBezTo>
                    <a:pt x="624" y="139"/>
                    <a:pt x="631" y="139"/>
                    <a:pt x="637" y="139"/>
                  </a:cubicBezTo>
                  <a:close/>
                  <a:moveTo>
                    <a:pt x="637" y="0"/>
                  </a:moveTo>
                  <a:cubicBezTo>
                    <a:pt x="631" y="0"/>
                    <a:pt x="625" y="0"/>
                    <a:pt x="618" y="0"/>
                  </a:cubicBezTo>
                  <a:cubicBezTo>
                    <a:pt x="279" y="10"/>
                    <a:pt x="1" y="289"/>
                    <a:pt x="10" y="638"/>
                  </a:cubicBezTo>
                  <a:cubicBezTo>
                    <a:pt x="10" y="807"/>
                    <a:pt x="80" y="956"/>
                    <a:pt x="209" y="1076"/>
                  </a:cubicBezTo>
                  <a:cubicBezTo>
                    <a:pt x="319" y="1185"/>
                    <a:pt x="468" y="1245"/>
                    <a:pt x="638" y="1245"/>
                  </a:cubicBezTo>
                  <a:lnTo>
                    <a:pt x="647" y="1245"/>
                  </a:lnTo>
                  <a:cubicBezTo>
                    <a:pt x="996" y="1235"/>
                    <a:pt x="1265" y="946"/>
                    <a:pt x="1255" y="607"/>
                  </a:cubicBezTo>
                  <a:cubicBezTo>
                    <a:pt x="1245" y="266"/>
                    <a:pt x="976" y="0"/>
                    <a:pt x="637" y="0"/>
                  </a:cubicBezTo>
                  <a:close/>
                </a:path>
              </a:pathLst>
            </a:custGeom>
            <a:solidFill>
              <a:srgbClr val="FFFAF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57" name="Google Shape;329;p5">
              <a:extLst>
                <a:ext uri="{FF2B5EF4-FFF2-40B4-BE49-F238E27FC236}">
                  <a16:creationId xmlns:a16="http://schemas.microsoft.com/office/drawing/2014/main" id="{4145CEEE-4A0D-C7CE-D5B9-A109E9318E93}"/>
                </a:ext>
              </a:extLst>
            </p:cNvPr>
            <p:cNvSpPr/>
            <p:nvPr/>
          </p:nvSpPr>
          <p:spPr>
            <a:xfrm>
              <a:off x="6490129" y="3069576"/>
              <a:ext cx="186370" cy="370848"/>
            </a:xfrm>
            <a:custGeom>
              <a:avLst/>
              <a:gdLst/>
              <a:ahLst/>
              <a:cxnLst/>
              <a:rect l="l" t="t" r="r" b="b"/>
              <a:pathLst>
                <a:path w="6106" h="12150" extrusionOk="0">
                  <a:moveTo>
                    <a:pt x="5806" y="1"/>
                  </a:moveTo>
                  <a:lnTo>
                    <a:pt x="1" y="220"/>
                  </a:lnTo>
                  <a:lnTo>
                    <a:pt x="230" y="7429"/>
                  </a:lnTo>
                  <a:lnTo>
                    <a:pt x="2042" y="7380"/>
                  </a:lnTo>
                  <a:cubicBezTo>
                    <a:pt x="2042" y="7380"/>
                    <a:pt x="2591" y="12150"/>
                    <a:pt x="5410" y="12150"/>
                  </a:cubicBezTo>
                  <a:cubicBezTo>
                    <a:pt x="5628" y="12150"/>
                    <a:pt x="5859" y="12121"/>
                    <a:pt x="6105" y="12060"/>
                  </a:cubicBezTo>
                  <a:lnTo>
                    <a:pt x="5806" y="1"/>
                  </a:lnTo>
                  <a:close/>
                </a:path>
              </a:pathLst>
            </a:custGeom>
            <a:solidFill>
              <a:srgbClr val="FFFAF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58" name="Google Shape;330;p5">
              <a:extLst>
                <a:ext uri="{FF2B5EF4-FFF2-40B4-BE49-F238E27FC236}">
                  <a16:creationId xmlns:a16="http://schemas.microsoft.com/office/drawing/2014/main" id="{F25C86AA-AD38-1CF9-EED9-6BA874A00707}"/>
                </a:ext>
              </a:extLst>
            </p:cNvPr>
            <p:cNvSpPr/>
            <p:nvPr/>
          </p:nvSpPr>
          <p:spPr>
            <a:xfrm>
              <a:off x="6488023" y="3067470"/>
              <a:ext cx="190582" cy="375060"/>
            </a:xfrm>
            <a:custGeom>
              <a:avLst/>
              <a:gdLst/>
              <a:ahLst/>
              <a:cxnLst/>
              <a:rect l="l" t="t" r="r" b="b"/>
              <a:pathLst>
                <a:path w="6244" h="12288" extrusionOk="0">
                  <a:moveTo>
                    <a:pt x="5805" y="140"/>
                  </a:moveTo>
                  <a:lnTo>
                    <a:pt x="6094" y="12069"/>
                  </a:lnTo>
                  <a:cubicBezTo>
                    <a:pt x="5880" y="12120"/>
                    <a:pt x="5671" y="12146"/>
                    <a:pt x="5468" y="12146"/>
                  </a:cubicBezTo>
                  <a:cubicBezTo>
                    <a:pt x="5003" y="12146"/>
                    <a:pt x="4574" y="12011"/>
                    <a:pt x="4192" y="11740"/>
                  </a:cubicBezTo>
                  <a:cubicBezTo>
                    <a:pt x="2559" y="10615"/>
                    <a:pt x="2181" y="7478"/>
                    <a:pt x="2181" y="7438"/>
                  </a:cubicBezTo>
                  <a:lnTo>
                    <a:pt x="2171" y="7378"/>
                  </a:lnTo>
                  <a:lnTo>
                    <a:pt x="368" y="7418"/>
                  </a:lnTo>
                  <a:lnTo>
                    <a:pt x="140" y="348"/>
                  </a:lnTo>
                  <a:lnTo>
                    <a:pt x="5805" y="140"/>
                  </a:lnTo>
                  <a:close/>
                  <a:moveTo>
                    <a:pt x="5945" y="0"/>
                  </a:moveTo>
                  <a:lnTo>
                    <a:pt x="0" y="219"/>
                  </a:lnTo>
                  <a:lnTo>
                    <a:pt x="229" y="7568"/>
                  </a:lnTo>
                  <a:lnTo>
                    <a:pt x="2052" y="7518"/>
                  </a:lnTo>
                  <a:cubicBezTo>
                    <a:pt x="2081" y="7727"/>
                    <a:pt x="2181" y="8424"/>
                    <a:pt x="2440" y="9211"/>
                  </a:cubicBezTo>
                  <a:cubicBezTo>
                    <a:pt x="2718" y="10077"/>
                    <a:pt x="3227" y="11242"/>
                    <a:pt x="4112" y="11859"/>
                  </a:cubicBezTo>
                  <a:cubicBezTo>
                    <a:pt x="4521" y="12149"/>
                    <a:pt x="4979" y="12288"/>
                    <a:pt x="5477" y="12288"/>
                  </a:cubicBezTo>
                  <a:cubicBezTo>
                    <a:pt x="5706" y="12288"/>
                    <a:pt x="5945" y="12258"/>
                    <a:pt x="6184" y="12198"/>
                  </a:cubicBezTo>
                  <a:lnTo>
                    <a:pt x="6243" y="12178"/>
                  </a:lnTo>
                  <a:lnTo>
                    <a:pt x="5945" y="70"/>
                  </a:lnTo>
                  <a:lnTo>
                    <a:pt x="5945" y="0"/>
                  </a:lnTo>
                  <a:close/>
                </a:path>
              </a:pathLst>
            </a:custGeom>
            <a:solidFill>
              <a:srgbClr val="0B529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59" name="Google Shape;331;p5">
              <a:extLst>
                <a:ext uri="{FF2B5EF4-FFF2-40B4-BE49-F238E27FC236}">
                  <a16:creationId xmlns:a16="http://schemas.microsoft.com/office/drawing/2014/main" id="{C9464BDB-6C6D-8C96-79BB-784957BA6066}"/>
                </a:ext>
              </a:extLst>
            </p:cNvPr>
            <p:cNvSpPr/>
            <p:nvPr/>
          </p:nvSpPr>
          <p:spPr>
            <a:xfrm>
              <a:off x="6536646" y="3161970"/>
              <a:ext cx="55032" cy="54757"/>
            </a:xfrm>
            <a:custGeom>
              <a:avLst/>
              <a:gdLst/>
              <a:ahLst/>
              <a:cxnLst/>
              <a:rect l="l" t="t" r="r" b="b"/>
              <a:pathLst>
                <a:path w="1803" h="1794" extrusionOk="0">
                  <a:moveTo>
                    <a:pt x="886" y="140"/>
                  </a:moveTo>
                  <a:cubicBezTo>
                    <a:pt x="1305" y="140"/>
                    <a:pt x="1643" y="459"/>
                    <a:pt x="1653" y="877"/>
                  </a:cubicBezTo>
                  <a:cubicBezTo>
                    <a:pt x="1663" y="1076"/>
                    <a:pt x="1583" y="1266"/>
                    <a:pt x="1444" y="1415"/>
                  </a:cubicBezTo>
                  <a:cubicBezTo>
                    <a:pt x="1315" y="1564"/>
                    <a:pt x="1125" y="1644"/>
                    <a:pt x="926" y="1654"/>
                  </a:cubicBezTo>
                  <a:cubicBezTo>
                    <a:pt x="508" y="1654"/>
                    <a:pt x="160" y="1335"/>
                    <a:pt x="150" y="917"/>
                  </a:cubicBezTo>
                  <a:cubicBezTo>
                    <a:pt x="140" y="718"/>
                    <a:pt x="220" y="529"/>
                    <a:pt x="359" y="379"/>
                  </a:cubicBezTo>
                  <a:cubicBezTo>
                    <a:pt x="498" y="230"/>
                    <a:pt x="678" y="150"/>
                    <a:pt x="886" y="140"/>
                  </a:cubicBezTo>
                  <a:close/>
                  <a:moveTo>
                    <a:pt x="877" y="1"/>
                  </a:moveTo>
                  <a:cubicBezTo>
                    <a:pt x="388" y="21"/>
                    <a:pt x="1" y="429"/>
                    <a:pt x="10" y="917"/>
                  </a:cubicBezTo>
                  <a:cubicBezTo>
                    <a:pt x="20" y="1405"/>
                    <a:pt x="419" y="1793"/>
                    <a:pt x="906" y="1793"/>
                  </a:cubicBezTo>
                  <a:lnTo>
                    <a:pt x="926" y="1793"/>
                  </a:lnTo>
                  <a:cubicBezTo>
                    <a:pt x="1165" y="1784"/>
                    <a:pt x="1384" y="1684"/>
                    <a:pt x="1554" y="1514"/>
                  </a:cubicBezTo>
                  <a:cubicBezTo>
                    <a:pt x="1713" y="1335"/>
                    <a:pt x="1802" y="1116"/>
                    <a:pt x="1793" y="877"/>
                  </a:cubicBezTo>
                  <a:cubicBezTo>
                    <a:pt x="1793" y="638"/>
                    <a:pt x="1693" y="409"/>
                    <a:pt x="1514" y="250"/>
                  </a:cubicBezTo>
                  <a:cubicBezTo>
                    <a:pt x="1344" y="80"/>
                    <a:pt x="1116" y="1"/>
                    <a:pt x="877" y="1"/>
                  </a:cubicBezTo>
                  <a:close/>
                </a:path>
              </a:pathLst>
            </a:custGeom>
            <a:solidFill>
              <a:srgbClr val="0B529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60" name="Google Shape;332;p5">
              <a:extLst>
                <a:ext uri="{FF2B5EF4-FFF2-40B4-BE49-F238E27FC236}">
                  <a16:creationId xmlns:a16="http://schemas.microsoft.com/office/drawing/2014/main" id="{158B4ABB-79B6-E0D0-5E6C-340C5E9CFCD7}"/>
                </a:ext>
              </a:extLst>
            </p:cNvPr>
            <p:cNvSpPr/>
            <p:nvPr/>
          </p:nvSpPr>
          <p:spPr>
            <a:xfrm>
              <a:off x="6561859" y="3325512"/>
              <a:ext cx="42579" cy="24326"/>
            </a:xfrm>
            <a:custGeom>
              <a:avLst/>
              <a:gdLst/>
              <a:ahLst/>
              <a:cxnLst/>
              <a:rect l="l" t="t" r="r" b="b"/>
              <a:pathLst>
                <a:path w="1395" h="797" extrusionOk="0">
                  <a:moveTo>
                    <a:pt x="1318" y="0"/>
                  </a:moveTo>
                  <a:cubicBezTo>
                    <a:pt x="1307" y="0"/>
                    <a:pt x="1295" y="4"/>
                    <a:pt x="1286" y="10"/>
                  </a:cubicBezTo>
                  <a:lnTo>
                    <a:pt x="51" y="667"/>
                  </a:lnTo>
                  <a:cubicBezTo>
                    <a:pt x="11" y="687"/>
                    <a:pt x="1" y="727"/>
                    <a:pt x="21" y="757"/>
                  </a:cubicBezTo>
                  <a:cubicBezTo>
                    <a:pt x="31" y="787"/>
                    <a:pt x="60" y="797"/>
                    <a:pt x="80" y="797"/>
                  </a:cubicBezTo>
                  <a:cubicBezTo>
                    <a:pt x="91" y="797"/>
                    <a:pt x="100" y="797"/>
                    <a:pt x="111" y="787"/>
                  </a:cubicBezTo>
                  <a:lnTo>
                    <a:pt x="1345" y="130"/>
                  </a:lnTo>
                  <a:cubicBezTo>
                    <a:pt x="1385" y="110"/>
                    <a:pt x="1395" y="70"/>
                    <a:pt x="1375" y="40"/>
                  </a:cubicBezTo>
                  <a:cubicBezTo>
                    <a:pt x="1362" y="13"/>
                    <a:pt x="1340" y="0"/>
                    <a:pt x="1318" y="0"/>
                  </a:cubicBezTo>
                  <a:close/>
                </a:path>
              </a:pathLst>
            </a:custGeom>
            <a:solidFill>
              <a:srgbClr val="0B529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61" name="Google Shape;333;p5">
              <a:extLst>
                <a:ext uri="{FF2B5EF4-FFF2-40B4-BE49-F238E27FC236}">
                  <a16:creationId xmlns:a16="http://schemas.microsoft.com/office/drawing/2014/main" id="{6E455EB6-B8E9-62FA-2276-56ED432F5AE9}"/>
                </a:ext>
              </a:extLst>
            </p:cNvPr>
            <p:cNvSpPr/>
            <p:nvPr/>
          </p:nvSpPr>
          <p:spPr>
            <a:xfrm>
              <a:off x="6553068" y="3288488"/>
              <a:ext cx="46211" cy="27012"/>
            </a:xfrm>
            <a:custGeom>
              <a:avLst/>
              <a:gdLst/>
              <a:ahLst/>
              <a:cxnLst/>
              <a:rect l="l" t="t" r="r" b="b"/>
              <a:pathLst>
                <a:path w="1514" h="885" extrusionOk="0">
                  <a:moveTo>
                    <a:pt x="1431" y="0"/>
                  </a:moveTo>
                  <a:cubicBezTo>
                    <a:pt x="1422" y="0"/>
                    <a:pt x="1412" y="3"/>
                    <a:pt x="1404" y="8"/>
                  </a:cubicBezTo>
                  <a:lnTo>
                    <a:pt x="50" y="745"/>
                  </a:lnTo>
                  <a:cubicBezTo>
                    <a:pt x="10" y="765"/>
                    <a:pt x="0" y="815"/>
                    <a:pt x="20" y="845"/>
                  </a:cubicBezTo>
                  <a:cubicBezTo>
                    <a:pt x="30" y="865"/>
                    <a:pt x="60" y="885"/>
                    <a:pt x="80" y="885"/>
                  </a:cubicBezTo>
                  <a:cubicBezTo>
                    <a:pt x="89" y="885"/>
                    <a:pt x="100" y="874"/>
                    <a:pt x="109" y="874"/>
                  </a:cubicBezTo>
                  <a:lnTo>
                    <a:pt x="1464" y="137"/>
                  </a:lnTo>
                  <a:cubicBezTo>
                    <a:pt x="1503" y="118"/>
                    <a:pt x="1514" y="78"/>
                    <a:pt x="1494" y="38"/>
                  </a:cubicBezTo>
                  <a:cubicBezTo>
                    <a:pt x="1480" y="17"/>
                    <a:pt x="1455" y="0"/>
                    <a:pt x="1431" y="0"/>
                  </a:cubicBezTo>
                  <a:close/>
                </a:path>
              </a:pathLst>
            </a:custGeom>
            <a:solidFill>
              <a:srgbClr val="0B529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62" name="Google Shape;334;p5">
              <a:extLst>
                <a:ext uri="{FF2B5EF4-FFF2-40B4-BE49-F238E27FC236}">
                  <a16:creationId xmlns:a16="http://schemas.microsoft.com/office/drawing/2014/main" id="{94FFC01D-C601-2090-FDCA-34AC0B485BD8}"/>
                </a:ext>
              </a:extLst>
            </p:cNvPr>
            <p:cNvSpPr/>
            <p:nvPr/>
          </p:nvSpPr>
          <p:spPr>
            <a:xfrm>
              <a:off x="6410830" y="3298683"/>
              <a:ext cx="151361" cy="80946"/>
            </a:xfrm>
            <a:custGeom>
              <a:avLst/>
              <a:gdLst/>
              <a:ahLst/>
              <a:cxnLst/>
              <a:rect l="l" t="t" r="r" b="b"/>
              <a:pathLst>
                <a:path w="4959" h="2652" extrusionOk="0">
                  <a:moveTo>
                    <a:pt x="1613" y="142"/>
                  </a:moveTo>
                  <a:cubicBezTo>
                    <a:pt x="2758" y="142"/>
                    <a:pt x="4342" y="899"/>
                    <a:pt x="4749" y="1108"/>
                  </a:cubicBezTo>
                  <a:cubicBezTo>
                    <a:pt x="3229" y="2195"/>
                    <a:pt x="2220" y="2503"/>
                    <a:pt x="1567" y="2503"/>
                  </a:cubicBezTo>
                  <a:cubicBezTo>
                    <a:pt x="945" y="2503"/>
                    <a:pt x="644" y="2224"/>
                    <a:pt x="527" y="2074"/>
                  </a:cubicBezTo>
                  <a:cubicBezTo>
                    <a:pt x="149" y="1586"/>
                    <a:pt x="249" y="790"/>
                    <a:pt x="727" y="401"/>
                  </a:cubicBezTo>
                  <a:cubicBezTo>
                    <a:pt x="946" y="212"/>
                    <a:pt x="1264" y="142"/>
                    <a:pt x="1613" y="142"/>
                  </a:cubicBezTo>
                  <a:close/>
                  <a:moveTo>
                    <a:pt x="1625" y="1"/>
                  </a:moveTo>
                  <a:cubicBezTo>
                    <a:pt x="1236" y="1"/>
                    <a:pt x="889" y="82"/>
                    <a:pt x="637" y="292"/>
                  </a:cubicBezTo>
                  <a:cubicBezTo>
                    <a:pt x="100" y="730"/>
                    <a:pt x="0" y="1616"/>
                    <a:pt x="418" y="2153"/>
                  </a:cubicBezTo>
                  <a:cubicBezTo>
                    <a:pt x="687" y="2512"/>
                    <a:pt x="1085" y="2651"/>
                    <a:pt x="1523" y="2651"/>
                  </a:cubicBezTo>
                  <a:cubicBezTo>
                    <a:pt x="2738" y="2651"/>
                    <a:pt x="4342" y="1576"/>
                    <a:pt x="4919" y="1158"/>
                  </a:cubicBezTo>
                  <a:cubicBezTo>
                    <a:pt x="4939" y="1138"/>
                    <a:pt x="4959" y="1118"/>
                    <a:pt x="4949" y="1088"/>
                  </a:cubicBezTo>
                  <a:cubicBezTo>
                    <a:pt x="4949" y="1068"/>
                    <a:pt x="4939" y="1049"/>
                    <a:pt x="4919" y="1038"/>
                  </a:cubicBezTo>
                  <a:cubicBezTo>
                    <a:pt x="4818" y="984"/>
                    <a:pt x="2972" y="1"/>
                    <a:pt x="1625" y="1"/>
                  </a:cubicBezTo>
                  <a:close/>
                </a:path>
              </a:pathLst>
            </a:custGeom>
            <a:solidFill>
              <a:srgbClr val="0B529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63" name="Google Shape;335;p5">
              <a:extLst>
                <a:ext uri="{FF2B5EF4-FFF2-40B4-BE49-F238E27FC236}">
                  <a16:creationId xmlns:a16="http://schemas.microsoft.com/office/drawing/2014/main" id="{37111F36-0965-54BD-01F2-1317535C4F73}"/>
                </a:ext>
              </a:extLst>
            </p:cNvPr>
            <p:cNvSpPr/>
            <p:nvPr/>
          </p:nvSpPr>
          <p:spPr>
            <a:xfrm>
              <a:off x="6456706" y="3329755"/>
              <a:ext cx="104906" cy="106401"/>
            </a:xfrm>
            <a:custGeom>
              <a:avLst/>
              <a:gdLst/>
              <a:ahLst/>
              <a:cxnLst/>
              <a:rect l="l" t="t" r="r" b="b"/>
              <a:pathLst>
                <a:path w="3437" h="3486" extrusionOk="0">
                  <a:moveTo>
                    <a:pt x="3266" y="170"/>
                  </a:moveTo>
                  <a:cubicBezTo>
                    <a:pt x="2680" y="2988"/>
                    <a:pt x="1688" y="3338"/>
                    <a:pt x="1234" y="3338"/>
                  </a:cubicBezTo>
                  <a:cubicBezTo>
                    <a:pt x="1180" y="3338"/>
                    <a:pt x="1133" y="3333"/>
                    <a:pt x="1096" y="3326"/>
                  </a:cubicBezTo>
                  <a:cubicBezTo>
                    <a:pt x="558" y="3237"/>
                    <a:pt x="150" y="2659"/>
                    <a:pt x="219" y="2122"/>
                  </a:cubicBezTo>
                  <a:cubicBezTo>
                    <a:pt x="369" y="1046"/>
                    <a:pt x="2729" y="319"/>
                    <a:pt x="3266" y="170"/>
                  </a:cubicBezTo>
                  <a:close/>
                  <a:moveTo>
                    <a:pt x="3346" y="0"/>
                  </a:moveTo>
                  <a:cubicBezTo>
                    <a:pt x="3217" y="40"/>
                    <a:pt x="270" y="797"/>
                    <a:pt x="80" y="2102"/>
                  </a:cubicBezTo>
                  <a:cubicBezTo>
                    <a:pt x="0" y="2709"/>
                    <a:pt x="469" y="3366"/>
                    <a:pt x="1076" y="3466"/>
                  </a:cubicBezTo>
                  <a:cubicBezTo>
                    <a:pt x="1135" y="3476"/>
                    <a:pt x="1206" y="3485"/>
                    <a:pt x="1265" y="3485"/>
                  </a:cubicBezTo>
                  <a:cubicBezTo>
                    <a:pt x="2639" y="3485"/>
                    <a:pt x="3266" y="907"/>
                    <a:pt x="3436" y="90"/>
                  </a:cubicBezTo>
                  <a:cubicBezTo>
                    <a:pt x="3436" y="60"/>
                    <a:pt x="3426" y="40"/>
                    <a:pt x="3406" y="20"/>
                  </a:cubicBezTo>
                  <a:cubicBezTo>
                    <a:pt x="3396" y="0"/>
                    <a:pt x="3366" y="0"/>
                    <a:pt x="3346" y="0"/>
                  </a:cubicBezTo>
                  <a:close/>
                </a:path>
              </a:pathLst>
            </a:custGeom>
            <a:solidFill>
              <a:srgbClr val="0B529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64" name="Google Shape;336;p5">
              <a:extLst>
                <a:ext uri="{FF2B5EF4-FFF2-40B4-BE49-F238E27FC236}">
                  <a16:creationId xmlns:a16="http://schemas.microsoft.com/office/drawing/2014/main" id="{213B274A-CD49-4FE7-CA0C-B8561DD80B7F}"/>
                </a:ext>
              </a:extLst>
            </p:cNvPr>
            <p:cNvSpPr/>
            <p:nvPr/>
          </p:nvSpPr>
          <p:spPr>
            <a:xfrm>
              <a:off x="6561248" y="3069576"/>
              <a:ext cx="108233" cy="89736"/>
            </a:xfrm>
            <a:custGeom>
              <a:avLst/>
              <a:gdLst/>
              <a:ahLst/>
              <a:cxnLst/>
              <a:rect l="l" t="t" r="r" b="b"/>
              <a:pathLst>
                <a:path w="3546" h="2940" extrusionOk="0">
                  <a:moveTo>
                    <a:pt x="3476" y="1"/>
                  </a:moveTo>
                  <a:lnTo>
                    <a:pt x="1" y="130"/>
                  </a:lnTo>
                  <a:cubicBezTo>
                    <a:pt x="70" y="1699"/>
                    <a:pt x="1364" y="2939"/>
                    <a:pt x="2934" y="2939"/>
                  </a:cubicBezTo>
                  <a:cubicBezTo>
                    <a:pt x="2958" y="2939"/>
                    <a:pt x="2983" y="2939"/>
                    <a:pt x="3008" y="2938"/>
                  </a:cubicBezTo>
                  <a:cubicBezTo>
                    <a:pt x="3187" y="2928"/>
                    <a:pt x="3377" y="2908"/>
                    <a:pt x="3546" y="2868"/>
                  </a:cubicBezTo>
                  <a:lnTo>
                    <a:pt x="3476" y="1"/>
                  </a:lnTo>
                  <a:close/>
                </a:path>
              </a:pathLst>
            </a:custGeom>
            <a:solidFill>
              <a:srgbClr val="CF371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65" name="Google Shape;337;p5">
              <a:extLst>
                <a:ext uri="{FF2B5EF4-FFF2-40B4-BE49-F238E27FC236}">
                  <a16:creationId xmlns:a16="http://schemas.microsoft.com/office/drawing/2014/main" id="{023179F0-8767-6281-AD33-CA179AE762B0}"/>
                </a:ext>
              </a:extLst>
            </p:cNvPr>
            <p:cNvSpPr/>
            <p:nvPr/>
          </p:nvSpPr>
          <p:spPr>
            <a:xfrm>
              <a:off x="6559142" y="3067470"/>
              <a:ext cx="112475" cy="93918"/>
            </a:xfrm>
            <a:custGeom>
              <a:avLst/>
              <a:gdLst/>
              <a:ahLst/>
              <a:cxnLst/>
              <a:rect l="l" t="t" r="r" b="b"/>
              <a:pathLst>
                <a:path w="3685" h="3077" extrusionOk="0">
                  <a:moveTo>
                    <a:pt x="3475" y="140"/>
                  </a:moveTo>
                  <a:lnTo>
                    <a:pt x="3545" y="2878"/>
                  </a:lnTo>
                  <a:cubicBezTo>
                    <a:pt x="3386" y="2908"/>
                    <a:pt x="3227" y="2928"/>
                    <a:pt x="3077" y="2937"/>
                  </a:cubicBezTo>
                  <a:lnTo>
                    <a:pt x="2997" y="2937"/>
                  </a:lnTo>
                  <a:cubicBezTo>
                    <a:pt x="1504" y="2937"/>
                    <a:pt x="249" y="1762"/>
                    <a:pt x="140" y="269"/>
                  </a:cubicBezTo>
                  <a:lnTo>
                    <a:pt x="3475" y="140"/>
                  </a:lnTo>
                  <a:close/>
                  <a:moveTo>
                    <a:pt x="3615" y="0"/>
                  </a:moveTo>
                  <a:lnTo>
                    <a:pt x="0" y="129"/>
                  </a:lnTo>
                  <a:lnTo>
                    <a:pt x="0" y="199"/>
                  </a:lnTo>
                  <a:cubicBezTo>
                    <a:pt x="70" y="1802"/>
                    <a:pt x="1404" y="3077"/>
                    <a:pt x="2997" y="3077"/>
                  </a:cubicBezTo>
                  <a:lnTo>
                    <a:pt x="3077" y="3077"/>
                  </a:lnTo>
                  <a:cubicBezTo>
                    <a:pt x="3256" y="3067"/>
                    <a:pt x="3446" y="3047"/>
                    <a:pt x="3635" y="3007"/>
                  </a:cubicBezTo>
                  <a:lnTo>
                    <a:pt x="3685" y="2997"/>
                  </a:lnTo>
                  <a:lnTo>
                    <a:pt x="3615" y="0"/>
                  </a:lnTo>
                  <a:close/>
                </a:path>
              </a:pathLst>
            </a:custGeom>
            <a:solidFill>
              <a:srgbClr val="0B529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66" name="Google Shape;338;p5">
              <a:extLst>
                <a:ext uri="{FF2B5EF4-FFF2-40B4-BE49-F238E27FC236}">
                  <a16:creationId xmlns:a16="http://schemas.microsoft.com/office/drawing/2014/main" id="{0BDD3B67-3CAA-C51F-1F13-00DA1B1BEEBB}"/>
                </a:ext>
              </a:extLst>
            </p:cNvPr>
            <p:cNvSpPr/>
            <p:nvPr/>
          </p:nvSpPr>
          <p:spPr>
            <a:xfrm>
              <a:off x="6640608" y="3069576"/>
              <a:ext cx="35894" cy="370757"/>
            </a:xfrm>
            <a:custGeom>
              <a:avLst/>
              <a:gdLst/>
              <a:ahLst/>
              <a:cxnLst/>
              <a:rect l="l" t="t" r="r" b="b"/>
              <a:pathLst>
                <a:path w="1176" h="12147" extrusionOk="0">
                  <a:moveTo>
                    <a:pt x="876" y="1"/>
                  </a:moveTo>
                  <a:lnTo>
                    <a:pt x="0" y="31"/>
                  </a:lnTo>
                  <a:lnTo>
                    <a:pt x="319" y="12139"/>
                  </a:lnTo>
                  <a:cubicBezTo>
                    <a:pt x="380" y="12144"/>
                    <a:pt x="443" y="12147"/>
                    <a:pt x="507" y="12147"/>
                  </a:cubicBezTo>
                  <a:cubicBezTo>
                    <a:pt x="715" y="12147"/>
                    <a:pt x="939" y="12121"/>
                    <a:pt x="1175" y="12060"/>
                  </a:cubicBezTo>
                  <a:lnTo>
                    <a:pt x="876" y="1"/>
                  </a:lnTo>
                  <a:close/>
                </a:path>
              </a:pathLst>
            </a:custGeom>
            <a:solidFill>
              <a:srgbClr val="FFFAF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67" name="Google Shape;339;p5">
              <a:extLst>
                <a:ext uri="{FF2B5EF4-FFF2-40B4-BE49-F238E27FC236}">
                  <a16:creationId xmlns:a16="http://schemas.microsoft.com/office/drawing/2014/main" id="{49BB9160-FCE6-C74B-BC56-EB65C0FF72BD}"/>
                </a:ext>
              </a:extLst>
            </p:cNvPr>
            <p:cNvSpPr/>
            <p:nvPr/>
          </p:nvSpPr>
          <p:spPr>
            <a:xfrm>
              <a:off x="6638441" y="3067470"/>
              <a:ext cx="40168" cy="375060"/>
            </a:xfrm>
            <a:custGeom>
              <a:avLst/>
              <a:gdLst/>
              <a:ahLst/>
              <a:cxnLst/>
              <a:rect l="l" t="t" r="r" b="b"/>
              <a:pathLst>
                <a:path w="1316" h="12288" extrusionOk="0">
                  <a:moveTo>
                    <a:pt x="877" y="140"/>
                  </a:moveTo>
                  <a:lnTo>
                    <a:pt x="1166" y="12069"/>
                  </a:lnTo>
                  <a:cubicBezTo>
                    <a:pt x="957" y="12121"/>
                    <a:pt x="748" y="12150"/>
                    <a:pt x="545" y="12150"/>
                  </a:cubicBezTo>
                  <a:cubicBezTo>
                    <a:pt x="516" y="12150"/>
                    <a:pt x="487" y="12150"/>
                    <a:pt x="459" y="12149"/>
                  </a:cubicBezTo>
                  <a:lnTo>
                    <a:pt x="151" y="169"/>
                  </a:lnTo>
                  <a:lnTo>
                    <a:pt x="877" y="140"/>
                  </a:lnTo>
                  <a:close/>
                  <a:moveTo>
                    <a:pt x="1017" y="0"/>
                  </a:moveTo>
                  <a:lnTo>
                    <a:pt x="1" y="30"/>
                  </a:lnTo>
                  <a:lnTo>
                    <a:pt x="320" y="12278"/>
                  </a:lnTo>
                  <a:lnTo>
                    <a:pt x="390" y="12278"/>
                  </a:lnTo>
                  <a:cubicBezTo>
                    <a:pt x="439" y="12288"/>
                    <a:pt x="499" y="12288"/>
                    <a:pt x="549" y="12288"/>
                  </a:cubicBezTo>
                  <a:cubicBezTo>
                    <a:pt x="778" y="12288"/>
                    <a:pt x="1017" y="12258"/>
                    <a:pt x="1256" y="12198"/>
                  </a:cubicBezTo>
                  <a:lnTo>
                    <a:pt x="1315" y="12178"/>
                  </a:lnTo>
                  <a:lnTo>
                    <a:pt x="1017" y="70"/>
                  </a:lnTo>
                  <a:lnTo>
                    <a:pt x="1017" y="0"/>
                  </a:lnTo>
                  <a:close/>
                </a:path>
              </a:pathLst>
            </a:custGeom>
            <a:solidFill>
              <a:srgbClr val="0B529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68" name="Google Shape;340;p5">
              <a:extLst>
                <a:ext uri="{FF2B5EF4-FFF2-40B4-BE49-F238E27FC236}">
                  <a16:creationId xmlns:a16="http://schemas.microsoft.com/office/drawing/2014/main" id="{2E2A3162-752B-A3C8-4A22-DE901E06DA58}"/>
                </a:ext>
              </a:extLst>
            </p:cNvPr>
            <p:cNvSpPr/>
            <p:nvPr/>
          </p:nvSpPr>
          <p:spPr>
            <a:xfrm>
              <a:off x="5854910" y="3261658"/>
              <a:ext cx="221288" cy="159297"/>
            </a:xfrm>
            <a:custGeom>
              <a:avLst/>
              <a:gdLst/>
              <a:ahLst/>
              <a:cxnLst/>
              <a:rect l="l" t="t" r="r" b="b"/>
              <a:pathLst>
                <a:path w="7250" h="5219" extrusionOk="0">
                  <a:moveTo>
                    <a:pt x="4700" y="1"/>
                  </a:moveTo>
                  <a:lnTo>
                    <a:pt x="0" y="1216"/>
                  </a:lnTo>
                  <a:lnTo>
                    <a:pt x="1832" y="5219"/>
                  </a:lnTo>
                  <a:lnTo>
                    <a:pt x="7249" y="4601"/>
                  </a:lnTo>
                  <a:lnTo>
                    <a:pt x="4700" y="1"/>
                  </a:lnTo>
                  <a:close/>
                </a:path>
              </a:pathLst>
            </a:custGeom>
            <a:solidFill>
              <a:srgbClr val="FFFAF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69" name="Google Shape;341;p5">
              <a:extLst>
                <a:ext uri="{FF2B5EF4-FFF2-40B4-BE49-F238E27FC236}">
                  <a16:creationId xmlns:a16="http://schemas.microsoft.com/office/drawing/2014/main" id="{AFF6FC0B-C919-3A6C-E44E-449FC40CE197}"/>
                </a:ext>
              </a:extLst>
            </p:cNvPr>
            <p:cNvSpPr/>
            <p:nvPr/>
          </p:nvSpPr>
          <p:spPr>
            <a:xfrm>
              <a:off x="5851858" y="3259247"/>
              <a:ext cx="227698" cy="163845"/>
            </a:xfrm>
            <a:custGeom>
              <a:avLst/>
              <a:gdLst/>
              <a:ahLst/>
              <a:cxnLst/>
              <a:rect l="l" t="t" r="r" b="b"/>
              <a:pathLst>
                <a:path w="7460" h="5368" extrusionOk="0">
                  <a:moveTo>
                    <a:pt x="4771" y="159"/>
                  </a:moveTo>
                  <a:lnTo>
                    <a:pt x="7240" y="4631"/>
                  </a:lnTo>
                  <a:lnTo>
                    <a:pt x="1983" y="5218"/>
                  </a:lnTo>
                  <a:lnTo>
                    <a:pt x="190" y="1345"/>
                  </a:lnTo>
                  <a:lnTo>
                    <a:pt x="4771" y="159"/>
                  </a:lnTo>
                  <a:close/>
                  <a:moveTo>
                    <a:pt x="4840" y="0"/>
                  </a:moveTo>
                  <a:lnTo>
                    <a:pt x="1" y="1255"/>
                  </a:lnTo>
                  <a:lnTo>
                    <a:pt x="1893" y="5368"/>
                  </a:lnTo>
                  <a:lnTo>
                    <a:pt x="7459" y="4740"/>
                  </a:lnTo>
                  <a:lnTo>
                    <a:pt x="4840" y="0"/>
                  </a:lnTo>
                  <a:close/>
                </a:path>
              </a:pathLst>
            </a:custGeom>
            <a:solidFill>
              <a:srgbClr val="0B529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70" name="Google Shape;342;p5">
              <a:extLst>
                <a:ext uri="{FF2B5EF4-FFF2-40B4-BE49-F238E27FC236}">
                  <a16:creationId xmlns:a16="http://schemas.microsoft.com/office/drawing/2014/main" id="{5BC9F78B-83EA-AC08-6F7A-C5E0F6133335}"/>
                </a:ext>
              </a:extLst>
            </p:cNvPr>
            <p:cNvSpPr/>
            <p:nvPr/>
          </p:nvSpPr>
          <p:spPr>
            <a:xfrm>
              <a:off x="5698692" y="2887200"/>
              <a:ext cx="512137" cy="478135"/>
            </a:xfrm>
            <a:custGeom>
              <a:avLst/>
              <a:gdLst/>
              <a:ahLst/>
              <a:cxnLst/>
              <a:rect l="l" t="t" r="r" b="b"/>
              <a:pathLst>
                <a:path w="16779" h="15665" extrusionOk="0">
                  <a:moveTo>
                    <a:pt x="8873" y="1"/>
                  </a:moveTo>
                  <a:cubicBezTo>
                    <a:pt x="8214" y="1"/>
                    <a:pt x="8066" y="250"/>
                    <a:pt x="8066" y="250"/>
                  </a:cubicBezTo>
                  <a:cubicBezTo>
                    <a:pt x="8066" y="250"/>
                    <a:pt x="926" y="4661"/>
                    <a:pt x="458" y="7041"/>
                  </a:cubicBezTo>
                  <a:cubicBezTo>
                    <a:pt x="0" y="9411"/>
                    <a:pt x="3316" y="15665"/>
                    <a:pt x="3316" y="15665"/>
                  </a:cubicBezTo>
                  <a:lnTo>
                    <a:pt x="11701" y="13833"/>
                  </a:lnTo>
                  <a:lnTo>
                    <a:pt x="9072" y="9391"/>
                  </a:lnTo>
                  <a:cubicBezTo>
                    <a:pt x="11362" y="8206"/>
                    <a:pt x="14728" y="6424"/>
                    <a:pt x="15534" y="5727"/>
                  </a:cubicBezTo>
                  <a:cubicBezTo>
                    <a:pt x="16779" y="4652"/>
                    <a:pt x="15783" y="2630"/>
                    <a:pt x="12198" y="987"/>
                  </a:cubicBezTo>
                  <a:cubicBezTo>
                    <a:pt x="10489" y="206"/>
                    <a:pt x="9471" y="1"/>
                    <a:pt x="8873" y="1"/>
                  </a:cubicBezTo>
                  <a:close/>
                </a:path>
              </a:pathLst>
            </a:custGeom>
            <a:solidFill>
              <a:srgbClr val="2371A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71" name="Google Shape;343;p5">
              <a:extLst>
                <a:ext uri="{FF2B5EF4-FFF2-40B4-BE49-F238E27FC236}">
                  <a16:creationId xmlns:a16="http://schemas.microsoft.com/office/drawing/2014/main" id="{033C1202-32BF-5FCE-C7CF-2C92AF798521}"/>
                </a:ext>
              </a:extLst>
            </p:cNvPr>
            <p:cNvSpPr/>
            <p:nvPr/>
          </p:nvSpPr>
          <p:spPr>
            <a:xfrm>
              <a:off x="5718441" y="2890863"/>
              <a:ext cx="457441" cy="462599"/>
            </a:xfrm>
            <a:custGeom>
              <a:avLst/>
              <a:gdLst/>
              <a:ahLst/>
              <a:cxnLst/>
              <a:rect l="l" t="t" r="r" b="b"/>
              <a:pathLst>
                <a:path w="14987" h="15156" extrusionOk="0">
                  <a:moveTo>
                    <a:pt x="10446" y="498"/>
                  </a:moveTo>
                  <a:lnTo>
                    <a:pt x="10446" y="3247"/>
                  </a:lnTo>
                  <a:lnTo>
                    <a:pt x="7598" y="3247"/>
                  </a:lnTo>
                  <a:lnTo>
                    <a:pt x="7598" y="498"/>
                  </a:lnTo>
                  <a:close/>
                  <a:moveTo>
                    <a:pt x="7459" y="3386"/>
                  </a:moveTo>
                  <a:lnTo>
                    <a:pt x="7459" y="6134"/>
                  </a:lnTo>
                  <a:lnTo>
                    <a:pt x="4611" y="6134"/>
                  </a:lnTo>
                  <a:lnTo>
                    <a:pt x="4611" y="3386"/>
                  </a:lnTo>
                  <a:close/>
                  <a:moveTo>
                    <a:pt x="10446" y="3386"/>
                  </a:moveTo>
                  <a:lnTo>
                    <a:pt x="10446" y="6134"/>
                  </a:lnTo>
                  <a:lnTo>
                    <a:pt x="7598" y="6134"/>
                  </a:lnTo>
                  <a:lnTo>
                    <a:pt x="7598" y="3386"/>
                  </a:lnTo>
                  <a:close/>
                  <a:moveTo>
                    <a:pt x="13433" y="3386"/>
                  </a:moveTo>
                  <a:lnTo>
                    <a:pt x="13433" y="6134"/>
                  </a:lnTo>
                  <a:lnTo>
                    <a:pt x="10585" y="6134"/>
                  </a:lnTo>
                  <a:lnTo>
                    <a:pt x="10585" y="3386"/>
                  </a:lnTo>
                  <a:close/>
                  <a:moveTo>
                    <a:pt x="4471" y="6274"/>
                  </a:moveTo>
                  <a:lnTo>
                    <a:pt x="4471" y="9022"/>
                  </a:lnTo>
                  <a:lnTo>
                    <a:pt x="1623" y="9022"/>
                  </a:lnTo>
                  <a:lnTo>
                    <a:pt x="1623" y="6274"/>
                  </a:lnTo>
                  <a:close/>
                  <a:moveTo>
                    <a:pt x="7459" y="6274"/>
                  </a:moveTo>
                  <a:lnTo>
                    <a:pt x="7459" y="9022"/>
                  </a:lnTo>
                  <a:lnTo>
                    <a:pt x="4611" y="9022"/>
                  </a:lnTo>
                  <a:lnTo>
                    <a:pt x="4611" y="6274"/>
                  </a:lnTo>
                  <a:close/>
                  <a:moveTo>
                    <a:pt x="4471" y="9162"/>
                  </a:moveTo>
                  <a:lnTo>
                    <a:pt x="4471" y="11910"/>
                  </a:lnTo>
                  <a:lnTo>
                    <a:pt x="1623" y="11910"/>
                  </a:lnTo>
                  <a:lnTo>
                    <a:pt x="1623" y="9162"/>
                  </a:lnTo>
                  <a:close/>
                  <a:moveTo>
                    <a:pt x="7459" y="9162"/>
                  </a:moveTo>
                  <a:lnTo>
                    <a:pt x="7459" y="11910"/>
                  </a:lnTo>
                  <a:lnTo>
                    <a:pt x="4611" y="11910"/>
                  </a:lnTo>
                  <a:lnTo>
                    <a:pt x="4611" y="9162"/>
                  </a:lnTo>
                  <a:close/>
                  <a:moveTo>
                    <a:pt x="7598" y="0"/>
                  </a:moveTo>
                  <a:cubicBezTo>
                    <a:pt x="7529" y="31"/>
                    <a:pt x="7478" y="71"/>
                    <a:pt x="7459" y="91"/>
                  </a:cubicBezTo>
                  <a:lnTo>
                    <a:pt x="7459" y="359"/>
                  </a:lnTo>
                  <a:lnTo>
                    <a:pt x="7060" y="359"/>
                  </a:lnTo>
                  <a:cubicBezTo>
                    <a:pt x="6991" y="409"/>
                    <a:pt x="6921" y="449"/>
                    <a:pt x="6841" y="498"/>
                  </a:cubicBezTo>
                  <a:lnTo>
                    <a:pt x="7459" y="498"/>
                  </a:lnTo>
                  <a:lnTo>
                    <a:pt x="7459" y="3247"/>
                  </a:lnTo>
                  <a:lnTo>
                    <a:pt x="4611" y="3247"/>
                  </a:lnTo>
                  <a:lnTo>
                    <a:pt x="4611" y="2032"/>
                  </a:lnTo>
                  <a:cubicBezTo>
                    <a:pt x="4561" y="2062"/>
                    <a:pt x="4511" y="2102"/>
                    <a:pt x="4471" y="2131"/>
                  </a:cubicBezTo>
                  <a:lnTo>
                    <a:pt x="4471" y="3247"/>
                  </a:lnTo>
                  <a:lnTo>
                    <a:pt x="3008" y="3247"/>
                  </a:lnTo>
                  <a:cubicBezTo>
                    <a:pt x="2948" y="3297"/>
                    <a:pt x="2888" y="3346"/>
                    <a:pt x="2829" y="3386"/>
                  </a:cubicBezTo>
                  <a:lnTo>
                    <a:pt x="4471" y="3386"/>
                  </a:lnTo>
                  <a:lnTo>
                    <a:pt x="4471" y="6134"/>
                  </a:lnTo>
                  <a:lnTo>
                    <a:pt x="1623" y="6134"/>
                  </a:lnTo>
                  <a:lnTo>
                    <a:pt x="1623" y="4452"/>
                  </a:lnTo>
                  <a:cubicBezTo>
                    <a:pt x="1574" y="4492"/>
                    <a:pt x="1524" y="4532"/>
                    <a:pt x="1474" y="4581"/>
                  </a:cubicBezTo>
                  <a:lnTo>
                    <a:pt x="1474" y="6134"/>
                  </a:lnTo>
                  <a:lnTo>
                    <a:pt x="150" y="6134"/>
                  </a:lnTo>
                  <a:cubicBezTo>
                    <a:pt x="120" y="6185"/>
                    <a:pt x="100" y="6224"/>
                    <a:pt x="70" y="6274"/>
                  </a:cubicBezTo>
                  <a:lnTo>
                    <a:pt x="1474" y="6274"/>
                  </a:lnTo>
                  <a:lnTo>
                    <a:pt x="1474" y="9022"/>
                  </a:lnTo>
                  <a:lnTo>
                    <a:pt x="1" y="9022"/>
                  </a:lnTo>
                  <a:cubicBezTo>
                    <a:pt x="10" y="9062"/>
                    <a:pt x="30" y="9112"/>
                    <a:pt x="41" y="9162"/>
                  </a:cubicBezTo>
                  <a:lnTo>
                    <a:pt x="1474" y="9162"/>
                  </a:lnTo>
                  <a:lnTo>
                    <a:pt x="1474" y="11910"/>
                  </a:lnTo>
                  <a:lnTo>
                    <a:pt x="977" y="11910"/>
                  </a:lnTo>
                  <a:cubicBezTo>
                    <a:pt x="996" y="11950"/>
                    <a:pt x="1016" y="12000"/>
                    <a:pt x="1036" y="12049"/>
                  </a:cubicBezTo>
                  <a:lnTo>
                    <a:pt x="1474" y="12049"/>
                  </a:lnTo>
                  <a:lnTo>
                    <a:pt x="1474" y="13065"/>
                  </a:lnTo>
                  <a:cubicBezTo>
                    <a:pt x="1524" y="13175"/>
                    <a:pt x="1574" y="13284"/>
                    <a:pt x="1623" y="13384"/>
                  </a:cubicBezTo>
                  <a:lnTo>
                    <a:pt x="1623" y="12049"/>
                  </a:lnTo>
                  <a:lnTo>
                    <a:pt x="4471" y="12049"/>
                  </a:lnTo>
                  <a:lnTo>
                    <a:pt x="4471" y="14788"/>
                  </a:lnTo>
                  <a:lnTo>
                    <a:pt x="2291" y="14788"/>
                  </a:lnTo>
                  <a:cubicBezTo>
                    <a:pt x="2311" y="14837"/>
                    <a:pt x="2340" y="14888"/>
                    <a:pt x="2360" y="14927"/>
                  </a:cubicBezTo>
                  <a:lnTo>
                    <a:pt x="4471" y="14927"/>
                  </a:lnTo>
                  <a:lnTo>
                    <a:pt x="4471" y="15156"/>
                  </a:lnTo>
                  <a:lnTo>
                    <a:pt x="4611" y="15127"/>
                  </a:lnTo>
                  <a:lnTo>
                    <a:pt x="4611" y="14927"/>
                  </a:lnTo>
                  <a:lnTo>
                    <a:pt x="5477" y="14927"/>
                  </a:lnTo>
                  <a:lnTo>
                    <a:pt x="6124" y="14788"/>
                  </a:lnTo>
                  <a:lnTo>
                    <a:pt x="4611" y="14788"/>
                  </a:lnTo>
                  <a:lnTo>
                    <a:pt x="4611" y="12049"/>
                  </a:lnTo>
                  <a:lnTo>
                    <a:pt x="7459" y="12049"/>
                  </a:lnTo>
                  <a:lnTo>
                    <a:pt x="7459" y="14499"/>
                  </a:lnTo>
                  <a:lnTo>
                    <a:pt x="7598" y="14469"/>
                  </a:lnTo>
                  <a:lnTo>
                    <a:pt x="7598" y="12049"/>
                  </a:lnTo>
                  <a:lnTo>
                    <a:pt x="10067" y="12049"/>
                  </a:lnTo>
                  <a:lnTo>
                    <a:pt x="9978" y="11910"/>
                  </a:lnTo>
                  <a:lnTo>
                    <a:pt x="7598" y="11910"/>
                  </a:lnTo>
                  <a:lnTo>
                    <a:pt x="7598" y="9162"/>
                  </a:lnTo>
                  <a:lnTo>
                    <a:pt x="8634" y="9162"/>
                  </a:lnTo>
                  <a:cubicBezTo>
                    <a:pt x="8724" y="9112"/>
                    <a:pt x="8813" y="9072"/>
                    <a:pt x="8903" y="9022"/>
                  </a:cubicBezTo>
                  <a:lnTo>
                    <a:pt x="7598" y="9022"/>
                  </a:lnTo>
                  <a:lnTo>
                    <a:pt x="7598" y="6274"/>
                  </a:lnTo>
                  <a:lnTo>
                    <a:pt x="10446" y="6274"/>
                  </a:lnTo>
                  <a:lnTo>
                    <a:pt x="10446" y="8216"/>
                  </a:lnTo>
                  <a:cubicBezTo>
                    <a:pt x="10496" y="8186"/>
                    <a:pt x="10536" y="8166"/>
                    <a:pt x="10585" y="8136"/>
                  </a:cubicBezTo>
                  <a:lnTo>
                    <a:pt x="10585" y="6274"/>
                  </a:lnTo>
                  <a:lnTo>
                    <a:pt x="13433" y="6274"/>
                  </a:lnTo>
                  <a:lnTo>
                    <a:pt x="13433" y="6563"/>
                  </a:lnTo>
                  <a:cubicBezTo>
                    <a:pt x="13483" y="6533"/>
                    <a:pt x="13523" y="6503"/>
                    <a:pt x="13572" y="6483"/>
                  </a:cubicBezTo>
                  <a:lnTo>
                    <a:pt x="13572" y="6274"/>
                  </a:lnTo>
                  <a:lnTo>
                    <a:pt x="13911" y="6274"/>
                  </a:lnTo>
                  <a:cubicBezTo>
                    <a:pt x="13991" y="6224"/>
                    <a:pt x="14070" y="6185"/>
                    <a:pt x="14140" y="6134"/>
                  </a:cubicBezTo>
                  <a:lnTo>
                    <a:pt x="13572" y="6134"/>
                  </a:lnTo>
                  <a:lnTo>
                    <a:pt x="13572" y="3386"/>
                  </a:lnTo>
                  <a:lnTo>
                    <a:pt x="14986" y="3386"/>
                  </a:lnTo>
                  <a:cubicBezTo>
                    <a:pt x="14957" y="3346"/>
                    <a:pt x="14917" y="3297"/>
                    <a:pt x="14887" y="3247"/>
                  </a:cubicBezTo>
                  <a:lnTo>
                    <a:pt x="13572" y="3247"/>
                  </a:lnTo>
                  <a:lnTo>
                    <a:pt x="13572" y="2022"/>
                  </a:lnTo>
                  <a:cubicBezTo>
                    <a:pt x="13533" y="1982"/>
                    <a:pt x="13483" y="1952"/>
                    <a:pt x="13433" y="1923"/>
                  </a:cubicBezTo>
                  <a:lnTo>
                    <a:pt x="13433" y="3247"/>
                  </a:lnTo>
                  <a:lnTo>
                    <a:pt x="10585" y="3247"/>
                  </a:lnTo>
                  <a:lnTo>
                    <a:pt x="10585" y="498"/>
                  </a:lnTo>
                  <a:lnTo>
                    <a:pt x="10695" y="498"/>
                  </a:lnTo>
                  <a:cubicBezTo>
                    <a:pt x="10565" y="449"/>
                    <a:pt x="10446" y="409"/>
                    <a:pt x="10326" y="359"/>
                  </a:cubicBezTo>
                  <a:lnTo>
                    <a:pt x="7598" y="359"/>
                  </a:lnTo>
                  <a:lnTo>
                    <a:pt x="7598" y="0"/>
                  </a:lnTo>
                  <a:close/>
                </a:path>
              </a:pathLst>
            </a:custGeom>
            <a:solidFill>
              <a:srgbClr val="CF371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72" name="Google Shape;344;p5">
              <a:extLst>
                <a:ext uri="{FF2B5EF4-FFF2-40B4-BE49-F238E27FC236}">
                  <a16:creationId xmlns:a16="http://schemas.microsoft.com/office/drawing/2014/main" id="{245874E8-1BCC-02A0-A65F-011C0F3B8206}"/>
                </a:ext>
              </a:extLst>
            </p:cNvPr>
            <p:cNvSpPr/>
            <p:nvPr/>
          </p:nvSpPr>
          <p:spPr>
            <a:xfrm>
              <a:off x="6037256" y="3278080"/>
              <a:ext cx="4304" cy="35284"/>
            </a:xfrm>
            <a:custGeom>
              <a:avLst/>
              <a:gdLst/>
              <a:ahLst/>
              <a:cxnLst/>
              <a:rect l="l" t="t" r="r" b="b"/>
              <a:pathLst>
                <a:path w="141" h="1156" extrusionOk="0">
                  <a:moveTo>
                    <a:pt x="1" y="1"/>
                  </a:moveTo>
                  <a:lnTo>
                    <a:pt x="1" y="1156"/>
                  </a:lnTo>
                  <a:lnTo>
                    <a:pt x="140" y="1126"/>
                  </a:lnTo>
                  <a:lnTo>
                    <a:pt x="140" y="239"/>
                  </a:lnTo>
                  <a:lnTo>
                    <a:pt x="1" y="1"/>
                  </a:lnTo>
                  <a:close/>
                </a:path>
              </a:pathLst>
            </a:custGeom>
            <a:solidFill>
              <a:srgbClr val="CF371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73" name="Google Shape;345;p5">
              <a:extLst>
                <a:ext uri="{FF2B5EF4-FFF2-40B4-BE49-F238E27FC236}">
                  <a16:creationId xmlns:a16="http://schemas.microsoft.com/office/drawing/2014/main" id="{045ABF25-44E5-8C58-0E03-1E649684AB3D}"/>
                </a:ext>
              </a:extLst>
            </p:cNvPr>
            <p:cNvSpPr/>
            <p:nvPr/>
          </p:nvSpPr>
          <p:spPr>
            <a:xfrm>
              <a:off x="5797771" y="3171706"/>
              <a:ext cx="261395" cy="195771"/>
            </a:xfrm>
            <a:custGeom>
              <a:avLst/>
              <a:gdLst/>
              <a:ahLst/>
              <a:cxnLst/>
              <a:rect l="l" t="t" r="r" b="b"/>
              <a:pathLst>
                <a:path w="8564" h="6414" extrusionOk="0">
                  <a:moveTo>
                    <a:pt x="5828" y="0"/>
                  </a:moveTo>
                  <a:cubicBezTo>
                    <a:pt x="5814" y="0"/>
                    <a:pt x="5800" y="4"/>
                    <a:pt x="5786" y="11"/>
                  </a:cubicBezTo>
                  <a:cubicBezTo>
                    <a:pt x="5756" y="31"/>
                    <a:pt x="5746" y="70"/>
                    <a:pt x="5766" y="100"/>
                  </a:cubicBezTo>
                  <a:lnTo>
                    <a:pt x="8345" y="4461"/>
                  </a:lnTo>
                  <a:lnTo>
                    <a:pt x="60" y="6274"/>
                  </a:lnTo>
                  <a:cubicBezTo>
                    <a:pt x="20" y="6284"/>
                    <a:pt x="0" y="6324"/>
                    <a:pt x="11" y="6364"/>
                  </a:cubicBezTo>
                  <a:cubicBezTo>
                    <a:pt x="11" y="6393"/>
                    <a:pt x="40" y="6413"/>
                    <a:pt x="70" y="6413"/>
                  </a:cubicBezTo>
                  <a:lnTo>
                    <a:pt x="90" y="6413"/>
                  </a:lnTo>
                  <a:lnTo>
                    <a:pt x="8564" y="4561"/>
                  </a:lnTo>
                  <a:lnTo>
                    <a:pt x="5886" y="31"/>
                  </a:lnTo>
                  <a:cubicBezTo>
                    <a:pt x="5873" y="11"/>
                    <a:pt x="5852" y="0"/>
                    <a:pt x="5828" y="0"/>
                  </a:cubicBezTo>
                  <a:close/>
                </a:path>
              </a:pathLst>
            </a:custGeom>
            <a:solidFill>
              <a:srgbClr val="0B529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74" name="Google Shape;346;p5">
              <a:extLst>
                <a:ext uri="{FF2B5EF4-FFF2-40B4-BE49-F238E27FC236}">
                  <a16:creationId xmlns:a16="http://schemas.microsoft.com/office/drawing/2014/main" id="{073CC916-89A6-29EA-7B79-59C25E97F5E7}"/>
                </a:ext>
              </a:extLst>
            </p:cNvPr>
            <p:cNvSpPr/>
            <p:nvPr/>
          </p:nvSpPr>
          <p:spPr>
            <a:xfrm>
              <a:off x="5710535" y="2885247"/>
              <a:ext cx="481767" cy="325095"/>
            </a:xfrm>
            <a:custGeom>
              <a:avLst/>
              <a:gdLst/>
              <a:ahLst/>
              <a:cxnLst/>
              <a:rect l="l" t="t" r="r" b="b"/>
              <a:pathLst>
                <a:path w="15784" h="10651" extrusionOk="0">
                  <a:moveTo>
                    <a:pt x="8479" y="0"/>
                  </a:moveTo>
                  <a:cubicBezTo>
                    <a:pt x="7880" y="0"/>
                    <a:pt x="7677" y="200"/>
                    <a:pt x="7628" y="264"/>
                  </a:cubicBezTo>
                  <a:cubicBezTo>
                    <a:pt x="7469" y="364"/>
                    <a:pt x="5756" y="1439"/>
                    <a:pt x="4013" y="2764"/>
                  </a:cubicBezTo>
                  <a:cubicBezTo>
                    <a:pt x="1544" y="4636"/>
                    <a:pt x="200" y="6090"/>
                    <a:pt x="10" y="7086"/>
                  </a:cubicBezTo>
                  <a:cubicBezTo>
                    <a:pt x="1" y="7125"/>
                    <a:pt x="21" y="7165"/>
                    <a:pt x="61" y="7175"/>
                  </a:cubicBezTo>
                  <a:cubicBezTo>
                    <a:pt x="100" y="7175"/>
                    <a:pt x="140" y="7155"/>
                    <a:pt x="140" y="7115"/>
                  </a:cubicBezTo>
                  <a:cubicBezTo>
                    <a:pt x="598" y="4795"/>
                    <a:pt x="7648" y="423"/>
                    <a:pt x="7718" y="374"/>
                  </a:cubicBezTo>
                  <a:lnTo>
                    <a:pt x="7737" y="354"/>
                  </a:lnTo>
                  <a:cubicBezTo>
                    <a:pt x="7743" y="349"/>
                    <a:pt x="7891" y="140"/>
                    <a:pt x="8485" y="140"/>
                  </a:cubicBezTo>
                  <a:cubicBezTo>
                    <a:pt x="9065" y="140"/>
                    <a:pt x="10069" y="339"/>
                    <a:pt x="11780" y="1121"/>
                  </a:cubicBezTo>
                  <a:cubicBezTo>
                    <a:pt x="13991" y="2127"/>
                    <a:pt x="15415" y="3401"/>
                    <a:pt x="15574" y="4526"/>
                  </a:cubicBezTo>
                  <a:cubicBezTo>
                    <a:pt x="15634" y="4994"/>
                    <a:pt x="15475" y="5413"/>
                    <a:pt x="15097" y="5741"/>
                  </a:cubicBezTo>
                  <a:cubicBezTo>
                    <a:pt x="13871" y="6796"/>
                    <a:pt x="6513" y="10481"/>
                    <a:pt x="6433" y="10511"/>
                  </a:cubicBezTo>
                  <a:cubicBezTo>
                    <a:pt x="6403" y="10531"/>
                    <a:pt x="6383" y="10571"/>
                    <a:pt x="6403" y="10611"/>
                  </a:cubicBezTo>
                  <a:cubicBezTo>
                    <a:pt x="6413" y="10630"/>
                    <a:pt x="6443" y="10650"/>
                    <a:pt x="6463" y="10650"/>
                  </a:cubicBezTo>
                  <a:cubicBezTo>
                    <a:pt x="6473" y="10650"/>
                    <a:pt x="6493" y="10640"/>
                    <a:pt x="6503" y="10640"/>
                  </a:cubicBezTo>
                  <a:cubicBezTo>
                    <a:pt x="6801" y="10491"/>
                    <a:pt x="13951" y="6916"/>
                    <a:pt x="15186" y="5851"/>
                  </a:cubicBezTo>
                  <a:cubicBezTo>
                    <a:pt x="15604" y="5492"/>
                    <a:pt x="15783" y="5024"/>
                    <a:pt x="15714" y="4506"/>
                  </a:cubicBezTo>
                  <a:cubicBezTo>
                    <a:pt x="15634" y="3948"/>
                    <a:pt x="15086" y="2475"/>
                    <a:pt x="11830" y="991"/>
                  </a:cubicBezTo>
                  <a:cubicBezTo>
                    <a:pt x="10122" y="210"/>
                    <a:pt x="9092" y="0"/>
                    <a:pt x="8479" y="0"/>
                  </a:cubicBezTo>
                  <a:close/>
                </a:path>
              </a:pathLst>
            </a:custGeom>
            <a:solidFill>
              <a:srgbClr val="0B529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75" name="Google Shape;347;p5">
              <a:extLst>
                <a:ext uri="{FF2B5EF4-FFF2-40B4-BE49-F238E27FC236}">
                  <a16:creationId xmlns:a16="http://schemas.microsoft.com/office/drawing/2014/main" id="{9D6D4B19-D3A2-1FCE-1145-27AC8413D494}"/>
                </a:ext>
              </a:extLst>
            </p:cNvPr>
            <p:cNvSpPr/>
            <p:nvPr/>
          </p:nvSpPr>
          <p:spPr>
            <a:xfrm>
              <a:off x="5781349" y="3555260"/>
              <a:ext cx="59916" cy="59916"/>
            </a:xfrm>
            <a:custGeom>
              <a:avLst/>
              <a:gdLst/>
              <a:ahLst/>
              <a:cxnLst/>
              <a:rect l="l" t="t" r="r" b="b"/>
              <a:pathLst>
                <a:path w="1963" h="1963" extrusionOk="0">
                  <a:moveTo>
                    <a:pt x="987" y="1"/>
                  </a:moveTo>
                  <a:cubicBezTo>
                    <a:pt x="439" y="1"/>
                    <a:pt x="1" y="439"/>
                    <a:pt x="1" y="987"/>
                  </a:cubicBezTo>
                  <a:cubicBezTo>
                    <a:pt x="1" y="1525"/>
                    <a:pt x="439" y="1963"/>
                    <a:pt x="987" y="1963"/>
                  </a:cubicBezTo>
                  <a:cubicBezTo>
                    <a:pt x="1524" y="1963"/>
                    <a:pt x="1963" y="1525"/>
                    <a:pt x="1963" y="987"/>
                  </a:cubicBezTo>
                  <a:cubicBezTo>
                    <a:pt x="1963" y="439"/>
                    <a:pt x="1524" y="1"/>
                    <a:pt x="987" y="1"/>
                  </a:cubicBezTo>
                  <a:close/>
                </a:path>
              </a:pathLst>
            </a:custGeom>
            <a:solidFill>
              <a:srgbClr val="0B529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76" name="Google Shape;348;p5">
              <a:extLst>
                <a:ext uri="{FF2B5EF4-FFF2-40B4-BE49-F238E27FC236}">
                  <a16:creationId xmlns:a16="http://schemas.microsoft.com/office/drawing/2014/main" id="{5094C788-BFCD-66E3-7E1D-3B48736E35B4}"/>
                </a:ext>
              </a:extLst>
            </p:cNvPr>
            <p:cNvSpPr/>
            <p:nvPr/>
          </p:nvSpPr>
          <p:spPr>
            <a:xfrm>
              <a:off x="5792277" y="3566218"/>
              <a:ext cx="38062" cy="38031"/>
            </a:xfrm>
            <a:custGeom>
              <a:avLst/>
              <a:gdLst/>
              <a:ahLst/>
              <a:cxnLst/>
              <a:rect l="l" t="t" r="r" b="b"/>
              <a:pathLst>
                <a:path w="1247" h="1246" extrusionOk="0">
                  <a:moveTo>
                    <a:pt x="629" y="140"/>
                  </a:moveTo>
                  <a:cubicBezTo>
                    <a:pt x="888" y="140"/>
                    <a:pt x="1107" y="359"/>
                    <a:pt x="1107" y="628"/>
                  </a:cubicBezTo>
                  <a:cubicBezTo>
                    <a:pt x="1107" y="887"/>
                    <a:pt x="888" y="1106"/>
                    <a:pt x="629" y="1106"/>
                  </a:cubicBezTo>
                  <a:cubicBezTo>
                    <a:pt x="359" y="1106"/>
                    <a:pt x="140" y="887"/>
                    <a:pt x="140" y="628"/>
                  </a:cubicBezTo>
                  <a:cubicBezTo>
                    <a:pt x="140" y="359"/>
                    <a:pt x="359" y="140"/>
                    <a:pt x="629" y="140"/>
                  </a:cubicBezTo>
                  <a:close/>
                  <a:moveTo>
                    <a:pt x="629" y="0"/>
                  </a:moveTo>
                  <a:cubicBezTo>
                    <a:pt x="280" y="0"/>
                    <a:pt x="1" y="279"/>
                    <a:pt x="1" y="628"/>
                  </a:cubicBezTo>
                  <a:cubicBezTo>
                    <a:pt x="1" y="967"/>
                    <a:pt x="280" y="1245"/>
                    <a:pt x="629" y="1245"/>
                  </a:cubicBezTo>
                  <a:cubicBezTo>
                    <a:pt x="967" y="1245"/>
                    <a:pt x="1246" y="967"/>
                    <a:pt x="1246" y="628"/>
                  </a:cubicBezTo>
                  <a:cubicBezTo>
                    <a:pt x="1246" y="279"/>
                    <a:pt x="967" y="0"/>
                    <a:pt x="629" y="0"/>
                  </a:cubicBezTo>
                  <a:close/>
                </a:path>
              </a:pathLst>
            </a:custGeom>
            <a:solidFill>
              <a:srgbClr val="FFFAF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77" name="Google Shape;349;p5">
              <a:extLst>
                <a:ext uri="{FF2B5EF4-FFF2-40B4-BE49-F238E27FC236}">
                  <a16:creationId xmlns:a16="http://schemas.microsoft.com/office/drawing/2014/main" id="{AE1B9F6B-0097-5794-5EAF-81AC05EF1B83}"/>
                </a:ext>
              </a:extLst>
            </p:cNvPr>
            <p:cNvSpPr/>
            <p:nvPr/>
          </p:nvSpPr>
          <p:spPr>
            <a:xfrm>
              <a:off x="5879542" y="3555260"/>
              <a:ext cx="60190" cy="59916"/>
            </a:xfrm>
            <a:custGeom>
              <a:avLst/>
              <a:gdLst/>
              <a:ahLst/>
              <a:cxnLst/>
              <a:rect l="l" t="t" r="r" b="b"/>
              <a:pathLst>
                <a:path w="1972" h="1963" extrusionOk="0">
                  <a:moveTo>
                    <a:pt x="986" y="1"/>
                  </a:moveTo>
                  <a:cubicBezTo>
                    <a:pt x="438" y="1"/>
                    <a:pt x="0" y="439"/>
                    <a:pt x="0" y="987"/>
                  </a:cubicBezTo>
                  <a:cubicBezTo>
                    <a:pt x="0" y="1525"/>
                    <a:pt x="438" y="1963"/>
                    <a:pt x="986" y="1963"/>
                  </a:cubicBezTo>
                  <a:cubicBezTo>
                    <a:pt x="1534" y="1963"/>
                    <a:pt x="1972" y="1525"/>
                    <a:pt x="1972" y="987"/>
                  </a:cubicBezTo>
                  <a:cubicBezTo>
                    <a:pt x="1972" y="439"/>
                    <a:pt x="1534" y="1"/>
                    <a:pt x="986" y="1"/>
                  </a:cubicBezTo>
                  <a:close/>
                </a:path>
              </a:pathLst>
            </a:custGeom>
            <a:solidFill>
              <a:srgbClr val="0B529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78" name="Google Shape;350;p5">
              <a:extLst>
                <a:ext uri="{FF2B5EF4-FFF2-40B4-BE49-F238E27FC236}">
                  <a16:creationId xmlns:a16="http://schemas.microsoft.com/office/drawing/2014/main" id="{278EB6BB-D211-FF2F-94BA-29CB17C06A82}"/>
                </a:ext>
              </a:extLst>
            </p:cNvPr>
            <p:cNvSpPr/>
            <p:nvPr/>
          </p:nvSpPr>
          <p:spPr>
            <a:xfrm>
              <a:off x="5890470" y="3566218"/>
              <a:ext cx="38336" cy="38031"/>
            </a:xfrm>
            <a:custGeom>
              <a:avLst/>
              <a:gdLst/>
              <a:ahLst/>
              <a:cxnLst/>
              <a:rect l="l" t="t" r="r" b="b"/>
              <a:pathLst>
                <a:path w="1256" h="1246" extrusionOk="0">
                  <a:moveTo>
                    <a:pt x="628" y="140"/>
                  </a:moveTo>
                  <a:cubicBezTo>
                    <a:pt x="897" y="140"/>
                    <a:pt x="1106" y="359"/>
                    <a:pt x="1106" y="628"/>
                  </a:cubicBezTo>
                  <a:cubicBezTo>
                    <a:pt x="1106" y="887"/>
                    <a:pt x="897" y="1106"/>
                    <a:pt x="628" y="1106"/>
                  </a:cubicBezTo>
                  <a:cubicBezTo>
                    <a:pt x="359" y="1106"/>
                    <a:pt x="150" y="887"/>
                    <a:pt x="150" y="628"/>
                  </a:cubicBezTo>
                  <a:cubicBezTo>
                    <a:pt x="150" y="359"/>
                    <a:pt x="359" y="140"/>
                    <a:pt x="628" y="140"/>
                  </a:cubicBezTo>
                  <a:close/>
                  <a:moveTo>
                    <a:pt x="628" y="0"/>
                  </a:moveTo>
                  <a:cubicBezTo>
                    <a:pt x="279" y="0"/>
                    <a:pt x="1" y="279"/>
                    <a:pt x="1" y="628"/>
                  </a:cubicBezTo>
                  <a:cubicBezTo>
                    <a:pt x="1" y="967"/>
                    <a:pt x="279" y="1245"/>
                    <a:pt x="628" y="1245"/>
                  </a:cubicBezTo>
                  <a:cubicBezTo>
                    <a:pt x="966" y="1245"/>
                    <a:pt x="1255" y="967"/>
                    <a:pt x="1255" y="628"/>
                  </a:cubicBezTo>
                  <a:cubicBezTo>
                    <a:pt x="1255" y="279"/>
                    <a:pt x="966" y="0"/>
                    <a:pt x="628" y="0"/>
                  </a:cubicBezTo>
                  <a:close/>
                </a:path>
              </a:pathLst>
            </a:custGeom>
            <a:solidFill>
              <a:srgbClr val="FFFAF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79" name="Google Shape;351;p5">
              <a:extLst>
                <a:ext uri="{FF2B5EF4-FFF2-40B4-BE49-F238E27FC236}">
                  <a16:creationId xmlns:a16="http://schemas.microsoft.com/office/drawing/2014/main" id="{AFE8CBC7-4A6C-96F3-8F16-10F9F250F5EC}"/>
                </a:ext>
              </a:extLst>
            </p:cNvPr>
            <p:cNvSpPr/>
            <p:nvPr/>
          </p:nvSpPr>
          <p:spPr>
            <a:xfrm>
              <a:off x="5978010" y="3555260"/>
              <a:ext cx="59885" cy="59916"/>
            </a:xfrm>
            <a:custGeom>
              <a:avLst/>
              <a:gdLst/>
              <a:ahLst/>
              <a:cxnLst/>
              <a:rect l="l" t="t" r="r" b="b"/>
              <a:pathLst>
                <a:path w="1962" h="1963" extrusionOk="0">
                  <a:moveTo>
                    <a:pt x="976" y="1"/>
                  </a:moveTo>
                  <a:cubicBezTo>
                    <a:pt x="439" y="1"/>
                    <a:pt x="0" y="439"/>
                    <a:pt x="0" y="987"/>
                  </a:cubicBezTo>
                  <a:cubicBezTo>
                    <a:pt x="0" y="1525"/>
                    <a:pt x="439" y="1963"/>
                    <a:pt x="976" y="1963"/>
                  </a:cubicBezTo>
                  <a:cubicBezTo>
                    <a:pt x="1524" y="1963"/>
                    <a:pt x="1962" y="1525"/>
                    <a:pt x="1962" y="987"/>
                  </a:cubicBezTo>
                  <a:cubicBezTo>
                    <a:pt x="1962" y="439"/>
                    <a:pt x="1524" y="1"/>
                    <a:pt x="976" y="1"/>
                  </a:cubicBezTo>
                  <a:close/>
                </a:path>
              </a:pathLst>
            </a:custGeom>
            <a:solidFill>
              <a:srgbClr val="0B529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80" name="Google Shape;352;p5">
              <a:extLst>
                <a:ext uri="{FF2B5EF4-FFF2-40B4-BE49-F238E27FC236}">
                  <a16:creationId xmlns:a16="http://schemas.microsoft.com/office/drawing/2014/main" id="{4F859494-1387-D77A-13D1-4E51FD9A07B0}"/>
                </a:ext>
              </a:extLst>
            </p:cNvPr>
            <p:cNvSpPr/>
            <p:nvPr/>
          </p:nvSpPr>
          <p:spPr>
            <a:xfrm>
              <a:off x="5988938" y="3566218"/>
              <a:ext cx="38031" cy="38031"/>
            </a:xfrm>
            <a:custGeom>
              <a:avLst/>
              <a:gdLst/>
              <a:ahLst/>
              <a:cxnLst/>
              <a:rect l="l" t="t" r="r" b="b"/>
              <a:pathLst>
                <a:path w="1246" h="1246" extrusionOk="0">
                  <a:moveTo>
                    <a:pt x="618" y="140"/>
                  </a:moveTo>
                  <a:cubicBezTo>
                    <a:pt x="887" y="140"/>
                    <a:pt x="1106" y="359"/>
                    <a:pt x="1106" y="628"/>
                  </a:cubicBezTo>
                  <a:cubicBezTo>
                    <a:pt x="1106" y="887"/>
                    <a:pt x="887" y="1106"/>
                    <a:pt x="618" y="1106"/>
                  </a:cubicBezTo>
                  <a:cubicBezTo>
                    <a:pt x="359" y="1106"/>
                    <a:pt x="140" y="887"/>
                    <a:pt x="140" y="628"/>
                  </a:cubicBezTo>
                  <a:cubicBezTo>
                    <a:pt x="140" y="359"/>
                    <a:pt x="359" y="140"/>
                    <a:pt x="618" y="140"/>
                  </a:cubicBezTo>
                  <a:close/>
                  <a:moveTo>
                    <a:pt x="618" y="0"/>
                  </a:moveTo>
                  <a:cubicBezTo>
                    <a:pt x="280" y="0"/>
                    <a:pt x="1" y="279"/>
                    <a:pt x="1" y="628"/>
                  </a:cubicBezTo>
                  <a:cubicBezTo>
                    <a:pt x="1" y="967"/>
                    <a:pt x="280" y="1245"/>
                    <a:pt x="618" y="1245"/>
                  </a:cubicBezTo>
                  <a:cubicBezTo>
                    <a:pt x="966" y="1245"/>
                    <a:pt x="1245" y="967"/>
                    <a:pt x="1245" y="628"/>
                  </a:cubicBezTo>
                  <a:cubicBezTo>
                    <a:pt x="1245" y="279"/>
                    <a:pt x="966" y="0"/>
                    <a:pt x="618" y="0"/>
                  </a:cubicBezTo>
                  <a:close/>
                </a:path>
              </a:pathLst>
            </a:custGeom>
            <a:solidFill>
              <a:srgbClr val="FFFAF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81" name="Google Shape;353;p5">
              <a:extLst>
                <a:ext uri="{FF2B5EF4-FFF2-40B4-BE49-F238E27FC236}">
                  <a16:creationId xmlns:a16="http://schemas.microsoft.com/office/drawing/2014/main" id="{1E17CE1E-F84E-87F4-2CE6-69DA5BB1D957}"/>
                </a:ext>
              </a:extLst>
            </p:cNvPr>
            <p:cNvSpPr/>
            <p:nvPr/>
          </p:nvSpPr>
          <p:spPr>
            <a:xfrm>
              <a:off x="6076173" y="3555260"/>
              <a:ext cx="60190" cy="59916"/>
            </a:xfrm>
            <a:custGeom>
              <a:avLst/>
              <a:gdLst/>
              <a:ahLst/>
              <a:cxnLst/>
              <a:rect l="l" t="t" r="r" b="b"/>
              <a:pathLst>
                <a:path w="1972" h="1963" extrusionOk="0">
                  <a:moveTo>
                    <a:pt x="987" y="1"/>
                  </a:moveTo>
                  <a:cubicBezTo>
                    <a:pt x="439" y="1"/>
                    <a:pt x="0" y="439"/>
                    <a:pt x="0" y="987"/>
                  </a:cubicBezTo>
                  <a:cubicBezTo>
                    <a:pt x="0" y="1525"/>
                    <a:pt x="439" y="1963"/>
                    <a:pt x="987" y="1963"/>
                  </a:cubicBezTo>
                  <a:cubicBezTo>
                    <a:pt x="1524" y="1963"/>
                    <a:pt x="1972" y="1525"/>
                    <a:pt x="1972" y="987"/>
                  </a:cubicBezTo>
                  <a:cubicBezTo>
                    <a:pt x="1972" y="439"/>
                    <a:pt x="1524" y="1"/>
                    <a:pt x="987" y="1"/>
                  </a:cubicBezTo>
                  <a:close/>
                </a:path>
              </a:pathLst>
            </a:custGeom>
            <a:solidFill>
              <a:srgbClr val="0B529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82" name="Google Shape;354;p5">
              <a:extLst>
                <a:ext uri="{FF2B5EF4-FFF2-40B4-BE49-F238E27FC236}">
                  <a16:creationId xmlns:a16="http://schemas.microsoft.com/office/drawing/2014/main" id="{C056D29E-7444-1706-6EB6-EA7ED3653479}"/>
                </a:ext>
              </a:extLst>
            </p:cNvPr>
            <p:cNvSpPr/>
            <p:nvPr/>
          </p:nvSpPr>
          <p:spPr>
            <a:xfrm>
              <a:off x="6087100" y="3566218"/>
              <a:ext cx="38031" cy="38031"/>
            </a:xfrm>
            <a:custGeom>
              <a:avLst/>
              <a:gdLst/>
              <a:ahLst/>
              <a:cxnLst/>
              <a:rect l="l" t="t" r="r" b="b"/>
              <a:pathLst>
                <a:path w="1246" h="1246" extrusionOk="0">
                  <a:moveTo>
                    <a:pt x="629" y="140"/>
                  </a:moveTo>
                  <a:cubicBezTo>
                    <a:pt x="897" y="140"/>
                    <a:pt x="1107" y="359"/>
                    <a:pt x="1107" y="628"/>
                  </a:cubicBezTo>
                  <a:cubicBezTo>
                    <a:pt x="1107" y="887"/>
                    <a:pt x="897" y="1106"/>
                    <a:pt x="629" y="1106"/>
                  </a:cubicBezTo>
                  <a:cubicBezTo>
                    <a:pt x="359" y="1106"/>
                    <a:pt x="140" y="887"/>
                    <a:pt x="140" y="628"/>
                  </a:cubicBezTo>
                  <a:cubicBezTo>
                    <a:pt x="140" y="359"/>
                    <a:pt x="359" y="140"/>
                    <a:pt x="629" y="140"/>
                  </a:cubicBezTo>
                  <a:close/>
                  <a:moveTo>
                    <a:pt x="629" y="0"/>
                  </a:moveTo>
                  <a:cubicBezTo>
                    <a:pt x="280" y="0"/>
                    <a:pt x="1" y="279"/>
                    <a:pt x="1" y="628"/>
                  </a:cubicBezTo>
                  <a:cubicBezTo>
                    <a:pt x="1" y="967"/>
                    <a:pt x="280" y="1245"/>
                    <a:pt x="629" y="1245"/>
                  </a:cubicBezTo>
                  <a:cubicBezTo>
                    <a:pt x="967" y="1245"/>
                    <a:pt x="1246" y="967"/>
                    <a:pt x="1246" y="628"/>
                  </a:cubicBezTo>
                  <a:cubicBezTo>
                    <a:pt x="1246" y="279"/>
                    <a:pt x="967" y="0"/>
                    <a:pt x="629" y="0"/>
                  </a:cubicBezTo>
                  <a:close/>
                </a:path>
              </a:pathLst>
            </a:custGeom>
            <a:solidFill>
              <a:srgbClr val="FFFAF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83" name="Google Shape;355;p5">
              <a:extLst>
                <a:ext uri="{FF2B5EF4-FFF2-40B4-BE49-F238E27FC236}">
                  <a16:creationId xmlns:a16="http://schemas.microsoft.com/office/drawing/2014/main" id="{65C30564-4EA1-385C-7081-5D390DEDD22F}"/>
                </a:ext>
              </a:extLst>
            </p:cNvPr>
            <p:cNvSpPr/>
            <p:nvPr/>
          </p:nvSpPr>
          <p:spPr>
            <a:xfrm>
              <a:off x="5738800" y="3384178"/>
              <a:ext cx="425545" cy="184203"/>
            </a:xfrm>
            <a:custGeom>
              <a:avLst/>
              <a:gdLst/>
              <a:ahLst/>
              <a:cxnLst/>
              <a:rect l="l" t="t" r="r" b="b"/>
              <a:pathLst>
                <a:path w="13942" h="6035" extrusionOk="0">
                  <a:moveTo>
                    <a:pt x="11343" y="0"/>
                  </a:moveTo>
                  <a:lnTo>
                    <a:pt x="4601" y="328"/>
                  </a:lnTo>
                  <a:lnTo>
                    <a:pt x="5537" y="2101"/>
                  </a:lnTo>
                  <a:cubicBezTo>
                    <a:pt x="5537" y="2101"/>
                    <a:pt x="0" y="2589"/>
                    <a:pt x="757" y="6034"/>
                  </a:cubicBezTo>
                  <a:lnTo>
                    <a:pt x="13941" y="6034"/>
                  </a:lnTo>
                  <a:lnTo>
                    <a:pt x="11343" y="0"/>
                  </a:lnTo>
                  <a:close/>
                </a:path>
              </a:pathLst>
            </a:custGeom>
            <a:solidFill>
              <a:srgbClr val="FFFAF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84" name="Google Shape;356;p5">
              <a:extLst>
                <a:ext uri="{FF2B5EF4-FFF2-40B4-BE49-F238E27FC236}">
                  <a16:creationId xmlns:a16="http://schemas.microsoft.com/office/drawing/2014/main" id="{8FD266F0-A0BA-B988-3A73-50CAF8E171EA}"/>
                </a:ext>
              </a:extLst>
            </p:cNvPr>
            <p:cNvSpPr/>
            <p:nvPr/>
          </p:nvSpPr>
          <p:spPr>
            <a:xfrm>
              <a:off x="5754611" y="3381736"/>
              <a:ext cx="412756" cy="188751"/>
            </a:xfrm>
            <a:custGeom>
              <a:avLst/>
              <a:gdLst/>
              <a:ahLst/>
              <a:cxnLst/>
              <a:rect l="l" t="t" r="r" b="b"/>
              <a:pathLst>
                <a:path w="13523" h="6184" extrusionOk="0">
                  <a:moveTo>
                    <a:pt x="10774" y="149"/>
                  </a:moveTo>
                  <a:lnTo>
                    <a:pt x="13314" y="6044"/>
                  </a:lnTo>
                  <a:lnTo>
                    <a:pt x="299" y="6044"/>
                  </a:lnTo>
                  <a:cubicBezTo>
                    <a:pt x="150" y="5327"/>
                    <a:pt x="279" y="4690"/>
                    <a:pt x="677" y="4152"/>
                  </a:cubicBezTo>
                  <a:cubicBezTo>
                    <a:pt x="1852" y="2550"/>
                    <a:pt x="4999" y="2251"/>
                    <a:pt x="5029" y="2251"/>
                  </a:cubicBezTo>
                  <a:lnTo>
                    <a:pt x="5138" y="2241"/>
                  </a:lnTo>
                  <a:lnTo>
                    <a:pt x="4202" y="478"/>
                  </a:lnTo>
                  <a:lnTo>
                    <a:pt x="10774" y="149"/>
                  </a:lnTo>
                  <a:close/>
                  <a:moveTo>
                    <a:pt x="10874" y="0"/>
                  </a:moveTo>
                  <a:lnTo>
                    <a:pt x="3974" y="349"/>
                  </a:lnTo>
                  <a:lnTo>
                    <a:pt x="4910" y="2121"/>
                  </a:lnTo>
                  <a:cubicBezTo>
                    <a:pt x="4660" y="2151"/>
                    <a:pt x="4003" y="2241"/>
                    <a:pt x="3257" y="2460"/>
                  </a:cubicBezTo>
                  <a:cubicBezTo>
                    <a:pt x="2381" y="2718"/>
                    <a:pt x="1195" y="3196"/>
                    <a:pt x="568" y="4063"/>
                  </a:cubicBezTo>
                  <a:cubicBezTo>
                    <a:pt x="130" y="4661"/>
                    <a:pt x="0" y="5347"/>
                    <a:pt x="170" y="6134"/>
                  </a:cubicBezTo>
                  <a:lnTo>
                    <a:pt x="190" y="6184"/>
                  </a:lnTo>
                  <a:lnTo>
                    <a:pt x="13523" y="6184"/>
                  </a:lnTo>
                  <a:lnTo>
                    <a:pt x="10884" y="50"/>
                  </a:lnTo>
                  <a:lnTo>
                    <a:pt x="10874" y="0"/>
                  </a:lnTo>
                  <a:close/>
                </a:path>
              </a:pathLst>
            </a:custGeom>
            <a:solidFill>
              <a:srgbClr val="0B529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85" name="Google Shape;357;p5">
              <a:extLst>
                <a:ext uri="{FF2B5EF4-FFF2-40B4-BE49-F238E27FC236}">
                  <a16:creationId xmlns:a16="http://schemas.microsoft.com/office/drawing/2014/main" id="{0776574B-47F4-9694-8BF0-0CAD509F996A}"/>
                </a:ext>
              </a:extLst>
            </p:cNvPr>
            <p:cNvSpPr/>
            <p:nvPr/>
          </p:nvSpPr>
          <p:spPr>
            <a:xfrm>
              <a:off x="5985916" y="3435518"/>
              <a:ext cx="54422" cy="54452"/>
            </a:xfrm>
            <a:custGeom>
              <a:avLst/>
              <a:gdLst/>
              <a:ahLst/>
              <a:cxnLst/>
              <a:rect l="l" t="t" r="r" b="b"/>
              <a:pathLst>
                <a:path w="1783" h="1784" extrusionOk="0">
                  <a:moveTo>
                    <a:pt x="886" y="140"/>
                  </a:moveTo>
                  <a:cubicBezTo>
                    <a:pt x="1304" y="140"/>
                    <a:pt x="1643" y="479"/>
                    <a:pt x="1643" y="887"/>
                  </a:cubicBezTo>
                  <a:cubicBezTo>
                    <a:pt x="1643" y="1305"/>
                    <a:pt x="1304" y="1644"/>
                    <a:pt x="886" y="1644"/>
                  </a:cubicBezTo>
                  <a:cubicBezTo>
                    <a:pt x="478" y="1644"/>
                    <a:pt x="140" y="1305"/>
                    <a:pt x="140" y="887"/>
                  </a:cubicBezTo>
                  <a:cubicBezTo>
                    <a:pt x="140" y="479"/>
                    <a:pt x="478" y="140"/>
                    <a:pt x="886" y="140"/>
                  </a:cubicBezTo>
                  <a:close/>
                  <a:moveTo>
                    <a:pt x="886" y="1"/>
                  </a:moveTo>
                  <a:cubicBezTo>
                    <a:pt x="399" y="1"/>
                    <a:pt x="0" y="399"/>
                    <a:pt x="0" y="887"/>
                  </a:cubicBezTo>
                  <a:cubicBezTo>
                    <a:pt x="0" y="1385"/>
                    <a:pt x="399" y="1783"/>
                    <a:pt x="886" y="1783"/>
                  </a:cubicBezTo>
                  <a:cubicBezTo>
                    <a:pt x="1384" y="1783"/>
                    <a:pt x="1782" y="1385"/>
                    <a:pt x="1782" y="887"/>
                  </a:cubicBezTo>
                  <a:cubicBezTo>
                    <a:pt x="1782" y="399"/>
                    <a:pt x="1384" y="1"/>
                    <a:pt x="886" y="1"/>
                  </a:cubicBezTo>
                  <a:close/>
                </a:path>
              </a:pathLst>
            </a:custGeom>
            <a:solidFill>
              <a:srgbClr val="0B529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86" name="Google Shape;358;p5">
              <a:extLst>
                <a:ext uri="{FF2B5EF4-FFF2-40B4-BE49-F238E27FC236}">
                  <a16:creationId xmlns:a16="http://schemas.microsoft.com/office/drawing/2014/main" id="{6845F1B6-EA8D-63DE-F5E8-7703E69C31AB}"/>
                </a:ext>
              </a:extLst>
            </p:cNvPr>
            <p:cNvSpPr/>
            <p:nvPr/>
          </p:nvSpPr>
          <p:spPr>
            <a:xfrm>
              <a:off x="5852468" y="3456548"/>
              <a:ext cx="24052" cy="42548"/>
            </a:xfrm>
            <a:custGeom>
              <a:avLst/>
              <a:gdLst/>
              <a:ahLst/>
              <a:cxnLst/>
              <a:rect l="l" t="t" r="r" b="b"/>
              <a:pathLst>
                <a:path w="788" h="1394" extrusionOk="0">
                  <a:moveTo>
                    <a:pt x="73" y="1"/>
                  </a:moveTo>
                  <a:cubicBezTo>
                    <a:pt x="63" y="1"/>
                    <a:pt x="52" y="3"/>
                    <a:pt x="40" y="9"/>
                  </a:cubicBezTo>
                  <a:cubicBezTo>
                    <a:pt x="11" y="29"/>
                    <a:pt x="1" y="68"/>
                    <a:pt x="11" y="108"/>
                  </a:cubicBezTo>
                  <a:lnTo>
                    <a:pt x="638" y="1353"/>
                  </a:lnTo>
                  <a:cubicBezTo>
                    <a:pt x="658" y="1383"/>
                    <a:pt x="678" y="1393"/>
                    <a:pt x="708" y="1393"/>
                  </a:cubicBezTo>
                  <a:cubicBezTo>
                    <a:pt x="718" y="1393"/>
                    <a:pt x="728" y="1393"/>
                    <a:pt x="737" y="1383"/>
                  </a:cubicBezTo>
                  <a:cubicBezTo>
                    <a:pt x="768" y="1373"/>
                    <a:pt x="788" y="1323"/>
                    <a:pt x="768" y="1294"/>
                  </a:cubicBezTo>
                  <a:lnTo>
                    <a:pt x="140" y="39"/>
                  </a:lnTo>
                  <a:cubicBezTo>
                    <a:pt x="126" y="17"/>
                    <a:pt x="101" y="1"/>
                    <a:pt x="73" y="1"/>
                  </a:cubicBezTo>
                  <a:close/>
                </a:path>
              </a:pathLst>
            </a:custGeom>
            <a:solidFill>
              <a:srgbClr val="0B529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87" name="Google Shape;359;p5">
              <a:extLst>
                <a:ext uri="{FF2B5EF4-FFF2-40B4-BE49-F238E27FC236}">
                  <a16:creationId xmlns:a16="http://schemas.microsoft.com/office/drawing/2014/main" id="{DE206B7E-EC3E-62F6-46C8-445471606D0B}"/>
                </a:ext>
              </a:extLst>
            </p:cNvPr>
            <p:cNvSpPr/>
            <p:nvPr/>
          </p:nvSpPr>
          <p:spPr>
            <a:xfrm>
              <a:off x="5887112" y="3448643"/>
              <a:ext cx="26188" cy="46181"/>
            </a:xfrm>
            <a:custGeom>
              <a:avLst/>
              <a:gdLst/>
              <a:ahLst/>
              <a:cxnLst/>
              <a:rect l="l" t="t" r="r" b="b"/>
              <a:pathLst>
                <a:path w="858" h="1513" extrusionOk="0">
                  <a:moveTo>
                    <a:pt x="77" y="1"/>
                  </a:moveTo>
                  <a:cubicBezTo>
                    <a:pt x="68" y="1"/>
                    <a:pt x="59" y="3"/>
                    <a:pt x="51" y="9"/>
                  </a:cubicBezTo>
                  <a:cubicBezTo>
                    <a:pt x="11" y="29"/>
                    <a:pt x="1" y="68"/>
                    <a:pt x="11" y="108"/>
                  </a:cubicBezTo>
                  <a:lnTo>
                    <a:pt x="718" y="1473"/>
                  </a:lnTo>
                  <a:cubicBezTo>
                    <a:pt x="728" y="1502"/>
                    <a:pt x="758" y="1513"/>
                    <a:pt x="777" y="1513"/>
                  </a:cubicBezTo>
                  <a:lnTo>
                    <a:pt x="817" y="1513"/>
                  </a:lnTo>
                  <a:cubicBezTo>
                    <a:pt x="848" y="1493"/>
                    <a:pt x="857" y="1453"/>
                    <a:pt x="848" y="1413"/>
                  </a:cubicBezTo>
                  <a:lnTo>
                    <a:pt x="140" y="39"/>
                  </a:lnTo>
                  <a:cubicBezTo>
                    <a:pt x="126" y="17"/>
                    <a:pt x="101" y="1"/>
                    <a:pt x="77" y="1"/>
                  </a:cubicBezTo>
                  <a:close/>
                </a:path>
              </a:pathLst>
            </a:custGeom>
            <a:solidFill>
              <a:srgbClr val="0B529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88" name="Google Shape;360;p5">
              <a:extLst>
                <a:ext uri="{FF2B5EF4-FFF2-40B4-BE49-F238E27FC236}">
                  <a16:creationId xmlns:a16="http://schemas.microsoft.com/office/drawing/2014/main" id="{B16D5667-8240-2149-6343-BF237CDC7E74}"/>
                </a:ext>
              </a:extLst>
            </p:cNvPr>
            <p:cNvSpPr/>
            <p:nvPr/>
          </p:nvSpPr>
          <p:spPr>
            <a:xfrm>
              <a:off x="5799572" y="3310281"/>
              <a:ext cx="126485" cy="146539"/>
            </a:xfrm>
            <a:custGeom>
              <a:avLst/>
              <a:gdLst/>
              <a:ahLst/>
              <a:cxnLst/>
              <a:rect l="l" t="t" r="r" b="b"/>
              <a:pathLst>
                <a:path w="4144" h="4801" extrusionOk="0">
                  <a:moveTo>
                    <a:pt x="2142" y="140"/>
                  </a:moveTo>
                  <a:cubicBezTo>
                    <a:pt x="2521" y="140"/>
                    <a:pt x="2899" y="300"/>
                    <a:pt x="3128" y="589"/>
                  </a:cubicBezTo>
                  <a:cubicBezTo>
                    <a:pt x="3884" y="1565"/>
                    <a:pt x="2600" y="4064"/>
                    <a:pt x="2311" y="4601"/>
                  </a:cubicBezTo>
                  <a:cubicBezTo>
                    <a:pt x="270" y="1574"/>
                    <a:pt x="1136" y="589"/>
                    <a:pt x="1465" y="350"/>
                  </a:cubicBezTo>
                  <a:cubicBezTo>
                    <a:pt x="1654" y="211"/>
                    <a:pt x="1903" y="140"/>
                    <a:pt x="2142" y="140"/>
                  </a:cubicBezTo>
                  <a:close/>
                  <a:moveTo>
                    <a:pt x="2145" y="1"/>
                  </a:moveTo>
                  <a:cubicBezTo>
                    <a:pt x="1870" y="1"/>
                    <a:pt x="1597" y="78"/>
                    <a:pt x="1375" y="240"/>
                  </a:cubicBezTo>
                  <a:cubicBezTo>
                    <a:pt x="1" y="1246"/>
                    <a:pt x="1704" y="3964"/>
                    <a:pt x="2262" y="4771"/>
                  </a:cubicBezTo>
                  <a:cubicBezTo>
                    <a:pt x="2282" y="4791"/>
                    <a:pt x="2302" y="4801"/>
                    <a:pt x="2321" y="4801"/>
                  </a:cubicBezTo>
                  <a:cubicBezTo>
                    <a:pt x="2351" y="4801"/>
                    <a:pt x="2371" y="4791"/>
                    <a:pt x="2381" y="4771"/>
                  </a:cubicBezTo>
                  <a:cubicBezTo>
                    <a:pt x="2451" y="4641"/>
                    <a:pt x="4143" y="1664"/>
                    <a:pt x="3238" y="509"/>
                  </a:cubicBezTo>
                  <a:cubicBezTo>
                    <a:pt x="2985" y="179"/>
                    <a:pt x="2563" y="1"/>
                    <a:pt x="2145" y="1"/>
                  </a:cubicBezTo>
                  <a:close/>
                </a:path>
              </a:pathLst>
            </a:custGeom>
            <a:solidFill>
              <a:srgbClr val="0B529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90" name="Google Shape;361;p5">
              <a:extLst>
                <a:ext uri="{FF2B5EF4-FFF2-40B4-BE49-F238E27FC236}">
                  <a16:creationId xmlns:a16="http://schemas.microsoft.com/office/drawing/2014/main" id="{7A4DB16D-2C2E-5A31-02F8-43E6F5EFFD35}"/>
                </a:ext>
              </a:extLst>
            </p:cNvPr>
            <p:cNvSpPr/>
            <p:nvPr/>
          </p:nvSpPr>
          <p:spPr>
            <a:xfrm>
              <a:off x="5759769" y="3352129"/>
              <a:ext cx="113116" cy="104082"/>
            </a:xfrm>
            <a:custGeom>
              <a:avLst/>
              <a:gdLst/>
              <a:ahLst/>
              <a:cxnLst/>
              <a:rect l="l" t="t" r="r" b="b"/>
              <a:pathLst>
                <a:path w="3706" h="3410" extrusionOk="0">
                  <a:moveTo>
                    <a:pt x="1514" y="134"/>
                  </a:moveTo>
                  <a:cubicBezTo>
                    <a:pt x="1564" y="134"/>
                    <a:pt x="1614" y="144"/>
                    <a:pt x="1674" y="154"/>
                  </a:cubicBezTo>
                  <a:cubicBezTo>
                    <a:pt x="2739" y="333"/>
                    <a:pt x="3396" y="2703"/>
                    <a:pt x="3535" y="3250"/>
                  </a:cubicBezTo>
                  <a:cubicBezTo>
                    <a:pt x="399" y="2504"/>
                    <a:pt x="369" y="1338"/>
                    <a:pt x="439" y="990"/>
                  </a:cubicBezTo>
                  <a:cubicBezTo>
                    <a:pt x="539" y="512"/>
                    <a:pt x="1026" y="134"/>
                    <a:pt x="1514" y="134"/>
                  </a:cubicBezTo>
                  <a:close/>
                  <a:moveTo>
                    <a:pt x="1521" y="1"/>
                  </a:moveTo>
                  <a:cubicBezTo>
                    <a:pt x="965" y="1"/>
                    <a:pt x="408" y="420"/>
                    <a:pt x="300" y="970"/>
                  </a:cubicBezTo>
                  <a:cubicBezTo>
                    <a:pt x="1" y="2464"/>
                    <a:pt x="2769" y="3221"/>
                    <a:pt x="3615" y="3410"/>
                  </a:cubicBezTo>
                  <a:lnTo>
                    <a:pt x="3635" y="3410"/>
                  </a:lnTo>
                  <a:cubicBezTo>
                    <a:pt x="3655" y="3410"/>
                    <a:pt x="3665" y="3410"/>
                    <a:pt x="3685" y="3390"/>
                  </a:cubicBezTo>
                  <a:cubicBezTo>
                    <a:pt x="3695" y="3380"/>
                    <a:pt x="3705" y="3350"/>
                    <a:pt x="3705" y="3330"/>
                  </a:cubicBezTo>
                  <a:cubicBezTo>
                    <a:pt x="3675" y="3201"/>
                    <a:pt x="2988" y="234"/>
                    <a:pt x="1694" y="15"/>
                  </a:cubicBezTo>
                  <a:cubicBezTo>
                    <a:pt x="1637" y="5"/>
                    <a:pt x="1579" y="1"/>
                    <a:pt x="1521" y="1"/>
                  </a:cubicBezTo>
                  <a:close/>
                </a:path>
              </a:pathLst>
            </a:custGeom>
            <a:solidFill>
              <a:srgbClr val="0B529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91" name="Google Shape;362;p5">
              <a:extLst>
                <a:ext uri="{FF2B5EF4-FFF2-40B4-BE49-F238E27FC236}">
                  <a16:creationId xmlns:a16="http://schemas.microsoft.com/office/drawing/2014/main" id="{60548242-7971-F7F9-3995-6C0FF95BE0F0}"/>
                </a:ext>
              </a:extLst>
            </p:cNvPr>
            <p:cNvSpPr/>
            <p:nvPr/>
          </p:nvSpPr>
          <p:spPr>
            <a:xfrm>
              <a:off x="6040919" y="3463477"/>
              <a:ext cx="123433" cy="104906"/>
            </a:xfrm>
            <a:custGeom>
              <a:avLst/>
              <a:gdLst/>
              <a:ahLst/>
              <a:cxnLst/>
              <a:rect l="l" t="t" r="r" b="b"/>
              <a:pathLst>
                <a:path w="4044" h="3437" extrusionOk="0">
                  <a:moveTo>
                    <a:pt x="2560" y="1"/>
                  </a:moveTo>
                  <a:cubicBezTo>
                    <a:pt x="1116" y="190"/>
                    <a:pt x="0" y="1415"/>
                    <a:pt x="0" y="2908"/>
                  </a:cubicBezTo>
                  <a:cubicBezTo>
                    <a:pt x="0" y="3088"/>
                    <a:pt x="20" y="3267"/>
                    <a:pt x="50" y="3436"/>
                  </a:cubicBezTo>
                  <a:lnTo>
                    <a:pt x="4043" y="3436"/>
                  </a:lnTo>
                  <a:lnTo>
                    <a:pt x="2560" y="1"/>
                  </a:lnTo>
                  <a:close/>
                </a:path>
              </a:pathLst>
            </a:custGeom>
            <a:solidFill>
              <a:srgbClr val="CF371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92" name="Google Shape;363;p5">
              <a:extLst>
                <a:ext uri="{FF2B5EF4-FFF2-40B4-BE49-F238E27FC236}">
                  <a16:creationId xmlns:a16="http://schemas.microsoft.com/office/drawing/2014/main" id="{AA6CF0A2-C557-FBD7-DEBA-751C418B9BAD}"/>
                </a:ext>
              </a:extLst>
            </p:cNvPr>
            <p:cNvSpPr/>
            <p:nvPr/>
          </p:nvSpPr>
          <p:spPr>
            <a:xfrm>
              <a:off x="6038782" y="3461066"/>
              <a:ext cx="128591" cy="109423"/>
            </a:xfrm>
            <a:custGeom>
              <a:avLst/>
              <a:gdLst/>
              <a:ahLst/>
              <a:cxnLst/>
              <a:rect l="l" t="t" r="r" b="b"/>
              <a:pathLst>
                <a:path w="4213" h="3585" extrusionOk="0">
                  <a:moveTo>
                    <a:pt x="2590" y="159"/>
                  </a:moveTo>
                  <a:lnTo>
                    <a:pt x="4004" y="3445"/>
                  </a:lnTo>
                  <a:lnTo>
                    <a:pt x="180" y="3445"/>
                  </a:lnTo>
                  <a:cubicBezTo>
                    <a:pt x="160" y="3286"/>
                    <a:pt x="140" y="3137"/>
                    <a:pt x="140" y="2987"/>
                  </a:cubicBezTo>
                  <a:cubicBezTo>
                    <a:pt x="140" y="1573"/>
                    <a:pt x="1196" y="358"/>
                    <a:pt x="2590" y="159"/>
                  </a:cubicBezTo>
                  <a:close/>
                  <a:moveTo>
                    <a:pt x="2679" y="0"/>
                  </a:moveTo>
                  <a:lnTo>
                    <a:pt x="2619" y="10"/>
                  </a:lnTo>
                  <a:cubicBezTo>
                    <a:pt x="1126" y="199"/>
                    <a:pt x="1" y="1484"/>
                    <a:pt x="1" y="2987"/>
                  </a:cubicBezTo>
                  <a:cubicBezTo>
                    <a:pt x="1" y="3167"/>
                    <a:pt x="21" y="3336"/>
                    <a:pt x="50" y="3525"/>
                  </a:cubicBezTo>
                  <a:lnTo>
                    <a:pt x="61" y="3585"/>
                  </a:lnTo>
                  <a:lnTo>
                    <a:pt x="4213" y="3585"/>
                  </a:lnTo>
                  <a:lnTo>
                    <a:pt x="2679" y="0"/>
                  </a:lnTo>
                  <a:close/>
                </a:path>
              </a:pathLst>
            </a:custGeom>
            <a:solidFill>
              <a:srgbClr val="0B529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93" name="Google Shape;364;p5">
              <a:extLst>
                <a:ext uri="{FF2B5EF4-FFF2-40B4-BE49-F238E27FC236}">
                  <a16:creationId xmlns:a16="http://schemas.microsoft.com/office/drawing/2014/main" id="{CFCD80E5-3D73-5CA4-760E-17C467335457}"/>
                </a:ext>
              </a:extLst>
            </p:cNvPr>
            <p:cNvSpPr/>
            <p:nvPr/>
          </p:nvSpPr>
          <p:spPr>
            <a:xfrm>
              <a:off x="5759464" y="3542227"/>
              <a:ext cx="404881" cy="26158"/>
            </a:xfrm>
            <a:custGeom>
              <a:avLst/>
              <a:gdLst/>
              <a:ahLst/>
              <a:cxnLst/>
              <a:rect l="l" t="t" r="r" b="b"/>
              <a:pathLst>
                <a:path w="13265" h="857" extrusionOk="0">
                  <a:moveTo>
                    <a:pt x="20" y="0"/>
                  </a:moveTo>
                  <a:cubicBezTo>
                    <a:pt x="1" y="269"/>
                    <a:pt x="11" y="547"/>
                    <a:pt x="80" y="856"/>
                  </a:cubicBezTo>
                  <a:lnTo>
                    <a:pt x="13264" y="856"/>
                  </a:lnTo>
                  <a:lnTo>
                    <a:pt x="12896" y="0"/>
                  </a:lnTo>
                  <a:close/>
                </a:path>
              </a:pathLst>
            </a:custGeom>
            <a:solidFill>
              <a:srgbClr val="FFFAF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94" name="Google Shape;365;p5">
              <a:extLst>
                <a:ext uri="{FF2B5EF4-FFF2-40B4-BE49-F238E27FC236}">
                  <a16:creationId xmlns:a16="http://schemas.microsoft.com/office/drawing/2014/main" id="{6515A471-4D5C-412E-3854-C045B82B62EE}"/>
                </a:ext>
              </a:extLst>
            </p:cNvPr>
            <p:cNvSpPr/>
            <p:nvPr/>
          </p:nvSpPr>
          <p:spPr>
            <a:xfrm>
              <a:off x="5757022" y="3540060"/>
              <a:ext cx="410344" cy="30431"/>
            </a:xfrm>
            <a:custGeom>
              <a:avLst/>
              <a:gdLst/>
              <a:ahLst/>
              <a:cxnLst/>
              <a:rect l="l" t="t" r="r" b="b"/>
              <a:pathLst>
                <a:path w="13444" h="997" extrusionOk="0">
                  <a:moveTo>
                    <a:pt x="12926" y="140"/>
                  </a:moveTo>
                  <a:lnTo>
                    <a:pt x="13235" y="857"/>
                  </a:lnTo>
                  <a:lnTo>
                    <a:pt x="220" y="857"/>
                  </a:lnTo>
                  <a:cubicBezTo>
                    <a:pt x="171" y="609"/>
                    <a:pt x="151" y="370"/>
                    <a:pt x="171" y="140"/>
                  </a:cubicBezTo>
                  <a:close/>
                  <a:moveTo>
                    <a:pt x="41" y="1"/>
                  </a:moveTo>
                  <a:lnTo>
                    <a:pt x="31" y="71"/>
                  </a:lnTo>
                  <a:cubicBezTo>
                    <a:pt x="1" y="350"/>
                    <a:pt x="31" y="638"/>
                    <a:pt x="91" y="947"/>
                  </a:cubicBezTo>
                  <a:lnTo>
                    <a:pt x="111" y="997"/>
                  </a:lnTo>
                  <a:lnTo>
                    <a:pt x="13444" y="997"/>
                  </a:lnTo>
                  <a:lnTo>
                    <a:pt x="13016" y="1"/>
                  </a:lnTo>
                  <a:close/>
                </a:path>
              </a:pathLst>
            </a:custGeom>
            <a:solidFill>
              <a:srgbClr val="0B529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95" name="Google Shape;366;p5">
              <a:extLst>
                <a:ext uri="{FF2B5EF4-FFF2-40B4-BE49-F238E27FC236}">
                  <a16:creationId xmlns:a16="http://schemas.microsoft.com/office/drawing/2014/main" id="{565B2FB2-403E-38E1-E964-172F9C4CD955}"/>
                </a:ext>
              </a:extLst>
            </p:cNvPr>
            <p:cNvSpPr/>
            <p:nvPr/>
          </p:nvSpPr>
          <p:spPr>
            <a:xfrm>
              <a:off x="5720547" y="2738827"/>
              <a:ext cx="529504" cy="217412"/>
            </a:xfrm>
            <a:custGeom>
              <a:avLst/>
              <a:gdLst/>
              <a:ahLst/>
              <a:cxnLst/>
              <a:rect l="l" t="t" r="r" b="b"/>
              <a:pathLst>
                <a:path w="17348" h="7123" extrusionOk="0">
                  <a:moveTo>
                    <a:pt x="11853" y="0"/>
                  </a:moveTo>
                  <a:cubicBezTo>
                    <a:pt x="10518" y="0"/>
                    <a:pt x="9059" y="168"/>
                    <a:pt x="7609" y="421"/>
                  </a:cubicBezTo>
                  <a:cubicBezTo>
                    <a:pt x="3198" y="1188"/>
                    <a:pt x="171" y="2930"/>
                    <a:pt x="171" y="2930"/>
                  </a:cubicBezTo>
                  <a:lnTo>
                    <a:pt x="1" y="3817"/>
                  </a:lnTo>
                  <a:lnTo>
                    <a:pt x="8923" y="7123"/>
                  </a:lnTo>
                  <a:lnTo>
                    <a:pt x="17347" y="2930"/>
                  </a:lnTo>
                  <a:cubicBezTo>
                    <a:pt x="16857" y="726"/>
                    <a:pt x="14624" y="0"/>
                    <a:pt x="11853" y="0"/>
                  </a:cubicBezTo>
                  <a:close/>
                </a:path>
              </a:pathLst>
            </a:custGeom>
            <a:solidFill>
              <a:srgbClr val="FFFAF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96" name="Google Shape;367;p5">
              <a:extLst>
                <a:ext uri="{FF2B5EF4-FFF2-40B4-BE49-F238E27FC236}">
                  <a16:creationId xmlns:a16="http://schemas.microsoft.com/office/drawing/2014/main" id="{12553A2C-70A7-7D44-4FBE-AFC979A8BF60}"/>
                </a:ext>
              </a:extLst>
            </p:cNvPr>
            <p:cNvSpPr/>
            <p:nvPr/>
          </p:nvSpPr>
          <p:spPr>
            <a:xfrm>
              <a:off x="5733336" y="2793922"/>
              <a:ext cx="133444" cy="61411"/>
            </a:xfrm>
            <a:custGeom>
              <a:avLst/>
              <a:gdLst/>
              <a:ahLst/>
              <a:cxnLst/>
              <a:rect l="l" t="t" r="r" b="b"/>
              <a:pathLst>
                <a:path w="4372" h="2012" extrusionOk="0">
                  <a:moveTo>
                    <a:pt x="2211" y="0"/>
                  </a:moveTo>
                  <a:cubicBezTo>
                    <a:pt x="1135" y="419"/>
                    <a:pt x="369" y="797"/>
                    <a:pt x="0" y="996"/>
                  </a:cubicBezTo>
                  <a:lnTo>
                    <a:pt x="0" y="1006"/>
                  </a:lnTo>
                  <a:cubicBezTo>
                    <a:pt x="0" y="1563"/>
                    <a:pt x="449" y="2012"/>
                    <a:pt x="1006" y="2012"/>
                  </a:cubicBezTo>
                  <a:lnTo>
                    <a:pt x="3366" y="2012"/>
                  </a:lnTo>
                  <a:cubicBezTo>
                    <a:pt x="3914" y="2012"/>
                    <a:pt x="4372" y="1563"/>
                    <a:pt x="4372" y="1006"/>
                  </a:cubicBezTo>
                  <a:cubicBezTo>
                    <a:pt x="4372" y="448"/>
                    <a:pt x="3914" y="0"/>
                    <a:pt x="3366" y="0"/>
                  </a:cubicBezTo>
                  <a:close/>
                </a:path>
              </a:pathLst>
            </a:custGeom>
            <a:solidFill>
              <a:srgbClr val="CF371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97" name="Google Shape;368;p5">
              <a:extLst>
                <a:ext uri="{FF2B5EF4-FFF2-40B4-BE49-F238E27FC236}">
                  <a16:creationId xmlns:a16="http://schemas.microsoft.com/office/drawing/2014/main" id="{1E1C467A-A121-7E53-D030-F17DB74CCE3F}"/>
                </a:ext>
              </a:extLst>
            </p:cNvPr>
            <p:cNvSpPr/>
            <p:nvPr/>
          </p:nvSpPr>
          <p:spPr>
            <a:xfrm>
              <a:off x="5723325" y="2736752"/>
              <a:ext cx="529138" cy="93674"/>
            </a:xfrm>
            <a:custGeom>
              <a:avLst/>
              <a:gdLst/>
              <a:ahLst/>
              <a:cxnLst/>
              <a:rect l="l" t="t" r="r" b="b"/>
              <a:pathLst>
                <a:path w="17336" h="3069" extrusionOk="0">
                  <a:moveTo>
                    <a:pt x="11755" y="0"/>
                  </a:moveTo>
                  <a:cubicBezTo>
                    <a:pt x="10533" y="0"/>
                    <a:pt x="9117" y="140"/>
                    <a:pt x="7508" y="420"/>
                  </a:cubicBezTo>
                  <a:cubicBezTo>
                    <a:pt x="3136" y="1176"/>
                    <a:pt x="80" y="2919"/>
                    <a:pt x="49" y="2938"/>
                  </a:cubicBezTo>
                  <a:cubicBezTo>
                    <a:pt x="10" y="2958"/>
                    <a:pt x="0" y="2998"/>
                    <a:pt x="20" y="3038"/>
                  </a:cubicBezTo>
                  <a:cubicBezTo>
                    <a:pt x="33" y="3058"/>
                    <a:pt x="54" y="3068"/>
                    <a:pt x="78" y="3068"/>
                  </a:cubicBezTo>
                  <a:cubicBezTo>
                    <a:pt x="91" y="3068"/>
                    <a:pt x="105" y="3065"/>
                    <a:pt x="119" y="3058"/>
                  </a:cubicBezTo>
                  <a:cubicBezTo>
                    <a:pt x="149" y="3048"/>
                    <a:pt x="3186" y="1316"/>
                    <a:pt x="7528" y="559"/>
                  </a:cubicBezTo>
                  <a:cubicBezTo>
                    <a:pt x="9136" y="279"/>
                    <a:pt x="10548" y="139"/>
                    <a:pt x="11762" y="139"/>
                  </a:cubicBezTo>
                  <a:cubicBezTo>
                    <a:pt x="14944" y="139"/>
                    <a:pt x="16764" y="1101"/>
                    <a:pt x="17196" y="3018"/>
                  </a:cubicBezTo>
                  <a:cubicBezTo>
                    <a:pt x="17196" y="3048"/>
                    <a:pt x="17227" y="3068"/>
                    <a:pt x="17256" y="3068"/>
                  </a:cubicBezTo>
                  <a:lnTo>
                    <a:pt x="17276" y="3068"/>
                  </a:lnTo>
                  <a:cubicBezTo>
                    <a:pt x="17316" y="3058"/>
                    <a:pt x="17336" y="3018"/>
                    <a:pt x="17326" y="2989"/>
                  </a:cubicBezTo>
                  <a:cubicBezTo>
                    <a:pt x="16884" y="996"/>
                    <a:pt x="15014" y="0"/>
                    <a:pt x="11755" y="0"/>
                  </a:cubicBezTo>
                  <a:close/>
                </a:path>
              </a:pathLst>
            </a:custGeom>
            <a:solidFill>
              <a:srgbClr val="0B529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98" name="Google Shape;369;p5">
              <a:extLst>
                <a:ext uri="{FF2B5EF4-FFF2-40B4-BE49-F238E27FC236}">
                  <a16:creationId xmlns:a16="http://schemas.microsoft.com/office/drawing/2014/main" id="{7AA62E74-6D12-E35E-79F6-B35805E87936}"/>
                </a:ext>
              </a:extLst>
            </p:cNvPr>
            <p:cNvSpPr/>
            <p:nvPr/>
          </p:nvSpPr>
          <p:spPr>
            <a:xfrm>
              <a:off x="5712672" y="2645610"/>
              <a:ext cx="129507" cy="129507"/>
            </a:xfrm>
            <a:custGeom>
              <a:avLst/>
              <a:gdLst/>
              <a:ahLst/>
              <a:cxnLst/>
              <a:rect l="l" t="t" r="r" b="b"/>
              <a:pathLst>
                <a:path w="4243" h="4243" extrusionOk="0">
                  <a:moveTo>
                    <a:pt x="2121" y="0"/>
                  </a:moveTo>
                  <a:cubicBezTo>
                    <a:pt x="956" y="0"/>
                    <a:pt x="0" y="946"/>
                    <a:pt x="0" y="2121"/>
                  </a:cubicBezTo>
                  <a:cubicBezTo>
                    <a:pt x="0" y="3296"/>
                    <a:pt x="956" y="4242"/>
                    <a:pt x="2121" y="4242"/>
                  </a:cubicBezTo>
                  <a:cubicBezTo>
                    <a:pt x="3296" y="4242"/>
                    <a:pt x="4242" y="3296"/>
                    <a:pt x="4242" y="2121"/>
                  </a:cubicBezTo>
                  <a:cubicBezTo>
                    <a:pt x="4242" y="946"/>
                    <a:pt x="3296" y="0"/>
                    <a:pt x="2121" y="0"/>
                  </a:cubicBezTo>
                  <a:close/>
                </a:path>
              </a:pathLst>
            </a:custGeom>
            <a:solidFill>
              <a:srgbClr val="FFFAF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99" name="Google Shape;370;p5">
              <a:extLst>
                <a:ext uri="{FF2B5EF4-FFF2-40B4-BE49-F238E27FC236}">
                  <a16:creationId xmlns:a16="http://schemas.microsoft.com/office/drawing/2014/main" id="{556BF091-8DD0-0944-2E82-AAD0F10292B7}"/>
                </a:ext>
              </a:extLst>
            </p:cNvPr>
            <p:cNvSpPr/>
            <p:nvPr/>
          </p:nvSpPr>
          <p:spPr>
            <a:xfrm>
              <a:off x="5710535" y="2643443"/>
              <a:ext cx="133780" cy="133780"/>
            </a:xfrm>
            <a:custGeom>
              <a:avLst/>
              <a:gdLst/>
              <a:ahLst/>
              <a:cxnLst/>
              <a:rect l="l" t="t" r="r" b="b"/>
              <a:pathLst>
                <a:path w="4383" h="4383" extrusionOk="0">
                  <a:moveTo>
                    <a:pt x="2191" y="140"/>
                  </a:moveTo>
                  <a:cubicBezTo>
                    <a:pt x="3327" y="140"/>
                    <a:pt x="4243" y="1067"/>
                    <a:pt x="4243" y="2192"/>
                  </a:cubicBezTo>
                  <a:cubicBezTo>
                    <a:pt x="4243" y="3327"/>
                    <a:pt x="3327" y="4243"/>
                    <a:pt x="2191" y="4243"/>
                  </a:cubicBezTo>
                  <a:cubicBezTo>
                    <a:pt x="1066" y="4243"/>
                    <a:pt x="140" y="3327"/>
                    <a:pt x="140" y="2192"/>
                  </a:cubicBezTo>
                  <a:cubicBezTo>
                    <a:pt x="140" y="1067"/>
                    <a:pt x="1066" y="140"/>
                    <a:pt x="2191" y="140"/>
                  </a:cubicBezTo>
                  <a:close/>
                  <a:moveTo>
                    <a:pt x="2191" y="1"/>
                  </a:moveTo>
                  <a:cubicBezTo>
                    <a:pt x="986" y="1"/>
                    <a:pt x="1" y="987"/>
                    <a:pt x="1" y="2192"/>
                  </a:cubicBezTo>
                  <a:cubicBezTo>
                    <a:pt x="1" y="3397"/>
                    <a:pt x="986" y="4382"/>
                    <a:pt x="2191" y="4382"/>
                  </a:cubicBezTo>
                  <a:cubicBezTo>
                    <a:pt x="3406" y="4382"/>
                    <a:pt x="4382" y="3397"/>
                    <a:pt x="4382" y="2192"/>
                  </a:cubicBezTo>
                  <a:cubicBezTo>
                    <a:pt x="4382" y="987"/>
                    <a:pt x="3406" y="1"/>
                    <a:pt x="2191" y="1"/>
                  </a:cubicBezTo>
                  <a:close/>
                </a:path>
              </a:pathLst>
            </a:custGeom>
            <a:solidFill>
              <a:srgbClr val="0B529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00" name="Google Shape;371;p5">
              <a:extLst>
                <a:ext uri="{FF2B5EF4-FFF2-40B4-BE49-F238E27FC236}">
                  <a16:creationId xmlns:a16="http://schemas.microsoft.com/office/drawing/2014/main" id="{CC411732-88DE-E10B-5DD5-BCD1A5DEEC8E}"/>
                </a:ext>
              </a:extLst>
            </p:cNvPr>
            <p:cNvSpPr/>
            <p:nvPr/>
          </p:nvSpPr>
          <p:spPr>
            <a:xfrm>
              <a:off x="5715419" y="2640421"/>
              <a:ext cx="126760" cy="75330"/>
            </a:xfrm>
            <a:custGeom>
              <a:avLst/>
              <a:gdLst/>
              <a:ahLst/>
              <a:cxnLst/>
              <a:rect l="l" t="t" r="r" b="b"/>
              <a:pathLst>
                <a:path w="4153" h="2468" extrusionOk="0">
                  <a:moveTo>
                    <a:pt x="2031" y="0"/>
                  </a:moveTo>
                  <a:cubicBezTo>
                    <a:pt x="1076" y="0"/>
                    <a:pt x="259" y="638"/>
                    <a:pt x="0" y="1514"/>
                  </a:cubicBezTo>
                  <a:cubicBezTo>
                    <a:pt x="450" y="2004"/>
                    <a:pt x="1242" y="2467"/>
                    <a:pt x="2648" y="2467"/>
                  </a:cubicBezTo>
                  <a:cubicBezTo>
                    <a:pt x="2986" y="2467"/>
                    <a:pt x="3360" y="2440"/>
                    <a:pt x="3774" y="2381"/>
                  </a:cubicBezTo>
                  <a:cubicBezTo>
                    <a:pt x="3774" y="2381"/>
                    <a:pt x="3876" y="2406"/>
                    <a:pt x="4018" y="2406"/>
                  </a:cubicBezTo>
                  <a:cubicBezTo>
                    <a:pt x="4054" y="2406"/>
                    <a:pt x="4092" y="2405"/>
                    <a:pt x="4132" y="2401"/>
                  </a:cubicBezTo>
                  <a:cubicBezTo>
                    <a:pt x="4142" y="2311"/>
                    <a:pt x="4152" y="2221"/>
                    <a:pt x="4152" y="2122"/>
                  </a:cubicBezTo>
                  <a:cubicBezTo>
                    <a:pt x="4152" y="947"/>
                    <a:pt x="3206" y="0"/>
                    <a:pt x="2031" y="0"/>
                  </a:cubicBezTo>
                  <a:close/>
                </a:path>
              </a:pathLst>
            </a:custGeom>
            <a:solidFill>
              <a:srgbClr val="0B529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01" name="Google Shape;372;p5">
              <a:extLst>
                <a:ext uri="{FF2B5EF4-FFF2-40B4-BE49-F238E27FC236}">
                  <a16:creationId xmlns:a16="http://schemas.microsoft.com/office/drawing/2014/main" id="{21D69EC4-259E-844F-B919-24480EE42084}"/>
                </a:ext>
              </a:extLst>
            </p:cNvPr>
            <p:cNvSpPr/>
            <p:nvPr/>
          </p:nvSpPr>
          <p:spPr>
            <a:xfrm>
              <a:off x="5732421" y="2735195"/>
              <a:ext cx="17337" cy="18619"/>
            </a:xfrm>
            <a:custGeom>
              <a:avLst/>
              <a:gdLst/>
              <a:ahLst/>
              <a:cxnLst/>
              <a:rect l="l" t="t" r="r" b="b"/>
              <a:pathLst>
                <a:path w="568" h="610" extrusionOk="0">
                  <a:moveTo>
                    <a:pt x="493" y="0"/>
                  </a:moveTo>
                  <a:cubicBezTo>
                    <a:pt x="459" y="0"/>
                    <a:pt x="429" y="27"/>
                    <a:pt x="429" y="62"/>
                  </a:cubicBezTo>
                  <a:cubicBezTo>
                    <a:pt x="369" y="431"/>
                    <a:pt x="80" y="471"/>
                    <a:pt x="70" y="471"/>
                  </a:cubicBezTo>
                  <a:cubicBezTo>
                    <a:pt x="30" y="471"/>
                    <a:pt x="1" y="510"/>
                    <a:pt x="1" y="540"/>
                  </a:cubicBezTo>
                  <a:cubicBezTo>
                    <a:pt x="10" y="580"/>
                    <a:pt x="41" y="610"/>
                    <a:pt x="70" y="610"/>
                  </a:cubicBezTo>
                  <a:lnTo>
                    <a:pt x="80" y="610"/>
                  </a:lnTo>
                  <a:cubicBezTo>
                    <a:pt x="220" y="600"/>
                    <a:pt x="508" y="471"/>
                    <a:pt x="568" y="82"/>
                  </a:cubicBezTo>
                  <a:cubicBezTo>
                    <a:pt x="568" y="42"/>
                    <a:pt x="548" y="2"/>
                    <a:pt x="508" y="2"/>
                  </a:cubicBezTo>
                  <a:cubicBezTo>
                    <a:pt x="503" y="1"/>
                    <a:pt x="498" y="0"/>
                    <a:pt x="493" y="0"/>
                  </a:cubicBezTo>
                  <a:close/>
                </a:path>
              </a:pathLst>
            </a:custGeom>
            <a:solidFill>
              <a:srgbClr val="0B529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03" name="Google Shape;373;p5">
              <a:extLst>
                <a:ext uri="{FF2B5EF4-FFF2-40B4-BE49-F238E27FC236}">
                  <a16:creationId xmlns:a16="http://schemas.microsoft.com/office/drawing/2014/main" id="{627A2590-B1D1-CECE-021B-D414D05239FB}"/>
                </a:ext>
              </a:extLst>
            </p:cNvPr>
            <p:cNvSpPr/>
            <p:nvPr/>
          </p:nvSpPr>
          <p:spPr>
            <a:xfrm>
              <a:off x="5715419" y="2709708"/>
              <a:ext cx="10347" cy="28600"/>
            </a:xfrm>
            <a:custGeom>
              <a:avLst/>
              <a:gdLst/>
              <a:ahLst/>
              <a:cxnLst/>
              <a:rect l="l" t="t" r="r" b="b"/>
              <a:pathLst>
                <a:path w="339" h="937" extrusionOk="0">
                  <a:moveTo>
                    <a:pt x="149" y="1"/>
                  </a:moveTo>
                  <a:lnTo>
                    <a:pt x="0" y="937"/>
                  </a:lnTo>
                  <a:lnTo>
                    <a:pt x="0" y="937"/>
                  </a:lnTo>
                  <a:lnTo>
                    <a:pt x="339" y="907"/>
                  </a:lnTo>
                  <a:lnTo>
                    <a:pt x="149" y="1"/>
                  </a:lnTo>
                  <a:close/>
                </a:path>
              </a:pathLst>
            </a:custGeom>
            <a:solidFill>
              <a:srgbClr val="FFFAF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04" name="Google Shape;374;p5">
              <a:extLst>
                <a:ext uri="{FF2B5EF4-FFF2-40B4-BE49-F238E27FC236}">
                  <a16:creationId xmlns:a16="http://schemas.microsoft.com/office/drawing/2014/main" id="{349D9937-F4F2-68A2-F2B3-6DADB6D070E3}"/>
                </a:ext>
              </a:extLst>
            </p:cNvPr>
            <p:cNvSpPr/>
            <p:nvPr/>
          </p:nvSpPr>
          <p:spPr>
            <a:xfrm>
              <a:off x="5712977" y="2707602"/>
              <a:ext cx="14895" cy="32842"/>
            </a:xfrm>
            <a:custGeom>
              <a:avLst/>
              <a:gdLst/>
              <a:ahLst/>
              <a:cxnLst/>
              <a:rect l="l" t="t" r="r" b="b"/>
              <a:pathLst>
                <a:path w="488" h="1076" extrusionOk="0">
                  <a:moveTo>
                    <a:pt x="239" y="0"/>
                  </a:moveTo>
                  <a:cubicBezTo>
                    <a:pt x="200" y="0"/>
                    <a:pt x="169" y="20"/>
                    <a:pt x="160" y="60"/>
                  </a:cubicBezTo>
                  <a:lnTo>
                    <a:pt x="0" y="1076"/>
                  </a:lnTo>
                  <a:lnTo>
                    <a:pt x="428" y="1046"/>
                  </a:lnTo>
                  <a:cubicBezTo>
                    <a:pt x="458" y="1046"/>
                    <a:pt x="488" y="1016"/>
                    <a:pt x="488" y="976"/>
                  </a:cubicBezTo>
                  <a:cubicBezTo>
                    <a:pt x="488" y="936"/>
                    <a:pt x="448" y="906"/>
                    <a:pt x="419" y="906"/>
                  </a:cubicBezTo>
                  <a:lnTo>
                    <a:pt x="169" y="926"/>
                  </a:lnTo>
                  <a:lnTo>
                    <a:pt x="299" y="80"/>
                  </a:lnTo>
                  <a:cubicBezTo>
                    <a:pt x="309" y="40"/>
                    <a:pt x="279" y="10"/>
                    <a:pt x="239" y="0"/>
                  </a:cubicBezTo>
                  <a:close/>
                </a:path>
              </a:pathLst>
            </a:custGeom>
            <a:solidFill>
              <a:srgbClr val="0B529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05" name="Google Shape;375;p5">
              <a:extLst>
                <a:ext uri="{FF2B5EF4-FFF2-40B4-BE49-F238E27FC236}">
                  <a16:creationId xmlns:a16="http://schemas.microsoft.com/office/drawing/2014/main" id="{8E6E093A-605D-B284-507A-94D93199930D}"/>
                </a:ext>
              </a:extLst>
            </p:cNvPr>
            <p:cNvSpPr/>
            <p:nvPr/>
          </p:nvSpPr>
          <p:spPr>
            <a:xfrm>
              <a:off x="5733336" y="2710319"/>
              <a:ext cx="9737" cy="9767"/>
            </a:xfrm>
            <a:custGeom>
              <a:avLst/>
              <a:gdLst/>
              <a:ahLst/>
              <a:cxnLst/>
              <a:rect l="l" t="t" r="r" b="b"/>
              <a:pathLst>
                <a:path w="319" h="320" extrusionOk="0">
                  <a:moveTo>
                    <a:pt x="160" y="1"/>
                  </a:moveTo>
                  <a:cubicBezTo>
                    <a:pt x="70" y="1"/>
                    <a:pt x="0" y="71"/>
                    <a:pt x="0" y="160"/>
                  </a:cubicBezTo>
                  <a:cubicBezTo>
                    <a:pt x="0" y="250"/>
                    <a:pt x="70" y="319"/>
                    <a:pt x="160" y="319"/>
                  </a:cubicBezTo>
                  <a:cubicBezTo>
                    <a:pt x="250" y="319"/>
                    <a:pt x="319" y="250"/>
                    <a:pt x="319" y="160"/>
                  </a:cubicBezTo>
                  <a:cubicBezTo>
                    <a:pt x="319" y="71"/>
                    <a:pt x="250" y="1"/>
                    <a:pt x="160" y="1"/>
                  </a:cubicBezTo>
                  <a:close/>
                </a:path>
              </a:pathLst>
            </a:custGeom>
            <a:solidFill>
              <a:srgbClr val="0B529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06" name="Google Shape;376;p5">
              <a:extLst>
                <a:ext uri="{FF2B5EF4-FFF2-40B4-BE49-F238E27FC236}">
                  <a16:creationId xmlns:a16="http://schemas.microsoft.com/office/drawing/2014/main" id="{F0564898-EA77-22EC-5CFE-0A9ED6FC259D}"/>
                </a:ext>
              </a:extLst>
            </p:cNvPr>
            <p:cNvSpPr/>
            <p:nvPr/>
          </p:nvSpPr>
          <p:spPr>
            <a:xfrm>
              <a:off x="5817825" y="2709678"/>
              <a:ext cx="34063" cy="32964"/>
            </a:xfrm>
            <a:custGeom>
              <a:avLst/>
              <a:gdLst/>
              <a:ahLst/>
              <a:cxnLst/>
              <a:rect l="l" t="t" r="r" b="b"/>
              <a:pathLst>
                <a:path w="1116" h="1080" extrusionOk="0">
                  <a:moveTo>
                    <a:pt x="546" y="0"/>
                  </a:moveTo>
                  <a:cubicBezTo>
                    <a:pt x="534" y="0"/>
                    <a:pt x="521" y="1"/>
                    <a:pt x="509" y="2"/>
                  </a:cubicBezTo>
                  <a:cubicBezTo>
                    <a:pt x="409" y="12"/>
                    <a:pt x="310" y="52"/>
                    <a:pt x="230" y="101"/>
                  </a:cubicBezTo>
                  <a:cubicBezTo>
                    <a:pt x="90" y="211"/>
                    <a:pt x="0" y="390"/>
                    <a:pt x="11" y="579"/>
                  </a:cubicBezTo>
                  <a:cubicBezTo>
                    <a:pt x="31" y="759"/>
                    <a:pt x="130" y="908"/>
                    <a:pt x="270" y="997"/>
                  </a:cubicBezTo>
                  <a:cubicBezTo>
                    <a:pt x="347" y="1049"/>
                    <a:pt x="448" y="1079"/>
                    <a:pt x="551" y="1079"/>
                  </a:cubicBezTo>
                  <a:cubicBezTo>
                    <a:pt x="567" y="1079"/>
                    <a:pt x="582" y="1079"/>
                    <a:pt x="598" y="1077"/>
                  </a:cubicBezTo>
                  <a:cubicBezTo>
                    <a:pt x="897" y="1057"/>
                    <a:pt x="1116" y="789"/>
                    <a:pt x="1096" y="500"/>
                  </a:cubicBezTo>
                  <a:cubicBezTo>
                    <a:pt x="1068" y="214"/>
                    <a:pt x="829" y="0"/>
                    <a:pt x="546" y="0"/>
                  </a:cubicBezTo>
                  <a:close/>
                </a:path>
              </a:pathLst>
            </a:custGeom>
            <a:solidFill>
              <a:srgbClr val="FFFAF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07" name="Google Shape;377;p5">
              <a:extLst>
                <a:ext uri="{FF2B5EF4-FFF2-40B4-BE49-F238E27FC236}">
                  <a16:creationId xmlns:a16="http://schemas.microsoft.com/office/drawing/2014/main" id="{E34DC848-1561-10B5-7F99-6761DFCD9256}"/>
                </a:ext>
              </a:extLst>
            </p:cNvPr>
            <p:cNvSpPr/>
            <p:nvPr/>
          </p:nvSpPr>
          <p:spPr>
            <a:xfrm>
              <a:off x="5832415" y="2714561"/>
              <a:ext cx="14620" cy="22861"/>
            </a:xfrm>
            <a:custGeom>
              <a:avLst/>
              <a:gdLst/>
              <a:ahLst/>
              <a:cxnLst/>
              <a:rect l="l" t="t" r="r" b="b"/>
              <a:pathLst>
                <a:path w="479" h="749" extrusionOk="0">
                  <a:moveTo>
                    <a:pt x="79" y="1"/>
                  </a:moveTo>
                  <a:cubicBezTo>
                    <a:pt x="73" y="1"/>
                    <a:pt x="67" y="1"/>
                    <a:pt x="60" y="1"/>
                  </a:cubicBezTo>
                  <a:cubicBezTo>
                    <a:pt x="20" y="11"/>
                    <a:pt x="0" y="41"/>
                    <a:pt x="0" y="81"/>
                  </a:cubicBezTo>
                  <a:cubicBezTo>
                    <a:pt x="0" y="121"/>
                    <a:pt x="40" y="151"/>
                    <a:pt x="80" y="151"/>
                  </a:cubicBezTo>
                  <a:cubicBezTo>
                    <a:pt x="87" y="150"/>
                    <a:pt x="94" y="150"/>
                    <a:pt x="100" y="150"/>
                  </a:cubicBezTo>
                  <a:cubicBezTo>
                    <a:pt x="221" y="150"/>
                    <a:pt x="320" y="237"/>
                    <a:pt x="329" y="360"/>
                  </a:cubicBezTo>
                  <a:cubicBezTo>
                    <a:pt x="339" y="489"/>
                    <a:pt x="239" y="599"/>
                    <a:pt x="110" y="609"/>
                  </a:cubicBezTo>
                  <a:cubicBezTo>
                    <a:pt x="70" y="609"/>
                    <a:pt x="51" y="649"/>
                    <a:pt x="51" y="689"/>
                  </a:cubicBezTo>
                  <a:cubicBezTo>
                    <a:pt x="51" y="718"/>
                    <a:pt x="80" y="748"/>
                    <a:pt x="120" y="748"/>
                  </a:cubicBezTo>
                  <a:cubicBezTo>
                    <a:pt x="329" y="728"/>
                    <a:pt x="478" y="549"/>
                    <a:pt x="469" y="350"/>
                  </a:cubicBezTo>
                  <a:cubicBezTo>
                    <a:pt x="449" y="147"/>
                    <a:pt x="280" y="1"/>
                    <a:pt x="79" y="1"/>
                  </a:cubicBezTo>
                  <a:close/>
                </a:path>
              </a:pathLst>
            </a:custGeom>
            <a:solidFill>
              <a:srgbClr val="0B529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08" name="Google Shape;378;p5">
              <a:extLst>
                <a:ext uri="{FF2B5EF4-FFF2-40B4-BE49-F238E27FC236}">
                  <a16:creationId xmlns:a16="http://schemas.microsoft.com/office/drawing/2014/main" id="{B5BA2DEE-F931-D351-9585-0D52CDC62D21}"/>
                </a:ext>
              </a:extLst>
            </p:cNvPr>
            <p:cNvSpPr/>
            <p:nvPr/>
          </p:nvSpPr>
          <p:spPr>
            <a:xfrm>
              <a:off x="5822403" y="2707572"/>
              <a:ext cx="31316" cy="37146"/>
            </a:xfrm>
            <a:custGeom>
              <a:avLst/>
              <a:gdLst/>
              <a:ahLst/>
              <a:cxnLst/>
              <a:rect l="l" t="t" r="r" b="b"/>
              <a:pathLst>
                <a:path w="1026" h="1217" extrusionOk="0">
                  <a:moveTo>
                    <a:pt x="392" y="0"/>
                  </a:moveTo>
                  <a:cubicBezTo>
                    <a:pt x="377" y="0"/>
                    <a:pt x="363" y="1"/>
                    <a:pt x="348" y="1"/>
                  </a:cubicBezTo>
                  <a:cubicBezTo>
                    <a:pt x="239" y="11"/>
                    <a:pt x="129" y="51"/>
                    <a:pt x="40" y="121"/>
                  </a:cubicBezTo>
                  <a:cubicBezTo>
                    <a:pt x="10" y="141"/>
                    <a:pt x="0" y="181"/>
                    <a:pt x="30" y="220"/>
                  </a:cubicBezTo>
                  <a:cubicBezTo>
                    <a:pt x="41" y="237"/>
                    <a:pt x="58" y="244"/>
                    <a:pt x="76" y="244"/>
                  </a:cubicBezTo>
                  <a:cubicBezTo>
                    <a:pt x="90" y="244"/>
                    <a:pt x="106" y="239"/>
                    <a:pt x="120" y="230"/>
                  </a:cubicBezTo>
                  <a:cubicBezTo>
                    <a:pt x="199" y="181"/>
                    <a:pt x="279" y="150"/>
                    <a:pt x="368" y="141"/>
                  </a:cubicBezTo>
                  <a:cubicBezTo>
                    <a:pt x="381" y="140"/>
                    <a:pt x="393" y="139"/>
                    <a:pt x="406" y="139"/>
                  </a:cubicBezTo>
                  <a:cubicBezTo>
                    <a:pt x="512" y="139"/>
                    <a:pt x="618" y="179"/>
                    <a:pt x="707" y="250"/>
                  </a:cubicBezTo>
                  <a:cubicBezTo>
                    <a:pt x="806" y="330"/>
                    <a:pt x="857" y="449"/>
                    <a:pt x="866" y="569"/>
                  </a:cubicBezTo>
                  <a:cubicBezTo>
                    <a:pt x="886" y="698"/>
                    <a:pt x="846" y="818"/>
                    <a:pt x="757" y="918"/>
                  </a:cubicBezTo>
                  <a:cubicBezTo>
                    <a:pt x="677" y="1007"/>
                    <a:pt x="567" y="1066"/>
                    <a:pt x="438" y="1077"/>
                  </a:cubicBezTo>
                  <a:cubicBezTo>
                    <a:pt x="426" y="1078"/>
                    <a:pt x="413" y="1079"/>
                    <a:pt x="401" y="1079"/>
                  </a:cubicBezTo>
                  <a:cubicBezTo>
                    <a:pt x="314" y="1079"/>
                    <a:pt x="229" y="1051"/>
                    <a:pt x="160" y="1007"/>
                  </a:cubicBezTo>
                  <a:cubicBezTo>
                    <a:pt x="145" y="1000"/>
                    <a:pt x="131" y="996"/>
                    <a:pt x="118" y="996"/>
                  </a:cubicBezTo>
                  <a:cubicBezTo>
                    <a:pt x="94" y="996"/>
                    <a:pt x="73" y="1008"/>
                    <a:pt x="60" y="1027"/>
                  </a:cubicBezTo>
                  <a:cubicBezTo>
                    <a:pt x="40" y="1066"/>
                    <a:pt x="50" y="1106"/>
                    <a:pt x="80" y="1126"/>
                  </a:cubicBezTo>
                  <a:cubicBezTo>
                    <a:pt x="179" y="1186"/>
                    <a:pt x="289" y="1216"/>
                    <a:pt x="398" y="1216"/>
                  </a:cubicBezTo>
                  <a:lnTo>
                    <a:pt x="448" y="1216"/>
                  </a:lnTo>
                  <a:cubicBezTo>
                    <a:pt x="618" y="1206"/>
                    <a:pt x="767" y="1126"/>
                    <a:pt x="866" y="1007"/>
                  </a:cubicBezTo>
                  <a:cubicBezTo>
                    <a:pt x="976" y="878"/>
                    <a:pt x="1025" y="718"/>
                    <a:pt x="1016" y="559"/>
                  </a:cubicBezTo>
                  <a:cubicBezTo>
                    <a:pt x="996" y="400"/>
                    <a:pt x="926" y="250"/>
                    <a:pt x="797" y="141"/>
                  </a:cubicBezTo>
                  <a:cubicBezTo>
                    <a:pt x="688" y="50"/>
                    <a:pt x="545" y="0"/>
                    <a:pt x="392" y="0"/>
                  </a:cubicBezTo>
                  <a:close/>
                </a:path>
              </a:pathLst>
            </a:custGeom>
            <a:solidFill>
              <a:srgbClr val="0B529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09" name="Google Shape;379;p5">
              <a:extLst>
                <a:ext uri="{FF2B5EF4-FFF2-40B4-BE49-F238E27FC236}">
                  <a16:creationId xmlns:a16="http://schemas.microsoft.com/office/drawing/2014/main" id="{1893CB86-ED02-5C42-3E12-4E7C966B7F45}"/>
                </a:ext>
              </a:extLst>
            </p:cNvPr>
            <p:cNvSpPr/>
            <p:nvPr/>
          </p:nvSpPr>
          <p:spPr>
            <a:xfrm>
              <a:off x="5718136" y="2668716"/>
              <a:ext cx="211277" cy="59275"/>
            </a:xfrm>
            <a:custGeom>
              <a:avLst/>
              <a:gdLst/>
              <a:ahLst/>
              <a:cxnLst/>
              <a:rect l="l" t="t" r="r" b="b"/>
              <a:pathLst>
                <a:path w="6922" h="1942" extrusionOk="0">
                  <a:moveTo>
                    <a:pt x="302" y="1"/>
                  </a:moveTo>
                  <a:cubicBezTo>
                    <a:pt x="177" y="1"/>
                    <a:pt x="64" y="92"/>
                    <a:pt x="31" y="219"/>
                  </a:cubicBezTo>
                  <a:cubicBezTo>
                    <a:pt x="0" y="368"/>
                    <a:pt x="100" y="527"/>
                    <a:pt x="250" y="557"/>
                  </a:cubicBezTo>
                  <a:lnTo>
                    <a:pt x="6552" y="1941"/>
                  </a:lnTo>
                  <a:lnTo>
                    <a:pt x="6612" y="1941"/>
                  </a:lnTo>
                  <a:cubicBezTo>
                    <a:pt x="6742" y="1941"/>
                    <a:pt x="6851" y="1852"/>
                    <a:pt x="6881" y="1722"/>
                  </a:cubicBezTo>
                  <a:cubicBezTo>
                    <a:pt x="6921" y="1573"/>
                    <a:pt x="6822" y="1423"/>
                    <a:pt x="6672" y="1394"/>
                  </a:cubicBezTo>
                  <a:lnTo>
                    <a:pt x="369" y="9"/>
                  </a:lnTo>
                  <a:cubicBezTo>
                    <a:pt x="347" y="3"/>
                    <a:pt x="324" y="1"/>
                    <a:pt x="302" y="1"/>
                  </a:cubicBezTo>
                  <a:close/>
                </a:path>
              </a:pathLst>
            </a:custGeom>
            <a:solidFill>
              <a:srgbClr val="2371A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10" name="Google Shape;380;p5">
              <a:extLst>
                <a:ext uri="{FF2B5EF4-FFF2-40B4-BE49-F238E27FC236}">
                  <a16:creationId xmlns:a16="http://schemas.microsoft.com/office/drawing/2014/main" id="{10B8B9A8-C0CC-E7ED-8C73-C33A93E924F6}"/>
                </a:ext>
              </a:extLst>
            </p:cNvPr>
            <p:cNvSpPr/>
            <p:nvPr/>
          </p:nvSpPr>
          <p:spPr>
            <a:xfrm>
              <a:off x="5716915" y="2639810"/>
              <a:ext cx="125264" cy="69927"/>
            </a:xfrm>
            <a:custGeom>
              <a:avLst/>
              <a:gdLst/>
              <a:ahLst/>
              <a:cxnLst/>
              <a:rect l="l" t="t" r="r" b="b"/>
              <a:pathLst>
                <a:path w="4104" h="2291" extrusionOk="0">
                  <a:moveTo>
                    <a:pt x="1982" y="0"/>
                  </a:moveTo>
                  <a:cubicBezTo>
                    <a:pt x="1066" y="0"/>
                    <a:pt x="290" y="588"/>
                    <a:pt x="0" y="1395"/>
                  </a:cubicBezTo>
                  <a:lnTo>
                    <a:pt x="4093" y="2291"/>
                  </a:lnTo>
                  <a:cubicBezTo>
                    <a:pt x="4103" y="2231"/>
                    <a:pt x="4103" y="2182"/>
                    <a:pt x="4103" y="2122"/>
                  </a:cubicBezTo>
                  <a:cubicBezTo>
                    <a:pt x="4103" y="956"/>
                    <a:pt x="3157" y="0"/>
                    <a:pt x="1982" y="0"/>
                  </a:cubicBezTo>
                  <a:close/>
                </a:path>
              </a:pathLst>
            </a:custGeom>
            <a:solidFill>
              <a:srgbClr val="8CBBD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11" name="Google Shape;381;p5">
              <a:extLst>
                <a:ext uri="{FF2B5EF4-FFF2-40B4-BE49-F238E27FC236}">
                  <a16:creationId xmlns:a16="http://schemas.microsoft.com/office/drawing/2014/main" id="{F449A685-D9C0-D7D4-B3AF-59793DD7792D}"/>
                </a:ext>
              </a:extLst>
            </p:cNvPr>
            <p:cNvSpPr/>
            <p:nvPr/>
          </p:nvSpPr>
          <p:spPr>
            <a:xfrm>
              <a:off x="5713862" y="2637704"/>
              <a:ext cx="130453" cy="74475"/>
            </a:xfrm>
            <a:custGeom>
              <a:avLst/>
              <a:gdLst/>
              <a:ahLst/>
              <a:cxnLst/>
              <a:rect l="l" t="t" r="r" b="b"/>
              <a:pathLst>
                <a:path w="4274" h="2440" extrusionOk="0">
                  <a:moveTo>
                    <a:pt x="2082" y="140"/>
                  </a:moveTo>
                  <a:cubicBezTo>
                    <a:pt x="3218" y="140"/>
                    <a:pt x="4134" y="1065"/>
                    <a:pt x="4134" y="2191"/>
                  </a:cubicBezTo>
                  <a:lnTo>
                    <a:pt x="4134" y="2271"/>
                  </a:lnTo>
                  <a:lnTo>
                    <a:pt x="191" y="1414"/>
                  </a:lnTo>
                  <a:cubicBezTo>
                    <a:pt x="509" y="647"/>
                    <a:pt x="1256" y="140"/>
                    <a:pt x="2082" y="140"/>
                  </a:cubicBezTo>
                  <a:close/>
                  <a:moveTo>
                    <a:pt x="2082" y="0"/>
                  </a:moveTo>
                  <a:cubicBezTo>
                    <a:pt x="1166" y="0"/>
                    <a:pt x="350" y="578"/>
                    <a:pt x="31" y="1444"/>
                  </a:cubicBezTo>
                  <a:lnTo>
                    <a:pt x="1" y="1514"/>
                  </a:lnTo>
                  <a:lnTo>
                    <a:pt x="4263" y="2439"/>
                  </a:lnTo>
                  <a:lnTo>
                    <a:pt x="4263" y="2360"/>
                  </a:lnTo>
                  <a:cubicBezTo>
                    <a:pt x="4273" y="2310"/>
                    <a:pt x="4273" y="2251"/>
                    <a:pt x="4273" y="2191"/>
                  </a:cubicBezTo>
                  <a:cubicBezTo>
                    <a:pt x="4273" y="986"/>
                    <a:pt x="3297" y="0"/>
                    <a:pt x="2082" y="0"/>
                  </a:cubicBezTo>
                  <a:close/>
                </a:path>
              </a:pathLst>
            </a:custGeom>
            <a:solidFill>
              <a:srgbClr val="0B529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12" name="Google Shape;382;p5">
              <a:extLst>
                <a:ext uri="{FF2B5EF4-FFF2-40B4-BE49-F238E27FC236}">
                  <a16:creationId xmlns:a16="http://schemas.microsoft.com/office/drawing/2014/main" id="{5FB95D92-986C-277C-B0D7-1D16830973D2}"/>
                </a:ext>
              </a:extLst>
            </p:cNvPr>
            <p:cNvSpPr/>
            <p:nvPr/>
          </p:nvSpPr>
          <p:spPr>
            <a:xfrm>
              <a:off x="5458871" y="2755920"/>
              <a:ext cx="764131" cy="400608"/>
            </a:xfrm>
            <a:custGeom>
              <a:avLst/>
              <a:gdLst/>
              <a:ahLst/>
              <a:cxnLst/>
              <a:rect l="l" t="t" r="r" b="b"/>
              <a:pathLst>
                <a:path w="25035" h="13125" extrusionOk="0">
                  <a:moveTo>
                    <a:pt x="1823" y="0"/>
                  </a:moveTo>
                  <a:lnTo>
                    <a:pt x="1" y="5627"/>
                  </a:lnTo>
                  <a:lnTo>
                    <a:pt x="23222" y="13124"/>
                  </a:lnTo>
                  <a:lnTo>
                    <a:pt x="25034" y="7499"/>
                  </a:lnTo>
                  <a:lnTo>
                    <a:pt x="1823" y="0"/>
                  </a:lnTo>
                  <a:close/>
                </a:path>
              </a:pathLst>
            </a:custGeom>
            <a:solidFill>
              <a:srgbClr val="8CBBD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13" name="Google Shape;383;p5">
              <a:extLst>
                <a:ext uri="{FF2B5EF4-FFF2-40B4-BE49-F238E27FC236}">
                  <a16:creationId xmlns:a16="http://schemas.microsoft.com/office/drawing/2014/main" id="{F368AC0C-3BAA-CCC7-0D7E-1B1BD1AF923A}"/>
                </a:ext>
              </a:extLst>
            </p:cNvPr>
            <p:cNvSpPr/>
            <p:nvPr/>
          </p:nvSpPr>
          <p:spPr>
            <a:xfrm>
              <a:off x="6145461" y="2978434"/>
              <a:ext cx="209445" cy="219579"/>
            </a:xfrm>
            <a:custGeom>
              <a:avLst/>
              <a:gdLst/>
              <a:ahLst/>
              <a:cxnLst/>
              <a:rect l="l" t="t" r="r" b="b"/>
              <a:pathLst>
                <a:path w="6862" h="7194" extrusionOk="0">
                  <a:moveTo>
                    <a:pt x="1895" y="1"/>
                  </a:moveTo>
                  <a:cubicBezTo>
                    <a:pt x="1830" y="1"/>
                    <a:pt x="1767" y="47"/>
                    <a:pt x="1744" y="119"/>
                  </a:cubicBezTo>
                  <a:lnTo>
                    <a:pt x="21" y="5436"/>
                  </a:lnTo>
                  <a:cubicBezTo>
                    <a:pt x="1" y="5526"/>
                    <a:pt x="41" y="5615"/>
                    <a:pt x="131" y="5635"/>
                  </a:cubicBezTo>
                  <a:lnTo>
                    <a:pt x="4920" y="7189"/>
                  </a:lnTo>
                  <a:cubicBezTo>
                    <a:pt x="4933" y="7192"/>
                    <a:pt x="4947" y="7194"/>
                    <a:pt x="4961" y="7194"/>
                  </a:cubicBezTo>
                  <a:cubicBezTo>
                    <a:pt x="5028" y="7194"/>
                    <a:pt x="5094" y="7154"/>
                    <a:pt x="5119" y="7080"/>
                  </a:cubicBezTo>
                  <a:lnTo>
                    <a:pt x="6842" y="1762"/>
                  </a:lnTo>
                  <a:cubicBezTo>
                    <a:pt x="6862" y="1672"/>
                    <a:pt x="6822" y="1583"/>
                    <a:pt x="6732" y="1563"/>
                  </a:cubicBezTo>
                  <a:lnTo>
                    <a:pt x="1943" y="10"/>
                  </a:lnTo>
                  <a:cubicBezTo>
                    <a:pt x="1927" y="4"/>
                    <a:pt x="1911" y="1"/>
                    <a:pt x="1895" y="1"/>
                  </a:cubicBezTo>
                  <a:close/>
                </a:path>
              </a:pathLst>
            </a:custGeom>
            <a:solidFill>
              <a:srgbClr val="E3461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14" name="Google Shape;384;p5">
              <a:extLst>
                <a:ext uri="{FF2B5EF4-FFF2-40B4-BE49-F238E27FC236}">
                  <a16:creationId xmlns:a16="http://schemas.microsoft.com/office/drawing/2014/main" id="{EF8A17B7-7756-64DC-5691-8AD591ED72AE}"/>
                </a:ext>
              </a:extLst>
            </p:cNvPr>
            <p:cNvSpPr/>
            <p:nvPr/>
          </p:nvSpPr>
          <p:spPr>
            <a:xfrm>
              <a:off x="5474072" y="2876517"/>
              <a:ext cx="696340" cy="227728"/>
            </a:xfrm>
            <a:custGeom>
              <a:avLst/>
              <a:gdLst/>
              <a:ahLst/>
              <a:cxnLst/>
              <a:rect l="l" t="t" r="r" b="b"/>
              <a:pathLst>
                <a:path w="22814" h="7461" extrusionOk="0">
                  <a:moveTo>
                    <a:pt x="79" y="0"/>
                  </a:moveTo>
                  <a:cubicBezTo>
                    <a:pt x="47" y="0"/>
                    <a:pt x="19" y="19"/>
                    <a:pt x="10" y="52"/>
                  </a:cubicBezTo>
                  <a:cubicBezTo>
                    <a:pt x="1" y="92"/>
                    <a:pt x="21" y="132"/>
                    <a:pt x="61" y="142"/>
                  </a:cubicBezTo>
                  <a:lnTo>
                    <a:pt x="22714" y="7451"/>
                  </a:lnTo>
                  <a:cubicBezTo>
                    <a:pt x="22724" y="7461"/>
                    <a:pt x="22724" y="7461"/>
                    <a:pt x="22734" y="7461"/>
                  </a:cubicBezTo>
                  <a:cubicBezTo>
                    <a:pt x="22764" y="7461"/>
                    <a:pt x="22793" y="7441"/>
                    <a:pt x="22804" y="7411"/>
                  </a:cubicBezTo>
                  <a:cubicBezTo>
                    <a:pt x="22813" y="7372"/>
                    <a:pt x="22793" y="7332"/>
                    <a:pt x="22753" y="7321"/>
                  </a:cubicBezTo>
                  <a:lnTo>
                    <a:pt x="100" y="3"/>
                  </a:lnTo>
                  <a:cubicBezTo>
                    <a:pt x="93" y="1"/>
                    <a:pt x="86" y="0"/>
                    <a:pt x="79" y="0"/>
                  </a:cubicBezTo>
                  <a:close/>
                </a:path>
              </a:pathLst>
            </a:custGeom>
            <a:solidFill>
              <a:srgbClr val="0B529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15" name="Google Shape;385;p5">
              <a:extLst>
                <a:ext uri="{FF2B5EF4-FFF2-40B4-BE49-F238E27FC236}">
                  <a16:creationId xmlns:a16="http://schemas.microsoft.com/office/drawing/2014/main" id="{A105A312-2E04-19D2-870A-DC90B4C583A9}"/>
                </a:ext>
              </a:extLst>
            </p:cNvPr>
            <p:cNvSpPr/>
            <p:nvPr/>
          </p:nvSpPr>
          <p:spPr>
            <a:xfrm>
              <a:off x="5497483" y="2803567"/>
              <a:ext cx="696615" cy="227728"/>
            </a:xfrm>
            <a:custGeom>
              <a:avLst/>
              <a:gdLst/>
              <a:ahLst/>
              <a:cxnLst/>
              <a:rect l="l" t="t" r="r" b="b"/>
              <a:pathLst>
                <a:path w="22823" h="7461" extrusionOk="0">
                  <a:moveTo>
                    <a:pt x="83" y="0"/>
                  </a:moveTo>
                  <a:cubicBezTo>
                    <a:pt x="57" y="0"/>
                    <a:pt x="29" y="20"/>
                    <a:pt x="20" y="52"/>
                  </a:cubicBezTo>
                  <a:cubicBezTo>
                    <a:pt x="0" y="92"/>
                    <a:pt x="20" y="132"/>
                    <a:pt x="60" y="142"/>
                  </a:cubicBezTo>
                  <a:lnTo>
                    <a:pt x="22723" y="7451"/>
                  </a:lnTo>
                  <a:cubicBezTo>
                    <a:pt x="22723" y="7461"/>
                    <a:pt x="22734" y="7461"/>
                    <a:pt x="22743" y="7461"/>
                  </a:cubicBezTo>
                  <a:cubicBezTo>
                    <a:pt x="22774" y="7461"/>
                    <a:pt x="22793" y="7441"/>
                    <a:pt x="22803" y="7412"/>
                  </a:cubicBezTo>
                  <a:cubicBezTo>
                    <a:pt x="22823" y="7372"/>
                    <a:pt x="22803" y="7332"/>
                    <a:pt x="22763" y="7322"/>
                  </a:cubicBezTo>
                  <a:lnTo>
                    <a:pt x="100" y="3"/>
                  </a:lnTo>
                  <a:cubicBezTo>
                    <a:pt x="94" y="1"/>
                    <a:pt x="89" y="0"/>
                    <a:pt x="83" y="0"/>
                  </a:cubicBezTo>
                  <a:close/>
                </a:path>
              </a:pathLst>
            </a:custGeom>
            <a:solidFill>
              <a:srgbClr val="0B529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16" name="Google Shape;386;p5">
              <a:extLst>
                <a:ext uri="{FF2B5EF4-FFF2-40B4-BE49-F238E27FC236}">
                  <a16:creationId xmlns:a16="http://schemas.microsoft.com/office/drawing/2014/main" id="{8969DCC6-45D4-FC7C-B0C3-1FB3BC57EA65}"/>
                </a:ext>
              </a:extLst>
            </p:cNvPr>
            <p:cNvSpPr/>
            <p:nvPr/>
          </p:nvSpPr>
          <p:spPr>
            <a:xfrm>
              <a:off x="5687124" y="2999892"/>
              <a:ext cx="323111" cy="107103"/>
            </a:xfrm>
            <a:custGeom>
              <a:avLst/>
              <a:gdLst/>
              <a:ahLst/>
              <a:cxnLst/>
              <a:rect l="l" t="t" r="r" b="b"/>
              <a:pathLst>
                <a:path w="10586" h="3509" extrusionOk="0">
                  <a:moveTo>
                    <a:pt x="84" y="1"/>
                  </a:moveTo>
                  <a:cubicBezTo>
                    <a:pt x="58" y="1"/>
                    <a:pt x="29" y="20"/>
                    <a:pt x="21" y="53"/>
                  </a:cubicBezTo>
                  <a:cubicBezTo>
                    <a:pt x="1" y="93"/>
                    <a:pt x="21" y="133"/>
                    <a:pt x="60" y="143"/>
                  </a:cubicBezTo>
                  <a:lnTo>
                    <a:pt x="10486" y="3509"/>
                  </a:lnTo>
                  <a:lnTo>
                    <a:pt x="10516" y="3509"/>
                  </a:lnTo>
                  <a:cubicBezTo>
                    <a:pt x="10546" y="3509"/>
                    <a:pt x="10566" y="3489"/>
                    <a:pt x="10576" y="3459"/>
                  </a:cubicBezTo>
                  <a:cubicBezTo>
                    <a:pt x="10586" y="3429"/>
                    <a:pt x="10566" y="3389"/>
                    <a:pt x="10536" y="3379"/>
                  </a:cubicBezTo>
                  <a:lnTo>
                    <a:pt x="100" y="4"/>
                  </a:lnTo>
                  <a:cubicBezTo>
                    <a:pt x="95" y="2"/>
                    <a:pt x="90" y="1"/>
                    <a:pt x="84" y="1"/>
                  </a:cubicBezTo>
                  <a:close/>
                </a:path>
              </a:pathLst>
            </a:custGeom>
            <a:solidFill>
              <a:srgbClr val="0B529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17" name="Google Shape;387;p5">
              <a:extLst>
                <a:ext uri="{FF2B5EF4-FFF2-40B4-BE49-F238E27FC236}">
                  <a16:creationId xmlns:a16="http://schemas.microsoft.com/office/drawing/2014/main" id="{1BF148E5-BB26-7E5B-75F1-4037BF33415E}"/>
                </a:ext>
              </a:extLst>
            </p:cNvPr>
            <p:cNvSpPr/>
            <p:nvPr/>
          </p:nvSpPr>
          <p:spPr>
            <a:xfrm>
              <a:off x="5361624" y="2755920"/>
              <a:ext cx="152887" cy="171750"/>
            </a:xfrm>
            <a:custGeom>
              <a:avLst/>
              <a:gdLst/>
              <a:ahLst/>
              <a:cxnLst/>
              <a:rect l="l" t="t" r="r" b="b"/>
              <a:pathLst>
                <a:path w="5009" h="5627" extrusionOk="0">
                  <a:moveTo>
                    <a:pt x="5009" y="0"/>
                  </a:moveTo>
                  <a:lnTo>
                    <a:pt x="0" y="1494"/>
                  </a:lnTo>
                  <a:lnTo>
                    <a:pt x="3187" y="5627"/>
                  </a:lnTo>
                  <a:lnTo>
                    <a:pt x="5009" y="0"/>
                  </a:lnTo>
                  <a:close/>
                </a:path>
              </a:pathLst>
            </a:custGeom>
            <a:solidFill>
              <a:srgbClr val="E3461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18" name="Google Shape;388;p5">
              <a:extLst>
                <a:ext uri="{FF2B5EF4-FFF2-40B4-BE49-F238E27FC236}">
                  <a16:creationId xmlns:a16="http://schemas.microsoft.com/office/drawing/2014/main" id="{24C396C6-2F32-C015-0795-E151BB64F02A}"/>
                </a:ext>
              </a:extLst>
            </p:cNvPr>
            <p:cNvSpPr/>
            <p:nvPr/>
          </p:nvSpPr>
          <p:spPr>
            <a:xfrm>
              <a:off x="5349751" y="2781041"/>
              <a:ext cx="45326" cy="48165"/>
            </a:xfrm>
            <a:custGeom>
              <a:avLst/>
              <a:gdLst/>
              <a:ahLst/>
              <a:cxnLst/>
              <a:rect l="l" t="t" r="r" b="b"/>
              <a:pathLst>
                <a:path w="1485" h="1578" extrusionOk="0">
                  <a:moveTo>
                    <a:pt x="417" y="0"/>
                  </a:moveTo>
                  <a:cubicBezTo>
                    <a:pt x="395" y="0"/>
                    <a:pt x="377" y="12"/>
                    <a:pt x="370" y="34"/>
                  </a:cubicBezTo>
                  <a:lnTo>
                    <a:pt x="11" y="1169"/>
                  </a:lnTo>
                  <a:cubicBezTo>
                    <a:pt x="1" y="1199"/>
                    <a:pt x="11" y="1229"/>
                    <a:pt x="41" y="1239"/>
                  </a:cubicBezTo>
                  <a:lnTo>
                    <a:pt x="1086" y="1577"/>
                  </a:lnTo>
                  <a:lnTo>
                    <a:pt x="1485" y="343"/>
                  </a:lnTo>
                  <a:lnTo>
                    <a:pt x="439" y="4"/>
                  </a:lnTo>
                  <a:cubicBezTo>
                    <a:pt x="431" y="2"/>
                    <a:pt x="424" y="0"/>
                    <a:pt x="417" y="0"/>
                  </a:cubicBezTo>
                  <a:close/>
                </a:path>
              </a:pathLst>
            </a:custGeom>
            <a:solidFill>
              <a:srgbClr val="064A9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19" name="Google Shape;389;p5">
              <a:extLst>
                <a:ext uri="{FF2B5EF4-FFF2-40B4-BE49-F238E27FC236}">
                  <a16:creationId xmlns:a16="http://schemas.microsoft.com/office/drawing/2014/main" id="{E75BD347-9E73-ED49-F679-15A7B415A32E}"/>
                </a:ext>
              </a:extLst>
            </p:cNvPr>
            <p:cNvSpPr/>
            <p:nvPr/>
          </p:nvSpPr>
          <p:spPr>
            <a:xfrm>
              <a:off x="6137281" y="2966225"/>
              <a:ext cx="98191" cy="202853"/>
            </a:xfrm>
            <a:custGeom>
              <a:avLst/>
              <a:gdLst/>
              <a:ahLst/>
              <a:cxnLst/>
              <a:rect l="l" t="t" r="r" b="b"/>
              <a:pathLst>
                <a:path w="3217" h="6646" extrusionOk="0">
                  <a:moveTo>
                    <a:pt x="2061" y="1"/>
                  </a:moveTo>
                  <a:cubicBezTo>
                    <a:pt x="2032" y="1"/>
                    <a:pt x="2012" y="11"/>
                    <a:pt x="2001" y="31"/>
                  </a:cubicBezTo>
                  <a:lnTo>
                    <a:pt x="0" y="6225"/>
                  </a:lnTo>
                  <a:cubicBezTo>
                    <a:pt x="0" y="6245"/>
                    <a:pt x="10" y="6274"/>
                    <a:pt x="30" y="6285"/>
                  </a:cubicBezTo>
                  <a:lnTo>
                    <a:pt x="1155" y="6643"/>
                  </a:lnTo>
                  <a:cubicBezTo>
                    <a:pt x="1159" y="6645"/>
                    <a:pt x="1162" y="6646"/>
                    <a:pt x="1166" y="6646"/>
                  </a:cubicBezTo>
                  <a:cubicBezTo>
                    <a:pt x="1182" y="6646"/>
                    <a:pt x="1197" y="6629"/>
                    <a:pt x="1205" y="6613"/>
                  </a:cubicBezTo>
                  <a:lnTo>
                    <a:pt x="3207" y="419"/>
                  </a:lnTo>
                  <a:cubicBezTo>
                    <a:pt x="3216" y="399"/>
                    <a:pt x="3207" y="370"/>
                    <a:pt x="3176" y="370"/>
                  </a:cubicBezTo>
                  <a:lnTo>
                    <a:pt x="2061" y="1"/>
                  </a:lnTo>
                  <a:close/>
                </a:path>
              </a:pathLst>
            </a:custGeom>
            <a:solidFill>
              <a:srgbClr val="CF371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20" name="Google Shape;390;p5">
              <a:extLst>
                <a:ext uri="{FF2B5EF4-FFF2-40B4-BE49-F238E27FC236}">
                  <a16:creationId xmlns:a16="http://schemas.microsoft.com/office/drawing/2014/main" id="{B1529102-BD36-8E46-62BC-E4EA5F1334AF}"/>
                </a:ext>
              </a:extLst>
            </p:cNvPr>
            <p:cNvSpPr/>
            <p:nvPr/>
          </p:nvSpPr>
          <p:spPr>
            <a:xfrm>
              <a:off x="5786538" y="2960761"/>
              <a:ext cx="213657" cy="124318"/>
            </a:xfrm>
            <a:custGeom>
              <a:avLst/>
              <a:gdLst/>
              <a:ahLst/>
              <a:cxnLst/>
              <a:rect l="l" t="t" r="r" b="b"/>
              <a:pathLst>
                <a:path w="7000" h="4073" extrusionOk="0">
                  <a:moveTo>
                    <a:pt x="3585" y="1"/>
                  </a:moveTo>
                  <a:cubicBezTo>
                    <a:pt x="3585" y="1"/>
                    <a:pt x="0" y="977"/>
                    <a:pt x="160" y="1654"/>
                  </a:cubicBezTo>
                  <a:cubicBezTo>
                    <a:pt x="246" y="1998"/>
                    <a:pt x="701" y="2088"/>
                    <a:pt x="1152" y="2088"/>
                  </a:cubicBezTo>
                  <a:cubicBezTo>
                    <a:pt x="1639" y="2088"/>
                    <a:pt x="2121" y="1983"/>
                    <a:pt x="2121" y="1983"/>
                  </a:cubicBezTo>
                  <a:lnTo>
                    <a:pt x="2121" y="1983"/>
                  </a:lnTo>
                  <a:cubicBezTo>
                    <a:pt x="2121" y="1983"/>
                    <a:pt x="1295" y="2560"/>
                    <a:pt x="667" y="2590"/>
                  </a:cubicBezTo>
                  <a:cubicBezTo>
                    <a:pt x="667" y="2590"/>
                    <a:pt x="1284" y="3576"/>
                    <a:pt x="3226" y="4034"/>
                  </a:cubicBezTo>
                  <a:cubicBezTo>
                    <a:pt x="3340" y="4060"/>
                    <a:pt x="3454" y="4072"/>
                    <a:pt x="3566" y="4072"/>
                  </a:cubicBezTo>
                  <a:cubicBezTo>
                    <a:pt x="5384" y="4072"/>
                    <a:pt x="7000" y="867"/>
                    <a:pt x="7000" y="867"/>
                  </a:cubicBezTo>
                  <a:lnTo>
                    <a:pt x="3585" y="1"/>
                  </a:lnTo>
                  <a:close/>
                </a:path>
              </a:pathLst>
            </a:custGeom>
            <a:solidFill>
              <a:srgbClr val="FFFAF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21" name="Google Shape;391;p5">
              <a:extLst>
                <a:ext uri="{FF2B5EF4-FFF2-40B4-BE49-F238E27FC236}">
                  <a16:creationId xmlns:a16="http://schemas.microsoft.com/office/drawing/2014/main" id="{931CBC06-C6A4-A4C9-7FAE-C73E54A65945}"/>
                </a:ext>
              </a:extLst>
            </p:cNvPr>
            <p:cNvSpPr/>
            <p:nvPr/>
          </p:nvSpPr>
          <p:spPr>
            <a:xfrm>
              <a:off x="5784096" y="2958411"/>
              <a:ext cx="218541" cy="128530"/>
            </a:xfrm>
            <a:custGeom>
              <a:avLst/>
              <a:gdLst/>
              <a:ahLst/>
              <a:cxnLst/>
              <a:rect l="l" t="t" r="r" b="b"/>
              <a:pathLst>
                <a:path w="7160" h="4211" extrusionOk="0">
                  <a:moveTo>
                    <a:pt x="3665" y="148"/>
                  </a:moveTo>
                  <a:lnTo>
                    <a:pt x="6980" y="984"/>
                  </a:lnTo>
                  <a:cubicBezTo>
                    <a:pt x="6719" y="1478"/>
                    <a:pt x="5244" y="4078"/>
                    <a:pt x="3651" y="4078"/>
                  </a:cubicBezTo>
                  <a:cubicBezTo>
                    <a:pt x="3543" y="4078"/>
                    <a:pt x="3435" y="4066"/>
                    <a:pt x="3326" y="4041"/>
                  </a:cubicBezTo>
                  <a:cubicBezTo>
                    <a:pt x="1793" y="3682"/>
                    <a:pt x="1086" y="2985"/>
                    <a:pt x="877" y="2726"/>
                  </a:cubicBezTo>
                  <a:cubicBezTo>
                    <a:pt x="1494" y="2637"/>
                    <a:pt x="2211" y="2139"/>
                    <a:pt x="2241" y="2119"/>
                  </a:cubicBezTo>
                  <a:cubicBezTo>
                    <a:pt x="2271" y="2100"/>
                    <a:pt x="2280" y="2069"/>
                    <a:pt x="2261" y="2029"/>
                  </a:cubicBezTo>
                  <a:cubicBezTo>
                    <a:pt x="2251" y="2000"/>
                    <a:pt x="2211" y="1990"/>
                    <a:pt x="2181" y="1990"/>
                  </a:cubicBezTo>
                  <a:cubicBezTo>
                    <a:pt x="1967" y="2039"/>
                    <a:pt x="1597" y="2096"/>
                    <a:pt x="1241" y="2096"/>
                  </a:cubicBezTo>
                  <a:cubicBezTo>
                    <a:pt x="800" y="2096"/>
                    <a:pt x="381" y="2008"/>
                    <a:pt x="309" y="1711"/>
                  </a:cubicBezTo>
                  <a:cubicBezTo>
                    <a:pt x="249" y="1472"/>
                    <a:pt x="1116" y="845"/>
                    <a:pt x="3665" y="148"/>
                  </a:cubicBezTo>
                  <a:close/>
                  <a:moveTo>
                    <a:pt x="3661" y="1"/>
                  </a:moveTo>
                  <a:cubicBezTo>
                    <a:pt x="3655" y="1"/>
                    <a:pt x="3650" y="3"/>
                    <a:pt x="3645" y="8"/>
                  </a:cubicBezTo>
                  <a:cubicBezTo>
                    <a:pt x="3037" y="168"/>
                    <a:pt x="1" y="1034"/>
                    <a:pt x="180" y="1751"/>
                  </a:cubicBezTo>
                  <a:cubicBezTo>
                    <a:pt x="274" y="2137"/>
                    <a:pt x="764" y="2233"/>
                    <a:pt x="1241" y="2233"/>
                  </a:cubicBezTo>
                  <a:cubicBezTo>
                    <a:pt x="1465" y="2233"/>
                    <a:pt x="1687" y="2211"/>
                    <a:pt x="1862" y="2189"/>
                  </a:cubicBezTo>
                  <a:lnTo>
                    <a:pt x="1862" y="2189"/>
                  </a:lnTo>
                  <a:cubicBezTo>
                    <a:pt x="1574" y="2358"/>
                    <a:pt x="1116" y="2578"/>
                    <a:pt x="737" y="2597"/>
                  </a:cubicBezTo>
                  <a:cubicBezTo>
                    <a:pt x="717" y="2607"/>
                    <a:pt x="687" y="2617"/>
                    <a:pt x="678" y="2637"/>
                  </a:cubicBezTo>
                  <a:cubicBezTo>
                    <a:pt x="667" y="2657"/>
                    <a:pt x="667" y="2687"/>
                    <a:pt x="687" y="2707"/>
                  </a:cubicBezTo>
                  <a:cubicBezTo>
                    <a:pt x="707" y="2746"/>
                    <a:pt x="1344" y="3722"/>
                    <a:pt x="3296" y="4171"/>
                  </a:cubicBezTo>
                  <a:cubicBezTo>
                    <a:pt x="3406" y="4200"/>
                    <a:pt x="3526" y="4211"/>
                    <a:pt x="3645" y="4211"/>
                  </a:cubicBezTo>
                  <a:cubicBezTo>
                    <a:pt x="4372" y="4211"/>
                    <a:pt x="5178" y="3713"/>
                    <a:pt x="5985" y="2737"/>
                  </a:cubicBezTo>
                  <a:cubicBezTo>
                    <a:pt x="6682" y="1890"/>
                    <a:pt x="7140" y="984"/>
                    <a:pt x="7150" y="974"/>
                  </a:cubicBezTo>
                  <a:cubicBezTo>
                    <a:pt x="7160" y="954"/>
                    <a:pt x="7160" y="934"/>
                    <a:pt x="7150" y="914"/>
                  </a:cubicBezTo>
                  <a:cubicBezTo>
                    <a:pt x="7140" y="894"/>
                    <a:pt x="7120" y="885"/>
                    <a:pt x="7100" y="874"/>
                  </a:cubicBezTo>
                  <a:lnTo>
                    <a:pt x="3685" y="8"/>
                  </a:lnTo>
                  <a:cubicBezTo>
                    <a:pt x="3675" y="3"/>
                    <a:pt x="3667" y="1"/>
                    <a:pt x="3661" y="1"/>
                  </a:cubicBezTo>
                  <a:close/>
                </a:path>
              </a:pathLst>
            </a:custGeom>
            <a:solidFill>
              <a:srgbClr val="0B529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22" name="Google Shape;392;p5">
              <a:extLst>
                <a:ext uri="{FF2B5EF4-FFF2-40B4-BE49-F238E27FC236}">
                  <a16:creationId xmlns:a16="http://schemas.microsoft.com/office/drawing/2014/main" id="{F3A319B1-B4BB-2F96-815A-B82A352761BE}"/>
                </a:ext>
              </a:extLst>
            </p:cNvPr>
            <p:cNvSpPr/>
            <p:nvPr/>
          </p:nvSpPr>
          <p:spPr>
            <a:xfrm>
              <a:off x="5797466" y="2999953"/>
              <a:ext cx="23136" cy="13430"/>
            </a:xfrm>
            <a:custGeom>
              <a:avLst/>
              <a:gdLst/>
              <a:ahLst/>
              <a:cxnLst/>
              <a:rect l="l" t="t" r="r" b="b"/>
              <a:pathLst>
                <a:path w="758" h="440" extrusionOk="0">
                  <a:moveTo>
                    <a:pt x="494" y="0"/>
                  </a:moveTo>
                  <a:cubicBezTo>
                    <a:pt x="349" y="0"/>
                    <a:pt x="97" y="152"/>
                    <a:pt x="50" y="181"/>
                  </a:cubicBezTo>
                  <a:cubicBezTo>
                    <a:pt x="10" y="201"/>
                    <a:pt x="1" y="241"/>
                    <a:pt x="21" y="280"/>
                  </a:cubicBezTo>
                  <a:cubicBezTo>
                    <a:pt x="40" y="300"/>
                    <a:pt x="63" y="311"/>
                    <a:pt x="86" y="311"/>
                  </a:cubicBezTo>
                  <a:cubicBezTo>
                    <a:pt x="98" y="311"/>
                    <a:pt x="110" y="307"/>
                    <a:pt x="120" y="300"/>
                  </a:cubicBezTo>
                  <a:cubicBezTo>
                    <a:pt x="242" y="225"/>
                    <a:pt x="419" y="140"/>
                    <a:pt x="479" y="140"/>
                  </a:cubicBezTo>
                  <a:cubicBezTo>
                    <a:pt x="483" y="140"/>
                    <a:pt x="486" y="141"/>
                    <a:pt x="488" y="141"/>
                  </a:cubicBezTo>
                  <a:cubicBezTo>
                    <a:pt x="618" y="161"/>
                    <a:pt x="618" y="370"/>
                    <a:pt x="618" y="370"/>
                  </a:cubicBezTo>
                  <a:cubicBezTo>
                    <a:pt x="618" y="410"/>
                    <a:pt x="648" y="440"/>
                    <a:pt x="687" y="440"/>
                  </a:cubicBezTo>
                  <a:cubicBezTo>
                    <a:pt x="727" y="440"/>
                    <a:pt x="757" y="410"/>
                    <a:pt x="757" y="370"/>
                  </a:cubicBezTo>
                  <a:cubicBezTo>
                    <a:pt x="757" y="250"/>
                    <a:pt x="707" y="31"/>
                    <a:pt x="518" y="2"/>
                  </a:cubicBezTo>
                  <a:cubicBezTo>
                    <a:pt x="511" y="1"/>
                    <a:pt x="503" y="0"/>
                    <a:pt x="494" y="0"/>
                  </a:cubicBezTo>
                  <a:close/>
                </a:path>
              </a:pathLst>
            </a:custGeom>
            <a:solidFill>
              <a:srgbClr val="0B529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23" name="Google Shape;393;p5">
              <a:extLst>
                <a:ext uri="{FF2B5EF4-FFF2-40B4-BE49-F238E27FC236}">
                  <a16:creationId xmlns:a16="http://schemas.microsoft.com/office/drawing/2014/main" id="{1664D43C-8C3B-F2E0-CD91-530F3830084D}"/>
                </a:ext>
              </a:extLst>
            </p:cNvPr>
            <p:cNvSpPr/>
            <p:nvPr/>
          </p:nvSpPr>
          <p:spPr>
            <a:xfrm>
              <a:off x="5825730" y="3044364"/>
              <a:ext cx="45021" cy="17673"/>
            </a:xfrm>
            <a:custGeom>
              <a:avLst/>
              <a:gdLst/>
              <a:ahLst/>
              <a:cxnLst/>
              <a:rect l="l" t="t" r="r" b="b"/>
              <a:pathLst>
                <a:path w="1475" h="579" extrusionOk="0">
                  <a:moveTo>
                    <a:pt x="1403" y="0"/>
                  </a:moveTo>
                  <a:cubicBezTo>
                    <a:pt x="1391" y="0"/>
                    <a:pt x="1378" y="3"/>
                    <a:pt x="1365" y="10"/>
                  </a:cubicBezTo>
                  <a:cubicBezTo>
                    <a:pt x="717" y="339"/>
                    <a:pt x="70" y="439"/>
                    <a:pt x="60" y="439"/>
                  </a:cubicBezTo>
                  <a:cubicBezTo>
                    <a:pt x="20" y="439"/>
                    <a:pt x="0" y="478"/>
                    <a:pt x="0" y="518"/>
                  </a:cubicBezTo>
                  <a:cubicBezTo>
                    <a:pt x="11" y="548"/>
                    <a:pt x="40" y="578"/>
                    <a:pt x="70" y="578"/>
                  </a:cubicBezTo>
                  <a:lnTo>
                    <a:pt x="80" y="578"/>
                  </a:lnTo>
                  <a:cubicBezTo>
                    <a:pt x="110" y="568"/>
                    <a:pt x="757" y="468"/>
                    <a:pt x="1425" y="130"/>
                  </a:cubicBezTo>
                  <a:cubicBezTo>
                    <a:pt x="1464" y="120"/>
                    <a:pt x="1474" y="70"/>
                    <a:pt x="1454" y="40"/>
                  </a:cubicBezTo>
                  <a:cubicBezTo>
                    <a:pt x="1448" y="14"/>
                    <a:pt x="1428" y="0"/>
                    <a:pt x="1403" y="0"/>
                  </a:cubicBezTo>
                  <a:close/>
                </a:path>
              </a:pathLst>
            </a:custGeom>
            <a:solidFill>
              <a:srgbClr val="0B529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24" name="Google Shape;394;p5">
              <a:extLst>
                <a:ext uri="{FF2B5EF4-FFF2-40B4-BE49-F238E27FC236}">
                  <a16:creationId xmlns:a16="http://schemas.microsoft.com/office/drawing/2014/main" id="{3F7BB744-1473-A2E8-95F8-7350A4FBEF4E}"/>
                </a:ext>
              </a:extLst>
            </p:cNvPr>
            <p:cNvSpPr/>
            <p:nvPr/>
          </p:nvSpPr>
          <p:spPr>
            <a:xfrm>
              <a:off x="5860679" y="3060022"/>
              <a:ext cx="49569" cy="19321"/>
            </a:xfrm>
            <a:custGeom>
              <a:avLst/>
              <a:gdLst/>
              <a:ahLst/>
              <a:cxnLst/>
              <a:rect l="l" t="t" r="r" b="b"/>
              <a:pathLst>
                <a:path w="1624" h="633" extrusionOk="0">
                  <a:moveTo>
                    <a:pt x="1549" y="1"/>
                  </a:moveTo>
                  <a:cubicBezTo>
                    <a:pt x="1533" y="1"/>
                    <a:pt x="1518" y="6"/>
                    <a:pt x="1504" y="15"/>
                  </a:cubicBezTo>
                  <a:cubicBezTo>
                    <a:pt x="1196" y="294"/>
                    <a:pt x="70" y="493"/>
                    <a:pt x="61" y="493"/>
                  </a:cubicBezTo>
                  <a:cubicBezTo>
                    <a:pt x="21" y="503"/>
                    <a:pt x="1" y="543"/>
                    <a:pt x="1" y="583"/>
                  </a:cubicBezTo>
                  <a:cubicBezTo>
                    <a:pt x="10" y="612"/>
                    <a:pt x="41" y="632"/>
                    <a:pt x="70" y="632"/>
                  </a:cubicBezTo>
                  <a:lnTo>
                    <a:pt x="90" y="632"/>
                  </a:lnTo>
                  <a:cubicBezTo>
                    <a:pt x="130" y="623"/>
                    <a:pt x="1265" y="424"/>
                    <a:pt x="1594" y="125"/>
                  </a:cubicBezTo>
                  <a:cubicBezTo>
                    <a:pt x="1624" y="95"/>
                    <a:pt x="1624" y="55"/>
                    <a:pt x="1604" y="25"/>
                  </a:cubicBezTo>
                  <a:cubicBezTo>
                    <a:pt x="1587" y="8"/>
                    <a:pt x="1568" y="1"/>
                    <a:pt x="1549" y="1"/>
                  </a:cubicBezTo>
                  <a:close/>
                </a:path>
              </a:pathLst>
            </a:custGeom>
            <a:solidFill>
              <a:srgbClr val="0B529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25" name="Google Shape;395;p5">
              <a:extLst>
                <a:ext uri="{FF2B5EF4-FFF2-40B4-BE49-F238E27FC236}">
                  <a16:creationId xmlns:a16="http://schemas.microsoft.com/office/drawing/2014/main" id="{15D0C7EA-8977-C40E-8A15-6D36C882BBC6}"/>
                </a:ext>
              </a:extLst>
            </p:cNvPr>
            <p:cNvSpPr/>
            <p:nvPr/>
          </p:nvSpPr>
          <p:spPr>
            <a:xfrm>
              <a:off x="5859153" y="2738827"/>
              <a:ext cx="407903" cy="309193"/>
            </a:xfrm>
            <a:custGeom>
              <a:avLst/>
              <a:gdLst/>
              <a:ahLst/>
              <a:cxnLst/>
              <a:rect l="l" t="t" r="r" b="b"/>
              <a:pathLst>
                <a:path w="13364" h="10130" extrusionOk="0">
                  <a:moveTo>
                    <a:pt x="7312" y="0"/>
                  </a:moveTo>
                  <a:cubicBezTo>
                    <a:pt x="5977" y="0"/>
                    <a:pt x="4518" y="168"/>
                    <a:pt x="3068" y="421"/>
                  </a:cubicBezTo>
                  <a:lnTo>
                    <a:pt x="4721" y="2164"/>
                  </a:lnTo>
                  <a:lnTo>
                    <a:pt x="1" y="7123"/>
                  </a:lnTo>
                  <a:lnTo>
                    <a:pt x="3386" y="10130"/>
                  </a:lnTo>
                  <a:cubicBezTo>
                    <a:pt x="10347" y="8984"/>
                    <a:pt x="13364" y="5440"/>
                    <a:pt x="12806" y="2930"/>
                  </a:cubicBezTo>
                  <a:cubicBezTo>
                    <a:pt x="12316" y="726"/>
                    <a:pt x="10083" y="0"/>
                    <a:pt x="7312" y="0"/>
                  </a:cubicBezTo>
                  <a:close/>
                </a:path>
              </a:pathLst>
            </a:custGeom>
            <a:solidFill>
              <a:srgbClr val="FFFAF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26" name="Google Shape;396;p5">
              <a:extLst>
                <a:ext uri="{FF2B5EF4-FFF2-40B4-BE49-F238E27FC236}">
                  <a16:creationId xmlns:a16="http://schemas.microsoft.com/office/drawing/2014/main" id="{C6500073-2DF1-FE15-7573-A612C3D577B0}"/>
                </a:ext>
              </a:extLst>
            </p:cNvPr>
            <p:cNvSpPr/>
            <p:nvPr/>
          </p:nvSpPr>
          <p:spPr>
            <a:xfrm>
              <a:off x="5859153" y="2910642"/>
              <a:ext cx="172666" cy="137382"/>
            </a:xfrm>
            <a:custGeom>
              <a:avLst/>
              <a:gdLst/>
              <a:ahLst/>
              <a:cxnLst/>
              <a:rect l="l" t="t" r="r" b="b"/>
              <a:pathLst>
                <a:path w="5657" h="4501" extrusionOk="0">
                  <a:moveTo>
                    <a:pt x="1415" y="0"/>
                  </a:moveTo>
                  <a:lnTo>
                    <a:pt x="1" y="1494"/>
                  </a:lnTo>
                  <a:lnTo>
                    <a:pt x="3386" y="4501"/>
                  </a:lnTo>
                  <a:cubicBezTo>
                    <a:pt x="4193" y="4362"/>
                    <a:pt x="4950" y="4202"/>
                    <a:pt x="5657" y="4003"/>
                  </a:cubicBezTo>
                  <a:lnTo>
                    <a:pt x="1415" y="0"/>
                  </a:lnTo>
                  <a:close/>
                </a:path>
              </a:pathLst>
            </a:custGeom>
            <a:solidFill>
              <a:srgbClr val="CF371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27" name="Google Shape;397;p5">
              <a:extLst>
                <a:ext uri="{FF2B5EF4-FFF2-40B4-BE49-F238E27FC236}">
                  <a16:creationId xmlns:a16="http://schemas.microsoft.com/office/drawing/2014/main" id="{63096E89-C516-B1FD-5CAB-67177990DD66}"/>
                </a:ext>
              </a:extLst>
            </p:cNvPr>
            <p:cNvSpPr/>
            <p:nvPr/>
          </p:nvSpPr>
          <p:spPr>
            <a:xfrm>
              <a:off x="5874964" y="2929475"/>
              <a:ext cx="50484" cy="43495"/>
            </a:xfrm>
            <a:custGeom>
              <a:avLst/>
              <a:gdLst/>
              <a:ahLst/>
              <a:cxnLst/>
              <a:rect l="l" t="t" r="r" b="b"/>
              <a:pathLst>
                <a:path w="1654" h="1425" extrusionOk="0">
                  <a:moveTo>
                    <a:pt x="1544" y="1"/>
                  </a:moveTo>
                  <a:lnTo>
                    <a:pt x="0" y="1335"/>
                  </a:lnTo>
                  <a:lnTo>
                    <a:pt x="110" y="1424"/>
                  </a:lnTo>
                  <a:lnTo>
                    <a:pt x="1653" y="90"/>
                  </a:lnTo>
                  <a:lnTo>
                    <a:pt x="1544" y="1"/>
                  </a:lnTo>
                  <a:close/>
                </a:path>
              </a:pathLst>
            </a:custGeom>
            <a:solidFill>
              <a:srgbClr val="FFFAF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28" name="Google Shape;398;p5">
              <a:extLst>
                <a:ext uri="{FF2B5EF4-FFF2-40B4-BE49-F238E27FC236}">
                  <a16:creationId xmlns:a16="http://schemas.microsoft.com/office/drawing/2014/main" id="{45D74A42-C377-6055-D0BA-09E449EA7ADC}"/>
                </a:ext>
              </a:extLst>
            </p:cNvPr>
            <p:cNvSpPr/>
            <p:nvPr/>
          </p:nvSpPr>
          <p:spPr>
            <a:xfrm>
              <a:off x="5895933" y="2952856"/>
              <a:ext cx="54422" cy="38641"/>
            </a:xfrm>
            <a:custGeom>
              <a:avLst/>
              <a:gdLst/>
              <a:ahLst/>
              <a:cxnLst/>
              <a:rect l="l" t="t" r="r" b="b"/>
              <a:pathLst>
                <a:path w="1783" h="1266" extrusionOk="0">
                  <a:moveTo>
                    <a:pt x="1674" y="1"/>
                  </a:moveTo>
                  <a:lnTo>
                    <a:pt x="1" y="1176"/>
                  </a:lnTo>
                  <a:lnTo>
                    <a:pt x="110" y="1266"/>
                  </a:lnTo>
                  <a:lnTo>
                    <a:pt x="1783" y="100"/>
                  </a:lnTo>
                  <a:lnTo>
                    <a:pt x="1674" y="1"/>
                  </a:lnTo>
                  <a:close/>
                </a:path>
              </a:pathLst>
            </a:custGeom>
            <a:solidFill>
              <a:srgbClr val="FFFAF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29" name="Google Shape;399;p5">
              <a:extLst>
                <a:ext uri="{FF2B5EF4-FFF2-40B4-BE49-F238E27FC236}">
                  <a16:creationId xmlns:a16="http://schemas.microsoft.com/office/drawing/2014/main" id="{60F4352F-5B6A-6CC4-CEF3-0DBBA6013F87}"/>
                </a:ext>
              </a:extLst>
            </p:cNvPr>
            <p:cNvSpPr/>
            <p:nvPr/>
          </p:nvSpPr>
          <p:spPr>
            <a:xfrm>
              <a:off x="5944862" y="3007278"/>
              <a:ext cx="63243" cy="28294"/>
            </a:xfrm>
            <a:custGeom>
              <a:avLst/>
              <a:gdLst/>
              <a:ahLst/>
              <a:cxnLst/>
              <a:rect l="l" t="t" r="r" b="b"/>
              <a:pathLst>
                <a:path w="2072" h="927" extrusionOk="0">
                  <a:moveTo>
                    <a:pt x="1952" y="1"/>
                  </a:moveTo>
                  <a:lnTo>
                    <a:pt x="1" y="817"/>
                  </a:lnTo>
                  <a:lnTo>
                    <a:pt x="120" y="926"/>
                  </a:lnTo>
                  <a:lnTo>
                    <a:pt x="2072" y="110"/>
                  </a:lnTo>
                  <a:lnTo>
                    <a:pt x="1952" y="1"/>
                  </a:lnTo>
                  <a:close/>
                </a:path>
              </a:pathLst>
            </a:custGeom>
            <a:solidFill>
              <a:srgbClr val="FFFAF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30" name="Google Shape;400;p5">
              <a:extLst>
                <a:ext uri="{FF2B5EF4-FFF2-40B4-BE49-F238E27FC236}">
                  <a16:creationId xmlns:a16="http://schemas.microsoft.com/office/drawing/2014/main" id="{2DD2BC61-12AB-F141-6D96-D3315FA62679}"/>
                </a:ext>
              </a:extLst>
            </p:cNvPr>
            <p:cNvSpPr/>
            <p:nvPr/>
          </p:nvSpPr>
          <p:spPr>
            <a:xfrm>
              <a:off x="5920871" y="2981151"/>
              <a:ext cx="59610" cy="32842"/>
            </a:xfrm>
            <a:custGeom>
              <a:avLst/>
              <a:gdLst/>
              <a:ahLst/>
              <a:cxnLst/>
              <a:rect l="l" t="t" r="r" b="b"/>
              <a:pathLst>
                <a:path w="1953" h="1076" extrusionOk="0">
                  <a:moveTo>
                    <a:pt x="1842" y="0"/>
                  </a:moveTo>
                  <a:lnTo>
                    <a:pt x="0" y="976"/>
                  </a:lnTo>
                  <a:lnTo>
                    <a:pt x="110" y="1076"/>
                  </a:lnTo>
                  <a:lnTo>
                    <a:pt x="1952" y="109"/>
                  </a:lnTo>
                  <a:lnTo>
                    <a:pt x="1842" y="0"/>
                  </a:lnTo>
                  <a:close/>
                </a:path>
              </a:pathLst>
            </a:custGeom>
            <a:solidFill>
              <a:srgbClr val="FFFAF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31" name="Google Shape;401;p5">
              <a:extLst>
                <a:ext uri="{FF2B5EF4-FFF2-40B4-BE49-F238E27FC236}">
                  <a16:creationId xmlns:a16="http://schemas.microsoft.com/office/drawing/2014/main" id="{412EFC28-D086-692E-DDEC-32BCE0452C18}"/>
                </a:ext>
              </a:extLst>
            </p:cNvPr>
            <p:cNvSpPr/>
            <p:nvPr/>
          </p:nvSpPr>
          <p:spPr>
            <a:xfrm>
              <a:off x="5975569" y="2738888"/>
              <a:ext cx="130117" cy="27104"/>
            </a:xfrm>
            <a:custGeom>
              <a:avLst/>
              <a:gdLst/>
              <a:ahLst/>
              <a:cxnLst/>
              <a:rect l="l" t="t" r="r" b="b"/>
              <a:pathLst>
                <a:path w="4263" h="888" extrusionOk="0">
                  <a:moveTo>
                    <a:pt x="3493" y="1"/>
                  </a:moveTo>
                  <a:cubicBezTo>
                    <a:pt x="2387" y="1"/>
                    <a:pt x="1200" y="114"/>
                    <a:pt x="1" y="299"/>
                  </a:cubicBezTo>
                  <a:cubicBezTo>
                    <a:pt x="160" y="648"/>
                    <a:pt x="508" y="887"/>
                    <a:pt x="917" y="887"/>
                  </a:cubicBezTo>
                  <a:lnTo>
                    <a:pt x="3267" y="887"/>
                  </a:lnTo>
                  <a:cubicBezTo>
                    <a:pt x="3774" y="887"/>
                    <a:pt x="4203" y="509"/>
                    <a:pt x="4263" y="21"/>
                  </a:cubicBezTo>
                  <a:cubicBezTo>
                    <a:pt x="4011" y="7"/>
                    <a:pt x="3754" y="1"/>
                    <a:pt x="3493" y="1"/>
                  </a:cubicBezTo>
                  <a:close/>
                </a:path>
              </a:pathLst>
            </a:custGeom>
            <a:solidFill>
              <a:srgbClr val="CF371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32" name="Google Shape;402;p5">
              <a:extLst>
                <a:ext uri="{FF2B5EF4-FFF2-40B4-BE49-F238E27FC236}">
                  <a16:creationId xmlns:a16="http://schemas.microsoft.com/office/drawing/2014/main" id="{A86CD878-2CCC-9E75-B252-287EA35571CD}"/>
                </a:ext>
              </a:extLst>
            </p:cNvPr>
            <p:cNvSpPr/>
            <p:nvPr/>
          </p:nvSpPr>
          <p:spPr>
            <a:xfrm>
              <a:off x="6130596" y="2797554"/>
              <a:ext cx="121876" cy="61442"/>
            </a:xfrm>
            <a:custGeom>
              <a:avLst/>
              <a:gdLst/>
              <a:ahLst/>
              <a:cxnLst/>
              <a:rect l="l" t="t" r="r" b="b"/>
              <a:pathLst>
                <a:path w="3993" h="2013" extrusionOk="0">
                  <a:moveTo>
                    <a:pt x="1006" y="1"/>
                  </a:moveTo>
                  <a:cubicBezTo>
                    <a:pt x="448" y="1"/>
                    <a:pt x="0" y="449"/>
                    <a:pt x="0" y="1006"/>
                  </a:cubicBezTo>
                  <a:cubicBezTo>
                    <a:pt x="0" y="1564"/>
                    <a:pt x="448" y="2012"/>
                    <a:pt x="1006" y="2012"/>
                  </a:cubicBezTo>
                  <a:lnTo>
                    <a:pt x="3355" y="2012"/>
                  </a:lnTo>
                  <a:cubicBezTo>
                    <a:pt x="3594" y="2012"/>
                    <a:pt x="3804" y="1933"/>
                    <a:pt x="3973" y="1803"/>
                  </a:cubicBezTo>
                  <a:cubicBezTo>
                    <a:pt x="3993" y="1534"/>
                    <a:pt x="3973" y="1265"/>
                    <a:pt x="3913" y="1006"/>
                  </a:cubicBezTo>
                  <a:cubicBezTo>
                    <a:pt x="3833" y="638"/>
                    <a:pt x="3704" y="309"/>
                    <a:pt x="3525" y="21"/>
                  </a:cubicBezTo>
                  <a:cubicBezTo>
                    <a:pt x="3465" y="10"/>
                    <a:pt x="3415" y="1"/>
                    <a:pt x="3355" y="1"/>
                  </a:cubicBezTo>
                  <a:close/>
                </a:path>
              </a:pathLst>
            </a:custGeom>
            <a:solidFill>
              <a:srgbClr val="CF371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33" name="Google Shape;403;p5">
              <a:extLst>
                <a:ext uri="{FF2B5EF4-FFF2-40B4-BE49-F238E27FC236}">
                  <a16:creationId xmlns:a16="http://schemas.microsoft.com/office/drawing/2014/main" id="{B52686DB-CFE8-D2E9-D769-869BC9F800DC}"/>
                </a:ext>
              </a:extLst>
            </p:cNvPr>
            <p:cNvSpPr/>
            <p:nvPr/>
          </p:nvSpPr>
          <p:spPr>
            <a:xfrm>
              <a:off x="6057340" y="2936159"/>
              <a:ext cx="131308" cy="61411"/>
            </a:xfrm>
            <a:custGeom>
              <a:avLst/>
              <a:gdLst/>
              <a:ahLst/>
              <a:cxnLst/>
              <a:rect l="l" t="t" r="r" b="b"/>
              <a:pathLst>
                <a:path w="4302" h="2012" extrusionOk="0">
                  <a:moveTo>
                    <a:pt x="1006" y="1"/>
                  </a:moveTo>
                  <a:cubicBezTo>
                    <a:pt x="448" y="1"/>
                    <a:pt x="0" y="448"/>
                    <a:pt x="0" y="1006"/>
                  </a:cubicBezTo>
                  <a:cubicBezTo>
                    <a:pt x="0" y="1564"/>
                    <a:pt x="448" y="2012"/>
                    <a:pt x="1006" y="2012"/>
                  </a:cubicBezTo>
                  <a:lnTo>
                    <a:pt x="2231" y="2012"/>
                  </a:lnTo>
                  <a:cubicBezTo>
                    <a:pt x="3047" y="1603"/>
                    <a:pt x="3735" y="1145"/>
                    <a:pt x="4302" y="667"/>
                  </a:cubicBezTo>
                  <a:cubicBezTo>
                    <a:pt x="4173" y="279"/>
                    <a:pt x="3794" y="1"/>
                    <a:pt x="3356" y="1"/>
                  </a:cubicBezTo>
                  <a:close/>
                </a:path>
              </a:pathLst>
            </a:custGeom>
            <a:solidFill>
              <a:srgbClr val="CF371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34" name="Google Shape;404;p5">
              <a:extLst>
                <a:ext uri="{FF2B5EF4-FFF2-40B4-BE49-F238E27FC236}">
                  <a16:creationId xmlns:a16="http://schemas.microsoft.com/office/drawing/2014/main" id="{DE20DBB2-2081-8CDC-2990-F1CDB79DC089}"/>
                </a:ext>
              </a:extLst>
            </p:cNvPr>
            <p:cNvSpPr/>
            <p:nvPr/>
          </p:nvSpPr>
          <p:spPr>
            <a:xfrm>
              <a:off x="5920566" y="2831892"/>
              <a:ext cx="112781" cy="61442"/>
            </a:xfrm>
            <a:custGeom>
              <a:avLst/>
              <a:gdLst/>
              <a:ahLst/>
              <a:cxnLst/>
              <a:rect l="l" t="t" r="r" b="b"/>
              <a:pathLst>
                <a:path w="3695" h="2013" extrusionOk="0">
                  <a:moveTo>
                    <a:pt x="1863" y="1"/>
                  </a:moveTo>
                  <a:lnTo>
                    <a:pt x="0" y="1952"/>
                  </a:lnTo>
                  <a:cubicBezTo>
                    <a:pt x="110" y="1992"/>
                    <a:pt x="219" y="2012"/>
                    <a:pt x="339" y="2012"/>
                  </a:cubicBezTo>
                  <a:lnTo>
                    <a:pt x="2689" y="2012"/>
                  </a:lnTo>
                  <a:cubicBezTo>
                    <a:pt x="3246" y="2012"/>
                    <a:pt x="3695" y="1564"/>
                    <a:pt x="3695" y="1007"/>
                  </a:cubicBezTo>
                  <a:cubicBezTo>
                    <a:pt x="3695" y="449"/>
                    <a:pt x="3246" y="1"/>
                    <a:pt x="2689" y="1"/>
                  </a:cubicBezTo>
                  <a:close/>
                </a:path>
              </a:pathLst>
            </a:custGeom>
            <a:solidFill>
              <a:srgbClr val="CF371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35" name="Google Shape;405;p5">
              <a:extLst>
                <a:ext uri="{FF2B5EF4-FFF2-40B4-BE49-F238E27FC236}">
                  <a16:creationId xmlns:a16="http://schemas.microsoft.com/office/drawing/2014/main" id="{705D5463-45EF-3D09-78C3-907C568A799D}"/>
                </a:ext>
              </a:extLst>
            </p:cNvPr>
            <p:cNvSpPr/>
            <p:nvPr/>
          </p:nvSpPr>
          <p:spPr>
            <a:xfrm>
              <a:off x="5856131" y="2736752"/>
              <a:ext cx="402134" cy="313405"/>
            </a:xfrm>
            <a:custGeom>
              <a:avLst/>
              <a:gdLst/>
              <a:ahLst/>
              <a:cxnLst/>
              <a:rect l="l" t="t" r="r" b="b"/>
              <a:pathLst>
                <a:path w="13175" h="10268" extrusionOk="0">
                  <a:moveTo>
                    <a:pt x="7404" y="0"/>
                  </a:moveTo>
                  <a:cubicBezTo>
                    <a:pt x="6182" y="0"/>
                    <a:pt x="4766" y="140"/>
                    <a:pt x="3157" y="420"/>
                  </a:cubicBezTo>
                  <a:cubicBezTo>
                    <a:pt x="3117" y="429"/>
                    <a:pt x="3097" y="459"/>
                    <a:pt x="3097" y="499"/>
                  </a:cubicBezTo>
                  <a:cubicBezTo>
                    <a:pt x="3107" y="539"/>
                    <a:pt x="3147" y="559"/>
                    <a:pt x="3177" y="559"/>
                  </a:cubicBezTo>
                  <a:cubicBezTo>
                    <a:pt x="4785" y="279"/>
                    <a:pt x="6197" y="139"/>
                    <a:pt x="7411" y="139"/>
                  </a:cubicBezTo>
                  <a:cubicBezTo>
                    <a:pt x="10593" y="139"/>
                    <a:pt x="12413" y="1101"/>
                    <a:pt x="12845" y="3018"/>
                  </a:cubicBezTo>
                  <a:cubicBezTo>
                    <a:pt x="13035" y="3865"/>
                    <a:pt x="12796" y="4801"/>
                    <a:pt x="12179" y="5727"/>
                  </a:cubicBezTo>
                  <a:cubicBezTo>
                    <a:pt x="10745" y="7838"/>
                    <a:pt x="7588" y="9441"/>
                    <a:pt x="3516" y="10118"/>
                  </a:cubicBezTo>
                  <a:lnTo>
                    <a:pt x="199" y="7180"/>
                  </a:lnTo>
                  <a:lnTo>
                    <a:pt x="4870" y="2281"/>
                  </a:lnTo>
                  <a:cubicBezTo>
                    <a:pt x="4890" y="2252"/>
                    <a:pt x="4890" y="2212"/>
                    <a:pt x="4859" y="2182"/>
                  </a:cubicBezTo>
                  <a:cubicBezTo>
                    <a:pt x="4849" y="2167"/>
                    <a:pt x="4832" y="2160"/>
                    <a:pt x="4815" y="2160"/>
                  </a:cubicBezTo>
                  <a:cubicBezTo>
                    <a:pt x="4797" y="2160"/>
                    <a:pt x="4780" y="2167"/>
                    <a:pt x="4770" y="2182"/>
                  </a:cubicBezTo>
                  <a:lnTo>
                    <a:pt x="0" y="7191"/>
                  </a:lnTo>
                  <a:lnTo>
                    <a:pt x="3465" y="10267"/>
                  </a:lnTo>
                  <a:lnTo>
                    <a:pt x="3505" y="10267"/>
                  </a:lnTo>
                  <a:cubicBezTo>
                    <a:pt x="7628" y="9581"/>
                    <a:pt x="10834" y="7957"/>
                    <a:pt x="12288" y="5806"/>
                  </a:cubicBezTo>
                  <a:cubicBezTo>
                    <a:pt x="12935" y="4850"/>
                    <a:pt x="13174" y="3874"/>
                    <a:pt x="12975" y="2989"/>
                  </a:cubicBezTo>
                  <a:cubicBezTo>
                    <a:pt x="12533" y="996"/>
                    <a:pt x="10663" y="0"/>
                    <a:pt x="7404" y="0"/>
                  </a:cubicBezTo>
                  <a:close/>
                </a:path>
              </a:pathLst>
            </a:custGeom>
            <a:solidFill>
              <a:srgbClr val="0B529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grpSp>
    </p:spTree>
    <p:extLst>
      <p:ext uri="{BB962C8B-B14F-4D97-AF65-F5344CB8AC3E}">
        <p14:creationId xmlns:p14="http://schemas.microsoft.com/office/powerpoint/2010/main" val="21441151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34"/>
        <p:cNvGrpSpPr/>
        <p:nvPr/>
      </p:nvGrpSpPr>
      <p:grpSpPr>
        <a:xfrm>
          <a:off x="0" y="0"/>
          <a:ext cx="0" cy="0"/>
          <a:chOff x="0" y="0"/>
          <a:chExt cx="0" cy="0"/>
        </a:xfrm>
      </p:grpSpPr>
      <p:sp>
        <p:nvSpPr>
          <p:cNvPr id="154" name="Google Shape;410;p6">
            <a:extLst>
              <a:ext uri="{FF2B5EF4-FFF2-40B4-BE49-F238E27FC236}">
                <a16:creationId xmlns:a16="http://schemas.microsoft.com/office/drawing/2014/main" id="{0D0CB17A-42FF-75ED-8833-956F5FE8D2AA}"/>
              </a:ext>
            </a:extLst>
          </p:cNvPr>
          <p:cNvSpPr txBox="1">
            <a:spLocks/>
          </p:cNvSpPr>
          <p:nvPr/>
        </p:nvSpPr>
        <p:spPr>
          <a:xfrm>
            <a:off x="1154995" y="5313323"/>
            <a:ext cx="2988587" cy="1013971"/>
          </a:xfrm>
          <a:prstGeom prst="rect">
            <a:avLst/>
          </a:prstGeom>
          <a:solidFill>
            <a:srgbClr val="E3461E"/>
          </a:solidFill>
          <a:ln>
            <a:noFill/>
          </a:ln>
        </p:spPr>
        <p:txBody>
          <a:bodyPr spcFirstLastPara="1" wrap="square" lIns="96000" tIns="0" rIns="96000" bIns="96000" anchor="ctr" anchorCtr="0">
            <a:noAutofit/>
          </a:bodyPr>
          <a:lstStyle>
            <a:defPPr marR="0" lvl="0" algn="l" rtl="0">
              <a:lnSpc>
                <a:spcPct val="100000"/>
              </a:lnSpc>
              <a:spcBef>
                <a:spcPts val="0"/>
              </a:spcBef>
              <a:spcAft>
                <a:spcPts val="0"/>
              </a:spcAft>
            </a:defPPr>
            <a:lvl1pPr marL="457200" marR="0" lvl="0" indent="-330200" algn="r" rtl="0">
              <a:lnSpc>
                <a:spcPct val="100000"/>
              </a:lnSpc>
              <a:spcBef>
                <a:spcPts val="0"/>
              </a:spcBef>
              <a:spcAft>
                <a:spcPts val="0"/>
              </a:spcAft>
              <a:buClr>
                <a:schemeClr val="dk1"/>
              </a:buClr>
              <a:buSzPts val="2200"/>
              <a:buFont typeface="Baloo 2 ExtraBold"/>
              <a:buNone/>
              <a:defRPr sz="3200" b="0" i="0" u="none" strike="noStrike" cap="none">
                <a:solidFill>
                  <a:schemeClr val="lt1"/>
                </a:solidFill>
                <a:latin typeface="Baloo 2 ExtraBold"/>
                <a:ea typeface="Baloo 2 ExtraBold"/>
                <a:cs typeface="Baloo 2 ExtraBold"/>
                <a:sym typeface="Baloo 2 ExtraBold"/>
              </a:defRPr>
            </a:lvl1pPr>
            <a:lvl2pPr marL="914400" marR="0" lvl="1" indent="-330200" algn="r" rtl="0">
              <a:lnSpc>
                <a:spcPct val="100000"/>
              </a:lnSpc>
              <a:spcBef>
                <a:spcPts val="0"/>
              </a:spcBef>
              <a:spcAft>
                <a:spcPts val="0"/>
              </a:spcAft>
              <a:buClr>
                <a:schemeClr val="dk1"/>
              </a:buClr>
              <a:buSzPts val="2200"/>
              <a:buFont typeface="Baloo 2 ExtraBold"/>
              <a:buNone/>
              <a:defRPr sz="2933" b="0" i="0" u="none" strike="noStrike" cap="none">
                <a:solidFill>
                  <a:schemeClr val="dk1"/>
                </a:solidFill>
                <a:latin typeface="Baloo 2 ExtraBold"/>
                <a:ea typeface="Baloo 2 ExtraBold"/>
                <a:cs typeface="Baloo 2 ExtraBold"/>
                <a:sym typeface="Baloo 2 ExtraBold"/>
              </a:defRPr>
            </a:lvl2pPr>
            <a:lvl3pPr marL="1371600" marR="0" lvl="2" indent="-330200" algn="r" rtl="0">
              <a:lnSpc>
                <a:spcPct val="100000"/>
              </a:lnSpc>
              <a:spcBef>
                <a:spcPts val="0"/>
              </a:spcBef>
              <a:spcAft>
                <a:spcPts val="0"/>
              </a:spcAft>
              <a:buClr>
                <a:schemeClr val="dk1"/>
              </a:buClr>
              <a:buSzPts val="2200"/>
              <a:buFont typeface="Baloo 2 ExtraBold"/>
              <a:buNone/>
              <a:defRPr sz="2933" b="0" i="0" u="none" strike="noStrike" cap="none">
                <a:solidFill>
                  <a:schemeClr val="dk1"/>
                </a:solidFill>
                <a:latin typeface="Baloo 2 ExtraBold"/>
                <a:ea typeface="Baloo 2 ExtraBold"/>
                <a:cs typeface="Baloo 2 ExtraBold"/>
                <a:sym typeface="Baloo 2 ExtraBold"/>
              </a:defRPr>
            </a:lvl3pPr>
            <a:lvl4pPr marL="1828800" marR="0" lvl="3" indent="-330200" algn="r" rtl="0">
              <a:lnSpc>
                <a:spcPct val="100000"/>
              </a:lnSpc>
              <a:spcBef>
                <a:spcPts val="0"/>
              </a:spcBef>
              <a:spcAft>
                <a:spcPts val="0"/>
              </a:spcAft>
              <a:buClr>
                <a:schemeClr val="dk1"/>
              </a:buClr>
              <a:buSzPts val="2200"/>
              <a:buFont typeface="Baloo 2 ExtraBold"/>
              <a:buNone/>
              <a:defRPr sz="2933" b="0" i="0" u="none" strike="noStrike" cap="none">
                <a:solidFill>
                  <a:schemeClr val="dk1"/>
                </a:solidFill>
                <a:latin typeface="Baloo 2 ExtraBold"/>
                <a:ea typeface="Baloo 2 ExtraBold"/>
                <a:cs typeface="Baloo 2 ExtraBold"/>
                <a:sym typeface="Baloo 2 ExtraBold"/>
              </a:defRPr>
            </a:lvl4pPr>
            <a:lvl5pPr marL="2286000" marR="0" lvl="4" indent="-330200" algn="r" rtl="0">
              <a:lnSpc>
                <a:spcPct val="100000"/>
              </a:lnSpc>
              <a:spcBef>
                <a:spcPts val="0"/>
              </a:spcBef>
              <a:spcAft>
                <a:spcPts val="0"/>
              </a:spcAft>
              <a:buClr>
                <a:schemeClr val="dk1"/>
              </a:buClr>
              <a:buSzPts val="2200"/>
              <a:buFont typeface="Baloo 2 ExtraBold"/>
              <a:buNone/>
              <a:defRPr sz="2933" b="0" i="0" u="none" strike="noStrike" cap="none">
                <a:solidFill>
                  <a:schemeClr val="dk1"/>
                </a:solidFill>
                <a:latin typeface="Baloo 2 ExtraBold"/>
                <a:ea typeface="Baloo 2 ExtraBold"/>
                <a:cs typeface="Baloo 2 ExtraBold"/>
                <a:sym typeface="Baloo 2 ExtraBold"/>
              </a:defRPr>
            </a:lvl5pPr>
            <a:lvl6pPr marL="2743200" marR="0" lvl="5" indent="-330200" algn="r" rtl="0">
              <a:lnSpc>
                <a:spcPct val="100000"/>
              </a:lnSpc>
              <a:spcBef>
                <a:spcPts val="0"/>
              </a:spcBef>
              <a:spcAft>
                <a:spcPts val="0"/>
              </a:spcAft>
              <a:buClr>
                <a:schemeClr val="dk1"/>
              </a:buClr>
              <a:buSzPts val="2200"/>
              <a:buFont typeface="Baloo 2 ExtraBold"/>
              <a:buNone/>
              <a:defRPr sz="2933" b="0" i="0" u="none" strike="noStrike" cap="none">
                <a:solidFill>
                  <a:schemeClr val="dk1"/>
                </a:solidFill>
                <a:latin typeface="Baloo 2 ExtraBold"/>
                <a:ea typeface="Baloo 2 ExtraBold"/>
                <a:cs typeface="Baloo 2 ExtraBold"/>
                <a:sym typeface="Baloo 2 ExtraBold"/>
              </a:defRPr>
            </a:lvl6pPr>
            <a:lvl7pPr marL="3200400" marR="0" lvl="6" indent="-330200" algn="r" rtl="0">
              <a:lnSpc>
                <a:spcPct val="100000"/>
              </a:lnSpc>
              <a:spcBef>
                <a:spcPts val="0"/>
              </a:spcBef>
              <a:spcAft>
                <a:spcPts val="0"/>
              </a:spcAft>
              <a:buClr>
                <a:schemeClr val="dk1"/>
              </a:buClr>
              <a:buSzPts val="2200"/>
              <a:buFont typeface="Baloo 2 ExtraBold"/>
              <a:buNone/>
              <a:defRPr sz="2933" b="0" i="0" u="none" strike="noStrike" cap="none">
                <a:solidFill>
                  <a:schemeClr val="dk1"/>
                </a:solidFill>
                <a:latin typeface="Baloo 2 ExtraBold"/>
                <a:ea typeface="Baloo 2 ExtraBold"/>
                <a:cs typeface="Baloo 2 ExtraBold"/>
                <a:sym typeface="Baloo 2 ExtraBold"/>
              </a:defRPr>
            </a:lvl7pPr>
            <a:lvl8pPr marL="3657600" marR="0" lvl="7" indent="-330200" algn="r" rtl="0">
              <a:lnSpc>
                <a:spcPct val="100000"/>
              </a:lnSpc>
              <a:spcBef>
                <a:spcPts val="0"/>
              </a:spcBef>
              <a:spcAft>
                <a:spcPts val="0"/>
              </a:spcAft>
              <a:buClr>
                <a:schemeClr val="dk1"/>
              </a:buClr>
              <a:buSzPts val="2200"/>
              <a:buFont typeface="Baloo 2 ExtraBold"/>
              <a:buNone/>
              <a:defRPr sz="2933" b="0" i="0" u="none" strike="noStrike" cap="none">
                <a:solidFill>
                  <a:schemeClr val="dk1"/>
                </a:solidFill>
                <a:latin typeface="Baloo 2 ExtraBold"/>
                <a:ea typeface="Baloo 2 ExtraBold"/>
                <a:cs typeface="Baloo 2 ExtraBold"/>
                <a:sym typeface="Baloo 2 ExtraBold"/>
              </a:defRPr>
            </a:lvl8pPr>
            <a:lvl9pPr marL="4114800" marR="0" lvl="8" indent="-330200" algn="r" rtl="0">
              <a:lnSpc>
                <a:spcPct val="100000"/>
              </a:lnSpc>
              <a:spcBef>
                <a:spcPts val="0"/>
              </a:spcBef>
              <a:spcAft>
                <a:spcPts val="0"/>
              </a:spcAft>
              <a:buClr>
                <a:schemeClr val="dk1"/>
              </a:buClr>
              <a:buSzPts val="2200"/>
              <a:buFont typeface="Baloo 2 ExtraBold"/>
              <a:buNone/>
              <a:defRPr sz="2933" b="0" i="0" u="none" strike="noStrike" cap="none">
                <a:solidFill>
                  <a:schemeClr val="dk1"/>
                </a:solidFill>
                <a:latin typeface="Baloo 2 ExtraBold"/>
                <a:ea typeface="Baloo 2 ExtraBold"/>
                <a:cs typeface="Baloo 2 ExtraBold"/>
                <a:sym typeface="Baloo 2 ExtraBold"/>
              </a:defRPr>
            </a:lvl9pPr>
          </a:lstStyle>
          <a:p>
            <a:pPr marL="0" marR="0" lvl="0" indent="0" algn="l" defTabSz="914400" rtl="0" eaLnBrk="1" fontAlgn="auto" latinLnBrk="0" hangingPunct="1">
              <a:lnSpc>
                <a:spcPct val="125000"/>
              </a:lnSpc>
              <a:spcBef>
                <a:spcPts val="0"/>
              </a:spcBef>
              <a:spcAft>
                <a:spcPts val="0"/>
              </a:spcAft>
              <a:buClr>
                <a:srgbClr val="064A92"/>
              </a:buClr>
              <a:buSzPts val="2200"/>
              <a:buFont typeface="Baloo 2 ExtraBold"/>
              <a:buNone/>
              <a:tabLst/>
              <a:defRPr/>
            </a:pPr>
            <a:r>
              <a:rPr kumimoji="0" lang="vi-VN" sz="2400" b="0" i="0" u="none" strike="noStrike" kern="0" cap="none" spc="0" normalizeH="0" baseline="0" noProof="0" dirty="0">
                <a:ln>
                  <a:noFill/>
                </a:ln>
                <a:solidFill>
                  <a:srgbClr val="FFFBF7"/>
                </a:solidFill>
                <a:effectLst/>
                <a:uLnTx/>
                <a:uFillTx/>
                <a:latin typeface="UTM Avo" panose="02040603050506020204" pitchFamily="18" charset="0"/>
                <a:ea typeface="Arial"/>
                <a:cs typeface="Arial"/>
                <a:sym typeface="Arial"/>
              </a:rPr>
              <a:t>Bố cục của một bản tường trình</a:t>
            </a:r>
          </a:p>
        </p:txBody>
      </p:sp>
      <p:sp>
        <p:nvSpPr>
          <p:cNvPr id="155" name="Google Shape;411;p6">
            <a:extLst>
              <a:ext uri="{FF2B5EF4-FFF2-40B4-BE49-F238E27FC236}">
                <a16:creationId xmlns:a16="http://schemas.microsoft.com/office/drawing/2014/main" id="{BC870128-5FF3-EE90-2C55-55C4CCFFBCDA}"/>
              </a:ext>
            </a:extLst>
          </p:cNvPr>
          <p:cNvSpPr txBox="1">
            <a:spLocks/>
          </p:cNvSpPr>
          <p:nvPr/>
        </p:nvSpPr>
        <p:spPr>
          <a:xfrm>
            <a:off x="7358783" y="5313323"/>
            <a:ext cx="3989585" cy="1013971"/>
          </a:xfrm>
          <a:prstGeom prst="rect">
            <a:avLst/>
          </a:prstGeom>
          <a:solidFill>
            <a:srgbClr val="E3461E"/>
          </a:solidFill>
          <a:ln>
            <a:noFill/>
          </a:ln>
        </p:spPr>
        <p:txBody>
          <a:bodyPr spcFirstLastPara="1" wrap="square" lIns="96000" tIns="0" rIns="96000" bIns="96000" anchor="ctr" anchorCtr="0">
            <a:noAutofit/>
          </a:bodyPr>
          <a:lstStyle>
            <a:defPPr marR="0" lvl="0" algn="l" rtl="0">
              <a:lnSpc>
                <a:spcPct val="100000"/>
              </a:lnSpc>
              <a:spcBef>
                <a:spcPts val="0"/>
              </a:spcBef>
              <a:spcAft>
                <a:spcPts val="0"/>
              </a:spcAft>
            </a:defPPr>
            <a:lvl1pPr marL="457200" marR="0" lvl="0" indent="-330200" algn="l" rtl="0">
              <a:lnSpc>
                <a:spcPct val="100000"/>
              </a:lnSpc>
              <a:spcBef>
                <a:spcPts val="0"/>
              </a:spcBef>
              <a:spcAft>
                <a:spcPts val="0"/>
              </a:spcAft>
              <a:buClr>
                <a:schemeClr val="dk1"/>
              </a:buClr>
              <a:buSzPts val="2200"/>
              <a:buFont typeface="Baloo 2 ExtraBold"/>
              <a:buNone/>
              <a:defRPr sz="3200" b="0" i="0" u="none" strike="noStrike" cap="none">
                <a:solidFill>
                  <a:schemeClr val="lt1"/>
                </a:solidFill>
                <a:latin typeface="Baloo 2 ExtraBold"/>
                <a:ea typeface="Baloo 2 ExtraBold"/>
                <a:cs typeface="Baloo 2 ExtraBold"/>
                <a:sym typeface="Baloo 2 ExtraBold"/>
              </a:defRPr>
            </a:lvl1pPr>
            <a:lvl2pPr marL="914400" marR="0" lvl="1" indent="-330200" algn="l" rtl="0">
              <a:lnSpc>
                <a:spcPct val="100000"/>
              </a:lnSpc>
              <a:spcBef>
                <a:spcPts val="0"/>
              </a:spcBef>
              <a:spcAft>
                <a:spcPts val="0"/>
              </a:spcAft>
              <a:buClr>
                <a:schemeClr val="dk1"/>
              </a:buClr>
              <a:buSzPts val="2200"/>
              <a:buFont typeface="Baloo 2 ExtraBold"/>
              <a:buNone/>
              <a:defRPr sz="2933" b="0" i="0" u="none" strike="noStrike" cap="none">
                <a:solidFill>
                  <a:schemeClr val="dk1"/>
                </a:solidFill>
                <a:latin typeface="Baloo 2 ExtraBold"/>
                <a:ea typeface="Baloo 2 ExtraBold"/>
                <a:cs typeface="Baloo 2 ExtraBold"/>
                <a:sym typeface="Baloo 2 ExtraBold"/>
              </a:defRPr>
            </a:lvl2pPr>
            <a:lvl3pPr marL="1371600" marR="0" lvl="2" indent="-330200" algn="l" rtl="0">
              <a:lnSpc>
                <a:spcPct val="100000"/>
              </a:lnSpc>
              <a:spcBef>
                <a:spcPts val="0"/>
              </a:spcBef>
              <a:spcAft>
                <a:spcPts val="0"/>
              </a:spcAft>
              <a:buClr>
                <a:schemeClr val="dk1"/>
              </a:buClr>
              <a:buSzPts val="2200"/>
              <a:buFont typeface="Baloo 2 ExtraBold"/>
              <a:buNone/>
              <a:defRPr sz="2933" b="0" i="0" u="none" strike="noStrike" cap="none">
                <a:solidFill>
                  <a:schemeClr val="dk1"/>
                </a:solidFill>
                <a:latin typeface="Baloo 2 ExtraBold"/>
                <a:ea typeface="Baloo 2 ExtraBold"/>
                <a:cs typeface="Baloo 2 ExtraBold"/>
                <a:sym typeface="Baloo 2 ExtraBold"/>
              </a:defRPr>
            </a:lvl3pPr>
            <a:lvl4pPr marL="1828800" marR="0" lvl="3" indent="-330200" algn="l" rtl="0">
              <a:lnSpc>
                <a:spcPct val="100000"/>
              </a:lnSpc>
              <a:spcBef>
                <a:spcPts val="0"/>
              </a:spcBef>
              <a:spcAft>
                <a:spcPts val="0"/>
              </a:spcAft>
              <a:buClr>
                <a:schemeClr val="dk1"/>
              </a:buClr>
              <a:buSzPts val="2200"/>
              <a:buFont typeface="Baloo 2 ExtraBold"/>
              <a:buNone/>
              <a:defRPr sz="2933" b="0" i="0" u="none" strike="noStrike" cap="none">
                <a:solidFill>
                  <a:schemeClr val="dk1"/>
                </a:solidFill>
                <a:latin typeface="Baloo 2 ExtraBold"/>
                <a:ea typeface="Baloo 2 ExtraBold"/>
                <a:cs typeface="Baloo 2 ExtraBold"/>
                <a:sym typeface="Baloo 2 ExtraBold"/>
              </a:defRPr>
            </a:lvl4pPr>
            <a:lvl5pPr marL="2286000" marR="0" lvl="4" indent="-330200" algn="l" rtl="0">
              <a:lnSpc>
                <a:spcPct val="100000"/>
              </a:lnSpc>
              <a:spcBef>
                <a:spcPts val="0"/>
              </a:spcBef>
              <a:spcAft>
                <a:spcPts val="0"/>
              </a:spcAft>
              <a:buClr>
                <a:schemeClr val="dk1"/>
              </a:buClr>
              <a:buSzPts val="2200"/>
              <a:buFont typeface="Baloo 2 ExtraBold"/>
              <a:buNone/>
              <a:defRPr sz="2933" b="0" i="0" u="none" strike="noStrike" cap="none">
                <a:solidFill>
                  <a:schemeClr val="dk1"/>
                </a:solidFill>
                <a:latin typeface="Baloo 2 ExtraBold"/>
                <a:ea typeface="Baloo 2 ExtraBold"/>
                <a:cs typeface="Baloo 2 ExtraBold"/>
                <a:sym typeface="Baloo 2 ExtraBold"/>
              </a:defRPr>
            </a:lvl5pPr>
            <a:lvl6pPr marL="2743200" marR="0" lvl="5" indent="-330200" algn="l" rtl="0">
              <a:lnSpc>
                <a:spcPct val="100000"/>
              </a:lnSpc>
              <a:spcBef>
                <a:spcPts val="0"/>
              </a:spcBef>
              <a:spcAft>
                <a:spcPts val="0"/>
              </a:spcAft>
              <a:buClr>
                <a:schemeClr val="dk1"/>
              </a:buClr>
              <a:buSzPts val="2200"/>
              <a:buFont typeface="Baloo 2 ExtraBold"/>
              <a:buNone/>
              <a:defRPr sz="2933" b="0" i="0" u="none" strike="noStrike" cap="none">
                <a:solidFill>
                  <a:schemeClr val="dk1"/>
                </a:solidFill>
                <a:latin typeface="Baloo 2 ExtraBold"/>
                <a:ea typeface="Baloo 2 ExtraBold"/>
                <a:cs typeface="Baloo 2 ExtraBold"/>
                <a:sym typeface="Baloo 2 ExtraBold"/>
              </a:defRPr>
            </a:lvl6pPr>
            <a:lvl7pPr marL="3200400" marR="0" lvl="6" indent="-330200" algn="l" rtl="0">
              <a:lnSpc>
                <a:spcPct val="100000"/>
              </a:lnSpc>
              <a:spcBef>
                <a:spcPts val="0"/>
              </a:spcBef>
              <a:spcAft>
                <a:spcPts val="0"/>
              </a:spcAft>
              <a:buClr>
                <a:schemeClr val="dk1"/>
              </a:buClr>
              <a:buSzPts val="2200"/>
              <a:buFont typeface="Baloo 2 ExtraBold"/>
              <a:buNone/>
              <a:defRPr sz="2933" b="0" i="0" u="none" strike="noStrike" cap="none">
                <a:solidFill>
                  <a:schemeClr val="dk1"/>
                </a:solidFill>
                <a:latin typeface="Baloo 2 ExtraBold"/>
                <a:ea typeface="Baloo 2 ExtraBold"/>
                <a:cs typeface="Baloo 2 ExtraBold"/>
                <a:sym typeface="Baloo 2 ExtraBold"/>
              </a:defRPr>
            </a:lvl7pPr>
            <a:lvl8pPr marL="3657600" marR="0" lvl="7" indent="-330200" algn="l" rtl="0">
              <a:lnSpc>
                <a:spcPct val="100000"/>
              </a:lnSpc>
              <a:spcBef>
                <a:spcPts val="0"/>
              </a:spcBef>
              <a:spcAft>
                <a:spcPts val="0"/>
              </a:spcAft>
              <a:buClr>
                <a:schemeClr val="dk1"/>
              </a:buClr>
              <a:buSzPts val="2200"/>
              <a:buFont typeface="Baloo 2 ExtraBold"/>
              <a:buNone/>
              <a:defRPr sz="2933" b="0" i="0" u="none" strike="noStrike" cap="none">
                <a:solidFill>
                  <a:schemeClr val="dk1"/>
                </a:solidFill>
                <a:latin typeface="Baloo 2 ExtraBold"/>
                <a:ea typeface="Baloo 2 ExtraBold"/>
                <a:cs typeface="Baloo 2 ExtraBold"/>
                <a:sym typeface="Baloo 2 ExtraBold"/>
              </a:defRPr>
            </a:lvl8pPr>
            <a:lvl9pPr marL="4114800" marR="0" lvl="8" indent="-330200" algn="l" rtl="0">
              <a:lnSpc>
                <a:spcPct val="100000"/>
              </a:lnSpc>
              <a:spcBef>
                <a:spcPts val="0"/>
              </a:spcBef>
              <a:spcAft>
                <a:spcPts val="0"/>
              </a:spcAft>
              <a:buClr>
                <a:schemeClr val="dk1"/>
              </a:buClr>
              <a:buSzPts val="2200"/>
              <a:buFont typeface="Baloo 2 ExtraBold"/>
              <a:buNone/>
              <a:defRPr sz="2933" b="0" i="0" u="none" strike="noStrike" cap="none">
                <a:solidFill>
                  <a:schemeClr val="dk1"/>
                </a:solidFill>
                <a:latin typeface="Baloo 2 ExtraBold"/>
                <a:ea typeface="Baloo 2 ExtraBold"/>
                <a:cs typeface="Baloo 2 ExtraBold"/>
                <a:sym typeface="Baloo 2 ExtraBold"/>
              </a:defRPr>
            </a:lvl9pPr>
          </a:lstStyle>
          <a:p>
            <a:pPr marL="0" marR="0" lvl="0" indent="0" defTabSz="914400" rtl="0" eaLnBrk="1" fontAlgn="auto" latinLnBrk="0" hangingPunct="1">
              <a:lnSpc>
                <a:spcPct val="125000"/>
              </a:lnSpc>
              <a:spcBef>
                <a:spcPts val="0"/>
              </a:spcBef>
              <a:spcAft>
                <a:spcPts val="0"/>
              </a:spcAft>
              <a:buClr>
                <a:srgbClr val="064A92"/>
              </a:buClr>
              <a:buSzPts val="2200"/>
              <a:buFont typeface="Baloo 2 ExtraBold"/>
              <a:buNone/>
              <a:tabLst/>
              <a:defRPr/>
            </a:pPr>
            <a:r>
              <a:rPr kumimoji="0" lang="vi-VN" sz="2400" b="0" i="0" u="none" strike="noStrike" kern="0" cap="none" spc="0" normalizeH="0" baseline="0" noProof="0">
                <a:ln>
                  <a:noFill/>
                </a:ln>
                <a:solidFill>
                  <a:srgbClr val="FFFBF7"/>
                </a:solidFill>
                <a:effectLst/>
                <a:uLnTx/>
                <a:uFillTx/>
                <a:latin typeface="UTM Avo" panose="02040603050506020204" pitchFamily="18" charset="0"/>
                <a:ea typeface="Arial"/>
                <a:cs typeface="Arial"/>
                <a:sym typeface="Arial"/>
              </a:rPr>
              <a:t>Quy trình viết một bản tường trình</a:t>
            </a:r>
            <a:endParaRPr kumimoji="0" lang="vi-VN" sz="2400" b="0" i="0" u="none" strike="noStrike" kern="0" cap="none" spc="0" normalizeH="0" baseline="0" noProof="0" dirty="0">
              <a:ln>
                <a:noFill/>
              </a:ln>
              <a:solidFill>
                <a:srgbClr val="FFFBF7"/>
              </a:solidFill>
              <a:effectLst/>
              <a:uLnTx/>
              <a:uFillTx/>
              <a:latin typeface="UTM Avo" panose="02040603050506020204" pitchFamily="18" charset="0"/>
              <a:ea typeface="Arial"/>
              <a:cs typeface="Arial"/>
              <a:sym typeface="Arial"/>
            </a:endParaRPr>
          </a:p>
        </p:txBody>
      </p:sp>
      <p:sp>
        <p:nvSpPr>
          <p:cNvPr id="156" name="Google Shape;412;p6">
            <a:extLst>
              <a:ext uri="{FF2B5EF4-FFF2-40B4-BE49-F238E27FC236}">
                <a16:creationId xmlns:a16="http://schemas.microsoft.com/office/drawing/2014/main" id="{A62CC82A-E7F4-E7C9-B95D-B6101E89A656}"/>
              </a:ext>
            </a:extLst>
          </p:cNvPr>
          <p:cNvSpPr txBox="1">
            <a:spLocks/>
          </p:cNvSpPr>
          <p:nvPr/>
        </p:nvSpPr>
        <p:spPr>
          <a:xfrm>
            <a:off x="1154995" y="3774155"/>
            <a:ext cx="2988587" cy="1013971"/>
          </a:xfrm>
          <a:prstGeom prst="rect">
            <a:avLst/>
          </a:prstGeom>
          <a:solidFill>
            <a:srgbClr val="E3461E"/>
          </a:solidFill>
          <a:ln>
            <a:noFill/>
          </a:ln>
        </p:spPr>
        <p:txBody>
          <a:bodyPr spcFirstLastPara="1" wrap="square" lIns="96000" tIns="0" rIns="96000" bIns="96000" anchor="ctr" anchorCtr="0">
            <a:noAutofit/>
          </a:bodyPr>
          <a:lstStyle>
            <a:defPPr marR="0" lvl="0" algn="l" rtl="0">
              <a:lnSpc>
                <a:spcPct val="100000"/>
              </a:lnSpc>
              <a:spcBef>
                <a:spcPts val="0"/>
              </a:spcBef>
              <a:spcAft>
                <a:spcPts val="0"/>
              </a:spcAft>
            </a:defPPr>
            <a:lvl1pPr marL="457200" marR="0" lvl="0" indent="-330200" algn="r" rtl="0">
              <a:lnSpc>
                <a:spcPct val="100000"/>
              </a:lnSpc>
              <a:spcBef>
                <a:spcPts val="0"/>
              </a:spcBef>
              <a:spcAft>
                <a:spcPts val="0"/>
              </a:spcAft>
              <a:buClr>
                <a:schemeClr val="dk1"/>
              </a:buClr>
              <a:buSzPts val="2200"/>
              <a:buFont typeface="Baloo 2 ExtraBold"/>
              <a:buNone/>
              <a:defRPr sz="3200" b="0" i="0" u="none" strike="noStrike" cap="none">
                <a:solidFill>
                  <a:schemeClr val="lt1"/>
                </a:solidFill>
                <a:latin typeface="Baloo 2 ExtraBold"/>
                <a:ea typeface="Baloo 2 ExtraBold"/>
                <a:cs typeface="Baloo 2 ExtraBold"/>
                <a:sym typeface="Baloo 2 ExtraBold"/>
              </a:defRPr>
            </a:lvl1pPr>
            <a:lvl2pPr marL="914400" marR="0" lvl="1" indent="-330200" algn="r" rtl="0">
              <a:lnSpc>
                <a:spcPct val="100000"/>
              </a:lnSpc>
              <a:spcBef>
                <a:spcPts val="0"/>
              </a:spcBef>
              <a:spcAft>
                <a:spcPts val="0"/>
              </a:spcAft>
              <a:buClr>
                <a:schemeClr val="dk1"/>
              </a:buClr>
              <a:buSzPts val="2200"/>
              <a:buFont typeface="Baloo 2 ExtraBold"/>
              <a:buNone/>
              <a:defRPr sz="2933" b="0" i="0" u="none" strike="noStrike" cap="none">
                <a:solidFill>
                  <a:schemeClr val="dk1"/>
                </a:solidFill>
                <a:latin typeface="Baloo 2 ExtraBold"/>
                <a:ea typeface="Baloo 2 ExtraBold"/>
                <a:cs typeface="Baloo 2 ExtraBold"/>
                <a:sym typeface="Baloo 2 ExtraBold"/>
              </a:defRPr>
            </a:lvl2pPr>
            <a:lvl3pPr marL="1371600" marR="0" lvl="2" indent="-330200" algn="r" rtl="0">
              <a:lnSpc>
                <a:spcPct val="100000"/>
              </a:lnSpc>
              <a:spcBef>
                <a:spcPts val="0"/>
              </a:spcBef>
              <a:spcAft>
                <a:spcPts val="0"/>
              </a:spcAft>
              <a:buClr>
                <a:schemeClr val="dk1"/>
              </a:buClr>
              <a:buSzPts val="2200"/>
              <a:buFont typeface="Baloo 2 ExtraBold"/>
              <a:buNone/>
              <a:defRPr sz="2933" b="0" i="0" u="none" strike="noStrike" cap="none">
                <a:solidFill>
                  <a:schemeClr val="dk1"/>
                </a:solidFill>
                <a:latin typeface="Baloo 2 ExtraBold"/>
                <a:ea typeface="Baloo 2 ExtraBold"/>
                <a:cs typeface="Baloo 2 ExtraBold"/>
                <a:sym typeface="Baloo 2 ExtraBold"/>
              </a:defRPr>
            </a:lvl3pPr>
            <a:lvl4pPr marL="1828800" marR="0" lvl="3" indent="-330200" algn="r" rtl="0">
              <a:lnSpc>
                <a:spcPct val="100000"/>
              </a:lnSpc>
              <a:spcBef>
                <a:spcPts val="0"/>
              </a:spcBef>
              <a:spcAft>
                <a:spcPts val="0"/>
              </a:spcAft>
              <a:buClr>
                <a:schemeClr val="dk1"/>
              </a:buClr>
              <a:buSzPts val="2200"/>
              <a:buFont typeface="Baloo 2 ExtraBold"/>
              <a:buNone/>
              <a:defRPr sz="2933" b="0" i="0" u="none" strike="noStrike" cap="none">
                <a:solidFill>
                  <a:schemeClr val="dk1"/>
                </a:solidFill>
                <a:latin typeface="Baloo 2 ExtraBold"/>
                <a:ea typeface="Baloo 2 ExtraBold"/>
                <a:cs typeface="Baloo 2 ExtraBold"/>
                <a:sym typeface="Baloo 2 ExtraBold"/>
              </a:defRPr>
            </a:lvl4pPr>
            <a:lvl5pPr marL="2286000" marR="0" lvl="4" indent="-330200" algn="r" rtl="0">
              <a:lnSpc>
                <a:spcPct val="100000"/>
              </a:lnSpc>
              <a:spcBef>
                <a:spcPts val="0"/>
              </a:spcBef>
              <a:spcAft>
                <a:spcPts val="0"/>
              </a:spcAft>
              <a:buClr>
                <a:schemeClr val="dk1"/>
              </a:buClr>
              <a:buSzPts val="2200"/>
              <a:buFont typeface="Baloo 2 ExtraBold"/>
              <a:buNone/>
              <a:defRPr sz="2933" b="0" i="0" u="none" strike="noStrike" cap="none">
                <a:solidFill>
                  <a:schemeClr val="dk1"/>
                </a:solidFill>
                <a:latin typeface="Baloo 2 ExtraBold"/>
                <a:ea typeface="Baloo 2 ExtraBold"/>
                <a:cs typeface="Baloo 2 ExtraBold"/>
                <a:sym typeface="Baloo 2 ExtraBold"/>
              </a:defRPr>
            </a:lvl5pPr>
            <a:lvl6pPr marL="2743200" marR="0" lvl="5" indent="-330200" algn="r" rtl="0">
              <a:lnSpc>
                <a:spcPct val="100000"/>
              </a:lnSpc>
              <a:spcBef>
                <a:spcPts val="0"/>
              </a:spcBef>
              <a:spcAft>
                <a:spcPts val="0"/>
              </a:spcAft>
              <a:buClr>
                <a:schemeClr val="dk1"/>
              </a:buClr>
              <a:buSzPts val="2200"/>
              <a:buFont typeface="Baloo 2 ExtraBold"/>
              <a:buNone/>
              <a:defRPr sz="2933" b="0" i="0" u="none" strike="noStrike" cap="none">
                <a:solidFill>
                  <a:schemeClr val="dk1"/>
                </a:solidFill>
                <a:latin typeface="Baloo 2 ExtraBold"/>
                <a:ea typeface="Baloo 2 ExtraBold"/>
                <a:cs typeface="Baloo 2 ExtraBold"/>
                <a:sym typeface="Baloo 2 ExtraBold"/>
              </a:defRPr>
            </a:lvl6pPr>
            <a:lvl7pPr marL="3200400" marR="0" lvl="6" indent="-330200" algn="r" rtl="0">
              <a:lnSpc>
                <a:spcPct val="100000"/>
              </a:lnSpc>
              <a:spcBef>
                <a:spcPts val="0"/>
              </a:spcBef>
              <a:spcAft>
                <a:spcPts val="0"/>
              </a:spcAft>
              <a:buClr>
                <a:schemeClr val="dk1"/>
              </a:buClr>
              <a:buSzPts val="2200"/>
              <a:buFont typeface="Baloo 2 ExtraBold"/>
              <a:buNone/>
              <a:defRPr sz="2933" b="0" i="0" u="none" strike="noStrike" cap="none">
                <a:solidFill>
                  <a:schemeClr val="dk1"/>
                </a:solidFill>
                <a:latin typeface="Baloo 2 ExtraBold"/>
                <a:ea typeface="Baloo 2 ExtraBold"/>
                <a:cs typeface="Baloo 2 ExtraBold"/>
                <a:sym typeface="Baloo 2 ExtraBold"/>
              </a:defRPr>
            </a:lvl7pPr>
            <a:lvl8pPr marL="3657600" marR="0" lvl="7" indent="-330200" algn="r" rtl="0">
              <a:lnSpc>
                <a:spcPct val="100000"/>
              </a:lnSpc>
              <a:spcBef>
                <a:spcPts val="0"/>
              </a:spcBef>
              <a:spcAft>
                <a:spcPts val="0"/>
              </a:spcAft>
              <a:buClr>
                <a:schemeClr val="dk1"/>
              </a:buClr>
              <a:buSzPts val="2200"/>
              <a:buFont typeface="Baloo 2 ExtraBold"/>
              <a:buNone/>
              <a:defRPr sz="2933" b="0" i="0" u="none" strike="noStrike" cap="none">
                <a:solidFill>
                  <a:schemeClr val="dk1"/>
                </a:solidFill>
                <a:latin typeface="Baloo 2 ExtraBold"/>
                <a:ea typeface="Baloo 2 ExtraBold"/>
                <a:cs typeface="Baloo 2 ExtraBold"/>
                <a:sym typeface="Baloo 2 ExtraBold"/>
              </a:defRPr>
            </a:lvl8pPr>
            <a:lvl9pPr marL="4114800" marR="0" lvl="8" indent="-330200" algn="r" rtl="0">
              <a:lnSpc>
                <a:spcPct val="100000"/>
              </a:lnSpc>
              <a:spcBef>
                <a:spcPts val="0"/>
              </a:spcBef>
              <a:spcAft>
                <a:spcPts val="0"/>
              </a:spcAft>
              <a:buClr>
                <a:schemeClr val="dk1"/>
              </a:buClr>
              <a:buSzPts val="2200"/>
              <a:buFont typeface="Baloo 2 ExtraBold"/>
              <a:buNone/>
              <a:defRPr sz="2933" b="0" i="0" u="none" strike="noStrike" cap="none">
                <a:solidFill>
                  <a:schemeClr val="dk1"/>
                </a:solidFill>
                <a:latin typeface="Baloo 2 ExtraBold"/>
                <a:ea typeface="Baloo 2 ExtraBold"/>
                <a:cs typeface="Baloo 2 ExtraBold"/>
                <a:sym typeface="Baloo 2 ExtraBold"/>
              </a:defRPr>
            </a:lvl9pPr>
          </a:lstStyle>
          <a:p>
            <a:pPr marL="0" marR="0" lvl="0" indent="0" algn="l" defTabSz="914400" rtl="0" eaLnBrk="1" fontAlgn="auto" latinLnBrk="0" hangingPunct="1">
              <a:lnSpc>
                <a:spcPct val="125000"/>
              </a:lnSpc>
              <a:spcBef>
                <a:spcPts val="0"/>
              </a:spcBef>
              <a:spcAft>
                <a:spcPts val="0"/>
              </a:spcAft>
              <a:buClr>
                <a:srgbClr val="064A92"/>
              </a:buClr>
              <a:buSzPts val="2200"/>
              <a:buFont typeface="Baloo 2 ExtraBold"/>
              <a:buNone/>
              <a:tabLst/>
              <a:defRPr/>
            </a:pPr>
            <a:r>
              <a:rPr kumimoji="0" lang="vi-VN" sz="2400" b="0" i="0" u="none" strike="noStrike" kern="0" cap="none" spc="0" normalizeH="0" baseline="0" noProof="0" dirty="0">
                <a:ln>
                  <a:noFill/>
                </a:ln>
                <a:solidFill>
                  <a:srgbClr val="FFFBF7"/>
                </a:solidFill>
                <a:effectLst/>
                <a:uLnTx/>
                <a:uFillTx/>
                <a:latin typeface="UTM Avo" panose="02040603050506020204" pitchFamily="18" charset="0"/>
                <a:ea typeface="Arial"/>
                <a:cs typeface="Arial"/>
                <a:sym typeface="Arial"/>
              </a:rPr>
              <a:t>Khái niệm văn bản tường trình</a:t>
            </a:r>
          </a:p>
        </p:txBody>
      </p:sp>
      <p:sp>
        <p:nvSpPr>
          <p:cNvPr id="157" name="Google Shape;413;p6">
            <a:extLst>
              <a:ext uri="{FF2B5EF4-FFF2-40B4-BE49-F238E27FC236}">
                <a16:creationId xmlns:a16="http://schemas.microsoft.com/office/drawing/2014/main" id="{5E9B35E2-18A3-E527-C3F3-C655299A4C9D}"/>
              </a:ext>
            </a:extLst>
          </p:cNvPr>
          <p:cNvSpPr txBox="1">
            <a:spLocks/>
          </p:cNvSpPr>
          <p:nvPr/>
        </p:nvSpPr>
        <p:spPr>
          <a:xfrm>
            <a:off x="7358783" y="3774155"/>
            <a:ext cx="3989585" cy="1013971"/>
          </a:xfrm>
          <a:prstGeom prst="rect">
            <a:avLst/>
          </a:prstGeom>
          <a:solidFill>
            <a:srgbClr val="E3461E"/>
          </a:solidFill>
          <a:ln>
            <a:noFill/>
          </a:ln>
        </p:spPr>
        <p:txBody>
          <a:bodyPr spcFirstLastPara="1" wrap="square" lIns="96000" tIns="0" rIns="96000" bIns="96000" anchor="ctr" anchorCtr="0">
            <a:noAutofit/>
          </a:bodyPr>
          <a:lstStyle>
            <a:defPPr marR="0" lvl="0" algn="l" rtl="0">
              <a:lnSpc>
                <a:spcPct val="100000"/>
              </a:lnSpc>
              <a:spcBef>
                <a:spcPts val="0"/>
              </a:spcBef>
              <a:spcAft>
                <a:spcPts val="0"/>
              </a:spcAft>
            </a:defPPr>
            <a:lvl1pPr marL="457200" marR="0" lvl="0" indent="-330200" algn="l" rtl="0">
              <a:lnSpc>
                <a:spcPct val="100000"/>
              </a:lnSpc>
              <a:spcBef>
                <a:spcPts val="0"/>
              </a:spcBef>
              <a:spcAft>
                <a:spcPts val="0"/>
              </a:spcAft>
              <a:buClr>
                <a:schemeClr val="dk1"/>
              </a:buClr>
              <a:buSzPts val="2200"/>
              <a:buFont typeface="Baloo 2 ExtraBold"/>
              <a:buNone/>
              <a:defRPr sz="3200" b="0" i="0" u="none" strike="noStrike" cap="none">
                <a:solidFill>
                  <a:schemeClr val="lt1"/>
                </a:solidFill>
                <a:latin typeface="Baloo 2 ExtraBold"/>
                <a:ea typeface="Baloo 2 ExtraBold"/>
                <a:cs typeface="Baloo 2 ExtraBold"/>
                <a:sym typeface="Baloo 2 ExtraBold"/>
              </a:defRPr>
            </a:lvl1pPr>
            <a:lvl2pPr marL="914400" marR="0" lvl="1" indent="-330200" algn="l" rtl="0">
              <a:lnSpc>
                <a:spcPct val="100000"/>
              </a:lnSpc>
              <a:spcBef>
                <a:spcPts val="0"/>
              </a:spcBef>
              <a:spcAft>
                <a:spcPts val="0"/>
              </a:spcAft>
              <a:buClr>
                <a:schemeClr val="dk1"/>
              </a:buClr>
              <a:buSzPts val="2200"/>
              <a:buFont typeface="Baloo 2 ExtraBold"/>
              <a:buNone/>
              <a:defRPr sz="2933" b="0" i="0" u="none" strike="noStrike" cap="none">
                <a:solidFill>
                  <a:schemeClr val="dk1"/>
                </a:solidFill>
                <a:latin typeface="Baloo 2 ExtraBold"/>
                <a:ea typeface="Baloo 2 ExtraBold"/>
                <a:cs typeface="Baloo 2 ExtraBold"/>
                <a:sym typeface="Baloo 2 ExtraBold"/>
              </a:defRPr>
            </a:lvl2pPr>
            <a:lvl3pPr marL="1371600" marR="0" lvl="2" indent="-330200" algn="l" rtl="0">
              <a:lnSpc>
                <a:spcPct val="100000"/>
              </a:lnSpc>
              <a:spcBef>
                <a:spcPts val="0"/>
              </a:spcBef>
              <a:spcAft>
                <a:spcPts val="0"/>
              </a:spcAft>
              <a:buClr>
                <a:schemeClr val="dk1"/>
              </a:buClr>
              <a:buSzPts val="2200"/>
              <a:buFont typeface="Baloo 2 ExtraBold"/>
              <a:buNone/>
              <a:defRPr sz="2933" b="0" i="0" u="none" strike="noStrike" cap="none">
                <a:solidFill>
                  <a:schemeClr val="dk1"/>
                </a:solidFill>
                <a:latin typeface="Baloo 2 ExtraBold"/>
                <a:ea typeface="Baloo 2 ExtraBold"/>
                <a:cs typeface="Baloo 2 ExtraBold"/>
                <a:sym typeface="Baloo 2 ExtraBold"/>
              </a:defRPr>
            </a:lvl3pPr>
            <a:lvl4pPr marL="1828800" marR="0" lvl="3" indent="-330200" algn="l" rtl="0">
              <a:lnSpc>
                <a:spcPct val="100000"/>
              </a:lnSpc>
              <a:spcBef>
                <a:spcPts val="0"/>
              </a:spcBef>
              <a:spcAft>
                <a:spcPts val="0"/>
              </a:spcAft>
              <a:buClr>
                <a:schemeClr val="dk1"/>
              </a:buClr>
              <a:buSzPts val="2200"/>
              <a:buFont typeface="Baloo 2 ExtraBold"/>
              <a:buNone/>
              <a:defRPr sz="2933" b="0" i="0" u="none" strike="noStrike" cap="none">
                <a:solidFill>
                  <a:schemeClr val="dk1"/>
                </a:solidFill>
                <a:latin typeface="Baloo 2 ExtraBold"/>
                <a:ea typeface="Baloo 2 ExtraBold"/>
                <a:cs typeface="Baloo 2 ExtraBold"/>
                <a:sym typeface="Baloo 2 ExtraBold"/>
              </a:defRPr>
            </a:lvl4pPr>
            <a:lvl5pPr marL="2286000" marR="0" lvl="4" indent="-330200" algn="l" rtl="0">
              <a:lnSpc>
                <a:spcPct val="100000"/>
              </a:lnSpc>
              <a:spcBef>
                <a:spcPts val="0"/>
              </a:spcBef>
              <a:spcAft>
                <a:spcPts val="0"/>
              </a:spcAft>
              <a:buClr>
                <a:schemeClr val="dk1"/>
              </a:buClr>
              <a:buSzPts val="2200"/>
              <a:buFont typeface="Baloo 2 ExtraBold"/>
              <a:buNone/>
              <a:defRPr sz="2933" b="0" i="0" u="none" strike="noStrike" cap="none">
                <a:solidFill>
                  <a:schemeClr val="dk1"/>
                </a:solidFill>
                <a:latin typeface="Baloo 2 ExtraBold"/>
                <a:ea typeface="Baloo 2 ExtraBold"/>
                <a:cs typeface="Baloo 2 ExtraBold"/>
                <a:sym typeface="Baloo 2 ExtraBold"/>
              </a:defRPr>
            </a:lvl5pPr>
            <a:lvl6pPr marL="2743200" marR="0" lvl="5" indent="-330200" algn="l" rtl="0">
              <a:lnSpc>
                <a:spcPct val="100000"/>
              </a:lnSpc>
              <a:spcBef>
                <a:spcPts val="0"/>
              </a:spcBef>
              <a:spcAft>
                <a:spcPts val="0"/>
              </a:spcAft>
              <a:buClr>
                <a:schemeClr val="dk1"/>
              </a:buClr>
              <a:buSzPts val="2200"/>
              <a:buFont typeface="Baloo 2 ExtraBold"/>
              <a:buNone/>
              <a:defRPr sz="2933" b="0" i="0" u="none" strike="noStrike" cap="none">
                <a:solidFill>
                  <a:schemeClr val="dk1"/>
                </a:solidFill>
                <a:latin typeface="Baloo 2 ExtraBold"/>
                <a:ea typeface="Baloo 2 ExtraBold"/>
                <a:cs typeface="Baloo 2 ExtraBold"/>
                <a:sym typeface="Baloo 2 ExtraBold"/>
              </a:defRPr>
            </a:lvl6pPr>
            <a:lvl7pPr marL="3200400" marR="0" lvl="6" indent="-330200" algn="l" rtl="0">
              <a:lnSpc>
                <a:spcPct val="100000"/>
              </a:lnSpc>
              <a:spcBef>
                <a:spcPts val="0"/>
              </a:spcBef>
              <a:spcAft>
                <a:spcPts val="0"/>
              </a:spcAft>
              <a:buClr>
                <a:schemeClr val="dk1"/>
              </a:buClr>
              <a:buSzPts val="2200"/>
              <a:buFont typeface="Baloo 2 ExtraBold"/>
              <a:buNone/>
              <a:defRPr sz="2933" b="0" i="0" u="none" strike="noStrike" cap="none">
                <a:solidFill>
                  <a:schemeClr val="dk1"/>
                </a:solidFill>
                <a:latin typeface="Baloo 2 ExtraBold"/>
                <a:ea typeface="Baloo 2 ExtraBold"/>
                <a:cs typeface="Baloo 2 ExtraBold"/>
                <a:sym typeface="Baloo 2 ExtraBold"/>
              </a:defRPr>
            </a:lvl7pPr>
            <a:lvl8pPr marL="3657600" marR="0" lvl="7" indent="-330200" algn="l" rtl="0">
              <a:lnSpc>
                <a:spcPct val="100000"/>
              </a:lnSpc>
              <a:spcBef>
                <a:spcPts val="0"/>
              </a:spcBef>
              <a:spcAft>
                <a:spcPts val="0"/>
              </a:spcAft>
              <a:buClr>
                <a:schemeClr val="dk1"/>
              </a:buClr>
              <a:buSzPts val="2200"/>
              <a:buFont typeface="Baloo 2 ExtraBold"/>
              <a:buNone/>
              <a:defRPr sz="2933" b="0" i="0" u="none" strike="noStrike" cap="none">
                <a:solidFill>
                  <a:schemeClr val="dk1"/>
                </a:solidFill>
                <a:latin typeface="Baloo 2 ExtraBold"/>
                <a:ea typeface="Baloo 2 ExtraBold"/>
                <a:cs typeface="Baloo 2 ExtraBold"/>
                <a:sym typeface="Baloo 2 ExtraBold"/>
              </a:defRPr>
            </a:lvl8pPr>
            <a:lvl9pPr marL="4114800" marR="0" lvl="8" indent="-330200" algn="l" rtl="0">
              <a:lnSpc>
                <a:spcPct val="100000"/>
              </a:lnSpc>
              <a:spcBef>
                <a:spcPts val="0"/>
              </a:spcBef>
              <a:spcAft>
                <a:spcPts val="0"/>
              </a:spcAft>
              <a:buClr>
                <a:schemeClr val="dk1"/>
              </a:buClr>
              <a:buSzPts val="2200"/>
              <a:buFont typeface="Baloo 2 ExtraBold"/>
              <a:buNone/>
              <a:defRPr sz="2933" b="0" i="0" u="none" strike="noStrike" cap="none">
                <a:solidFill>
                  <a:schemeClr val="dk1"/>
                </a:solidFill>
                <a:latin typeface="Baloo 2 ExtraBold"/>
                <a:ea typeface="Baloo 2 ExtraBold"/>
                <a:cs typeface="Baloo 2 ExtraBold"/>
                <a:sym typeface="Baloo 2 ExtraBold"/>
              </a:defRPr>
            </a:lvl9pPr>
          </a:lstStyle>
          <a:p>
            <a:pPr marL="0" marR="0" lvl="0" indent="0" defTabSz="914400" rtl="0" eaLnBrk="1" fontAlgn="auto" latinLnBrk="0" hangingPunct="1">
              <a:lnSpc>
                <a:spcPct val="125000"/>
              </a:lnSpc>
              <a:spcBef>
                <a:spcPts val="0"/>
              </a:spcBef>
              <a:spcAft>
                <a:spcPts val="0"/>
              </a:spcAft>
              <a:buClr>
                <a:srgbClr val="064A92"/>
              </a:buClr>
              <a:buSzPts val="2200"/>
              <a:buFont typeface="Baloo 2 ExtraBold"/>
              <a:buNone/>
              <a:tabLst/>
              <a:defRPr/>
            </a:pPr>
            <a:r>
              <a:rPr kumimoji="0" lang="vi-VN" sz="2400" b="0" i="0" u="none" strike="noStrike" kern="0" cap="none" spc="0" normalizeH="0" baseline="0" noProof="0" dirty="0">
                <a:ln>
                  <a:noFill/>
                </a:ln>
                <a:solidFill>
                  <a:srgbClr val="FFFBF7"/>
                </a:solidFill>
                <a:effectLst/>
                <a:uLnTx/>
                <a:uFillTx/>
                <a:latin typeface="UTM Avo" panose="02040603050506020204" pitchFamily="18" charset="0"/>
                <a:ea typeface="Arial"/>
                <a:cs typeface="Arial"/>
                <a:sym typeface="Arial"/>
              </a:rPr>
              <a:t>Người viết và người nhận bản tường trình</a:t>
            </a:r>
          </a:p>
        </p:txBody>
      </p:sp>
      <p:sp>
        <p:nvSpPr>
          <p:cNvPr id="158" name="Google Shape;414;p6">
            <a:extLst>
              <a:ext uri="{FF2B5EF4-FFF2-40B4-BE49-F238E27FC236}">
                <a16:creationId xmlns:a16="http://schemas.microsoft.com/office/drawing/2014/main" id="{BFE6A860-6B71-0ECB-C9AD-2AE1E7761FB4}"/>
              </a:ext>
            </a:extLst>
          </p:cNvPr>
          <p:cNvSpPr/>
          <p:nvPr/>
        </p:nvSpPr>
        <p:spPr>
          <a:xfrm rot="-10283017">
            <a:off x="7513652" y="1021791"/>
            <a:ext cx="4253865" cy="1391873"/>
          </a:xfrm>
          <a:custGeom>
            <a:avLst/>
            <a:gdLst/>
            <a:ahLst/>
            <a:cxnLst/>
            <a:rect l="l" t="t" r="r" b="b"/>
            <a:pathLst>
              <a:path w="135309" h="44278" extrusionOk="0">
                <a:moveTo>
                  <a:pt x="332" y="0"/>
                </a:moveTo>
                <a:cubicBezTo>
                  <a:pt x="166" y="0"/>
                  <a:pt x="1" y="166"/>
                  <a:pt x="87" y="331"/>
                </a:cubicBezTo>
                <a:cubicBezTo>
                  <a:pt x="87" y="417"/>
                  <a:pt x="1080" y="7614"/>
                  <a:pt x="3562" y="15644"/>
                </a:cubicBezTo>
                <a:cubicBezTo>
                  <a:pt x="4966" y="20278"/>
                  <a:pt x="6621" y="24330"/>
                  <a:pt x="8442" y="27561"/>
                </a:cubicBezTo>
                <a:cubicBezTo>
                  <a:pt x="10679" y="31699"/>
                  <a:pt x="13162" y="34512"/>
                  <a:pt x="15890" y="36081"/>
                </a:cubicBezTo>
                <a:cubicBezTo>
                  <a:pt x="17581" y="37097"/>
                  <a:pt x="19356" y="37604"/>
                  <a:pt x="21182" y="37604"/>
                </a:cubicBezTo>
                <a:cubicBezTo>
                  <a:pt x="22485" y="37604"/>
                  <a:pt x="23815" y="37345"/>
                  <a:pt x="25158" y="36830"/>
                </a:cubicBezTo>
                <a:cubicBezTo>
                  <a:pt x="34513" y="33268"/>
                  <a:pt x="42292" y="27475"/>
                  <a:pt x="49905" y="22013"/>
                </a:cubicBezTo>
                <a:cubicBezTo>
                  <a:pt x="57267" y="16551"/>
                  <a:pt x="64305" y="11420"/>
                  <a:pt x="71918" y="9024"/>
                </a:cubicBezTo>
                <a:cubicBezTo>
                  <a:pt x="73909" y="8401"/>
                  <a:pt x="75713" y="8095"/>
                  <a:pt x="77308" y="8095"/>
                </a:cubicBezTo>
                <a:cubicBezTo>
                  <a:pt x="79955" y="8095"/>
                  <a:pt x="82026" y="8940"/>
                  <a:pt x="83418" y="10593"/>
                </a:cubicBezTo>
                <a:cubicBezTo>
                  <a:pt x="86563" y="14400"/>
                  <a:pt x="85901" y="21603"/>
                  <a:pt x="83504" y="26237"/>
                </a:cubicBezTo>
                <a:cubicBezTo>
                  <a:pt x="81597" y="29713"/>
                  <a:pt x="81518" y="32771"/>
                  <a:pt x="83252" y="33930"/>
                </a:cubicBezTo>
                <a:cubicBezTo>
                  <a:pt x="83678" y="34228"/>
                  <a:pt x="84175" y="34372"/>
                  <a:pt x="84722" y="34372"/>
                </a:cubicBezTo>
                <a:cubicBezTo>
                  <a:pt x="86302" y="34372"/>
                  <a:pt x="88300" y="33164"/>
                  <a:pt x="90204" y="30951"/>
                </a:cubicBezTo>
                <a:cubicBezTo>
                  <a:pt x="91117" y="29878"/>
                  <a:pt x="92111" y="28633"/>
                  <a:pt x="93018" y="27475"/>
                </a:cubicBezTo>
                <a:cubicBezTo>
                  <a:pt x="96717" y="22592"/>
                  <a:pt x="100618" y="17576"/>
                  <a:pt x="106962" y="17576"/>
                </a:cubicBezTo>
                <a:cubicBezTo>
                  <a:pt x="107714" y="17576"/>
                  <a:pt x="108500" y="17646"/>
                  <a:pt x="109324" y="17796"/>
                </a:cubicBezTo>
                <a:cubicBezTo>
                  <a:pt x="113706" y="18623"/>
                  <a:pt x="119334" y="22430"/>
                  <a:pt x="124796" y="28302"/>
                </a:cubicBezTo>
                <a:cubicBezTo>
                  <a:pt x="129847" y="33764"/>
                  <a:pt x="133568" y="39809"/>
                  <a:pt x="134647" y="44112"/>
                </a:cubicBezTo>
                <a:cubicBezTo>
                  <a:pt x="134726" y="44191"/>
                  <a:pt x="134812" y="44278"/>
                  <a:pt x="134978" y="44278"/>
                </a:cubicBezTo>
                <a:lnTo>
                  <a:pt x="135057" y="44278"/>
                </a:lnTo>
                <a:cubicBezTo>
                  <a:pt x="135223" y="44278"/>
                  <a:pt x="135309" y="44112"/>
                  <a:pt x="135309" y="43947"/>
                </a:cubicBezTo>
                <a:cubicBezTo>
                  <a:pt x="134150" y="39557"/>
                  <a:pt x="130344" y="33433"/>
                  <a:pt x="125213" y="27892"/>
                </a:cubicBezTo>
                <a:cubicBezTo>
                  <a:pt x="119665" y="21934"/>
                  <a:pt x="113958" y="18041"/>
                  <a:pt x="109403" y="17213"/>
                </a:cubicBezTo>
                <a:cubicBezTo>
                  <a:pt x="108524" y="17052"/>
                  <a:pt x="107689" y="16976"/>
                  <a:pt x="106891" y="16976"/>
                </a:cubicBezTo>
                <a:cubicBezTo>
                  <a:pt x="100327" y="16976"/>
                  <a:pt x="96358" y="22118"/>
                  <a:pt x="92521" y="27064"/>
                </a:cubicBezTo>
                <a:cubicBezTo>
                  <a:pt x="91614" y="28223"/>
                  <a:pt x="90621" y="29461"/>
                  <a:pt x="89707" y="30540"/>
                </a:cubicBezTo>
                <a:cubicBezTo>
                  <a:pt x="87730" y="32824"/>
                  <a:pt x="85938" y="33727"/>
                  <a:pt x="84674" y="33727"/>
                </a:cubicBezTo>
                <a:cubicBezTo>
                  <a:pt x="84245" y="33727"/>
                  <a:pt x="83877" y="33623"/>
                  <a:pt x="83583" y="33433"/>
                </a:cubicBezTo>
                <a:cubicBezTo>
                  <a:pt x="82180" y="32440"/>
                  <a:pt x="82345" y="29713"/>
                  <a:pt x="84080" y="26482"/>
                </a:cubicBezTo>
                <a:cubicBezTo>
                  <a:pt x="85325" y="24085"/>
                  <a:pt x="86066" y="21020"/>
                  <a:pt x="86232" y="18127"/>
                </a:cubicBezTo>
                <a:cubicBezTo>
                  <a:pt x="86232" y="15889"/>
                  <a:pt x="85901" y="12579"/>
                  <a:pt x="83914" y="10262"/>
                </a:cubicBezTo>
                <a:cubicBezTo>
                  <a:pt x="82180" y="8152"/>
                  <a:pt x="79752" y="7451"/>
                  <a:pt x="77266" y="7451"/>
                </a:cubicBezTo>
                <a:cubicBezTo>
                  <a:pt x="75368" y="7451"/>
                  <a:pt x="73435" y="7860"/>
                  <a:pt x="71753" y="8362"/>
                </a:cubicBezTo>
                <a:cubicBezTo>
                  <a:pt x="63974" y="10844"/>
                  <a:pt x="56936" y="15975"/>
                  <a:pt x="49488" y="21516"/>
                </a:cubicBezTo>
                <a:cubicBezTo>
                  <a:pt x="41961" y="26978"/>
                  <a:pt x="34182" y="32692"/>
                  <a:pt x="24993" y="36168"/>
                </a:cubicBezTo>
                <a:cubicBezTo>
                  <a:pt x="23651" y="36696"/>
                  <a:pt x="22339" y="36954"/>
                  <a:pt x="21064" y="36954"/>
                </a:cubicBezTo>
                <a:cubicBezTo>
                  <a:pt x="19351" y="36954"/>
                  <a:pt x="17705" y="36488"/>
                  <a:pt x="16141" y="35585"/>
                </a:cubicBezTo>
                <a:cubicBezTo>
                  <a:pt x="11507" y="32857"/>
                  <a:pt x="7369" y="25906"/>
                  <a:pt x="4138" y="15479"/>
                </a:cubicBezTo>
                <a:cubicBezTo>
                  <a:pt x="1742" y="7534"/>
                  <a:pt x="663" y="331"/>
                  <a:pt x="663" y="252"/>
                </a:cubicBezTo>
                <a:cubicBezTo>
                  <a:pt x="663" y="86"/>
                  <a:pt x="497" y="0"/>
                  <a:pt x="332" y="0"/>
                </a:cubicBezTo>
                <a:close/>
              </a:path>
            </a:pathLst>
          </a:custGeom>
          <a:solidFill>
            <a:srgbClr val="2371A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grpSp>
        <p:nvGrpSpPr>
          <p:cNvPr id="159" name="Google Shape;415;p6">
            <a:extLst>
              <a:ext uri="{FF2B5EF4-FFF2-40B4-BE49-F238E27FC236}">
                <a16:creationId xmlns:a16="http://schemas.microsoft.com/office/drawing/2014/main" id="{0D58D82B-9957-6E7E-92DC-A0BCE46F680E}"/>
              </a:ext>
            </a:extLst>
          </p:cNvPr>
          <p:cNvGrpSpPr/>
          <p:nvPr/>
        </p:nvGrpSpPr>
        <p:grpSpPr>
          <a:xfrm rot="-2699512">
            <a:off x="346006" y="2275310"/>
            <a:ext cx="699015" cy="335167"/>
            <a:chOff x="-1650450" y="4728250"/>
            <a:chExt cx="1053000" cy="504825"/>
          </a:xfrm>
        </p:grpSpPr>
        <p:sp>
          <p:nvSpPr>
            <p:cNvPr id="160" name="Google Shape;416;p6">
              <a:extLst>
                <a:ext uri="{FF2B5EF4-FFF2-40B4-BE49-F238E27FC236}">
                  <a16:creationId xmlns:a16="http://schemas.microsoft.com/office/drawing/2014/main" id="{6C707BC1-CAFB-1BFA-3890-0FDDDA0829A4}"/>
                </a:ext>
              </a:extLst>
            </p:cNvPr>
            <p:cNvSpPr/>
            <p:nvPr/>
          </p:nvSpPr>
          <p:spPr>
            <a:xfrm>
              <a:off x="-1650450" y="5032350"/>
              <a:ext cx="144825" cy="200725"/>
            </a:xfrm>
            <a:custGeom>
              <a:avLst/>
              <a:gdLst/>
              <a:ahLst/>
              <a:cxnLst/>
              <a:rect l="l" t="t" r="r" b="b"/>
              <a:pathLst>
                <a:path w="5793" h="8029" extrusionOk="0">
                  <a:moveTo>
                    <a:pt x="703" y="1"/>
                  </a:moveTo>
                  <a:cubicBezTo>
                    <a:pt x="598" y="1"/>
                    <a:pt x="495" y="29"/>
                    <a:pt x="411" y="84"/>
                  </a:cubicBezTo>
                  <a:cubicBezTo>
                    <a:pt x="79" y="329"/>
                    <a:pt x="0" y="660"/>
                    <a:pt x="166" y="991"/>
                  </a:cubicBezTo>
                  <a:lnTo>
                    <a:pt x="4548" y="7698"/>
                  </a:lnTo>
                  <a:cubicBezTo>
                    <a:pt x="4714" y="7943"/>
                    <a:pt x="4879" y="8029"/>
                    <a:pt x="5131" y="8029"/>
                  </a:cubicBezTo>
                  <a:cubicBezTo>
                    <a:pt x="5210" y="8029"/>
                    <a:pt x="5296" y="7943"/>
                    <a:pt x="5462" y="7943"/>
                  </a:cubicBezTo>
                  <a:cubicBezTo>
                    <a:pt x="5707" y="7698"/>
                    <a:pt x="5793" y="7367"/>
                    <a:pt x="5627" y="7036"/>
                  </a:cubicBezTo>
                  <a:lnTo>
                    <a:pt x="1238" y="329"/>
                  </a:lnTo>
                  <a:cubicBezTo>
                    <a:pt x="1128" y="110"/>
                    <a:pt x="910" y="1"/>
                    <a:pt x="703" y="1"/>
                  </a:cubicBezTo>
                  <a:close/>
                </a:path>
              </a:pathLst>
            </a:custGeom>
            <a:solidFill>
              <a:srgbClr val="2371A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61" name="Google Shape;417;p6">
              <a:extLst>
                <a:ext uri="{FF2B5EF4-FFF2-40B4-BE49-F238E27FC236}">
                  <a16:creationId xmlns:a16="http://schemas.microsoft.com/office/drawing/2014/main" id="{4F95858D-680E-9A0B-1A98-058E55992558}"/>
                </a:ext>
              </a:extLst>
            </p:cNvPr>
            <p:cNvSpPr/>
            <p:nvPr/>
          </p:nvSpPr>
          <p:spPr>
            <a:xfrm>
              <a:off x="-1172625" y="4728250"/>
              <a:ext cx="31125" cy="419925"/>
            </a:xfrm>
            <a:custGeom>
              <a:avLst/>
              <a:gdLst/>
              <a:ahLst/>
              <a:cxnLst/>
              <a:rect l="l" t="t" r="r" b="b"/>
              <a:pathLst>
                <a:path w="1245" h="16797" extrusionOk="0">
                  <a:moveTo>
                    <a:pt x="662" y="0"/>
                  </a:moveTo>
                  <a:cubicBezTo>
                    <a:pt x="252" y="0"/>
                    <a:pt x="0" y="332"/>
                    <a:pt x="0" y="663"/>
                  </a:cubicBezTo>
                  <a:lnTo>
                    <a:pt x="0" y="16221"/>
                  </a:lnTo>
                  <a:cubicBezTo>
                    <a:pt x="0" y="16552"/>
                    <a:pt x="252" y="16797"/>
                    <a:pt x="662" y="16797"/>
                  </a:cubicBezTo>
                  <a:cubicBezTo>
                    <a:pt x="993" y="16797"/>
                    <a:pt x="1245" y="16552"/>
                    <a:pt x="1245" y="16221"/>
                  </a:cubicBezTo>
                  <a:lnTo>
                    <a:pt x="1245" y="663"/>
                  </a:lnTo>
                  <a:cubicBezTo>
                    <a:pt x="1245" y="332"/>
                    <a:pt x="993" y="0"/>
                    <a:pt x="662" y="0"/>
                  </a:cubicBezTo>
                  <a:close/>
                </a:path>
              </a:pathLst>
            </a:custGeom>
            <a:solidFill>
              <a:srgbClr val="2371A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62" name="Google Shape;418;p6">
              <a:extLst>
                <a:ext uri="{FF2B5EF4-FFF2-40B4-BE49-F238E27FC236}">
                  <a16:creationId xmlns:a16="http://schemas.microsoft.com/office/drawing/2014/main" id="{01B8D003-8E11-9E6E-C84B-35A82DF7870C}"/>
                </a:ext>
              </a:extLst>
            </p:cNvPr>
            <p:cNvSpPr/>
            <p:nvPr/>
          </p:nvSpPr>
          <p:spPr>
            <a:xfrm>
              <a:off x="-760850" y="5032725"/>
              <a:ext cx="163400" cy="189925"/>
            </a:xfrm>
            <a:custGeom>
              <a:avLst/>
              <a:gdLst/>
              <a:ahLst/>
              <a:cxnLst/>
              <a:rect l="l" t="t" r="r" b="b"/>
              <a:pathLst>
                <a:path w="6536" h="7597" extrusionOk="0">
                  <a:moveTo>
                    <a:pt x="5837" y="0"/>
                  </a:moveTo>
                  <a:cubicBezTo>
                    <a:pt x="5654" y="0"/>
                    <a:pt x="5473" y="89"/>
                    <a:pt x="5377" y="235"/>
                  </a:cubicBezTo>
                  <a:lnTo>
                    <a:pt x="246" y="6604"/>
                  </a:lnTo>
                  <a:cubicBezTo>
                    <a:pt x="1" y="6855"/>
                    <a:pt x="1" y="7266"/>
                    <a:pt x="332" y="7431"/>
                  </a:cubicBezTo>
                  <a:cubicBezTo>
                    <a:pt x="411" y="7517"/>
                    <a:pt x="577" y="7597"/>
                    <a:pt x="663" y="7597"/>
                  </a:cubicBezTo>
                  <a:cubicBezTo>
                    <a:pt x="908" y="7597"/>
                    <a:pt x="1073" y="7517"/>
                    <a:pt x="1159" y="7352"/>
                  </a:cubicBezTo>
                  <a:lnTo>
                    <a:pt x="6290" y="1062"/>
                  </a:lnTo>
                  <a:cubicBezTo>
                    <a:pt x="6535" y="731"/>
                    <a:pt x="6456" y="400"/>
                    <a:pt x="6204" y="149"/>
                  </a:cubicBezTo>
                  <a:cubicBezTo>
                    <a:pt x="6102" y="46"/>
                    <a:pt x="5969" y="0"/>
                    <a:pt x="5837" y="0"/>
                  </a:cubicBezTo>
                  <a:close/>
                </a:path>
              </a:pathLst>
            </a:custGeom>
            <a:solidFill>
              <a:srgbClr val="2371A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grpSp>
      <p:grpSp>
        <p:nvGrpSpPr>
          <p:cNvPr id="163" name="Google Shape;419;p6">
            <a:extLst>
              <a:ext uri="{FF2B5EF4-FFF2-40B4-BE49-F238E27FC236}">
                <a16:creationId xmlns:a16="http://schemas.microsoft.com/office/drawing/2014/main" id="{3E5D384E-D48C-89CF-63FE-0584A22A06F2}"/>
              </a:ext>
            </a:extLst>
          </p:cNvPr>
          <p:cNvGrpSpPr/>
          <p:nvPr/>
        </p:nvGrpSpPr>
        <p:grpSpPr>
          <a:xfrm>
            <a:off x="4447860" y="3921283"/>
            <a:ext cx="784215" cy="719715"/>
            <a:chOff x="4627660" y="1365790"/>
            <a:chExt cx="435804" cy="399990"/>
          </a:xfrm>
        </p:grpSpPr>
        <p:sp>
          <p:nvSpPr>
            <p:cNvPr id="164" name="Google Shape;420;p6">
              <a:extLst>
                <a:ext uri="{FF2B5EF4-FFF2-40B4-BE49-F238E27FC236}">
                  <a16:creationId xmlns:a16="http://schemas.microsoft.com/office/drawing/2014/main" id="{8269CE73-4BC9-FF93-A51B-6BB203A90985}"/>
                </a:ext>
              </a:extLst>
            </p:cNvPr>
            <p:cNvSpPr/>
            <p:nvPr/>
          </p:nvSpPr>
          <p:spPr>
            <a:xfrm>
              <a:off x="4689844" y="1659437"/>
              <a:ext cx="354330" cy="53171"/>
            </a:xfrm>
            <a:custGeom>
              <a:avLst/>
              <a:gdLst/>
              <a:ahLst/>
              <a:cxnLst/>
              <a:rect l="l" t="t" r="r" b="b"/>
              <a:pathLst>
                <a:path w="8963" h="1345" extrusionOk="0">
                  <a:moveTo>
                    <a:pt x="0" y="0"/>
                  </a:moveTo>
                  <a:lnTo>
                    <a:pt x="0" y="1344"/>
                  </a:lnTo>
                  <a:lnTo>
                    <a:pt x="8962" y="1344"/>
                  </a:lnTo>
                  <a:lnTo>
                    <a:pt x="8962" y="0"/>
                  </a:lnTo>
                  <a:close/>
                </a:path>
              </a:pathLst>
            </a:custGeom>
            <a:solidFill>
              <a:srgbClr val="E3461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65" name="Google Shape;421;p6">
              <a:extLst>
                <a:ext uri="{FF2B5EF4-FFF2-40B4-BE49-F238E27FC236}">
                  <a16:creationId xmlns:a16="http://schemas.microsoft.com/office/drawing/2014/main" id="{30E218FD-2329-6429-A619-EEEDC6EED787}"/>
                </a:ext>
              </a:extLst>
            </p:cNvPr>
            <p:cNvSpPr/>
            <p:nvPr/>
          </p:nvSpPr>
          <p:spPr>
            <a:xfrm>
              <a:off x="4680791" y="1712568"/>
              <a:ext cx="39809" cy="44909"/>
            </a:xfrm>
            <a:custGeom>
              <a:avLst/>
              <a:gdLst/>
              <a:ahLst/>
              <a:cxnLst/>
              <a:rect l="l" t="t" r="r" b="b"/>
              <a:pathLst>
                <a:path w="1007" h="1136" extrusionOk="0">
                  <a:moveTo>
                    <a:pt x="1" y="0"/>
                  </a:moveTo>
                  <a:lnTo>
                    <a:pt x="1" y="1136"/>
                  </a:lnTo>
                  <a:lnTo>
                    <a:pt x="1006" y="1136"/>
                  </a:lnTo>
                  <a:lnTo>
                    <a:pt x="1006" y="0"/>
                  </a:lnTo>
                  <a:close/>
                </a:path>
              </a:pathLst>
            </a:custGeom>
            <a:solidFill>
              <a:srgbClr val="E3461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66" name="Google Shape;422;p6">
              <a:extLst>
                <a:ext uri="{FF2B5EF4-FFF2-40B4-BE49-F238E27FC236}">
                  <a16:creationId xmlns:a16="http://schemas.microsoft.com/office/drawing/2014/main" id="{046982F9-8DF5-7281-D7E5-2838B95229F1}"/>
                </a:ext>
              </a:extLst>
            </p:cNvPr>
            <p:cNvSpPr/>
            <p:nvPr/>
          </p:nvSpPr>
          <p:spPr>
            <a:xfrm>
              <a:off x="4959493" y="1712568"/>
              <a:ext cx="39809" cy="44909"/>
            </a:xfrm>
            <a:custGeom>
              <a:avLst/>
              <a:gdLst/>
              <a:ahLst/>
              <a:cxnLst/>
              <a:rect l="l" t="t" r="r" b="b"/>
              <a:pathLst>
                <a:path w="1007" h="1136" extrusionOk="0">
                  <a:moveTo>
                    <a:pt x="1" y="0"/>
                  </a:moveTo>
                  <a:lnTo>
                    <a:pt x="1" y="1136"/>
                  </a:lnTo>
                  <a:lnTo>
                    <a:pt x="1006" y="1136"/>
                  </a:lnTo>
                  <a:lnTo>
                    <a:pt x="1006" y="0"/>
                  </a:lnTo>
                  <a:close/>
                </a:path>
              </a:pathLst>
            </a:custGeom>
            <a:solidFill>
              <a:srgbClr val="E3461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67" name="Google Shape;423;p6">
              <a:extLst>
                <a:ext uri="{FF2B5EF4-FFF2-40B4-BE49-F238E27FC236}">
                  <a16:creationId xmlns:a16="http://schemas.microsoft.com/office/drawing/2014/main" id="{DFA63848-A0BE-BF00-222A-4A0741EA130E}"/>
                </a:ext>
              </a:extLst>
            </p:cNvPr>
            <p:cNvSpPr/>
            <p:nvPr/>
          </p:nvSpPr>
          <p:spPr>
            <a:xfrm>
              <a:off x="4665848" y="1374013"/>
              <a:ext cx="65387" cy="284674"/>
            </a:xfrm>
            <a:custGeom>
              <a:avLst/>
              <a:gdLst/>
              <a:ahLst/>
              <a:cxnLst/>
              <a:rect l="l" t="t" r="r" b="b"/>
              <a:pathLst>
                <a:path w="1654" h="7201" extrusionOk="0">
                  <a:moveTo>
                    <a:pt x="189" y="1"/>
                  </a:moveTo>
                  <a:cubicBezTo>
                    <a:pt x="80" y="51"/>
                    <a:pt x="0" y="151"/>
                    <a:pt x="0" y="280"/>
                  </a:cubicBezTo>
                  <a:lnTo>
                    <a:pt x="0" y="6902"/>
                  </a:lnTo>
                  <a:cubicBezTo>
                    <a:pt x="0" y="7071"/>
                    <a:pt x="129" y="7201"/>
                    <a:pt x="299" y="7201"/>
                  </a:cubicBezTo>
                  <a:lnTo>
                    <a:pt x="1464" y="7201"/>
                  </a:lnTo>
                  <a:cubicBezTo>
                    <a:pt x="1574" y="7161"/>
                    <a:pt x="1653" y="7051"/>
                    <a:pt x="1653" y="6931"/>
                  </a:cubicBezTo>
                  <a:lnTo>
                    <a:pt x="1653" y="300"/>
                  </a:lnTo>
                  <a:cubicBezTo>
                    <a:pt x="1653" y="140"/>
                    <a:pt x="1524" y="1"/>
                    <a:pt x="1355" y="1"/>
                  </a:cubicBezTo>
                  <a:close/>
                </a:path>
              </a:pathLst>
            </a:custGeom>
            <a:solidFill>
              <a:srgbClr val="E3461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68" name="Google Shape;424;p6">
              <a:extLst>
                <a:ext uri="{FF2B5EF4-FFF2-40B4-BE49-F238E27FC236}">
                  <a16:creationId xmlns:a16="http://schemas.microsoft.com/office/drawing/2014/main" id="{6F759617-85CB-CD12-7C1D-3DAB25936A3E}"/>
                </a:ext>
              </a:extLst>
            </p:cNvPr>
            <p:cNvSpPr/>
            <p:nvPr/>
          </p:nvSpPr>
          <p:spPr>
            <a:xfrm>
              <a:off x="4636317" y="1442523"/>
              <a:ext cx="94918" cy="148445"/>
            </a:xfrm>
            <a:custGeom>
              <a:avLst/>
              <a:gdLst/>
              <a:ahLst/>
              <a:cxnLst/>
              <a:rect l="l" t="t" r="r" b="b"/>
              <a:pathLst>
                <a:path w="2401" h="3755" extrusionOk="0">
                  <a:moveTo>
                    <a:pt x="0" y="0"/>
                  </a:moveTo>
                  <a:lnTo>
                    <a:pt x="0" y="3755"/>
                  </a:lnTo>
                  <a:lnTo>
                    <a:pt x="2400" y="3755"/>
                  </a:lnTo>
                  <a:lnTo>
                    <a:pt x="2400" y="0"/>
                  </a:lnTo>
                  <a:close/>
                </a:path>
              </a:pathLst>
            </a:custGeom>
            <a:solidFill>
              <a:srgbClr val="FFFFFF"/>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69" name="Google Shape;425;p6">
              <a:extLst>
                <a:ext uri="{FF2B5EF4-FFF2-40B4-BE49-F238E27FC236}">
                  <a16:creationId xmlns:a16="http://schemas.microsoft.com/office/drawing/2014/main" id="{DB3A8370-54B3-6125-FBA9-5B979B11A1D4}"/>
                </a:ext>
              </a:extLst>
            </p:cNvPr>
            <p:cNvSpPr/>
            <p:nvPr/>
          </p:nvSpPr>
          <p:spPr>
            <a:xfrm>
              <a:off x="4759104" y="1429121"/>
              <a:ext cx="107924" cy="226007"/>
            </a:xfrm>
            <a:custGeom>
              <a:avLst/>
              <a:gdLst/>
              <a:ahLst/>
              <a:cxnLst/>
              <a:rect l="l" t="t" r="r" b="b"/>
              <a:pathLst>
                <a:path w="2730" h="5717" extrusionOk="0">
                  <a:moveTo>
                    <a:pt x="1326" y="1"/>
                  </a:moveTo>
                  <a:lnTo>
                    <a:pt x="210" y="300"/>
                  </a:lnTo>
                  <a:cubicBezTo>
                    <a:pt x="81" y="339"/>
                    <a:pt x="1" y="469"/>
                    <a:pt x="41" y="609"/>
                  </a:cubicBezTo>
                  <a:lnTo>
                    <a:pt x="1405" y="5717"/>
                  </a:lnTo>
                  <a:lnTo>
                    <a:pt x="2521" y="5418"/>
                  </a:lnTo>
                  <a:cubicBezTo>
                    <a:pt x="2650" y="5388"/>
                    <a:pt x="2729" y="5249"/>
                    <a:pt x="2690" y="5119"/>
                  </a:cubicBezTo>
                  <a:lnTo>
                    <a:pt x="1326" y="1"/>
                  </a:lnTo>
                  <a:close/>
                </a:path>
              </a:pathLst>
            </a:custGeom>
            <a:solidFill>
              <a:srgbClr val="E3461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70" name="Google Shape;426;p6">
              <a:extLst>
                <a:ext uri="{FF2B5EF4-FFF2-40B4-BE49-F238E27FC236}">
                  <a16:creationId xmlns:a16="http://schemas.microsoft.com/office/drawing/2014/main" id="{5E6D2ED4-A66B-4201-7FB8-727261D26F90}"/>
                </a:ext>
              </a:extLst>
            </p:cNvPr>
            <p:cNvSpPr/>
            <p:nvPr/>
          </p:nvSpPr>
          <p:spPr>
            <a:xfrm>
              <a:off x="4743805" y="1464977"/>
              <a:ext cx="109465" cy="141329"/>
            </a:xfrm>
            <a:custGeom>
              <a:avLst/>
              <a:gdLst/>
              <a:ahLst/>
              <a:cxnLst/>
              <a:rect l="l" t="t" r="r" b="b"/>
              <a:pathLst>
                <a:path w="2769" h="3575" extrusionOk="0">
                  <a:moveTo>
                    <a:pt x="1952" y="0"/>
                  </a:moveTo>
                  <a:lnTo>
                    <a:pt x="0" y="528"/>
                  </a:lnTo>
                  <a:lnTo>
                    <a:pt x="817" y="3575"/>
                  </a:lnTo>
                  <a:lnTo>
                    <a:pt x="2768" y="3047"/>
                  </a:lnTo>
                  <a:lnTo>
                    <a:pt x="1952" y="0"/>
                  </a:lnTo>
                  <a:close/>
                </a:path>
              </a:pathLst>
            </a:custGeom>
            <a:solidFill>
              <a:srgbClr val="FFFFFF"/>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71" name="Google Shape;427;p6">
              <a:extLst>
                <a:ext uri="{FF2B5EF4-FFF2-40B4-BE49-F238E27FC236}">
                  <a16:creationId xmlns:a16="http://schemas.microsoft.com/office/drawing/2014/main" id="{2A1260EC-25FA-0F4E-04E1-906F9DE5CB6E}"/>
                </a:ext>
              </a:extLst>
            </p:cNvPr>
            <p:cNvSpPr/>
            <p:nvPr/>
          </p:nvSpPr>
          <p:spPr>
            <a:xfrm>
              <a:off x="4783140" y="1520085"/>
              <a:ext cx="31152" cy="31112"/>
            </a:xfrm>
            <a:custGeom>
              <a:avLst/>
              <a:gdLst/>
              <a:ahLst/>
              <a:cxnLst/>
              <a:rect l="l" t="t" r="r" b="b"/>
              <a:pathLst>
                <a:path w="788" h="787" extrusionOk="0">
                  <a:moveTo>
                    <a:pt x="389" y="0"/>
                  </a:moveTo>
                  <a:cubicBezTo>
                    <a:pt x="170" y="0"/>
                    <a:pt x="1" y="180"/>
                    <a:pt x="1" y="399"/>
                  </a:cubicBezTo>
                  <a:cubicBezTo>
                    <a:pt x="1" y="607"/>
                    <a:pt x="170" y="787"/>
                    <a:pt x="389" y="787"/>
                  </a:cubicBezTo>
                  <a:cubicBezTo>
                    <a:pt x="608" y="787"/>
                    <a:pt x="787" y="607"/>
                    <a:pt x="787" y="399"/>
                  </a:cubicBezTo>
                  <a:cubicBezTo>
                    <a:pt x="787" y="180"/>
                    <a:pt x="608" y="0"/>
                    <a:pt x="389" y="0"/>
                  </a:cubicBezTo>
                  <a:close/>
                </a:path>
              </a:pathLst>
            </a:custGeom>
            <a:solidFill>
              <a:srgbClr val="E3461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72" name="Google Shape;428;p6">
              <a:extLst>
                <a:ext uri="{FF2B5EF4-FFF2-40B4-BE49-F238E27FC236}">
                  <a16:creationId xmlns:a16="http://schemas.microsoft.com/office/drawing/2014/main" id="{49E32646-0FAB-EAA0-A6BB-E121A74F9459}"/>
                </a:ext>
              </a:extLst>
            </p:cNvPr>
            <p:cNvSpPr/>
            <p:nvPr/>
          </p:nvSpPr>
          <p:spPr>
            <a:xfrm>
              <a:off x="4891814" y="1526766"/>
              <a:ext cx="171650" cy="131920"/>
            </a:xfrm>
            <a:custGeom>
              <a:avLst/>
              <a:gdLst/>
              <a:ahLst/>
              <a:cxnLst/>
              <a:rect l="l" t="t" r="r" b="b"/>
              <a:pathLst>
                <a:path w="4342" h="3337" extrusionOk="0">
                  <a:moveTo>
                    <a:pt x="1275" y="0"/>
                  </a:moveTo>
                  <a:cubicBezTo>
                    <a:pt x="1165" y="31"/>
                    <a:pt x="1056" y="90"/>
                    <a:pt x="946" y="170"/>
                  </a:cubicBezTo>
                  <a:cubicBezTo>
                    <a:pt x="0" y="867"/>
                    <a:pt x="806" y="2241"/>
                    <a:pt x="1025" y="2629"/>
                  </a:cubicBezTo>
                  <a:cubicBezTo>
                    <a:pt x="1155" y="2859"/>
                    <a:pt x="1304" y="3098"/>
                    <a:pt x="1483" y="3247"/>
                  </a:cubicBezTo>
                  <a:cubicBezTo>
                    <a:pt x="1573" y="3197"/>
                    <a:pt x="1643" y="3147"/>
                    <a:pt x="1753" y="3147"/>
                  </a:cubicBezTo>
                  <a:cubicBezTo>
                    <a:pt x="1941" y="3147"/>
                    <a:pt x="2021" y="3286"/>
                    <a:pt x="2260" y="3337"/>
                  </a:cubicBezTo>
                  <a:cubicBezTo>
                    <a:pt x="2390" y="3277"/>
                    <a:pt x="2459" y="3207"/>
                    <a:pt x="2589" y="3207"/>
                  </a:cubicBezTo>
                  <a:lnTo>
                    <a:pt x="2599" y="3207"/>
                  </a:lnTo>
                  <a:cubicBezTo>
                    <a:pt x="2658" y="3207"/>
                    <a:pt x="2718" y="3227"/>
                    <a:pt x="2768" y="3257"/>
                  </a:cubicBezTo>
                  <a:cubicBezTo>
                    <a:pt x="2997" y="3107"/>
                    <a:pt x="3167" y="2839"/>
                    <a:pt x="3326" y="2569"/>
                  </a:cubicBezTo>
                  <a:cubicBezTo>
                    <a:pt x="3545" y="2181"/>
                    <a:pt x="4342" y="807"/>
                    <a:pt x="3406" y="110"/>
                  </a:cubicBezTo>
                  <a:cubicBezTo>
                    <a:pt x="3346" y="70"/>
                    <a:pt x="3286" y="31"/>
                    <a:pt x="3226" y="0"/>
                  </a:cubicBezTo>
                  <a:cubicBezTo>
                    <a:pt x="3100" y="40"/>
                    <a:pt x="2988" y="53"/>
                    <a:pt x="2895" y="53"/>
                  </a:cubicBezTo>
                  <a:cubicBezTo>
                    <a:pt x="2709" y="53"/>
                    <a:pt x="2599" y="0"/>
                    <a:pt x="2599" y="0"/>
                  </a:cubicBezTo>
                  <a:lnTo>
                    <a:pt x="2589" y="20"/>
                  </a:lnTo>
                  <a:cubicBezTo>
                    <a:pt x="2589" y="20"/>
                    <a:pt x="2496" y="113"/>
                    <a:pt x="2333" y="113"/>
                  </a:cubicBezTo>
                  <a:cubicBezTo>
                    <a:pt x="2269" y="113"/>
                    <a:pt x="2195" y="99"/>
                    <a:pt x="2111" y="60"/>
                  </a:cubicBezTo>
                  <a:cubicBezTo>
                    <a:pt x="1892" y="190"/>
                    <a:pt x="1753" y="339"/>
                    <a:pt x="1753" y="339"/>
                  </a:cubicBezTo>
                  <a:cubicBezTo>
                    <a:pt x="1753" y="339"/>
                    <a:pt x="1563" y="130"/>
                    <a:pt x="1275" y="0"/>
                  </a:cubicBezTo>
                  <a:close/>
                </a:path>
              </a:pathLst>
            </a:custGeom>
            <a:solidFill>
              <a:srgbClr val="E8E2DA"/>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73" name="Google Shape;429;p6">
              <a:extLst>
                <a:ext uri="{FF2B5EF4-FFF2-40B4-BE49-F238E27FC236}">
                  <a16:creationId xmlns:a16="http://schemas.microsoft.com/office/drawing/2014/main" id="{22B8B4BA-0E75-6320-C1BF-FCC10D8CEB65}"/>
                </a:ext>
              </a:extLst>
            </p:cNvPr>
            <p:cNvSpPr/>
            <p:nvPr/>
          </p:nvSpPr>
          <p:spPr>
            <a:xfrm>
              <a:off x="4912647" y="1535621"/>
              <a:ext cx="51985" cy="49376"/>
            </a:xfrm>
            <a:custGeom>
              <a:avLst/>
              <a:gdLst/>
              <a:ahLst/>
              <a:cxnLst/>
              <a:rect l="l" t="t" r="r" b="b"/>
              <a:pathLst>
                <a:path w="1315" h="1249" extrusionOk="0">
                  <a:moveTo>
                    <a:pt x="1161" y="1"/>
                  </a:moveTo>
                  <a:cubicBezTo>
                    <a:pt x="870" y="1"/>
                    <a:pt x="579" y="104"/>
                    <a:pt x="359" y="324"/>
                  </a:cubicBezTo>
                  <a:cubicBezTo>
                    <a:pt x="110" y="583"/>
                    <a:pt x="0" y="922"/>
                    <a:pt x="40" y="1241"/>
                  </a:cubicBezTo>
                  <a:cubicBezTo>
                    <a:pt x="84" y="1246"/>
                    <a:pt x="128" y="1249"/>
                    <a:pt x="172" y="1249"/>
                  </a:cubicBezTo>
                  <a:cubicBezTo>
                    <a:pt x="458" y="1249"/>
                    <a:pt x="741" y="1137"/>
                    <a:pt x="956" y="922"/>
                  </a:cubicBezTo>
                  <a:cubicBezTo>
                    <a:pt x="1206" y="673"/>
                    <a:pt x="1315" y="334"/>
                    <a:pt x="1275" y="6"/>
                  </a:cubicBezTo>
                  <a:cubicBezTo>
                    <a:pt x="1237" y="2"/>
                    <a:pt x="1199" y="1"/>
                    <a:pt x="1161" y="1"/>
                  </a:cubicBezTo>
                  <a:close/>
                </a:path>
              </a:pathLst>
            </a:custGeom>
            <a:solidFill>
              <a:srgbClr val="E8E2DA"/>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74" name="Google Shape;430;p6">
              <a:extLst>
                <a:ext uri="{FF2B5EF4-FFF2-40B4-BE49-F238E27FC236}">
                  <a16:creationId xmlns:a16="http://schemas.microsoft.com/office/drawing/2014/main" id="{2EF36328-BE9C-E14F-E6AF-0892A1F3BEED}"/>
                </a:ext>
              </a:extLst>
            </p:cNvPr>
            <p:cNvSpPr/>
            <p:nvPr/>
          </p:nvSpPr>
          <p:spPr>
            <a:xfrm>
              <a:off x="4627660" y="1365790"/>
              <a:ext cx="429876" cy="399990"/>
            </a:xfrm>
            <a:custGeom>
              <a:avLst/>
              <a:gdLst/>
              <a:ahLst/>
              <a:cxnLst/>
              <a:rect l="l" t="t" r="r" b="b"/>
              <a:pathLst>
                <a:path w="10874" h="10118" extrusionOk="0">
                  <a:moveTo>
                    <a:pt x="2321" y="418"/>
                  </a:moveTo>
                  <a:cubicBezTo>
                    <a:pt x="2370" y="418"/>
                    <a:pt x="2410" y="458"/>
                    <a:pt x="2410" y="508"/>
                  </a:cubicBezTo>
                  <a:lnTo>
                    <a:pt x="2410" y="1733"/>
                  </a:lnTo>
                  <a:lnTo>
                    <a:pt x="418" y="1733"/>
                  </a:lnTo>
                  <a:lnTo>
                    <a:pt x="418" y="508"/>
                  </a:lnTo>
                  <a:cubicBezTo>
                    <a:pt x="418" y="458"/>
                    <a:pt x="458" y="418"/>
                    <a:pt x="508" y="418"/>
                  </a:cubicBezTo>
                  <a:close/>
                  <a:moveTo>
                    <a:pt x="4342" y="1374"/>
                  </a:moveTo>
                  <a:cubicBezTo>
                    <a:pt x="4352" y="1374"/>
                    <a:pt x="4372" y="1384"/>
                    <a:pt x="4372" y="1404"/>
                  </a:cubicBezTo>
                  <a:lnTo>
                    <a:pt x="4631" y="2370"/>
                  </a:lnTo>
                  <a:lnTo>
                    <a:pt x="3087" y="2778"/>
                  </a:lnTo>
                  <a:lnTo>
                    <a:pt x="2828" y="1812"/>
                  </a:lnTo>
                  <a:cubicBezTo>
                    <a:pt x="2828" y="1802"/>
                    <a:pt x="2838" y="1782"/>
                    <a:pt x="2858" y="1773"/>
                  </a:cubicBezTo>
                  <a:lnTo>
                    <a:pt x="4332" y="1374"/>
                  </a:lnTo>
                  <a:close/>
                  <a:moveTo>
                    <a:pt x="8245" y="4510"/>
                  </a:moveTo>
                  <a:cubicBezTo>
                    <a:pt x="8255" y="4530"/>
                    <a:pt x="8265" y="4530"/>
                    <a:pt x="8275" y="4541"/>
                  </a:cubicBezTo>
                  <a:cubicBezTo>
                    <a:pt x="8245" y="4740"/>
                    <a:pt x="8156" y="4929"/>
                    <a:pt x="8016" y="5068"/>
                  </a:cubicBezTo>
                  <a:cubicBezTo>
                    <a:pt x="7867" y="5218"/>
                    <a:pt x="7667" y="5317"/>
                    <a:pt x="7459" y="5337"/>
                  </a:cubicBezTo>
                  <a:cubicBezTo>
                    <a:pt x="7479" y="5118"/>
                    <a:pt x="7568" y="4929"/>
                    <a:pt x="7718" y="4769"/>
                  </a:cubicBezTo>
                  <a:cubicBezTo>
                    <a:pt x="7867" y="4630"/>
                    <a:pt x="8046" y="4541"/>
                    <a:pt x="8245" y="4510"/>
                  </a:cubicBezTo>
                  <a:close/>
                  <a:moveTo>
                    <a:pt x="2410" y="2151"/>
                  </a:moveTo>
                  <a:lnTo>
                    <a:pt x="2410" y="5486"/>
                  </a:lnTo>
                  <a:lnTo>
                    <a:pt x="418" y="5486"/>
                  </a:lnTo>
                  <a:lnTo>
                    <a:pt x="418" y="2151"/>
                  </a:lnTo>
                  <a:close/>
                  <a:moveTo>
                    <a:pt x="4740" y="2768"/>
                  </a:moveTo>
                  <a:lnTo>
                    <a:pt x="5447" y="5407"/>
                  </a:lnTo>
                  <a:lnTo>
                    <a:pt x="3904" y="5825"/>
                  </a:lnTo>
                  <a:lnTo>
                    <a:pt x="3197" y="3187"/>
                  </a:lnTo>
                  <a:lnTo>
                    <a:pt x="4740" y="2768"/>
                  </a:lnTo>
                  <a:close/>
                  <a:moveTo>
                    <a:pt x="2410" y="5905"/>
                  </a:moveTo>
                  <a:lnTo>
                    <a:pt x="2410" y="7139"/>
                  </a:lnTo>
                  <a:cubicBezTo>
                    <a:pt x="2410" y="7179"/>
                    <a:pt x="2370" y="7219"/>
                    <a:pt x="2321" y="7219"/>
                  </a:cubicBezTo>
                  <a:lnTo>
                    <a:pt x="508" y="7219"/>
                  </a:lnTo>
                  <a:cubicBezTo>
                    <a:pt x="458" y="7219"/>
                    <a:pt x="418" y="7179"/>
                    <a:pt x="418" y="7139"/>
                  </a:cubicBezTo>
                  <a:lnTo>
                    <a:pt x="418" y="5905"/>
                  </a:lnTo>
                  <a:close/>
                  <a:moveTo>
                    <a:pt x="2828" y="3435"/>
                  </a:moveTo>
                  <a:lnTo>
                    <a:pt x="3844" y="7219"/>
                  </a:lnTo>
                  <a:lnTo>
                    <a:pt x="2819" y="7219"/>
                  </a:lnTo>
                  <a:cubicBezTo>
                    <a:pt x="2828" y="7189"/>
                    <a:pt x="2828" y="7159"/>
                    <a:pt x="2828" y="7139"/>
                  </a:cubicBezTo>
                  <a:lnTo>
                    <a:pt x="2828" y="3435"/>
                  </a:lnTo>
                  <a:close/>
                  <a:moveTo>
                    <a:pt x="5556" y="5815"/>
                  </a:moveTo>
                  <a:lnTo>
                    <a:pt x="5815" y="6781"/>
                  </a:lnTo>
                  <a:lnTo>
                    <a:pt x="5815" y="6801"/>
                  </a:lnTo>
                  <a:cubicBezTo>
                    <a:pt x="5806" y="6811"/>
                    <a:pt x="5806" y="6821"/>
                    <a:pt x="5786" y="6821"/>
                  </a:cubicBezTo>
                  <a:lnTo>
                    <a:pt x="4312" y="7219"/>
                  </a:lnTo>
                  <a:cubicBezTo>
                    <a:pt x="4292" y="7219"/>
                    <a:pt x="4272" y="7209"/>
                    <a:pt x="4272" y="7189"/>
                  </a:cubicBezTo>
                  <a:lnTo>
                    <a:pt x="4013" y="6234"/>
                  </a:lnTo>
                  <a:lnTo>
                    <a:pt x="5556" y="5815"/>
                  </a:lnTo>
                  <a:close/>
                  <a:moveTo>
                    <a:pt x="7455" y="4163"/>
                  </a:moveTo>
                  <a:cubicBezTo>
                    <a:pt x="7569" y="4163"/>
                    <a:pt x="7677" y="4186"/>
                    <a:pt x="7777" y="4222"/>
                  </a:cubicBezTo>
                  <a:cubicBezTo>
                    <a:pt x="7648" y="4282"/>
                    <a:pt x="7528" y="4371"/>
                    <a:pt x="7419" y="4481"/>
                  </a:cubicBezTo>
                  <a:cubicBezTo>
                    <a:pt x="7130" y="4760"/>
                    <a:pt x="7001" y="5158"/>
                    <a:pt x="7041" y="5566"/>
                  </a:cubicBezTo>
                  <a:cubicBezTo>
                    <a:pt x="7050" y="5656"/>
                    <a:pt x="7130" y="5736"/>
                    <a:pt x="7229" y="5745"/>
                  </a:cubicBezTo>
                  <a:cubicBezTo>
                    <a:pt x="7280" y="5756"/>
                    <a:pt x="7329" y="5756"/>
                    <a:pt x="7379" y="5756"/>
                  </a:cubicBezTo>
                  <a:cubicBezTo>
                    <a:pt x="7727" y="5756"/>
                    <a:pt x="8056" y="5616"/>
                    <a:pt x="8315" y="5367"/>
                  </a:cubicBezTo>
                  <a:cubicBezTo>
                    <a:pt x="8554" y="5118"/>
                    <a:pt x="8694" y="4789"/>
                    <a:pt x="8703" y="4451"/>
                  </a:cubicBezTo>
                  <a:cubicBezTo>
                    <a:pt x="8845" y="4335"/>
                    <a:pt x="9108" y="4164"/>
                    <a:pt x="9420" y="4164"/>
                  </a:cubicBezTo>
                  <a:cubicBezTo>
                    <a:pt x="9589" y="4164"/>
                    <a:pt x="9772" y="4215"/>
                    <a:pt x="9958" y="4351"/>
                  </a:cubicBezTo>
                  <a:cubicBezTo>
                    <a:pt x="10486" y="4740"/>
                    <a:pt x="10446" y="5447"/>
                    <a:pt x="9829" y="6522"/>
                  </a:cubicBezTo>
                  <a:lnTo>
                    <a:pt x="9818" y="6532"/>
                  </a:lnTo>
                  <a:cubicBezTo>
                    <a:pt x="9630" y="6871"/>
                    <a:pt x="9400" y="7219"/>
                    <a:pt x="9121" y="7219"/>
                  </a:cubicBezTo>
                  <a:cubicBezTo>
                    <a:pt x="8952" y="7219"/>
                    <a:pt x="8873" y="7170"/>
                    <a:pt x="8783" y="7119"/>
                  </a:cubicBezTo>
                  <a:cubicBezTo>
                    <a:pt x="8694" y="7070"/>
                    <a:pt x="8584" y="7000"/>
                    <a:pt x="8435" y="7000"/>
                  </a:cubicBezTo>
                  <a:cubicBezTo>
                    <a:pt x="8285" y="7000"/>
                    <a:pt x="8176" y="7070"/>
                    <a:pt x="8086" y="7119"/>
                  </a:cubicBezTo>
                  <a:cubicBezTo>
                    <a:pt x="7996" y="7170"/>
                    <a:pt x="7917" y="7219"/>
                    <a:pt x="7747" y="7219"/>
                  </a:cubicBezTo>
                  <a:cubicBezTo>
                    <a:pt x="7479" y="7219"/>
                    <a:pt x="7240" y="6871"/>
                    <a:pt x="7050" y="6532"/>
                  </a:cubicBezTo>
                  <a:lnTo>
                    <a:pt x="7041" y="6522"/>
                  </a:lnTo>
                  <a:cubicBezTo>
                    <a:pt x="6433" y="5447"/>
                    <a:pt x="6383" y="4740"/>
                    <a:pt x="6911" y="4351"/>
                  </a:cubicBezTo>
                  <a:cubicBezTo>
                    <a:pt x="7101" y="4214"/>
                    <a:pt x="7285" y="4163"/>
                    <a:pt x="7455" y="4163"/>
                  </a:cubicBezTo>
                  <a:close/>
                  <a:moveTo>
                    <a:pt x="2141" y="8982"/>
                  </a:moveTo>
                  <a:lnTo>
                    <a:pt x="2141" y="9699"/>
                  </a:lnTo>
                  <a:lnTo>
                    <a:pt x="1554" y="9699"/>
                  </a:lnTo>
                  <a:lnTo>
                    <a:pt x="1554" y="8982"/>
                  </a:lnTo>
                  <a:close/>
                  <a:moveTo>
                    <a:pt x="9191" y="8982"/>
                  </a:moveTo>
                  <a:lnTo>
                    <a:pt x="9191" y="9699"/>
                  </a:lnTo>
                  <a:lnTo>
                    <a:pt x="8604" y="9699"/>
                  </a:lnTo>
                  <a:lnTo>
                    <a:pt x="8604" y="8982"/>
                  </a:lnTo>
                  <a:close/>
                  <a:moveTo>
                    <a:pt x="508" y="0"/>
                  </a:moveTo>
                  <a:cubicBezTo>
                    <a:pt x="230" y="0"/>
                    <a:pt x="0" y="229"/>
                    <a:pt x="0" y="508"/>
                  </a:cubicBezTo>
                  <a:lnTo>
                    <a:pt x="0" y="7139"/>
                  </a:lnTo>
                  <a:cubicBezTo>
                    <a:pt x="0" y="7199"/>
                    <a:pt x="10" y="7259"/>
                    <a:pt x="40" y="7319"/>
                  </a:cubicBezTo>
                  <a:cubicBezTo>
                    <a:pt x="20" y="7349"/>
                    <a:pt x="0" y="7389"/>
                    <a:pt x="0" y="7428"/>
                  </a:cubicBezTo>
                  <a:lnTo>
                    <a:pt x="0" y="8772"/>
                  </a:lnTo>
                  <a:cubicBezTo>
                    <a:pt x="0" y="8882"/>
                    <a:pt x="100" y="8982"/>
                    <a:pt x="210" y="8982"/>
                  </a:cubicBezTo>
                  <a:lnTo>
                    <a:pt x="1135" y="8982"/>
                  </a:lnTo>
                  <a:lnTo>
                    <a:pt x="1135" y="9908"/>
                  </a:lnTo>
                  <a:cubicBezTo>
                    <a:pt x="1135" y="10017"/>
                    <a:pt x="1225" y="10117"/>
                    <a:pt x="1345" y="10117"/>
                  </a:cubicBezTo>
                  <a:lnTo>
                    <a:pt x="2350" y="10117"/>
                  </a:lnTo>
                  <a:cubicBezTo>
                    <a:pt x="2470" y="10117"/>
                    <a:pt x="2560" y="10017"/>
                    <a:pt x="2560" y="9908"/>
                  </a:cubicBezTo>
                  <a:lnTo>
                    <a:pt x="2560" y="8982"/>
                  </a:lnTo>
                  <a:lnTo>
                    <a:pt x="4432" y="8982"/>
                  </a:lnTo>
                  <a:cubicBezTo>
                    <a:pt x="4541" y="8982"/>
                    <a:pt x="4640" y="8882"/>
                    <a:pt x="4640" y="8772"/>
                  </a:cubicBezTo>
                  <a:cubicBezTo>
                    <a:pt x="4640" y="8653"/>
                    <a:pt x="4541" y="8564"/>
                    <a:pt x="4432" y="8564"/>
                  </a:cubicBezTo>
                  <a:lnTo>
                    <a:pt x="418" y="8564"/>
                  </a:lnTo>
                  <a:lnTo>
                    <a:pt x="418" y="7637"/>
                  </a:lnTo>
                  <a:lnTo>
                    <a:pt x="10327" y="7637"/>
                  </a:lnTo>
                  <a:lnTo>
                    <a:pt x="10327" y="8564"/>
                  </a:lnTo>
                  <a:lnTo>
                    <a:pt x="6015" y="8772"/>
                  </a:lnTo>
                  <a:cubicBezTo>
                    <a:pt x="6015" y="8882"/>
                    <a:pt x="6105" y="8982"/>
                    <a:pt x="6224" y="8982"/>
                  </a:cubicBezTo>
                  <a:lnTo>
                    <a:pt x="8185" y="8982"/>
                  </a:lnTo>
                  <a:lnTo>
                    <a:pt x="8185" y="9908"/>
                  </a:lnTo>
                  <a:cubicBezTo>
                    <a:pt x="8185" y="10017"/>
                    <a:pt x="8275" y="10117"/>
                    <a:pt x="8395" y="10117"/>
                  </a:cubicBezTo>
                  <a:lnTo>
                    <a:pt x="9400" y="10117"/>
                  </a:lnTo>
                  <a:cubicBezTo>
                    <a:pt x="9520" y="10117"/>
                    <a:pt x="9610" y="10017"/>
                    <a:pt x="9610" y="9908"/>
                  </a:cubicBezTo>
                  <a:lnTo>
                    <a:pt x="9610" y="8982"/>
                  </a:lnTo>
                  <a:lnTo>
                    <a:pt x="10535" y="8982"/>
                  </a:lnTo>
                  <a:cubicBezTo>
                    <a:pt x="10645" y="8982"/>
                    <a:pt x="10745" y="8882"/>
                    <a:pt x="10745" y="8772"/>
                  </a:cubicBezTo>
                  <a:lnTo>
                    <a:pt x="10745" y="7428"/>
                  </a:lnTo>
                  <a:cubicBezTo>
                    <a:pt x="10745" y="7309"/>
                    <a:pt x="10645" y="7219"/>
                    <a:pt x="10535" y="7219"/>
                  </a:cubicBezTo>
                  <a:lnTo>
                    <a:pt x="9878" y="7219"/>
                  </a:lnTo>
                  <a:cubicBezTo>
                    <a:pt x="9988" y="7080"/>
                    <a:pt x="10088" y="6911"/>
                    <a:pt x="10187" y="6741"/>
                  </a:cubicBezTo>
                  <a:lnTo>
                    <a:pt x="10197" y="6721"/>
                  </a:lnTo>
                  <a:cubicBezTo>
                    <a:pt x="10327" y="6512"/>
                    <a:pt x="10585" y="6054"/>
                    <a:pt x="10695" y="5546"/>
                  </a:cubicBezTo>
                  <a:cubicBezTo>
                    <a:pt x="10874" y="4710"/>
                    <a:pt x="10535" y="4252"/>
                    <a:pt x="10207" y="4013"/>
                  </a:cubicBezTo>
                  <a:cubicBezTo>
                    <a:pt x="9961" y="3833"/>
                    <a:pt x="9694" y="3740"/>
                    <a:pt x="9415" y="3740"/>
                  </a:cubicBezTo>
                  <a:cubicBezTo>
                    <a:pt x="9232" y="3740"/>
                    <a:pt x="9043" y="3780"/>
                    <a:pt x="8853" y="3864"/>
                  </a:cubicBezTo>
                  <a:cubicBezTo>
                    <a:pt x="8783" y="3903"/>
                    <a:pt x="8723" y="3933"/>
                    <a:pt x="8663" y="3973"/>
                  </a:cubicBezTo>
                  <a:cubicBezTo>
                    <a:pt x="8703" y="3674"/>
                    <a:pt x="8842" y="3406"/>
                    <a:pt x="9052" y="3196"/>
                  </a:cubicBezTo>
                  <a:lnTo>
                    <a:pt x="9101" y="3136"/>
                  </a:lnTo>
                  <a:cubicBezTo>
                    <a:pt x="9191" y="3057"/>
                    <a:pt x="9191" y="2928"/>
                    <a:pt x="9101" y="2848"/>
                  </a:cubicBezTo>
                  <a:cubicBezTo>
                    <a:pt x="9062" y="2803"/>
                    <a:pt x="9009" y="2780"/>
                    <a:pt x="8957" y="2780"/>
                  </a:cubicBezTo>
                  <a:cubicBezTo>
                    <a:pt x="8905" y="2780"/>
                    <a:pt x="8853" y="2803"/>
                    <a:pt x="8813" y="2848"/>
                  </a:cubicBezTo>
                  <a:lnTo>
                    <a:pt x="8753" y="2897"/>
                  </a:lnTo>
                  <a:cubicBezTo>
                    <a:pt x="8464" y="3196"/>
                    <a:pt x="8275" y="3574"/>
                    <a:pt x="8235" y="3983"/>
                  </a:cubicBezTo>
                  <a:cubicBezTo>
                    <a:pt x="8165" y="3943"/>
                    <a:pt x="8096" y="3903"/>
                    <a:pt x="8016" y="3864"/>
                  </a:cubicBezTo>
                  <a:cubicBezTo>
                    <a:pt x="7830" y="3780"/>
                    <a:pt x="7644" y="3740"/>
                    <a:pt x="7461" y="3740"/>
                  </a:cubicBezTo>
                  <a:cubicBezTo>
                    <a:pt x="7184" y="3740"/>
                    <a:pt x="6914" y="3833"/>
                    <a:pt x="6662" y="4013"/>
                  </a:cubicBezTo>
                  <a:cubicBezTo>
                    <a:pt x="6344" y="4252"/>
                    <a:pt x="5995" y="4710"/>
                    <a:pt x="6184" y="5546"/>
                  </a:cubicBezTo>
                  <a:cubicBezTo>
                    <a:pt x="6293" y="6054"/>
                    <a:pt x="6552" y="6512"/>
                    <a:pt x="6672" y="6721"/>
                  </a:cubicBezTo>
                  <a:lnTo>
                    <a:pt x="6682" y="6741"/>
                  </a:lnTo>
                  <a:cubicBezTo>
                    <a:pt x="6782" y="6911"/>
                    <a:pt x="6881" y="7080"/>
                    <a:pt x="7001" y="7219"/>
                  </a:cubicBezTo>
                  <a:lnTo>
                    <a:pt x="5925" y="7219"/>
                  </a:lnTo>
                  <a:cubicBezTo>
                    <a:pt x="6034" y="7179"/>
                    <a:pt x="6114" y="7110"/>
                    <a:pt x="6174" y="7010"/>
                  </a:cubicBezTo>
                  <a:cubicBezTo>
                    <a:pt x="6234" y="6911"/>
                    <a:pt x="6254" y="6791"/>
                    <a:pt x="6224" y="6672"/>
                  </a:cubicBezTo>
                  <a:lnTo>
                    <a:pt x="4780" y="1295"/>
                  </a:lnTo>
                  <a:cubicBezTo>
                    <a:pt x="4722" y="1096"/>
                    <a:pt x="4540" y="959"/>
                    <a:pt x="4342" y="959"/>
                  </a:cubicBezTo>
                  <a:cubicBezTo>
                    <a:pt x="4303" y="959"/>
                    <a:pt x="4262" y="964"/>
                    <a:pt x="4222" y="976"/>
                  </a:cubicBezTo>
                  <a:lnTo>
                    <a:pt x="2828" y="1344"/>
                  </a:lnTo>
                  <a:lnTo>
                    <a:pt x="2828" y="508"/>
                  </a:lnTo>
                  <a:cubicBezTo>
                    <a:pt x="2828" y="229"/>
                    <a:pt x="2599" y="0"/>
                    <a:pt x="2321"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75" name="Google Shape;431;p6">
              <a:extLst>
                <a:ext uri="{FF2B5EF4-FFF2-40B4-BE49-F238E27FC236}">
                  <a16:creationId xmlns:a16="http://schemas.microsoft.com/office/drawing/2014/main" id="{88EFBFFF-10F6-E1CD-B541-A92D7784EE8B}"/>
                </a:ext>
              </a:extLst>
            </p:cNvPr>
            <p:cNvSpPr/>
            <p:nvPr/>
          </p:nvSpPr>
          <p:spPr>
            <a:xfrm>
              <a:off x="4831962" y="1704306"/>
              <a:ext cx="16564" cy="16564"/>
            </a:xfrm>
            <a:custGeom>
              <a:avLst/>
              <a:gdLst/>
              <a:ahLst/>
              <a:cxnLst/>
              <a:rect l="l" t="t" r="r" b="b"/>
              <a:pathLst>
                <a:path w="419" h="419" extrusionOk="0">
                  <a:moveTo>
                    <a:pt x="209" y="1"/>
                  </a:moveTo>
                  <a:cubicBezTo>
                    <a:pt x="150" y="1"/>
                    <a:pt x="100" y="21"/>
                    <a:pt x="60" y="60"/>
                  </a:cubicBezTo>
                  <a:cubicBezTo>
                    <a:pt x="20" y="100"/>
                    <a:pt x="1" y="150"/>
                    <a:pt x="1" y="209"/>
                  </a:cubicBezTo>
                  <a:cubicBezTo>
                    <a:pt x="1" y="260"/>
                    <a:pt x="20" y="319"/>
                    <a:pt x="60" y="359"/>
                  </a:cubicBezTo>
                  <a:cubicBezTo>
                    <a:pt x="100" y="399"/>
                    <a:pt x="150" y="419"/>
                    <a:pt x="209" y="419"/>
                  </a:cubicBezTo>
                  <a:cubicBezTo>
                    <a:pt x="259" y="419"/>
                    <a:pt x="319" y="399"/>
                    <a:pt x="359" y="359"/>
                  </a:cubicBezTo>
                  <a:cubicBezTo>
                    <a:pt x="399" y="319"/>
                    <a:pt x="419" y="260"/>
                    <a:pt x="419" y="209"/>
                  </a:cubicBezTo>
                  <a:cubicBezTo>
                    <a:pt x="419" y="150"/>
                    <a:pt x="399" y="100"/>
                    <a:pt x="359" y="60"/>
                  </a:cubicBezTo>
                  <a:cubicBezTo>
                    <a:pt x="319" y="21"/>
                    <a:pt x="259" y="1"/>
                    <a:pt x="209"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76" name="Google Shape;432;p6">
              <a:extLst>
                <a:ext uri="{FF2B5EF4-FFF2-40B4-BE49-F238E27FC236}">
                  <a16:creationId xmlns:a16="http://schemas.microsoft.com/office/drawing/2014/main" id="{987EA898-D57F-694B-404F-EEAA86D81BA6}"/>
                </a:ext>
              </a:extLst>
            </p:cNvPr>
            <p:cNvSpPr/>
            <p:nvPr/>
          </p:nvSpPr>
          <p:spPr>
            <a:xfrm>
              <a:off x="4656795" y="1540919"/>
              <a:ext cx="53567" cy="16604"/>
            </a:xfrm>
            <a:custGeom>
              <a:avLst/>
              <a:gdLst/>
              <a:ahLst/>
              <a:cxnLst/>
              <a:rect l="l" t="t" r="r" b="b"/>
              <a:pathLst>
                <a:path w="1355" h="420" extrusionOk="0">
                  <a:moveTo>
                    <a:pt x="219" y="1"/>
                  </a:moveTo>
                  <a:cubicBezTo>
                    <a:pt x="100" y="1"/>
                    <a:pt x="0" y="100"/>
                    <a:pt x="0" y="210"/>
                  </a:cubicBezTo>
                  <a:cubicBezTo>
                    <a:pt x="0" y="330"/>
                    <a:pt x="100" y="419"/>
                    <a:pt x="219" y="419"/>
                  </a:cubicBezTo>
                  <a:lnTo>
                    <a:pt x="1146" y="419"/>
                  </a:lnTo>
                  <a:cubicBezTo>
                    <a:pt x="1255" y="419"/>
                    <a:pt x="1354" y="330"/>
                    <a:pt x="1354" y="210"/>
                  </a:cubicBezTo>
                  <a:cubicBezTo>
                    <a:pt x="1354" y="100"/>
                    <a:pt x="1255" y="1"/>
                    <a:pt x="1146"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77" name="Google Shape;433;p6">
              <a:extLst>
                <a:ext uri="{FF2B5EF4-FFF2-40B4-BE49-F238E27FC236}">
                  <a16:creationId xmlns:a16="http://schemas.microsoft.com/office/drawing/2014/main" id="{C2732904-EDD6-B94C-336A-BF46D704745F}"/>
                </a:ext>
              </a:extLst>
            </p:cNvPr>
            <p:cNvSpPr/>
            <p:nvPr/>
          </p:nvSpPr>
          <p:spPr>
            <a:xfrm>
              <a:off x="4656795" y="1508660"/>
              <a:ext cx="53567" cy="16564"/>
            </a:xfrm>
            <a:custGeom>
              <a:avLst/>
              <a:gdLst/>
              <a:ahLst/>
              <a:cxnLst/>
              <a:rect l="l" t="t" r="r" b="b"/>
              <a:pathLst>
                <a:path w="1355" h="419" extrusionOk="0">
                  <a:moveTo>
                    <a:pt x="219" y="0"/>
                  </a:moveTo>
                  <a:cubicBezTo>
                    <a:pt x="100" y="0"/>
                    <a:pt x="0" y="90"/>
                    <a:pt x="0" y="210"/>
                  </a:cubicBezTo>
                  <a:cubicBezTo>
                    <a:pt x="0" y="319"/>
                    <a:pt x="100" y="419"/>
                    <a:pt x="219" y="419"/>
                  </a:cubicBezTo>
                  <a:lnTo>
                    <a:pt x="1146" y="419"/>
                  </a:lnTo>
                  <a:cubicBezTo>
                    <a:pt x="1255" y="419"/>
                    <a:pt x="1354" y="319"/>
                    <a:pt x="1354" y="210"/>
                  </a:cubicBezTo>
                  <a:cubicBezTo>
                    <a:pt x="1354" y="90"/>
                    <a:pt x="1255" y="0"/>
                    <a:pt x="1146"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78" name="Google Shape;434;p6">
              <a:extLst>
                <a:ext uri="{FF2B5EF4-FFF2-40B4-BE49-F238E27FC236}">
                  <a16:creationId xmlns:a16="http://schemas.microsoft.com/office/drawing/2014/main" id="{B83551FC-0668-9281-CE33-534210401BA5}"/>
                </a:ext>
              </a:extLst>
            </p:cNvPr>
            <p:cNvSpPr/>
            <p:nvPr/>
          </p:nvSpPr>
          <p:spPr>
            <a:xfrm>
              <a:off x="4656795" y="1476007"/>
              <a:ext cx="53567" cy="16564"/>
            </a:xfrm>
            <a:custGeom>
              <a:avLst/>
              <a:gdLst/>
              <a:ahLst/>
              <a:cxnLst/>
              <a:rect l="l" t="t" r="r" b="b"/>
              <a:pathLst>
                <a:path w="1355" h="419" extrusionOk="0">
                  <a:moveTo>
                    <a:pt x="219" y="0"/>
                  </a:moveTo>
                  <a:cubicBezTo>
                    <a:pt x="100" y="0"/>
                    <a:pt x="0" y="100"/>
                    <a:pt x="0" y="209"/>
                  </a:cubicBezTo>
                  <a:cubicBezTo>
                    <a:pt x="0" y="328"/>
                    <a:pt x="100" y="418"/>
                    <a:pt x="219" y="418"/>
                  </a:cubicBezTo>
                  <a:lnTo>
                    <a:pt x="1146" y="418"/>
                  </a:lnTo>
                  <a:cubicBezTo>
                    <a:pt x="1255" y="418"/>
                    <a:pt x="1354" y="328"/>
                    <a:pt x="1354" y="209"/>
                  </a:cubicBezTo>
                  <a:cubicBezTo>
                    <a:pt x="1354" y="100"/>
                    <a:pt x="1255" y="0"/>
                    <a:pt x="1146"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79" name="Google Shape;435;p6">
              <a:extLst>
                <a:ext uri="{FF2B5EF4-FFF2-40B4-BE49-F238E27FC236}">
                  <a16:creationId xmlns:a16="http://schemas.microsoft.com/office/drawing/2014/main" id="{A86DFD7A-9083-EEC2-BBC9-3A4B512B0628}"/>
                </a:ext>
              </a:extLst>
            </p:cNvPr>
            <p:cNvSpPr/>
            <p:nvPr/>
          </p:nvSpPr>
          <p:spPr>
            <a:xfrm>
              <a:off x="4773691" y="1511783"/>
              <a:ext cx="51234" cy="47716"/>
            </a:xfrm>
            <a:custGeom>
              <a:avLst/>
              <a:gdLst/>
              <a:ahLst/>
              <a:cxnLst/>
              <a:rect l="l" t="t" r="r" b="b"/>
              <a:pathLst>
                <a:path w="1296" h="1207" extrusionOk="0">
                  <a:moveTo>
                    <a:pt x="628" y="419"/>
                  </a:moveTo>
                  <a:cubicBezTo>
                    <a:pt x="658" y="419"/>
                    <a:pt x="687" y="430"/>
                    <a:pt x="718" y="449"/>
                  </a:cubicBezTo>
                  <a:cubicBezTo>
                    <a:pt x="767" y="469"/>
                    <a:pt x="797" y="509"/>
                    <a:pt x="807" y="559"/>
                  </a:cubicBezTo>
                  <a:cubicBezTo>
                    <a:pt x="837" y="658"/>
                    <a:pt x="778" y="758"/>
                    <a:pt x="678" y="778"/>
                  </a:cubicBezTo>
                  <a:cubicBezTo>
                    <a:pt x="659" y="785"/>
                    <a:pt x="639" y="789"/>
                    <a:pt x="621" y="789"/>
                  </a:cubicBezTo>
                  <a:cubicBezTo>
                    <a:pt x="591" y="789"/>
                    <a:pt x="563" y="780"/>
                    <a:pt x="539" y="768"/>
                  </a:cubicBezTo>
                  <a:cubicBezTo>
                    <a:pt x="499" y="738"/>
                    <a:pt x="459" y="698"/>
                    <a:pt x="449" y="649"/>
                  </a:cubicBezTo>
                  <a:cubicBezTo>
                    <a:pt x="439" y="609"/>
                    <a:pt x="449" y="559"/>
                    <a:pt x="468" y="509"/>
                  </a:cubicBezTo>
                  <a:cubicBezTo>
                    <a:pt x="499" y="469"/>
                    <a:pt x="539" y="439"/>
                    <a:pt x="578" y="430"/>
                  </a:cubicBezTo>
                  <a:cubicBezTo>
                    <a:pt x="598" y="419"/>
                    <a:pt x="608" y="419"/>
                    <a:pt x="628" y="419"/>
                  </a:cubicBezTo>
                  <a:close/>
                  <a:moveTo>
                    <a:pt x="627" y="1"/>
                  </a:moveTo>
                  <a:cubicBezTo>
                    <a:pt x="575" y="1"/>
                    <a:pt x="522" y="8"/>
                    <a:pt x="468" y="21"/>
                  </a:cubicBezTo>
                  <a:cubicBezTo>
                    <a:pt x="319" y="61"/>
                    <a:pt x="190" y="160"/>
                    <a:pt x="110" y="300"/>
                  </a:cubicBezTo>
                  <a:cubicBezTo>
                    <a:pt x="21" y="439"/>
                    <a:pt x="1" y="609"/>
                    <a:pt x="50" y="758"/>
                  </a:cubicBezTo>
                  <a:cubicBezTo>
                    <a:pt x="90" y="917"/>
                    <a:pt x="190" y="1047"/>
                    <a:pt x="329" y="1127"/>
                  </a:cubicBezTo>
                  <a:cubicBezTo>
                    <a:pt x="419" y="1176"/>
                    <a:pt x="519" y="1206"/>
                    <a:pt x="628" y="1206"/>
                  </a:cubicBezTo>
                  <a:cubicBezTo>
                    <a:pt x="678" y="1206"/>
                    <a:pt x="738" y="1206"/>
                    <a:pt x="787" y="1186"/>
                  </a:cubicBezTo>
                  <a:cubicBezTo>
                    <a:pt x="1106" y="1096"/>
                    <a:pt x="1295" y="768"/>
                    <a:pt x="1216" y="449"/>
                  </a:cubicBezTo>
                  <a:cubicBezTo>
                    <a:pt x="1165" y="290"/>
                    <a:pt x="1066" y="160"/>
                    <a:pt x="926" y="81"/>
                  </a:cubicBezTo>
                  <a:cubicBezTo>
                    <a:pt x="834" y="28"/>
                    <a:pt x="732" y="1"/>
                    <a:pt x="627"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grpSp>
      <p:grpSp>
        <p:nvGrpSpPr>
          <p:cNvPr id="180" name="Google Shape;436;p6">
            <a:extLst>
              <a:ext uri="{FF2B5EF4-FFF2-40B4-BE49-F238E27FC236}">
                <a16:creationId xmlns:a16="http://schemas.microsoft.com/office/drawing/2014/main" id="{6055567E-FF47-6B00-CEBF-E597ED2BAC1E}"/>
              </a:ext>
            </a:extLst>
          </p:cNvPr>
          <p:cNvGrpSpPr/>
          <p:nvPr/>
        </p:nvGrpSpPr>
        <p:grpSpPr>
          <a:xfrm>
            <a:off x="6320413" y="5478838"/>
            <a:ext cx="764372" cy="682940"/>
            <a:chOff x="5379522" y="1375990"/>
            <a:chExt cx="424777" cy="379552"/>
          </a:xfrm>
        </p:grpSpPr>
        <p:sp>
          <p:nvSpPr>
            <p:cNvPr id="181" name="Google Shape;437;p6">
              <a:extLst>
                <a:ext uri="{FF2B5EF4-FFF2-40B4-BE49-F238E27FC236}">
                  <a16:creationId xmlns:a16="http://schemas.microsoft.com/office/drawing/2014/main" id="{C93E46B4-5EF5-4649-A9CA-84A2741BCF97}"/>
                </a:ext>
              </a:extLst>
            </p:cNvPr>
            <p:cNvSpPr/>
            <p:nvPr/>
          </p:nvSpPr>
          <p:spPr>
            <a:xfrm>
              <a:off x="5417710" y="1386624"/>
              <a:ext cx="36647" cy="263010"/>
            </a:xfrm>
            <a:custGeom>
              <a:avLst/>
              <a:gdLst/>
              <a:ahLst/>
              <a:cxnLst/>
              <a:rect l="l" t="t" r="r" b="b"/>
              <a:pathLst>
                <a:path w="927" h="6653" extrusionOk="0">
                  <a:moveTo>
                    <a:pt x="209" y="0"/>
                  </a:moveTo>
                  <a:cubicBezTo>
                    <a:pt x="100" y="0"/>
                    <a:pt x="0" y="90"/>
                    <a:pt x="0" y="210"/>
                  </a:cubicBezTo>
                  <a:lnTo>
                    <a:pt x="0" y="6503"/>
                  </a:lnTo>
                  <a:cubicBezTo>
                    <a:pt x="0" y="6563"/>
                    <a:pt x="30" y="6612"/>
                    <a:pt x="60" y="6652"/>
                  </a:cubicBezTo>
                  <a:lnTo>
                    <a:pt x="717" y="6652"/>
                  </a:lnTo>
                  <a:cubicBezTo>
                    <a:pt x="837" y="6652"/>
                    <a:pt x="926" y="6553"/>
                    <a:pt x="926" y="6443"/>
                  </a:cubicBezTo>
                  <a:lnTo>
                    <a:pt x="926" y="150"/>
                  </a:lnTo>
                  <a:cubicBezTo>
                    <a:pt x="926" y="90"/>
                    <a:pt x="906" y="40"/>
                    <a:pt x="866" y="0"/>
                  </a:cubicBezTo>
                  <a:close/>
                </a:path>
              </a:pathLst>
            </a:custGeom>
            <a:solidFill>
              <a:srgbClr val="8CBBD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82" name="Google Shape;438;p6">
              <a:extLst>
                <a:ext uri="{FF2B5EF4-FFF2-40B4-BE49-F238E27FC236}">
                  <a16:creationId xmlns:a16="http://schemas.microsoft.com/office/drawing/2014/main" id="{5E70C945-923A-C60D-5B3F-65D033D2FE3C}"/>
                </a:ext>
              </a:extLst>
            </p:cNvPr>
            <p:cNvSpPr/>
            <p:nvPr/>
          </p:nvSpPr>
          <p:spPr>
            <a:xfrm>
              <a:off x="5599163" y="1384252"/>
              <a:ext cx="36251" cy="265382"/>
            </a:xfrm>
            <a:custGeom>
              <a:avLst/>
              <a:gdLst/>
              <a:ahLst/>
              <a:cxnLst/>
              <a:rect l="l" t="t" r="r" b="b"/>
              <a:pathLst>
                <a:path w="917" h="6713" extrusionOk="0">
                  <a:moveTo>
                    <a:pt x="210" y="1"/>
                  </a:moveTo>
                  <a:cubicBezTo>
                    <a:pt x="91" y="1"/>
                    <a:pt x="0" y="91"/>
                    <a:pt x="0" y="210"/>
                  </a:cubicBezTo>
                  <a:lnTo>
                    <a:pt x="0" y="6503"/>
                  </a:lnTo>
                  <a:cubicBezTo>
                    <a:pt x="0" y="6613"/>
                    <a:pt x="91" y="6712"/>
                    <a:pt x="210" y="6712"/>
                  </a:cubicBezTo>
                  <a:lnTo>
                    <a:pt x="708" y="6712"/>
                  </a:lnTo>
                  <a:cubicBezTo>
                    <a:pt x="827" y="6712"/>
                    <a:pt x="917" y="6613"/>
                    <a:pt x="917" y="6503"/>
                  </a:cubicBezTo>
                  <a:lnTo>
                    <a:pt x="917" y="210"/>
                  </a:lnTo>
                  <a:cubicBezTo>
                    <a:pt x="917" y="91"/>
                    <a:pt x="827" y="1"/>
                    <a:pt x="708" y="1"/>
                  </a:cubicBezTo>
                  <a:close/>
                </a:path>
              </a:pathLst>
            </a:custGeom>
            <a:solidFill>
              <a:srgbClr val="8CBBD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83" name="Google Shape;439;p6">
              <a:extLst>
                <a:ext uri="{FF2B5EF4-FFF2-40B4-BE49-F238E27FC236}">
                  <a16:creationId xmlns:a16="http://schemas.microsoft.com/office/drawing/2014/main" id="{C7A20B0C-E17D-6995-C4B4-A4C679237C44}"/>
                </a:ext>
              </a:extLst>
            </p:cNvPr>
            <p:cNvSpPr/>
            <p:nvPr/>
          </p:nvSpPr>
          <p:spPr>
            <a:xfrm>
              <a:off x="5758597" y="1384252"/>
              <a:ext cx="37437" cy="263800"/>
            </a:xfrm>
            <a:custGeom>
              <a:avLst/>
              <a:gdLst/>
              <a:ahLst/>
              <a:cxnLst/>
              <a:rect l="l" t="t" r="r" b="b"/>
              <a:pathLst>
                <a:path w="947" h="6673" extrusionOk="0">
                  <a:moveTo>
                    <a:pt x="90" y="1"/>
                  </a:moveTo>
                  <a:cubicBezTo>
                    <a:pt x="41" y="31"/>
                    <a:pt x="1" y="100"/>
                    <a:pt x="1" y="160"/>
                  </a:cubicBezTo>
                  <a:lnTo>
                    <a:pt x="1" y="6453"/>
                  </a:lnTo>
                  <a:cubicBezTo>
                    <a:pt x="1" y="6573"/>
                    <a:pt x="100" y="6672"/>
                    <a:pt x="209" y="6672"/>
                  </a:cubicBezTo>
                  <a:lnTo>
                    <a:pt x="867" y="6672"/>
                  </a:lnTo>
                  <a:cubicBezTo>
                    <a:pt x="917" y="6632"/>
                    <a:pt x="946" y="6573"/>
                    <a:pt x="946" y="6503"/>
                  </a:cubicBezTo>
                  <a:lnTo>
                    <a:pt x="946" y="210"/>
                  </a:lnTo>
                  <a:cubicBezTo>
                    <a:pt x="946" y="91"/>
                    <a:pt x="857" y="1"/>
                    <a:pt x="738" y="1"/>
                  </a:cubicBezTo>
                  <a:close/>
                </a:path>
              </a:pathLst>
            </a:custGeom>
            <a:solidFill>
              <a:srgbClr val="E3461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84" name="Google Shape;440;p6">
              <a:extLst>
                <a:ext uri="{FF2B5EF4-FFF2-40B4-BE49-F238E27FC236}">
                  <a16:creationId xmlns:a16="http://schemas.microsoft.com/office/drawing/2014/main" id="{7236E3DB-A39B-FCB4-9D71-EDD2E3D9CE27}"/>
                </a:ext>
              </a:extLst>
            </p:cNvPr>
            <p:cNvSpPr/>
            <p:nvPr/>
          </p:nvSpPr>
          <p:spPr>
            <a:xfrm>
              <a:off x="5487366" y="1441337"/>
              <a:ext cx="81911" cy="208297"/>
            </a:xfrm>
            <a:custGeom>
              <a:avLst/>
              <a:gdLst/>
              <a:ahLst/>
              <a:cxnLst/>
              <a:rect l="l" t="t" r="r" b="b"/>
              <a:pathLst>
                <a:path w="2072" h="5269" extrusionOk="0">
                  <a:moveTo>
                    <a:pt x="459" y="1"/>
                  </a:moveTo>
                  <a:cubicBezTo>
                    <a:pt x="210" y="1"/>
                    <a:pt x="1" y="210"/>
                    <a:pt x="1" y="459"/>
                  </a:cubicBezTo>
                  <a:lnTo>
                    <a:pt x="1" y="4910"/>
                  </a:lnTo>
                  <a:cubicBezTo>
                    <a:pt x="1" y="5049"/>
                    <a:pt x="71" y="5179"/>
                    <a:pt x="170" y="5268"/>
                  </a:cubicBezTo>
                  <a:lnTo>
                    <a:pt x="1614" y="5268"/>
                  </a:lnTo>
                  <a:cubicBezTo>
                    <a:pt x="1863" y="5268"/>
                    <a:pt x="2072" y="5059"/>
                    <a:pt x="2072" y="4810"/>
                  </a:cubicBezTo>
                  <a:lnTo>
                    <a:pt x="2072" y="359"/>
                  </a:lnTo>
                  <a:cubicBezTo>
                    <a:pt x="2072" y="210"/>
                    <a:pt x="2002" y="81"/>
                    <a:pt x="1903" y="1"/>
                  </a:cubicBezTo>
                  <a:close/>
                </a:path>
              </a:pathLst>
            </a:custGeom>
            <a:solidFill>
              <a:srgbClr val="E3461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85" name="Google Shape;441;p6">
              <a:extLst>
                <a:ext uri="{FF2B5EF4-FFF2-40B4-BE49-F238E27FC236}">
                  <a16:creationId xmlns:a16="http://schemas.microsoft.com/office/drawing/2014/main" id="{C1BBD56B-E29B-7B2E-BB04-40A9A7DB1CFE}"/>
                </a:ext>
              </a:extLst>
            </p:cNvPr>
            <p:cNvSpPr/>
            <p:nvPr/>
          </p:nvSpPr>
          <p:spPr>
            <a:xfrm>
              <a:off x="5454317" y="1477153"/>
              <a:ext cx="114961" cy="133501"/>
            </a:xfrm>
            <a:custGeom>
              <a:avLst/>
              <a:gdLst/>
              <a:ahLst/>
              <a:cxnLst/>
              <a:rect l="l" t="t" r="r" b="b"/>
              <a:pathLst>
                <a:path w="2908" h="3377" extrusionOk="0">
                  <a:moveTo>
                    <a:pt x="0" y="1"/>
                  </a:moveTo>
                  <a:lnTo>
                    <a:pt x="0" y="3377"/>
                  </a:lnTo>
                  <a:lnTo>
                    <a:pt x="2908" y="3377"/>
                  </a:lnTo>
                  <a:lnTo>
                    <a:pt x="2908" y="1"/>
                  </a:lnTo>
                  <a:close/>
                </a:path>
              </a:pathLst>
            </a:custGeom>
            <a:solidFill>
              <a:srgbClr val="FFFFFF"/>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86" name="Google Shape;442;p6">
              <a:extLst>
                <a:ext uri="{FF2B5EF4-FFF2-40B4-BE49-F238E27FC236}">
                  <a16:creationId xmlns:a16="http://schemas.microsoft.com/office/drawing/2014/main" id="{D2F3E824-D08C-8B81-13E5-626044542789}"/>
                </a:ext>
              </a:extLst>
            </p:cNvPr>
            <p:cNvSpPr/>
            <p:nvPr/>
          </p:nvSpPr>
          <p:spPr>
            <a:xfrm>
              <a:off x="5596436" y="1424812"/>
              <a:ext cx="38979" cy="185842"/>
            </a:xfrm>
            <a:custGeom>
              <a:avLst/>
              <a:gdLst/>
              <a:ahLst/>
              <a:cxnLst/>
              <a:rect l="l" t="t" r="r" b="b"/>
              <a:pathLst>
                <a:path w="986" h="4701" extrusionOk="0">
                  <a:moveTo>
                    <a:pt x="0" y="1"/>
                  </a:moveTo>
                  <a:lnTo>
                    <a:pt x="0" y="4701"/>
                  </a:lnTo>
                  <a:lnTo>
                    <a:pt x="986" y="4701"/>
                  </a:lnTo>
                  <a:lnTo>
                    <a:pt x="986" y="1"/>
                  </a:lnTo>
                  <a:close/>
                </a:path>
              </a:pathLst>
            </a:custGeom>
            <a:solidFill>
              <a:srgbClr val="E3461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87" name="Google Shape;443;p6">
              <a:extLst>
                <a:ext uri="{FF2B5EF4-FFF2-40B4-BE49-F238E27FC236}">
                  <a16:creationId xmlns:a16="http://schemas.microsoft.com/office/drawing/2014/main" id="{1AD18236-47E4-45CC-D208-6E47FA7AF5DA}"/>
                </a:ext>
              </a:extLst>
            </p:cNvPr>
            <p:cNvSpPr/>
            <p:nvPr/>
          </p:nvSpPr>
          <p:spPr>
            <a:xfrm>
              <a:off x="5416920" y="1424022"/>
              <a:ext cx="37437" cy="186633"/>
            </a:xfrm>
            <a:custGeom>
              <a:avLst/>
              <a:gdLst/>
              <a:ahLst/>
              <a:cxnLst/>
              <a:rect l="l" t="t" r="r" b="b"/>
              <a:pathLst>
                <a:path w="947" h="4721" extrusionOk="0">
                  <a:moveTo>
                    <a:pt x="1" y="1"/>
                  </a:moveTo>
                  <a:lnTo>
                    <a:pt x="1" y="4721"/>
                  </a:lnTo>
                  <a:lnTo>
                    <a:pt x="946" y="4721"/>
                  </a:lnTo>
                  <a:lnTo>
                    <a:pt x="946" y="1"/>
                  </a:lnTo>
                  <a:close/>
                </a:path>
              </a:pathLst>
            </a:custGeom>
            <a:solidFill>
              <a:srgbClr val="E3461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88" name="Google Shape;444;p6">
              <a:extLst>
                <a:ext uri="{FF2B5EF4-FFF2-40B4-BE49-F238E27FC236}">
                  <a16:creationId xmlns:a16="http://schemas.microsoft.com/office/drawing/2014/main" id="{17807D7D-DDF6-169C-D1A8-1D421CA5FB27}"/>
                </a:ext>
              </a:extLst>
            </p:cNvPr>
            <p:cNvSpPr/>
            <p:nvPr/>
          </p:nvSpPr>
          <p:spPr>
            <a:xfrm>
              <a:off x="5729461" y="1424022"/>
              <a:ext cx="66573" cy="186633"/>
            </a:xfrm>
            <a:custGeom>
              <a:avLst/>
              <a:gdLst/>
              <a:ahLst/>
              <a:cxnLst/>
              <a:rect l="l" t="t" r="r" b="b"/>
              <a:pathLst>
                <a:path w="1684" h="4721" extrusionOk="0">
                  <a:moveTo>
                    <a:pt x="1" y="1"/>
                  </a:moveTo>
                  <a:lnTo>
                    <a:pt x="1" y="4721"/>
                  </a:lnTo>
                  <a:lnTo>
                    <a:pt x="1683" y="4721"/>
                  </a:lnTo>
                  <a:lnTo>
                    <a:pt x="1683" y="1"/>
                  </a:lnTo>
                  <a:close/>
                </a:path>
              </a:pathLst>
            </a:custGeom>
            <a:solidFill>
              <a:srgbClr val="FFFFFF"/>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89" name="Google Shape;445;p6">
              <a:extLst>
                <a:ext uri="{FF2B5EF4-FFF2-40B4-BE49-F238E27FC236}">
                  <a16:creationId xmlns:a16="http://schemas.microsoft.com/office/drawing/2014/main" id="{D42C8CAD-4DC7-54FD-24EB-54C06304B60C}"/>
                </a:ext>
              </a:extLst>
            </p:cNvPr>
            <p:cNvSpPr/>
            <p:nvPr/>
          </p:nvSpPr>
          <p:spPr>
            <a:xfrm>
              <a:off x="5659766" y="1498421"/>
              <a:ext cx="68945" cy="146468"/>
            </a:xfrm>
            <a:custGeom>
              <a:avLst/>
              <a:gdLst/>
              <a:ahLst/>
              <a:cxnLst/>
              <a:rect l="l" t="t" r="r" b="b"/>
              <a:pathLst>
                <a:path w="1744" h="3705" extrusionOk="0">
                  <a:moveTo>
                    <a:pt x="837" y="0"/>
                  </a:moveTo>
                  <a:lnTo>
                    <a:pt x="180" y="180"/>
                  </a:lnTo>
                  <a:cubicBezTo>
                    <a:pt x="61" y="210"/>
                    <a:pt x="1" y="319"/>
                    <a:pt x="31" y="429"/>
                  </a:cubicBezTo>
                  <a:lnTo>
                    <a:pt x="908" y="3705"/>
                  </a:lnTo>
                  <a:lnTo>
                    <a:pt x="1565" y="3525"/>
                  </a:lnTo>
                  <a:cubicBezTo>
                    <a:pt x="1674" y="3496"/>
                    <a:pt x="1744" y="3386"/>
                    <a:pt x="1714" y="3267"/>
                  </a:cubicBezTo>
                  <a:lnTo>
                    <a:pt x="837" y="0"/>
                  </a:lnTo>
                  <a:close/>
                </a:path>
              </a:pathLst>
            </a:custGeom>
            <a:solidFill>
              <a:srgbClr val="E3461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90" name="Google Shape;446;p6">
              <a:extLst>
                <a:ext uri="{FF2B5EF4-FFF2-40B4-BE49-F238E27FC236}">
                  <a16:creationId xmlns:a16="http://schemas.microsoft.com/office/drawing/2014/main" id="{72C467FC-33C1-59FC-289B-41B104D80D23}"/>
                </a:ext>
              </a:extLst>
            </p:cNvPr>
            <p:cNvSpPr/>
            <p:nvPr/>
          </p:nvSpPr>
          <p:spPr>
            <a:xfrm>
              <a:off x="5432654" y="1649593"/>
              <a:ext cx="363383" cy="53171"/>
            </a:xfrm>
            <a:custGeom>
              <a:avLst/>
              <a:gdLst/>
              <a:ahLst/>
              <a:cxnLst/>
              <a:rect l="l" t="t" r="r" b="b"/>
              <a:pathLst>
                <a:path w="9192" h="1345" extrusionOk="0">
                  <a:moveTo>
                    <a:pt x="1" y="0"/>
                  </a:moveTo>
                  <a:lnTo>
                    <a:pt x="1" y="1345"/>
                  </a:lnTo>
                  <a:lnTo>
                    <a:pt x="9191" y="1345"/>
                  </a:lnTo>
                  <a:lnTo>
                    <a:pt x="9191" y="0"/>
                  </a:lnTo>
                  <a:close/>
                </a:path>
              </a:pathLst>
            </a:custGeom>
            <a:solidFill>
              <a:srgbClr val="E3461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91" name="Google Shape;447;p6">
              <a:extLst>
                <a:ext uri="{FF2B5EF4-FFF2-40B4-BE49-F238E27FC236}">
                  <a16:creationId xmlns:a16="http://schemas.microsoft.com/office/drawing/2014/main" id="{7FE8EA04-214B-8AB8-E13B-2CADB3AAA2FC}"/>
                </a:ext>
              </a:extLst>
            </p:cNvPr>
            <p:cNvSpPr/>
            <p:nvPr/>
          </p:nvSpPr>
          <p:spPr>
            <a:xfrm>
              <a:off x="5432654" y="1702725"/>
              <a:ext cx="39809" cy="44514"/>
            </a:xfrm>
            <a:custGeom>
              <a:avLst/>
              <a:gdLst/>
              <a:ahLst/>
              <a:cxnLst/>
              <a:rect l="l" t="t" r="r" b="b"/>
              <a:pathLst>
                <a:path w="1007" h="1126" extrusionOk="0">
                  <a:moveTo>
                    <a:pt x="1" y="1"/>
                  </a:moveTo>
                  <a:lnTo>
                    <a:pt x="1" y="1126"/>
                  </a:lnTo>
                  <a:lnTo>
                    <a:pt x="1006" y="1126"/>
                  </a:lnTo>
                  <a:lnTo>
                    <a:pt x="1006" y="1"/>
                  </a:lnTo>
                  <a:close/>
                </a:path>
              </a:pathLst>
            </a:custGeom>
            <a:solidFill>
              <a:srgbClr val="E3461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92" name="Google Shape;448;p6">
              <a:extLst>
                <a:ext uri="{FF2B5EF4-FFF2-40B4-BE49-F238E27FC236}">
                  <a16:creationId xmlns:a16="http://schemas.microsoft.com/office/drawing/2014/main" id="{37D46404-64A1-FAF0-D73B-076F74BBA18C}"/>
                </a:ext>
              </a:extLst>
            </p:cNvPr>
            <p:cNvSpPr/>
            <p:nvPr/>
          </p:nvSpPr>
          <p:spPr>
            <a:xfrm>
              <a:off x="5711356" y="1702725"/>
              <a:ext cx="39809" cy="44514"/>
            </a:xfrm>
            <a:custGeom>
              <a:avLst/>
              <a:gdLst/>
              <a:ahLst/>
              <a:cxnLst/>
              <a:rect l="l" t="t" r="r" b="b"/>
              <a:pathLst>
                <a:path w="1007" h="1126" extrusionOk="0">
                  <a:moveTo>
                    <a:pt x="1" y="1"/>
                  </a:moveTo>
                  <a:lnTo>
                    <a:pt x="1" y="1126"/>
                  </a:lnTo>
                  <a:lnTo>
                    <a:pt x="1006" y="1126"/>
                  </a:lnTo>
                  <a:lnTo>
                    <a:pt x="1006" y="1"/>
                  </a:lnTo>
                  <a:close/>
                </a:path>
              </a:pathLst>
            </a:custGeom>
            <a:solidFill>
              <a:srgbClr val="E3461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93" name="Google Shape;449;p6">
              <a:extLst>
                <a:ext uri="{FF2B5EF4-FFF2-40B4-BE49-F238E27FC236}">
                  <a16:creationId xmlns:a16="http://schemas.microsoft.com/office/drawing/2014/main" id="{8570319B-DC61-485B-C8D4-C5C1803029E2}"/>
                </a:ext>
              </a:extLst>
            </p:cNvPr>
            <p:cNvSpPr/>
            <p:nvPr/>
          </p:nvSpPr>
          <p:spPr>
            <a:xfrm>
              <a:off x="5484994" y="1516923"/>
              <a:ext cx="53211" cy="52815"/>
            </a:xfrm>
            <a:custGeom>
              <a:avLst/>
              <a:gdLst/>
              <a:ahLst/>
              <a:cxnLst/>
              <a:rect l="l" t="t" r="r" b="b"/>
              <a:pathLst>
                <a:path w="1346" h="1336" extrusionOk="0">
                  <a:moveTo>
                    <a:pt x="678" y="1"/>
                  </a:moveTo>
                  <a:cubicBezTo>
                    <a:pt x="310" y="1"/>
                    <a:pt x="1" y="300"/>
                    <a:pt x="1" y="668"/>
                  </a:cubicBezTo>
                  <a:cubicBezTo>
                    <a:pt x="1" y="1036"/>
                    <a:pt x="310" y="1335"/>
                    <a:pt x="678" y="1335"/>
                  </a:cubicBezTo>
                  <a:cubicBezTo>
                    <a:pt x="1047" y="1335"/>
                    <a:pt x="1345" y="1036"/>
                    <a:pt x="1345" y="668"/>
                  </a:cubicBezTo>
                  <a:cubicBezTo>
                    <a:pt x="1345" y="300"/>
                    <a:pt x="1047" y="1"/>
                    <a:pt x="678" y="1"/>
                  </a:cubicBezTo>
                  <a:close/>
                </a:path>
              </a:pathLst>
            </a:custGeom>
            <a:solidFill>
              <a:srgbClr val="8CBBD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94" name="Google Shape;450;p6">
              <a:extLst>
                <a:ext uri="{FF2B5EF4-FFF2-40B4-BE49-F238E27FC236}">
                  <a16:creationId xmlns:a16="http://schemas.microsoft.com/office/drawing/2014/main" id="{82230859-8E17-02F0-C2BF-D480D42D2C59}"/>
                </a:ext>
              </a:extLst>
            </p:cNvPr>
            <p:cNvSpPr/>
            <p:nvPr/>
          </p:nvSpPr>
          <p:spPr>
            <a:xfrm>
              <a:off x="5379522" y="1375990"/>
              <a:ext cx="424777" cy="379552"/>
            </a:xfrm>
            <a:custGeom>
              <a:avLst/>
              <a:gdLst/>
              <a:ahLst/>
              <a:cxnLst/>
              <a:rect l="l" t="t" r="r" b="b"/>
              <a:pathLst>
                <a:path w="10745" h="9601" extrusionOk="0">
                  <a:moveTo>
                    <a:pt x="1683" y="419"/>
                  </a:moveTo>
                  <a:lnTo>
                    <a:pt x="1683" y="1006"/>
                  </a:lnTo>
                  <a:lnTo>
                    <a:pt x="429" y="1006"/>
                  </a:lnTo>
                  <a:lnTo>
                    <a:pt x="429" y="419"/>
                  </a:lnTo>
                  <a:close/>
                  <a:moveTo>
                    <a:pt x="6264" y="419"/>
                  </a:moveTo>
                  <a:lnTo>
                    <a:pt x="6264" y="1006"/>
                  </a:lnTo>
                  <a:lnTo>
                    <a:pt x="5009" y="1006"/>
                  </a:lnTo>
                  <a:lnTo>
                    <a:pt x="5009" y="419"/>
                  </a:lnTo>
                  <a:close/>
                  <a:moveTo>
                    <a:pt x="10327" y="419"/>
                  </a:moveTo>
                  <a:lnTo>
                    <a:pt x="10327" y="1006"/>
                  </a:lnTo>
                  <a:lnTo>
                    <a:pt x="9072" y="1006"/>
                  </a:lnTo>
                  <a:lnTo>
                    <a:pt x="9072" y="419"/>
                  </a:lnTo>
                  <a:close/>
                  <a:moveTo>
                    <a:pt x="1683" y="1425"/>
                  </a:moveTo>
                  <a:lnTo>
                    <a:pt x="1683" y="2012"/>
                  </a:lnTo>
                  <a:lnTo>
                    <a:pt x="1683" y="5706"/>
                  </a:lnTo>
                  <a:lnTo>
                    <a:pt x="429" y="5706"/>
                  </a:lnTo>
                  <a:lnTo>
                    <a:pt x="429" y="1425"/>
                  </a:lnTo>
                  <a:close/>
                  <a:moveTo>
                    <a:pt x="4342" y="1754"/>
                  </a:moveTo>
                  <a:cubicBezTo>
                    <a:pt x="4472" y="1754"/>
                    <a:pt x="4591" y="1873"/>
                    <a:pt x="4591" y="2012"/>
                  </a:cubicBezTo>
                  <a:lnTo>
                    <a:pt x="4591" y="5706"/>
                  </a:lnTo>
                  <a:lnTo>
                    <a:pt x="2102" y="5706"/>
                  </a:lnTo>
                  <a:lnTo>
                    <a:pt x="2102" y="2769"/>
                  </a:lnTo>
                  <a:lnTo>
                    <a:pt x="3137" y="2769"/>
                  </a:lnTo>
                  <a:cubicBezTo>
                    <a:pt x="3257" y="2769"/>
                    <a:pt x="3346" y="2670"/>
                    <a:pt x="3346" y="2560"/>
                  </a:cubicBezTo>
                  <a:cubicBezTo>
                    <a:pt x="3346" y="2440"/>
                    <a:pt x="3257" y="2341"/>
                    <a:pt x="3137" y="2341"/>
                  </a:cubicBezTo>
                  <a:lnTo>
                    <a:pt x="2102" y="2341"/>
                  </a:lnTo>
                  <a:lnTo>
                    <a:pt x="2102" y="2012"/>
                  </a:lnTo>
                  <a:cubicBezTo>
                    <a:pt x="2102" y="1873"/>
                    <a:pt x="2211" y="1754"/>
                    <a:pt x="2350" y="1754"/>
                  </a:cubicBezTo>
                  <a:close/>
                  <a:moveTo>
                    <a:pt x="6264" y="1425"/>
                  </a:moveTo>
                  <a:lnTo>
                    <a:pt x="6264" y="5706"/>
                  </a:lnTo>
                  <a:lnTo>
                    <a:pt x="5009" y="5706"/>
                  </a:lnTo>
                  <a:lnTo>
                    <a:pt x="5009" y="1425"/>
                  </a:lnTo>
                  <a:close/>
                  <a:moveTo>
                    <a:pt x="7628" y="2779"/>
                  </a:moveTo>
                  <a:lnTo>
                    <a:pt x="8604" y="6423"/>
                  </a:lnTo>
                  <a:lnTo>
                    <a:pt x="7707" y="6662"/>
                  </a:lnTo>
                  <a:lnTo>
                    <a:pt x="6731" y="3018"/>
                  </a:lnTo>
                  <a:lnTo>
                    <a:pt x="7628" y="2779"/>
                  </a:lnTo>
                  <a:close/>
                  <a:moveTo>
                    <a:pt x="1683" y="6125"/>
                  </a:moveTo>
                  <a:lnTo>
                    <a:pt x="1683" y="6712"/>
                  </a:lnTo>
                  <a:lnTo>
                    <a:pt x="429" y="6712"/>
                  </a:lnTo>
                  <a:lnTo>
                    <a:pt x="429" y="6125"/>
                  </a:lnTo>
                  <a:close/>
                  <a:moveTo>
                    <a:pt x="4591" y="6125"/>
                  </a:moveTo>
                  <a:lnTo>
                    <a:pt x="4591" y="6463"/>
                  </a:lnTo>
                  <a:cubicBezTo>
                    <a:pt x="4591" y="6593"/>
                    <a:pt x="4472" y="6712"/>
                    <a:pt x="4342" y="6712"/>
                  </a:cubicBezTo>
                  <a:lnTo>
                    <a:pt x="2350" y="6712"/>
                  </a:lnTo>
                  <a:cubicBezTo>
                    <a:pt x="2211" y="6712"/>
                    <a:pt x="2102" y="6593"/>
                    <a:pt x="2102" y="6463"/>
                  </a:cubicBezTo>
                  <a:lnTo>
                    <a:pt x="2102" y="6125"/>
                  </a:lnTo>
                  <a:close/>
                  <a:moveTo>
                    <a:pt x="6264" y="6125"/>
                  </a:moveTo>
                  <a:lnTo>
                    <a:pt x="6264" y="6712"/>
                  </a:lnTo>
                  <a:lnTo>
                    <a:pt x="5009" y="6712"/>
                  </a:lnTo>
                  <a:lnTo>
                    <a:pt x="5009" y="6463"/>
                  </a:lnTo>
                  <a:lnTo>
                    <a:pt x="5009" y="6125"/>
                  </a:lnTo>
                  <a:close/>
                  <a:moveTo>
                    <a:pt x="6682" y="4462"/>
                  </a:moveTo>
                  <a:lnTo>
                    <a:pt x="7289" y="6712"/>
                  </a:lnTo>
                  <a:lnTo>
                    <a:pt x="6682" y="6712"/>
                  </a:lnTo>
                  <a:lnTo>
                    <a:pt x="6682" y="4462"/>
                  </a:lnTo>
                  <a:close/>
                  <a:moveTo>
                    <a:pt x="10327" y="6125"/>
                  </a:moveTo>
                  <a:lnTo>
                    <a:pt x="10327" y="6712"/>
                  </a:lnTo>
                  <a:lnTo>
                    <a:pt x="9072" y="6712"/>
                  </a:lnTo>
                  <a:lnTo>
                    <a:pt x="9072" y="6125"/>
                  </a:lnTo>
                  <a:close/>
                  <a:moveTo>
                    <a:pt x="10327" y="7131"/>
                  </a:moveTo>
                  <a:lnTo>
                    <a:pt x="10327" y="8047"/>
                  </a:lnTo>
                  <a:lnTo>
                    <a:pt x="429" y="8047"/>
                  </a:lnTo>
                  <a:lnTo>
                    <a:pt x="429" y="7131"/>
                  </a:lnTo>
                  <a:close/>
                  <a:moveTo>
                    <a:pt x="2141" y="8475"/>
                  </a:moveTo>
                  <a:lnTo>
                    <a:pt x="2141" y="9182"/>
                  </a:lnTo>
                  <a:lnTo>
                    <a:pt x="1554" y="9182"/>
                  </a:lnTo>
                  <a:lnTo>
                    <a:pt x="1554" y="8475"/>
                  </a:lnTo>
                  <a:close/>
                  <a:moveTo>
                    <a:pt x="9191" y="8475"/>
                  </a:moveTo>
                  <a:lnTo>
                    <a:pt x="9191" y="9182"/>
                  </a:lnTo>
                  <a:lnTo>
                    <a:pt x="8604" y="9182"/>
                  </a:lnTo>
                  <a:lnTo>
                    <a:pt x="8604" y="8475"/>
                  </a:lnTo>
                  <a:close/>
                  <a:moveTo>
                    <a:pt x="429" y="1"/>
                  </a:moveTo>
                  <a:cubicBezTo>
                    <a:pt x="190" y="1"/>
                    <a:pt x="0" y="180"/>
                    <a:pt x="0" y="419"/>
                  </a:cubicBezTo>
                  <a:lnTo>
                    <a:pt x="0" y="6712"/>
                  </a:lnTo>
                  <a:cubicBezTo>
                    <a:pt x="0" y="6752"/>
                    <a:pt x="11" y="6792"/>
                    <a:pt x="20" y="6832"/>
                  </a:cubicBezTo>
                  <a:cubicBezTo>
                    <a:pt x="11" y="6861"/>
                    <a:pt x="0" y="6892"/>
                    <a:pt x="0" y="6921"/>
                  </a:cubicBezTo>
                  <a:lnTo>
                    <a:pt x="0" y="8266"/>
                  </a:lnTo>
                  <a:cubicBezTo>
                    <a:pt x="0" y="8375"/>
                    <a:pt x="100" y="8475"/>
                    <a:pt x="219" y="8475"/>
                  </a:cubicBezTo>
                  <a:lnTo>
                    <a:pt x="1135" y="8475"/>
                  </a:lnTo>
                  <a:lnTo>
                    <a:pt x="1135" y="9391"/>
                  </a:lnTo>
                  <a:cubicBezTo>
                    <a:pt x="1135" y="9510"/>
                    <a:pt x="1235" y="9600"/>
                    <a:pt x="1345" y="9600"/>
                  </a:cubicBezTo>
                  <a:lnTo>
                    <a:pt x="2350" y="9600"/>
                  </a:lnTo>
                  <a:cubicBezTo>
                    <a:pt x="2470" y="9600"/>
                    <a:pt x="2560" y="9510"/>
                    <a:pt x="2560" y="9391"/>
                  </a:cubicBezTo>
                  <a:lnTo>
                    <a:pt x="2560" y="8475"/>
                  </a:lnTo>
                  <a:lnTo>
                    <a:pt x="8185" y="8475"/>
                  </a:lnTo>
                  <a:lnTo>
                    <a:pt x="8185" y="9391"/>
                  </a:lnTo>
                  <a:cubicBezTo>
                    <a:pt x="8185" y="9510"/>
                    <a:pt x="8275" y="9600"/>
                    <a:pt x="8395" y="9600"/>
                  </a:cubicBezTo>
                  <a:lnTo>
                    <a:pt x="9400" y="9600"/>
                  </a:lnTo>
                  <a:cubicBezTo>
                    <a:pt x="9520" y="9600"/>
                    <a:pt x="9610" y="9510"/>
                    <a:pt x="9610" y="9391"/>
                  </a:cubicBezTo>
                  <a:lnTo>
                    <a:pt x="9610" y="8475"/>
                  </a:lnTo>
                  <a:lnTo>
                    <a:pt x="10535" y="8475"/>
                  </a:lnTo>
                  <a:cubicBezTo>
                    <a:pt x="10655" y="8475"/>
                    <a:pt x="10745" y="8375"/>
                    <a:pt x="10745" y="8266"/>
                  </a:cubicBezTo>
                  <a:lnTo>
                    <a:pt x="10745" y="6921"/>
                  </a:lnTo>
                  <a:cubicBezTo>
                    <a:pt x="10745" y="6892"/>
                    <a:pt x="10734" y="6861"/>
                    <a:pt x="10725" y="6832"/>
                  </a:cubicBezTo>
                  <a:cubicBezTo>
                    <a:pt x="10734" y="6792"/>
                    <a:pt x="10745" y="6752"/>
                    <a:pt x="10745" y="6712"/>
                  </a:cubicBezTo>
                  <a:lnTo>
                    <a:pt x="10745" y="4591"/>
                  </a:lnTo>
                  <a:cubicBezTo>
                    <a:pt x="10745" y="4472"/>
                    <a:pt x="10655" y="4382"/>
                    <a:pt x="10535" y="4382"/>
                  </a:cubicBezTo>
                  <a:cubicBezTo>
                    <a:pt x="10416" y="4382"/>
                    <a:pt x="10327" y="4472"/>
                    <a:pt x="10327" y="4591"/>
                  </a:cubicBezTo>
                  <a:lnTo>
                    <a:pt x="10327" y="5706"/>
                  </a:lnTo>
                  <a:lnTo>
                    <a:pt x="9072" y="5706"/>
                  </a:lnTo>
                  <a:lnTo>
                    <a:pt x="9072" y="1425"/>
                  </a:lnTo>
                  <a:lnTo>
                    <a:pt x="10327" y="1425"/>
                  </a:lnTo>
                  <a:lnTo>
                    <a:pt x="10327" y="2659"/>
                  </a:lnTo>
                  <a:cubicBezTo>
                    <a:pt x="10327" y="2779"/>
                    <a:pt x="10416" y="2869"/>
                    <a:pt x="10535" y="2869"/>
                  </a:cubicBezTo>
                  <a:cubicBezTo>
                    <a:pt x="10655" y="2869"/>
                    <a:pt x="10745" y="2779"/>
                    <a:pt x="10745" y="2659"/>
                  </a:cubicBezTo>
                  <a:lnTo>
                    <a:pt x="10745" y="419"/>
                  </a:lnTo>
                  <a:cubicBezTo>
                    <a:pt x="10745" y="180"/>
                    <a:pt x="10555" y="1"/>
                    <a:pt x="10327" y="1"/>
                  </a:cubicBezTo>
                  <a:lnTo>
                    <a:pt x="9072" y="1"/>
                  </a:lnTo>
                  <a:cubicBezTo>
                    <a:pt x="8833" y="1"/>
                    <a:pt x="8643" y="180"/>
                    <a:pt x="8643" y="419"/>
                  </a:cubicBezTo>
                  <a:lnTo>
                    <a:pt x="8643" y="4980"/>
                  </a:lnTo>
                  <a:lnTo>
                    <a:pt x="8026" y="2670"/>
                  </a:lnTo>
                  <a:cubicBezTo>
                    <a:pt x="7997" y="2560"/>
                    <a:pt x="7926" y="2470"/>
                    <a:pt x="7837" y="2411"/>
                  </a:cubicBezTo>
                  <a:cubicBezTo>
                    <a:pt x="7770" y="2377"/>
                    <a:pt x="7693" y="2357"/>
                    <a:pt x="7620" y="2357"/>
                  </a:cubicBezTo>
                  <a:cubicBezTo>
                    <a:pt x="7585" y="2357"/>
                    <a:pt x="7551" y="2361"/>
                    <a:pt x="7519" y="2371"/>
                  </a:cubicBezTo>
                  <a:lnTo>
                    <a:pt x="6682" y="2590"/>
                  </a:lnTo>
                  <a:lnTo>
                    <a:pt x="6682" y="419"/>
                  </a:lnTo>
                  <a:cubicBezTo>
                    <a:pt x="6682" y="180"/>
                    <a:pt x="6493" y="1"/>
                    <a:pt x="6264" y="1"/>
                  </a:cubicBezTo>
                  <a:lnTo>
                    <a:pt x="5009" y="1"/>
                  </a:lnTo>
                  <a:cubicBezTo>
                    <a:pt x="4780" y="1"/>
                    <a:pt x="4591" y="180"/>
                    <a:pt x="4591" y="419"/>
                  </a:cubicBezTo>
                  <a:lnTo>
                    <a:pt x="4591" y="1385"/>
                  </a:lnTo>
                  <a:cubicBezTo>
                    <a:pt x="4511" y="1355"/>
                    <a:pt x="4421" y="1335"/>
                    <a:pt x="4342" y="1335"/>
                  </a:cubicBezTo>
                  <a:lnTo>
                    <a:pt x="2350" y="1335"/>
                  </a:lnTo>
                  <a:cubicBezTo>
                    <a:pt x="2261" y="1335"/>
                    <a:pt x="2181" y="1355"/>
                    <a:pt x="2102" y="1385"/>
                  </a:cubicBezTo>
                  <a:lnTo>
                    <a:pt x="2102" y="419"/>
                  </a:lnTo>
                  <a:cubicBezTo>
                    <a:pt x="2102" y="180"/>
                    <a:pt x="1912" y="1"/>
                    <a:pt x="1683"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95" name="Google Shape;451;p6">
              <a:extLst>
                <a:ext uri="{FF2B5EF4-FFF2-40B4-BE49-F238E27FC236}">
                  <a16:creationId xmlns:a16="http://schemas.microsoft.com/office/drawing/2014/main" id="{279AE9E1-7824-A5DA-2B5A-82112F54E153}"/>
                </a:ext>
              </a:extLst>
            </p:cNvPr>
            <p:cNvSpPr/>
            <p:nvPr/>
          </p:nvSpPr>
          <p:spPr>
            <a:xfrm>
              <a:off x="5787732" y="1512574"/>
              <a:ext cx="16564" cy="16604"/>
            </a:xfrm>
            <a:custGeom>
              <a:avLst/>
              <a:gdLst/>
              <a:ahLst/>
              <a:cxnLst/>
              <a:rect l="l" t="t" r="r" b="b"/>
              <a:pathLst>
                <a:path w="419" h="420" extrusionOk="0">
                  <a:moveTo>
                    <a:pt x="209" y="1"/>
                  </a:moveTo>
                  <a:cubicBezTo>
                    <a:pt x="150" y="1"/>
                    <a:pt x="100" y="21"/>
                    <a:pt x="60" y="61"/>
                  </a:cubicBezTo>
                  <a:cubicBezTo>
                    <a:pt x="20" y="100"/>
                    <a:pt x="1" y="160"/>
                    <a:pt x="1" y="210"/>
                  </a:cubicBezTo>
                  <a:cubicBezTo>
                    <a:pt x="1" y="270"/>
                    <a:pt x="20" y="320"/>
                    <a:pt x="60" y="359"/>
                  </a:cubicBezTo>
                  <a:cubicBezTo>
                    <a:pt x="100" y="399"/>
                    <a:pt x="150" y="419"/>
                    <a:pt x="209" y="419"/>
                  </a:cubicBezTo>
                  <a:cubicBezTo>
                    <a:pt x="269" y="419"/>
                    <a:pt x="319" y="399"/>
                    <a:pt x="359" y="359"/>
                  </a:cubicBezTo>
                  <a:cubicBezTo>
                    <a:pt x="399" y="320"/>
                    <a:pt x="419" y="270"/>
                    <a:pt x="419" y="210"/>
                  </a:cubicBezTo>
                  <a:cubicBezTo>
                    <a:pt x="419" y="160"/>
                    <a:pt x="399" y="100"/>
                    <a:pt x="359" y="61"/>
                  </a:cubicBezTo>
                  <a:cubicBezTo>
                    <a:pt x="319" y="21"/>
                    <a:pt x="269" y="1"/>
                    <a:pt x="209"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96" name="Google Shape;452;p6">
              <a:extLst>
                <a:ext uri="{FF2B5EF4-FFF2-40B4-BE49-F238E27FC236}">
                  <a16:creationId xmlns:a16="http://schemas.microsoft.com/office/drawing/2014/main" id="{3A3E2579-4816-E833-8309-30FE98F0810E}"/>
                </a:ext>
              </a:extLst>
            </p:cNvPr>
            <p:cNvSpPr/>
            <p:nvPr/>
          </p:nvSpPr>
          <p:spPr>
            <a:xfrm>
              <a:off x="5527926" y="1468496"/>
              <a:ext cx="16959" cy="16999"/>
            </a:xfrm>
            <a:custGeom>
              <a:avLst/>
              <a:gdLst/>
              <a:ahLst/>
              <a:cxnLst/>
              <a:rect l="l" t="t" r="r" b="b"/>
              <a:pathLst>
                <a:path w="429" h="430" extrusionOk="0">
                  <a:moveTo>
                    <a:pt x="209" y="1"/>
                  </a:moveTo>
                  <a:cubicBezTo>
                    <a:pt x="90" y="1"/>
                    <a:pt x="1" y="100"/>
                    <a:pt x="1" y="220"/>
                  </a:cubicBezTo>
                  <a:cubicBezTo>
                    <a:pt x="1" y="330"/>
                    <a:pt x="90" y="429"/>
                    <a:pt x="209" y="429"/>
                  </a:cubicBezTo>
                  <a:lnTo>
                    <a:pt x="220" y="429"/>
                  </a:lnTo>
                  <a:cubicBezTo>
                    <a:pt x="329" y="429"/>
                    <a:pt x="428" y="330"/>
                    <a:pt x="428" y="220"/>
                  </a:cubicBezTo>
                  <a:cubicBezTo>
                    <a:pt x="428" y="100"/>
                    <a:pt x="329" y="1"/>
                    <a:pt x="220"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97" name="Google Shape;453;p6">
              <a:extLst>
                <a:ext uri="{FF2B5EF4-FFF2-40B4-BE49-F238E27FC236}">
                  <a16:creationId xmlns:a16="http://schemas.microsoft.com/office/drawing/2014/main" id="{7EF2B1E2-D117-7F60-C92E-3B07D0E3E8B3}"/>
                </a:ext>
              </a:extLst>
            </p:cNvPr>
            <p:cNvSpPr/>
            <p:nvPr/>
          </p:nvSpPr>
          <p:spPr>
            <a:xfrm>
              <a:off x="5476772" y="1508660"/>
              <a:ext cx="69696" cy="69735"/>
            </a:xfrm>
            <a:custGeom>
              <a:avLst/>
              <a:gdLst/>
              <a:ahLst/>
              <a:cxnLst/>
              <a:rect l="l" t="t" r="r" b="b"/>
              <a:pathLst>
                <a:path w="1763" h="1764" extrusionOk="0">
                  <a:moveTo>
                    <a:pt x="886" y="419"/>
                  </a:moveTo>
                  <a:cubicBezTo>
                    <a:pt x="1135" y="419"/>
                    <a:pt x="1344" y="628"/>
                    <a:pt x="1344" y="877"/>
                  </a:cubicBezTo>
                  <a:cubicBezTo>
                    <a:pt x="1344" y="1135"/>
                    <a:pt x="1135" y="1335"/>
                    <a:pt x="886" y="1335"/>
                  </a:cubicBezTo>
                  <a:cubicBezTo>
                    <a:pt x="627" y="1335"/>
                    <a:pt x="428" y="1135"/>
                    <a:pt x="428" y="877"/>
                  </a:cubicBezTo>
                  <a:cubicBezTo>
                    <a:pt x="428" y="628"/>
                    <a:pt x="627" y="419"/>
                    <a:pt x="886" y="419"/>
                  </a:cubicBezTo>
                  <a:close/>
                  <a:moveTo>
                    <a:pt x="886" y="0"/>
                  </a:moveTo>
                  <a:cubicBezTo>
                    <a:pt x="398" y="0"/>
                    <a:pt x="0" y="389"/>
                    <a:pt x="0" y="877"/>
                  </a:cubicBezTo>
                  <a:cubicBezTo>
                    <a:pt x="0" y="1365"/>
                    <a:pt x="398" y="1763"/>
                    <a:pt x="886" y="1763"/>
                  </a:cubicBezTo>
                  <a:cubicBezTo>
                    <a:pt x="1374" y="1763"/>
                    <a:pt x="1762" y="1365"/>
                    <a:pt x="1762" y="877"/>
                  </a:cubicBezTo>
                  <a:cubicBezTo>
                    <a:pt x="1762" y="389"/>
                    <a:pt x="1374" y="0"/>
                    <a:pt x="886"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grpSp>
      <p:grpSp>
        <p:nvGrpSpPr>
          <p:cNvPr id="198" name="Google Shape;454;p6">
            <a:extLst>
              <a:ext uri="{FF2B5EF4-FFF2-40B4-BE49-F238E27FC236}">
                <a16:creationId xmlns:a16="http://schemas.microsoft.com/office/drawing/2014/main" id="{40EE5A49-9862-13E8-33B3-994E717ED338}"/>
              </a:ext>
            </a:extLst>
          </p:cNvPr>
          <p:cNvGrpSpPr/>
          <p:nvPr/>
        </p:nvGrpSpPr>
        <p:grpSpPr>
          <a:xfrm>
            <a:off x="6408588" y="3899338"/>
            <a:ext cx="588021" cy="763604"/>
            <a:chOff x="6180603" y="1353575"/>
            <a:chExt cx="326776" cy="424381"/>
          </a:xfrm>
        </p:grpSpPr>
        <p:sp>
          <p:nvSpPr>
            <p:cNvPr id="199" name="Google Shape;455;p6">
              <a:extLst>
                <a:ext uri="{FF2B5EF4-FFF2-40B4-BE49-F238E27FC236}">
                  <a16:creationId xmlns:a16="http://schemas.microsoft.com/office/drawing/2014/main" id="{4E1A2A28-0F15-34E7-AE81-C51ADBB050E5}"/>
                </a:ext>
              </a:extLst>
            </p:cNvPr>
            <p:cNvSpPr/>
            <p:nvPr/>
          </p:nvSpPr>
          <p:spPr>
            <a:xfrm>
              <a:off x="6271527" y="1716917"/>
              <a:ext cx="227549" cy="52776"/>
            </a:xfrm>
            <a:custGeom>
              <a:avLst/>
              <a:gdLst/>
              <a:ahLst/>
              <a:cxnLst/>
              <a:rect l="l" t="t" r="r" b="b"/>
              <a:pathLst>
                <a:path w="5756" h="1335" extrusionOk="0">
                  <a:moveTo>
                    <a:pt x="668" y="0"/>
                  </a:moveTo>
                  <a:cubicBezTo>
                    <a:pt x="299" y="0"/>
                    <a:pt x="0" y="309"/>
                    <a:pt x="0" y="677"/>
                  </a:cubicBezTo>
                  <a:cubicBezTo>
                    <a:pt x="0" y="1006"/>
                    <a:pt x="239" y="1284"/>
                    <a:pt x="548" y="1335"/>
                  </a:cubicBezTo>
                  <a:lnTo>
                    <a:pt x="5337" y="1335"/>
                  </a:lnTo>
                  <a:cubicBezTo>
                    <a:pt x="5567" y="1335"/>
                    <a:pt x="5756" y="1145"/>
                    <a:pt x="5756" y="916"/>
                  </a:cubicBezTo>
                  <a:lnTo>
                    <a:pt x="5756" y="0"/>
                  </a:lnTo>
                  <a:close/>
                </a:path>
              </a:pathLst>
            </a:custGeom>
            <a:solidFill>
              <a:srgbClr val="FFFFFF"/>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200" name="Google Shape;456;p6">
              <a:extLst>
                <a:ext uri="{FF2B5EF4-FFF2-40B4-BE49-F238E27FC236}">
                  <a16:creationId xmlns:a16="http://schemas.microsoft.com/office/drawing/2014/main" id="{842E3367-51B6-1ABA-7A91-9BBD58E0324C}"/>
                </a:ext>
              </a:extLst>
            </p:cNvPr>
            <p:cNvSpPr/>
            <p:nvPr/>
          </p:nvSpPr>
          <p:spPr>
            <a:xfrm>
              <a:off x="6278603" y="1446476"/>
              <a:ext cx="220473" cy="270047"/>
            </a:xfrm>
            <a:custGeom>
              <a:avLst/>
              <a:gdLst/>
              <a:ahLst/>
              <a:cxnLst/>
              <a:rect l="l" t="t" r="r" b="b"/>
              <a:pathLst>
                <a:path w="5577" h="6831" extrusionOk="0">
                  <a:moveTo>
                    <a:pt x="748" y="0"/>
                  </a:moveTo>
                  <a:cubicBezTo>
                    <a:pt x="329" y="0"/>
                    <a:pt x="0" y="339"/>
                    <a:pt x="0" y="747"/>
                  </a:cubicBezTo>
                  <a:lnTo>
                    <a:pt x="0" y="6831"/>
                  </a:lnTo>
                  <a:lnTo>
                    <a:pt x="5158" y="6831"/>
                  </a:lnTo>
                  <a:cubicBezTo>
                    <a:pt x="5388" y="6831"/>
                    <a:pt x="5577" y="6652"/>
                    <a:pt x="5577" y="6413"/>
                  </a:cubicBezTo>
                  <a:lnTo>
                    <a:pt x="5577" y="418"/>
                  </a:lnTo>
                  <a:cubicBezTo>
                    <a:pt x="5577" y="179"/>
                    <a:pt x="5388" y="0"/>
                    <a:pt x="5158" y="0"/>
                  </a:cubicBezTo>
                  <a:close/>
                </a:path>
              </a:pathLst>
            </a:custGeom>
            <a:solidFill>
              <a:srgbClr val="E8E2DA"/>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201" name="Google Shape;457;p6">
              <a:extLst>
                <a:ext uri="{FF2B5EF4-FFF2-40B4-BE49-F238E27FC236}">
                  <a16:creationId xmlns:a16="http://schemas.microsoft.com/office/drawing/2014/main" id="{0D0CAD76-3A22-A7E1-9CD1-09B27C198F5C}"/>
                </a:ext>
              </a:extLst>
            </p:cNvPr>
            <p:cNvSpPr/>
            <p:nvPr/>
          </p:nvSpPr>
          <p:spPr>
            <a:xfrm>
              <a:off x="6229781" y="1625597"/>
              <a:ext cx="224426" cy="52776"/>
            </a:xfrm>
            <a:custGeom>
              <a:avLst/>
              <a:gdLst/>
              <a:ahLst/>
              <a:cxnLst/>
              <a:rect l="l" t="t" r="r" b="b"/>
              <a:pathLst>
                <a:path w="5677" h="1335" extrusionOk="0">
                  <a:moveTo>
                    <a:pt x="678" y="0"/>
                  </a:moveTo>
                  <a:cubicBezTo>
                    <a:pt x="299" y="0"/>
                    <a:pt x="1" y="299"/>
                    <a:pt x="1" y="667"/>
                  </a:cubicBezTo>
                  <a:cubicBezTo>
                    <a:pt x="1" y="1036"/>
                    <a:pt x="299" y="1334"/>
                    <a:pt x="678" y="1334"/>
                  </a:cubicBezTo>
                  <a:lnTo>
                    <a:pt x="5258" y="1334"/>
                  </a:lnTo>
                  <a:cubicBezTo>
                    <a:pt x="5488" y="1334"/>
                    <a:pt x="5676" y="1155"/>
                    <a:pt x="5676" y="916"/>
                  </a:cubicBezTo>
                  <a:lnTo>
                    <a:pt x="5676" y="0"/>
                  </a:lnTo>
                  <a:close/>
                </a:path>
              </a:pathLst>
            </a:custGeom>
            <a:solidFill>
              <a:srgbClr val="FFFFFF"/>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202" name="Google Shape;458;p6">
              <a:extLst>
                <a:ext uri="{FF2B5EF4-FFF2-40B4-BE49-F238E27FC236}">
                  <a16:creationId xmlns:a16="http://schemas.microsoft.com/office/drawing/2014/main" id="{A1FAD6C2-75F4-7403-6F62-1D9E65519EDA}"/>
                </a:ext>
              </a:extLst>
            </p:cNvPr>
            <p:cNvSpPr/>
            <p:nvPr/>
          </p:nvSpPr>
          <p:spPr>
            <a:xfrm>
              <a:off x="6234525" y="1361837"/>
              <a:ext cx="219682" cy="263010"/>
            </a:xfrm>
            <a:custGeom>
              <a:avLst/>
              <a:gdLst/>
              <a:ahLst/>
              <a:cxnLst/>
              <a:rect l="l" t="t" r="r" b="b"/>
              <a:pathLst>
                <a:path w="5557" h="6653" extrusionOk="0">
                  <a:moveTo>
                    <a:pt x="578" y="1"/>
                  </a:moveTo>
                  <a:cubicBezTo>
                    <a:pt x="249" y="80"/>
                    <a:pt x="0" y="379"/>
                    <a:pt x="0" y="727"/>
                  </a:cubicBezTo>
                  <a:lnTo>
                    <a:pt x="0" y="6652"/>
                  </a:lnTo>
                  <a:lnTo>
                    <a:pt x="5268" y="6652"/>
                  </a:lnTo>
                  <a:cubicBezTo>
                    <a:pt x="5437" y="6592"/>
                    <a:pt x="5556" y="6433"/>
                    <a:pt x="5556" y="6254"/>
                  </a:cubicBezTo>
                  <a:lnTo>
                    <a:pt x="5556" y="419"/>
                  </a:lnTo>
                  <a:cubicBezTo>
                    <a:pt x="5556" y="189"/>
                    <a:pt x="5368" y="1"/>
                    <a:pt x="5138" y="1"/>
                  </a:cubicBezTo>
                  <a:close/>
                </a:path>
              </a:pathLst>
            </a:custGeom>
            <a:solidFill>
              <a:srgbClr val="8CBBD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203" name="Google Shape;459;p6">
              <a:extLst>
                <a:ext uri="{FF2B5EF4-FFF2-40B4-BE49-F238E27FC236}">
                  <a16:creationId xmlns:a16="http://schemas.microsoft.com/office/drawing/2014/main" id="{D8FFD680-4951-F583-F193-CC075CC4917E}"/>
                </a:ext>
              </a:extLst>
            </p:cNvPr>
            <p:cNvSpPr/>
            <p:nvPr/>
          </p:nvSpPr>
          <p:spPr>
            <a:xfrm>
              <a:off x="6180603" y="1353575"/>
              <a:ext cx="326776" cy="424381"/>
            </a:xfrm>
            <a:custGeom>
              <a:avLst/>
              <a:gdLst/>
              <a:ahLst/>
              <a:cxnLst/>
              <a:rect l="l" t="t" r="r" b="b"/>
              <a:pathLst>
                <a:path w="8266" h="10735" extrusionOk="0">
                  <a:moveTo>
                    <a:pt x="6502" y="418"/>
                  </a:moveTo>
                  <a:cubicBezTo>
                    <a:pt x="6622" y="418"/>
                    <a:pt x="6712" y="508"/>
                    <a:pt x="6712" y="628"/>
                  </a:cubicBezTo>
                  <a:lnTo>
                    <a:pt x="6712" y="6463"/>
                  </a:lnTo>
                  <a:cubicBezTo>
                    <a:pt x="6712" y="6572"/>
                    <a:pt x="6622" y="6672"/>
                    <a:pt x="6502" y="6672"/>
                  </a:cubicBezTo>
                  <a:lnTo>
                    <a:pt x="1424" y="6672"/>
                  </a:lnTo>
                  <a:lnTo>
                    <a:pt x="1424" y="2231"/>
                  </a:lnTo>
                  <a:cubicBezTo>
                    <a:pt x="1424" y="2111"/>
                    <a:pt x="1335" y="2022"/>
                    <a:pt x="1215" y="2022"/>
                  </a:cubicBezTo>
                  <a:cubicBezTo>
                    <a:pt x="1096" y="2022"/>
                    <a:pt x="1006" y="2111"/>
                    <a:pt x="1006" y="2231"/>
                  </a:cubicBezTo>
                  <a:lnTo>
                    <a:pt x="1006" y="6672"/>
                  </a:lnTo>
                  <a:lnTo>
                    <a:pt x="877" y="6672"/>
                  </a:lnTo>
                  <a:cubicBezTo>
                    <a:pt x="707" y="6672"/>
                    <a:pt x="558" y="6711"/>
                    <a:pt x="418" y="6801"/>
                  </a:cubicBezTo>
                  <a:lnTo>
                    <a:pt x="418" y="966"/>
                  </a:lnTo>
                  <a:cubicBezTo>
                    <a:pt x="418" y="657"/>
                    <a:pt x="667" y="418"/>
                    <a:pt x="966" y="418"/>
                  </a:cubicBezTo>
                  <a:close/>
                  <a:moveTo>
                    <a:pt x="6712" y="7050"/>
                  </a:moveTo>
                  <a:lnTo>
                    <a:pt x="6712" y="7797"/>
                  </a:lnTo>
                  <a:cubicBezTo>
                    <a:pt x="6712" y="7917"/>
                    <a:pt x="6622" y="8006"/>
                    <a:pt x="6502" y="8006"/>
                  </a:cubicBezTo>
                  <a:lnTo>
                    <a:pt x="877" y="8006"/>
                  </a:lnTo>
                  <a:cubicBezTo>
                    <a:pt x="627" y="8006"/>
                    <a:pt x="418" y="7807"/>
                    <a:pt x="418" y="7548"/>
                  </a:cubicBezTo>
                  <a:cubicBezTo>
                    <a:pt x="418" y="7289"/>
                    <a:pt x="627" y="7090"/>
                    <a:pt x="877" y="7090"/>
                  </a:cubicBezTo>
                  <a:lnTo>
                    <a:pt x="6502" y="7090"/>
                  </a:lnTo>
                  <a:cubicBezTo>
                    <a:pt x="6572" y="7090"/>
                    <a:pt x="6642" y="7070"/>
                    <a:pt x="6712" y="7050"/>
                  </a:cubicBezTo>
                  <a:close/>
                  <a:moveTo>
                    <a:pt x="7847" y="9360"/>
                  </a:moveTo>
                  <a:lnTo>
                    <a:pt x="7847" y="10107"/>
                  </a:lnTo>
                  <a:cubicBezTo>
                    <a:pt x="7847" y="10227"/>
                    <a:pt x="7747" y="10316"/>
                    <a:pt x="7637" y="10316"/>
                  </a:cubicBezTo>
                  <a:lnTo>
                    <a:pt x="2012" y="10316"/>
                  </a:lnTo>
                  <a:cubicBezTo>
                    <a:pt x="1762" y="10316"/>
                    <a:pt x="1554" y="10107"/>
                    <a:pt x="1554" y="9858"/>
                  </a:cubicBezTo>
                  <a:cubicBezTo>
                    <a:pt x="1554" y="9599"/>
                    <a:pt x="1762" y="9390"/>
                    <a:pt x="2012" y="9390"/>
                  </a:cubicBezTo>
                  <a:lnTo>
                    <a:pt x="7637" y="9390"/>
                  </a:lnTo>
                  <a:cubicBezTo>
                    <a:pt x="7707" y="9390"/>
                    <a:pt x="7777" y="9380"/>
                    <a:pt x="7847" y="9360"/>
                  </a:cubicBezTo>
                  <a:close/>
                  <a:moveTo>
                    <a:pt x="966" y="0"/>
                  </a:moveTo>
                  <a:cubicBezTo>
                    <a:pt x="428" y="0"/>
                    <a:pt x="0" y="429"/>
                    <a:pt x="0" y="966"/>
                  </a:cubicBezTo>
                  <a:lnTo>
                    <a:pt x="0" y="7628"/>
                  </a:lnTo>
                  <a:cubicBezTo>
                    <a:pt x="0" y="7658"/>
                    <a:pt x="0" y="7687"/>
                    <a:pt x="10" y="7707"/>
                  </a:cubicBezTo>
                  <a:cubicBezTo>
                    <a:pt x="89" y="8116"/>
                    <a:pt x="448" y="8435"/>
                    <a:pt x="877" y="8435"/>
                  </a:cubicBezTo>
                  <a:lnTo>
                    <a:pt x="1135" y="8435"/>
                  </a:lnTo>
                  <a:lnTo>
                    <a:pt x="1135" y="9938"/>
                  </a:lnTo>
                  <a:cubicBezTo>
                    <a:pt x="1135" y="9968"/>
                    <a:pt x="1135" y="9997"/>
                    <a:pt x="1145" y="10017"/>
                  </a:cubicBezTo>
                  <a:cubicBezTo>
                    <a:pt x="1225" y="10426"/>
                    <a:pt x="1583" y="10734"/>
                    <a:pt x="2012" y="10734"/>
                  </a:cubicBezTo>
                  <a:lnTo>
                    <a:pt x="7637" y="10734"/>
                  </a:lnTo>
                  <a:cubicBezTo>
                    <a:pt x="7986" y="10734"/>
                    <a:pt x="8265" y="10456"/>
                    <a:pt x="8265" y="10107"/>
                  </a:cubicBezTo>
                  <a:lnTo>
                    <a:pt x="8265" y="5875"/>
                  </a:lnTo>
                  <a:cubicBezTo>
                    <a:pt x="8265" y="5756"/>
                    <a:pt x="8175" y="5656"/>
                    <a:pt x="8056" y="5656"/>
                  </a:cubicBezTo>
                  <a:cubicBezTo>
                    <a:pt x="7936" y="5656"/>
                    <a:pt x="7847" y="5756"/>
                    <a:pt x="7847" y="5875"/>
                  </a:cubicBezTo>
                  <a:lnTo>
                    <a:pt x="7847" y="8763"/>
                  </a:lnTo>
                  <a:cubicBezTo>
                    <a:pt x="7847" y="8882"/>
                    <a:pt x="7747" y="8972"/>
                    <a:pt x="7637" y="8972"/>
                  </a:cubicBezTo>
                  <a:lnTo>
                    <a:pt x="2012" y="8972"/>
                  </a:lnTo>
                  <a:cubicBezTo>
                    <a:pt x="1842" y="8972"/>
                    <a:pt x="1683" y="9022"/>
                    <a:pt x="1554" y="9101"/>
                  </a:cubicBezTo>
                  <a:lnTo>
                    <a:pt x="1554" y="8435"/>
                  </a:lnTo>
                  <a:lnTo>
                    <a:pt x="6502" y="8435"/>
                  </a:lnTo>
                  <a:cubicBezTo>
                    <a:pt x="6851" y="8435"/>
                    <a:pt x="7130" y="8145"/>
                    <a:pt x="7130" y="7797"/>
                  </a:cubicBezTo>
                  <a:lnTo>
                    <a:pt x="7130" y="2560"/>
                  </a:lnTo>
                  <a:lnTo>
                    <a:pt x="7637" y="2560"/>
                  </a:lnTo>
                  <a:cubicBezTo>
                    <a:pt x="7747" y="2560"/>
                    <a:pt x="7847" y="2649"/>
                    <a:pt x="7847" y="2768"/>
                  </a:cubicBezTo>
                  <a:lnTo>
                    <a:pt x="7847" y="4103"/>
                  </a:lnTo>
                  <a:cubicBezTo>
                    <a:pt x="7847" y="4212"/>
                    <a:pt x="7936" y="4312"/>
                    <a:pt x="8056" y="4312"/>
                  </a:cubicBezTo>
                  <a:cubicBezTo>
                    <a:pt x="8175" y="4312"/>
                    <a:pt x="8265" y="4212"/>
                    <a:pt x="8265" y="4103"/>
                  </a:cubicBezTo>
                  <a:lnTo>
                    <a:pt x="8265" y="2768"/>
                  </a:lnTo>
                  <a:cubicBezTo>
                    <a:pt x="8265" y="2420"/>
                    <a:pt x="7986" y="2141"/>
                    <a:pt x="7637" y="2141"/>
                  </a:cubicBezTo>
                  <a:lnTo>
                    <a:pt x="7130" y="2141"/>
                  </a:lnTo>
                  <a:lnTo>
                    <a:pt x="7130" y="628"/>
                  </a:lnTo>
                  <a:cubicBezTo>
                    <a:pt x="7130" y="279"/>
                    <a:pt x="6851" y="0"/>
                    <a:pt x="6502"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204" name="Google Shape;460;p6">
              <a:extLst>
                <a:ext uri="{FF2B5EF4-FFF2-40B4-BE49-F238E27FC236}">
                  <a16:creationId xmlns:a16="http://schemas.microsoft.com/office/drawing/2014/main" id="{2D02FE63-C5E3-1C81-7F69-374E45FFE46B}"/>
                </a:ext>
              </a:extLst>
            </p:cNvPr>
            <p:cNvSpPr/>
            <p:nvPr/>
          </p:nvSpPr>
          <p:spPr>
            <a:xfrm>
              <a:off x="6490772" y="1542500"/>
              <a:ext cx="16604" cy="16564"/>
            </a:xfrm>
            <a:custGeom>
              <a:avLst/>
              <a:gdLst/>
              <a:ahLst/>
              <a:cxnLst/>
              <a:rect l="l" t="t" r="r" b="b"/>
              <a:pathLst>
                <a:path w="420" h="419" extrusionOk="0">
                  <a:moveTo>
                    <a:pt x="210" y="1"/>
                  </a:moveTo>
                  <a:cubicBezTo>
                    <a:pt x="150" y="1"/>
                    <a:pt x="100" y="21"/>
                    <a:pt x="61" y="60"/>
                  </a:cubicBezTo>
                  <a:cubicBezTo>
                    <a:pt x="21" y="100"/>
                    <a:pt x="1" y="160"/>
                    <a:pt x="1" y="210"/>
                  </a:cubicBezTo>
                  <a:cubicBezTo>
                    <a:pt x="1" y="270"/>
                    <a:pt x="21" y="319"/>
                    <a:pt x="61" y="359"/>
                  </a:cubicBezTo>
                  <a:cubicBezTo>
                    <a:pt x="100" y="399"/>
                    <a:pt x="150" y="419"/>
                    <a:pt x="210" y="419"/>
                  </a:cubicBezTo>
                  <a:cubicBezTo>
                    <a:pt x="260" y="419"/>
                    <a:pt x="319" y="399"/>
                    <a:pt x="359" y="359"/>
                  </a:cubicBezTo>
                  <a:cubicBezTo>
                    <a:pt x="399" y="319"/>
                    <a:pt x="419" y="270"/>
                    <a:pt x="419" y="210"/>
                  </a:cubicBezTo>
                  <a:cubicBezTo>
                    <a:pt x="419" y="160"/>
                    <a:pt x="399" y="100"/>
                    <a:pt x="359" y="60"/>
                  </a:cubicBezTo>
                  <a:cubicBezTo>
                    <a:pt x="319" y="21"/>
                    <a:pt x="260" y="1"/>
                    <a:pt x="210"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205" name="Google Shape;461;p6">
              <a:extLst>
                <a:ext uri="{FF2B5EF4-FFF2-40B4-BE49-F238E27FC236}">
                  <a16:creationId xmlns:a16="http://schemas.microsoft.com/office/drawing/2014/main" id="{6A0DE16F-B4F8-2948-09D4-99C095A1CB7F}"/>
                </a:ext>
              </a:extLst>
            </p:cNvPr>
            <p:cNvSpPr/>
            <p:nvPr/>
          </p:nvSpPr>
          <p:spPr>
            <a:xfrm>
              <a:off x="6220333" y="1402793"/>
              <a:ext cx="16564" cy="16564"/>
            </a:xfrm>
            <a:custGeom>
              <a:avLst/>
              <a:gdLst/>
              <a:ahLst/>
              <a:cxnLst/>
              <a:rect l="l" t="t" r="r" b="b"/>
              <a:pathLst>
                <a:path w="419" h="419" extrusionOk="0">
                  <a:moveTo>
                    <a:pt x="210" y="0"/>
                  </a:moveTo>
                  <a:cubicBezTo>
                    <a:pt x="160" y="0"/>
                    <a:pt x="100" y="30"/>
                    <a:pt x="60" y="60"/>
                  </a:cubicBezTo>
                  <a:cubicBezTo>
                    <a:pt x="20" y="100"/>
                    <a:pt x="1" y="159"/>
                    <a:pt x="1" y="209"/>
                  </a:cubicBezTo>
                  <a:cubicBezTo>
                    <a:pt x="1" y="269"/>
                    <a:pt x="20" y="319"/>
                    <a:pt x="60" y="359"/>
                  </a:cubicBezTo>
                  <a:cubicBezTo>
                    <a:pt x="100" y="398"/>
                    <a:pt x="160" y="418"/>
                    <a:pt x="210" y="418"/>
                  </a:cubicBezTo>
                  <a:cubicBezTo>
                    <a:pt x="270" y="418"/>
                    <a:pt x="319" y="398"/>
                    <a:pt x="359" y="359"/>
                  </a:cubicBezTo>
                  <a:cubicBezTo>
                    <a:pt x="399" y="319"/>
                    <a:pt x="419" y="269"/>
                    <a:pt x="419" y="209"/>
                  </a:cubicBezTo>
                  <a:cubicBezTo>
                    <a:pt x="419" y="159"/>
                    <a:pt x="399" y="100"/>
                    <a:pt x="359" y="60"/>
                  </a:cubicBezTo>
                  <a:cubicBezTo>
                    <a:pt x="319" y="30"/>
                    <a:pt x="270" y="0"/>
                    <a:pt x="210"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grpSp>
      <p:grpSp>
        <p:nvGrpSpPr>
          <p:cNvPr id="206" name="Google Shape;462;p6">
            <a:extLst>
              <a:ext uri="{FF2B5EF4-FFF2-40B4-BE49-F238E27FC236}">
                <a16:creationId xmlns:a16="http://schemas.microsoft.com/office/drawing/2014/main" id="{E8394B27-3B05-7336-2FA4-3B4A774366F1}"/>
              </a:ext>
            </a:extLst>
          </p:cNvPr>
          <p:cNvGrpSpPr/>
          <p:nvPr/>
        </p:nvGrpSpPr>
        <p:grpSpPr>
          <a:xfrm>
            <a:off x="4538524" y="5438506"/>
            <a:ext cx="602889" cy="763604"/>
            <a:chOff x="6928512" y="1353575"/>
            <a:chExt cx="335038" cy="424381"/>
          </a:xfrm>
        </p:grpSpPr>
        <p:sp>
          <p:nvSpPr>
            <p:cNvPr id="207" name="Google Shape;463;p6">
              <a:extLst>
                <a:ext uri="{FF2B5EF4-FFF2-40B4-BE49-F238E27FC236}">
                  <a16:creationId xmlns:a16="http://schemas.microsoft.com/office/drawing/2014/main" id="{04B5FE21-8195-F360-180E-8DBC39995AE6}"/>
                </a:ext>
              </a:extLst>
            </p:cNvPr>
            <p:cNvSpPr/>
            <p:nvPr/>
          </p:nvSpPr>
          <p:spPr>
            <a:xfrm>
              <a:off x="6995440" y="1413387"/>
              <a:ext cx="259847" cy="356306"/>
            </a:xfrm>
            <a:custGeom>
              <a:avLst/>
              <a:gdLst/>
              <a:ahLst/>
              <a:cxnLst/>
              <a:rect l="l" t="t" r="r" b="b"/>
              <a:pathLst>
                <a:path w="6573" h="9013" extrusionOk="0">
                  <a:moveTo>
                    <a:pt x="0" y="1"/>
                  </a:moveTo>
                  <a:lnTo>
                    <a:pt x="0" y="8196"/>
                  </a:lnTo>
                  <a:cubicBezTo>
                    <a:pt x="0" y="8555"/>
                    <a:pt x="200" y="8863"/>
                    <a:pt x="498" y="9013"/>
                  </a:cubicBezTo>
                  <a:lnTo>
                    <a:pt x="6573" y="9013"/>
                  </a:lnTo>
                  <a:lnTo>
                    <a:pt x="6573" y="1"/>
                  </a:lnTo>
                  <a:close/>
                </a:path>
              </a:pathLst>
            </a:custGeom>
            <a:solidFill>
              <a:srgbClr val="E3461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208" name="Google Shape;464;p6">
              <a:extLst>
                <a:ext uri="{FF2B5EF4-FFF2-40B4-BE49-F238E27FC236}">
                  <a16:creationId xmlns:a16="http://schemas.microsoft.com/office/drawing/2014/main" id="{EF436F1D-2DAC-00CF-BC85-A7682523EC79}"/>
                </a:ext>
              </a:extLst>
            </p:cNvPr>
            <p:cNvSpPr/>
            <p:nvPr/>
          </p:nvSpPr>
          <p:spPr>
            <a:xfrm>
              <a:off x="6985597" y="1363419"/>
              <a:ext cx="269691" cy="71277"/>
            </a:xfrm>
            <a:custGeom>
              <a:avLst/>
              <a:gdLst/>
              <a:ahLst/>
              <a:cxnLst/>
              <a:rect l="l" t="t" r="r" b="b"/>
              <a:pathLst>
                <a:path w="6822" h="1803" extrusionOk="0">
                  <a:moveTo>
                    <a:pt x="927" y="0"/>
                  </a:moveTo>
                  <a:cubicBezTo>
                    <a:pt x="409" y="0"/>
                    <a:pt x="0" y="408"/>
                    <a:pt x="0" y="926"/>
                  </a:cubicBezTo>
                  <a:cubicBezTo>
                    <a:pt x="0" y="1335"/>
                    <a:pt x="269" y="1683"/>
                    <a:pt x="648" y="1802"/>
                  </a:cubicBezTo>
                  <a:lnTo>
                    <a:pt x="6822" y="1802"/>
                  </a:lnTo>
                  <a:lnTo>
                    <a:pt x="6822" y="0"/>
                  </a:lnTo>
                  <a:close/>
                </a:path>
              </a:pathLst>
            </a:custGeom>
            <a:solidFill>
              <a:srgbClr val="FFFFFF"/>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209" name="Google Shape;465;p6">
              <a:extLst>
                <a:ext uri="{FF2B5EF4-FFF2-40B4-BE49-F238E27FC236}">
                  <a16:creationId xmlns:a16="http://schemas.microsoft.com/office/drawing/2014/main" id="{61601DFB-700F-60D9-B567-447E66EBBE36}"/>
                </a:ext>
              </a:extLst>
            </p:cNvPr>
            <p:cNvSpPr/>
            <p:nvPr/>
          </p:nvSpPr>
          <p:spPr>
            <a:xfrm>
              <a:off x="7005284" y="1494468"/>
              <a:ext cx="182284" cy="105947"/>
            </a:xfrm>
            <a:custGeom>
              <a:avLst/>
              <a:gdLst/>
              <a:ahLst/>
              <a:cxnLst/>
              <a:rect l="l" t="t" r="r" b="b"/>
              <a:pathLst>
                <a:path w="4611" h="2680" extrusionOk="0">
                  <a:moveTo>
                    <a:pt x="0" y="1"/>
                  </a:moveTo>
                  <a:lnTo>
                    <a:pt x="0" y="2680"/>
                  </a:lnTo>
                  <a:lnTo>
                    <a:pt x="4611" y="2680"/>
                  </a:lnTo>
                  <a:lnTo>
                    <a:pt x="4611" y="1"/>
                  </a:lnTo>
                  <a:close/>
                </a:path>
              </a:pathLst>
            </a:custGeom>
            <a:solidFill>
              <a:srgbClr val="FFFFFF"/>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210" name="Google Shape;466;p6">
              <a:extLst>
                <a:ext uri="{FF2B5EF4-FFF2-40B4-BE49-F238E27FC236}">
                  <a16:creationId xmlns:a16="http://schemas.microsoft.com/office/drawing/2014/main" id="{D632AA07-3F6B-9664-E748-679ACF70686B}"/>
                </a:ext>
              </a:extLst>
            </p:cNvPr>
            <p:cNvSpPr/>
            <p:nvPr/>
          </p:nvSpPr>
          <p:spPr>
            <a:xfrm>
              <a:off x="6928512" y="1614923"/>
              <a:ext cx="16564" cy="16999"/>
            </a:xfrm>
            <a:custGeom>
              <a:avLst/>
              <a:gdLst/>
              <a:ahLst/>
              <a:cxnLst/>
              <a:rect l="l" t="t" r="r" b="b"/>
              <a:pathLst>
                <a:path w="419" h="430" extrusionOk="0">
                  <a:moveTo>
                    <a:pt x="209" y="1"/>
                  </a:moveTo>
                  <a:cubicBezTo>
                    <a:pt x="150" y="1"/>
                    <a:pt x="100" y="31"/>
                    <a:pt x="60" y="71"/>
                  </a:cubicBezTo>
                  <a:cubicBezTo>
                    <a:pt x="21" y="111"/>
                    <a:pt x="1" y="160"/>
                    <a:pt x="1" y="210"/>
                  </a:cubicBezTo>
                  <a:cubicBezTo>
                    <a:pt x="1" y="270"/>
                    <a:pt x="21" y="320"/>
                    <a:pt x="60" y="359"/>
                  </a:cubicBezTo>
                  <a:cubicBezTo>
                    <a:pt x="100" y="399"/>
                    <a:pt x="150" y="429"/>
                    <a:pt x="209" y="429"/>
                  </a:cubicBezTo>
                  <a:cubicBezTo>
                    <a:pt x="260" y="429"/>
                    <a:pt x="319" y="399"/>
                    <a:pt x="359" y="359"/>
                  </a:cubicBezTo>
                  <a:cubicBezTo>
                    <a:pt x="389" y="320"/>
                    <a:pt x="419" y="270"/>
                    <a:pt x="419" y="210"/>
                  </a:cubicBezTo>
                  <a:cubicBezTo>
                    <a:pt x="419" y="160"/>
                    <a:pt x="389" y="111"/>
                    <a:pt x="359" y="71"/>
                  </a:cubicBezTo>
                  <a:cubicBezTo>
                    <a:pt x="319" y="31"/>
                    <a:pt x="260" y="1"/>
                    <a:pt x="209"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211" name="Google Shape;467;p6">
              <a:extLst>
                <a:ext uri="{FF2B5EF4-FFF2-40B4-BE49-F238E27FC236}">
                  <a16:creationId xmlns:a16="http://schemas.microsoft.com/office/drawing/2014/main" id="{DB0D817B-EB84-4660-2BF3-AE1B5CD5C9EB}"/>
                </a:ext>
              </a:extLst>
            </p:cNvPr>
            <p:cNvSpPr/>
            <p:nvPr/>
          </p:nvSpPr>
          <p:spPr>
            <a:xfrm>
              <a:off x="6928512" y="1353575"/>
              <a:ext cx="335038" cy="424381"/>
            </a:xfrm>
            <a:custGeom>
              <a:avLst/>
              <a:gdLst/>
              <a:ahLst/>
              <a:cxnLst/>
              <a:rect l="l" t="t" r="r" b="b"/>
              <a:pathLst>
                <a:path w="8475" h="10735" extrusionOk="0">
                  <a:moveTo>
                    <a:pt x="8056" y="418"/>
                  </a:moveTo>
                  <a:lnTo>
                    <a:pt x="8056" y="1843"/>
                  </a:lnTo>
                  <a:lnTo>
                    <a:pt x="1126" y="1843"/>
                  </a:lnTo>
                  <a:cubicBezTo>
                    <a:pt x="738" y="1843"/>
                    <a:pt x="419" y="1524"/>
                    <a:pt x="419" y="1126"/>
                  </a:cubicBezTo>
                  <a:cubicBezTo>
                    <a:pt x="419" y="737"/>
                    <a:pt x="738" y="418"/>
                    <a:pt x="1126" y="418"/>
                  </a:cubicBezTo>
                  <a:close/>
                  <a:moveTo>
                    <a:pt x="1126" y="0"/>
                  </a:moveTo>
                  <a:cubicBezTo>
                    <a:pt x="508" y="0"/>
                    <a:pt x="1" y="508"/>
                    <a:pt x="1" y="1126"/>
                  </a:cubicBezTo>
                  <a:lnTo>
                    <a:pt x="1" y="6005"/>
                  </a:lnTo>
                  <a:cubicBezTo>
                    <a:pt x="1" y="6114"/>
                    <a:pt x="90" y="6214"/>
                    <a:pt x="209" y="6214"/>
                  </a:cubicBezTo>
                  <a:cubicBezTo>
                    <a:pt x="319" y="6214"/>
                    <a:pt x="419" y="6114"/>
                    <a:pt x="419" y="6005"/>
                  </a:cubicBezTo>
                  <a:lnTo>
                    <a:pt x="419" y="2011"/>
                  </a:lnTo>
                  <a:cubicBezTo>
                    <a:pt x="608" y="2171"/>
                    <a:pt x="857" y="2261"/>
                    <a:pt x="1126" y="2261"/>
                  </a:cubicBezTo>
                  <a:lnTo>
                    <a:pt x="8056" y="2261"/>
                  </a:lnTo>
                  <a:lnTo>
                    <a:pt x="8056" y="10316"/>
                  </a:lnTo>
                  <a:lnTo>
                    <a:pt x="1126" y="10316"/>
                  </a:lnTo>
                  <a:cubicBezTo>
                    <a:pt x="738" y="10316"/>
                    <a:pt x="419" y="9997"/>
                    <a:pt x="419" y="9610"/>
                  </a:cubicBezTo>
                  <a:lnTo>
                    <a:pt x="419" y="7747"/>
                  </a:lnTo>
                  <a:cubicBezTo>
                    <a:pt x="419" y="7638"/>
                    <a:pt x="319" y="7538"/>
                    <a:pt x="209" y="7538"/>
                  </a:cubicBezTo>
                  <a:cubicBezTo>
                    <a:pt x="90" y="7538"/>
                    <a:pt x="1" y="7638"/>
                    <a:pt x="1" y="7747"/>
                  </a:cubicBezTo>
                  <a:lnTo>
                    <a:pt x="1" y="9610"/>
                  </a:lnTo>
                  <a:cubicBezTo>
                    <a:pt x="1" y="10197"/>
                    <a:pt x="459" y="10685"/>
                    <a:pt x="1046" y="10734"/>
                  </a:cubicBezTo>
                  <a:lnTo>
                    <a:pt x="8266" y="10734"/>
                  </a:lnTo>
                  <a:cubicBezTo>
                    <a:pt x="8375" y="10734"/>
                    <a:pt x="8474" y="10645"/>
                    <a:pt x="8474" y="10526"/>
                  </a:cubicBezTo>
                  <a:lnTo>
                    <a:pt x="8474" y="210"/>
                  </a:lnTo>
                  <a:cubicBezTo>
                    <a:pt x="8474" y="90"/>
                    <a:pt x="8375" y="0"/>
                    <a:pt x="8266"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212" name="Google Shape;468;p6">
              <a:extLst>
                <a:ext uri="{FF2B5EF4-FFF2-40B4-BE49-F238E27FC236}">
                  <a16:creationId xmlns:a16="http://schemas.microsoft.com/office/drawing/2014/main" id="{28D033B7-2053-1991-DED1-055AAFB36855}"/>
                </a:ext>
              </a:extLst>
            </p:cNvPr>
            <p:cNvSpPr/>
            <p:nvPr/>
          </p:nvSpPr>
          <p:spPr>
            <a:xfrm>
              <a:off x="6997022" y="1486246"/>
              <a:ext cx="198809" cy="122827"/>
            </a:xfrm>
            <a:custGeom>
              <a:avLst/>
              <a:gdLst/>
              <a:ahLst/>
              <a:cxnLst/>
              <a:rect l="l" t="t" r="r" b="b"/>
              <a:pathLst>
                <a:path w="5029" h="3107" extrusionOk="0">
                  <a:moveTo>
                    <a:pt x="4610" y="418"/>
                  </a:moveTo>
                  <a:lnTo>
                    <a:pt x="4610" y="2678"/>
                  </a:lnTo>
                  <a:lnTo>
                    <a:pt x="419" y="2678"/>
                  </a:lnTo>
                  <a:lnTo>
                    <a:pt x="419" y="418"/>
                  </a:lnTo>
                  <a:close/>
                  <a:moveTo>
                    <a:pt x="209" y="0"/>
                  </a:moveTo>
                  <a:cubicBezTo>
                    <a:pt x="90" y="0"/>
                    <a:pt x="0" y="89"/>
                    <a:pt x="0" y="209"/>
                  </a:cubicBezTo>
                  <a:lnTo>
                    <a:pt x="0" y="2888"/>
                  </a:lnTo>
                  <a:cubicBezTo>
                    <a:pt x="0" y="3007"/>
                    <a:pt x="90" y="3107"/>
                    <a:pt x="209" y="3107"/>
                  </a:cubicBezTo>
                  <a:lnTo>
                    <a:pt x="4820" y="3107"/>
                  </a:lnTo>
                  <a:cubicBezTo>
                    <a:pt x="4939" y="3107"/>
                    <a:pt x="5029" y="3007"/>
                    <a:pt x="5029" y="2888"/>
                  </a:cubicBezTo>
                  <a:lnTo>
                    <a:pt x="5029" y="209"/>
                  </a:lnTo>
                  <a:cubicBezTo>
                    <a:pt x="5029" y="89"/>
                    <a:pt x="4939" y="0"/>
                    <a:pt x="4820"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213" name="Google Shape;469;p6">
              <a:extLst>
                <a:ext uri="{FF2B5EF4-FFF2-40B4-BE49-F238E27FC236}">
                  <a16:creationId xmlns:a16="http://schemas.microsoft.com/office/drawing/2014/main" id="{AAF7C73D-B761-78F4-8406-8497DE04B566}"/>
                </a:ext>
              </a:extLst>
            </p:cNvPr>
            <p:cNvSpPr/>
            <p:nvPr/>
          </p:nvSpPr>
          <p:spPr>
            <a:xfrm>
              <a:off x="6997022" y="1636982"/>
              <a:ext cx="198809" cy="16564"/>
            </a:xfrm>
            <a:custGeom>
              <a:avLst/>
              <a:gdLst/>
              <a:ahLst/>
              <a:cxnLst/>
              <a:rect l="l" t="t" r="r" b="b"/>
              <a:pathLst>
                <a:path w="5029" h="419" extrusionOk="0">
                  <a:moveTo>
                    <a:pt x="209" y="0"/>
                  </a:moveTo>
                  <a:cubicBezTo>
                    <a:pt x="90" y="0"/>
                    <a:pt x="0" y="100"/>
                    <a:pt x="0" y="210"/>
                  </a:cubicBezTo>
                  <a:cubicBezTo>
                    <a:pt x="0" y="329"/>
                    <a:pt x="90" y="419"/>
                    <a:pt x="209" y="419"/>
                  </a:cubicBezTo>
                  <a:lnTo>
                    <a:pt x="4820" y="419"/>
                  </a:lnTo>
                  <a:cubicBezTo>
                    <a:pt x="4939" y="419"/>
                    <a:pt x="5029" y="329"/>
                    <a:pt x="5029" y="210"/>
                  </a:cubicBezTo>
                  <a:cubicBezTo>
                    <a:pt x="5029" y="100"/>
                    <a:pt x="4939" y="0"/>
                    <a:pt x="4820"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214" name="Google Shape;470;p6">
              <a:extLst>
                <a:ext uri="{FF2B5EF4-FFF2-40B4-BE49-F238E27FC236}">
                  <a16:creationId xmlns:a16="http://schemas.microsoft.com/office/drawing/2014/main" id="{4EF44022-95C7-2CA4-C40F-4C4F983B7144}"/>
                </a:ext>
              </a:extLst>
            </p:cNvPr>
            <p:cNvSpPr/>
            <p:nvPr/>
          </p:nvSpPr>
          <p:spPr>
            <a:xfrm>
              <a:off x="7152897" y="1681852"/>
              <a:ext cx="16959" cy="16564"/>
            </a:xfrm>
            <a:custGeom>
              <a:avLst/>
              <a:gdLst/>
              <a:ahLst/>
              <a:cxnLst/>
              <a:rect l="l" t="t" r="r" b="b"/>
              <a:pathLst>
                <a:path w="429" h="419" extrusionOk="0">
                  <a:moveTo>
                    <a:pt x="220" y="1"/>
                  </a:moveTo>
                  <a:cubicBezTo>
                    <a:pt x="160" y="1"/>
                    <a:pt x="110" y="21"/>
                    <a:pt x="70" y="60"/>
                  </a:cubicBezTo>
                  <a:cubicBezTo>
                    <a:pt x="30" y="100"/>
                    <a:pt x="1" y="150"/>
                    <a:pt x="1" y="210"/>
                  </a:cubicBezTo>
                  <a:cubicBezTo>
                    <a:pt x="1" y="260"/>
                    <a:pt x="30" y="319"/>
                    <a:pt x="70" y="359"/>
                  </a:cubicBezTo>
                  <a:cubicBezTo>
                    <a:pt x="110" y="399"/>
                    <a:pt x="160" y="419"/>
                    <a:pt x="220" y="419"/>
                  </a:cubicBezTo>
                  <a:cubicBezTo>
                    <a:pt x="269" y="419"/>
                    <a:pt x="329" y="399"/>
                    <a:pt x="359" y="359"/>
                  </a:cubicBezTo>
                  <a:cubicBezTo>
                    <a:pt x="399" y="319"/>
                    <a:pt x="428" y="260"/>
                    <a:pt x="428" y="210"/>
                  </a:cubicBezTo>
                  <a:cubicBezTo>
                    <a:pt x="428" y="150"/>
                    <a:pt x="399" y="100"/>
                    <a:pt x="359" y="60"/>
                  </a:cubicBezTo>
                  <a:cubicBezTo>
                    <a:pt x="329" y="21"/>
                    <a:pt x="269" y="1"/>
                    <a:pt x="220"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215" name="Google Shape;471;p6">
              <a:extLst>
                <a:ext uri="{FF2B5EF4-FFF2-40B4-BE49-F238E27FC236}">
                  <a16:creationId xmlns:a16="http://schemas.microsoft.com/office/drawing/2014/main" id="{96643F89-9298-6426-E6C7-F7C77465F29F}"/>
                </a:ext>
              </a:extLst>
            </p:cNvPr>
            <p:cNvSpPr/>
            <p:nvPr/>
          </p:nvSpPr>
          <p:spPr>
            <a:xfrm>
              <a:off x="7022994" y="1681852"/>
              <a:ext cx="113419" cy="16564"/>
            </a:xfrm>
            <a:custGeom>
              <a:avLst/>
              <a:gdLst/>
              <a:ahLst/>
              <a:cxnLst/>
              <a:rect l="l" t="t" r="r" b="b"/>
              <a:pathLst>
                <a:path w="2869" h="419" extrusionOk="0">
                  <a:moveTo>
                    <a:pt x="209" y="1"/>
                  </a:moveTo>
                  <a:cubicBezTo>
                    <a:pt x="100" y="1"/>
                    <a:pt x="1" y="91"/>
                    <a:pt x="1" y="210"/>
                  </a:cubicBezTo>
                  <a:cubicBezTo>
                    <a:pt x="1" y="330"/>
                    <a:pt x="100" y="419"/>
                    <a:pt x="209" y="419"/>
                  </a:cubicBezTo>
                  <a:lnTo>
                    <a:pt x="2659" y="419"/>
                  </a:lnTo>
                  <a:cubicBezTo>
                    <a:pt x="2778" y="419"/>
                    <a:pt x="2868" y="330"/>
                    <a:pt x="2868" y="210"/>
                  </a:cubicBezTo>
                  <a:cubicBezTo>
                    <a:pt x="2868" y="91"/>
                    <a:pt x="2778" y="1"/>
                    <a:pt x="2659"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grpSp>
      <p:grpSp>
        <p:nvGrpSpPr>
          <p:cNvPr id="216" name="Google Shape;472;p6">
            <a:extLst>
              <a:ext uri="{FF2B5EF4-FFF2-40B4-BE49-F238E27FC236}">
                <a16:creationId xmlns:a16="http://schemas.microsoft.com/office/drawing/2014/main" id="{739F514A-6955-1CBE-72FB-CB6C75BDB113}"/>
              </a:ext>
            </a:extLst>
          </p:cNvPr>
          <p:cNvGrpSpPr/>
          <p:nvPr/>
        </p:nvGrpSpPr>
        <p:grpSpPr>
          <a:xfrm rot="-167380">
            <a:off x="8714645" y="996048"/>
            <a:ext cx="3977073" cy="1720973"/>
            <a:chOff x="1202500" y="3063807"/>
            <a:chExt cx="1138604" cy="492701"/>
          </a:xfrm>
        </p:grpSpPr>
        <p:sp>
          <p:nvSpPr>
            <p:cNvPr id="217" name="Google Shape;473;p6">
              <a:extLst>
                <a:ext uri="{FF2B5EF4-FFF2-40B4-BE49-F238E27FC236}">
                  <a16:creationId xmlns:a16="http://schemas.microsoft.com/office/drawing/2014/main" id="{FB98CE6B-56D5-8CFF-08E7-0B11C6F0AB52}"/>
                </a:ext>
              </a:extLst>
            </p:cNvPr>
            <p:cNvSpPr/>
            <p:nvPr/>
          </p:nvSpPr>
          <p:spPr>
            <a:xfrm>
              <a:off x="1337779" y="3063807"/>
              <a:ext cx="906946" cy="458051"/>
            </a:xfrm>
            <a:custGeom>
              <a:avLst/>
              <a:gdLst/>
              <a:ahLst/>
              <a:cxnLst/>
              <a:rect l="l" t="t" r="r" b="b"/>
              <a:pathLst>
                <a:path w="29714" h="15007" extrusionOk="0">
                  <a:moveTo>
                    <a:pt x="1713" y="1"/>
                  </a:moveTo>
                  <a:lnTo>
                    <a:pt x="0" y="4621"/>
                  </a:lnTo>
                  <a:lnTo>
                    <a:pt x="28001" y="15007"/>
                  </a:lnTo>
                  <a:lnTo>
                    <a:pt x="29714" y="10386"/>
                  </a:lnTo>
                  <a:lnTo>
                    <a:pt x="1713" y="1"/>
                  </a:ln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218" name="Google Shape;474;p6">
              <a:extLst>
                <a:ext uri="{FF2B5EF4-FFF2-40B4-BE49-F238E27FC236}">
                  <a16:creationId xmlns:a16="http://schemas.microsoft.com/office/drawing/2014/main" id="{E01A2AA3-389D-B158-8D1D-BE9E0300A868}"/>
                </a:ext>
              </a:extLst>
            </p:cNvPr>
            <p:cNvSpPr/>
            <p:nvPr/>
          </p:nvSpPr>
          <p:spPr>
            <a:xfrm>
              <a:off x="2165691" y="3371999"/>
              <a:ext cx="175413" cy="184509"/>
            </a:xfrm>
            <a:custGeom>
              <a:avLst/>
              <a:gdLst/>
              <a:ahLst/>
              <a:cxnLst/>
              <a:rect l="l" t="t" r="r" b="b"/>
              <a:pathLst>
                <a:path w="5747" h="6045" extrusionOk="0">
                  <a:moveTo>
                    <a:pt x="1785" y="1"/>
                  </a:moveTo>
                  <a:cubicBezTo>
                    <a:pt x="1717" y="1"/>
                    <a:pt x="1658" y="40"/>
                    <a:pt x="1634" y="110"/>
                  </a:cubicBezTo>
                  <a:lnTo>
                    <a:pt x="31" y="4432"/>
                  </a:lnTo>
                  <a:cubicBezTo>
                    <a:pt x="1" y="4511"/>
                    <a:pt x="41" y="4601"/>
                    <a:pt x="131" y="4631"/>
                  </a:cubicBezTo>
                  <a:lnTo>
                    <a:pt x="3915" y="6035"/>
                  </a:lnTo>
                  <a:cubicBezTo>
                    <a:pt x="3932" y="6042"/>
                    <a:pt x="3951" y="6045"/>
                    <a:pt x="3969" y="6045"/>
                  </a:cubicBezTo>
                  <a:cubicBezTo>
                    <a:pt x="4031" y="6045"/>
                    <a:pt x="4090" y="6007"/>
                    <a:pt x="4114" y="5945"/>
                  </a:cubicBezTo>
                  <a:lnTo>
                    <a:pt x="5717" y="1624"/>
                  </a:lnTo>
                  <a:cubicBezTo>
                    <a:pt x="5747" y="1534"/>
                    <a:pt x="5707" y="1444"/>
                    <a:pt x="5627" y="1415"/>
                  </a:cubicBezTo>
                  <a:lnTo>
                    <a:pt x="1843" y="10"/>
                  </a:lnTo>
                  <a:cubicBezTo>
                    <a:pt x="1824" y="4"/>
                    <a:pt x="1804" y="1"/>
                    <a:pt x="1785" y="1"/>
                  </a:cubicBezTo>
                  <a:close/>
                </a:path>
              </a:pathLst>
            </a:custGeom>
            <a:solidFill>
              <a:srgbClr val="E3461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219" name="Google Shape;475;p6">
              <a:extLst>
                <a:ext uri="{FF2B5EF4-FFF2-40B4-BE49-F238E27FC236}">
                  <a16:creationId xmlns:a16="http://schemas.microsoft.com/office/drawing/2014/main" id="{46F1AFA7-785F-762B-DE18-90FF00030223}"/>
                </a:ext>
              </a:extLst>
            </p:cNvPr>
            <p:cNvSpPr/>
            <p:nvPr/>
          </p:nvSpPr>
          <p:spPr>
            <a:xfrm>
              <a:off x="1352369" y="3162824"/>
              <a:ext cx="838880" cy="313771"/>
            </a:xfrm>
            <a:custGeom>
              <a:avLst/>
              <a:gdLst/>
              <a:ahLst/>
              <a:cxnLst/>
              <a:rect l="l" t="t" r="r" b="b"/>
              <a:pathLst>
                <a:path w="27484" h="10280" extrusionOk="0">
                  <a:moveTo>
                    <a:pt x="82" y="0"/>
                  </a:moveTo>
                  <a:cubicBezTo>
                    <a:pt x="54" y="0"/>
                    <a:pt x="19" y="18"/>
                    <a:pt x="11" y="43"/>
                  </a:cubicBezTo>
                  <a:cubicBezTo>
                    <a:pt x="0" y="83"/>
                    <a:pt x="20" y="122"/>
                    <a:pt x="51" y="132"/>
                  </a:cubicBezTo>
                  <a:lnTo>
                    <a:pt x="27384" y="10279"/>
                  </a:lnTo>
                  <a:lnTo>
                    <a:pt x="27404" y="10279"/>
                  </a:lnTo>
                  <a:cubicBezTo>
                    <a:pt x="27434" y="10279"/>
                    <a:pt x="27463" y="10259"/>
                    <a:pt x="27474" y="10229"/>
                  </a:cubicBezTo>
                  <a:cubicBezTo>
                    <a:pt x="27483" y="10200"/>
                    <a:pt x="27463" y="10160"/>
                    <a:pt x="27434" y="10140"/>
                  </a:cubicBezTo>
                  <a:lnTo>
                    <a:pt x="100" y="3"/>
                  </a:lnTo>
                  <a:cubicBezTo>
                    <a:pt x="95" y="1"/>
                    <a:pt x="89" y="0"/>
                    <a:pt x="82" y="0"/>
                  </a:cubicBezTo>
                  <a:close/>
                </a:path>
              </a:pathLst>
            </a:custGeom>
            <a:solidFill>
              <a:srgbClr val="2371AD"/>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220" name="Google Shape;476;p6">
              <a:extLst>
                <a:ext uri="{FF2B5EF4-FFF2-40B4-BE49-F238E27FC236}">
                  <a16:creationId xmlns:a16="http://schemas.microsoft.com/office/drawing/2014/main" id="{A1F763B2-7E2F-A5BB-E646-3BF25EC0FD44}"/>
                </a:ext>
              </a:extLst>
            </p:cNvPr>
            <p:cNvSpPr/>
            <p:nvPr/>
          </p:nvSpPr>
          <p:spPr>
            <a:xfrm>
              <a:off x="1374559" y="3102938"/>
              <a:ext cx="838880" cy="313771"/>
            </a:xfrm>
            <a:custGeom>
              <a:avLst/>
              <a:gdLst/>
              <a:ahLst/>
              <a:cxnLst/>
              <a:rect l="l" t="t" r="r" b="b"/>
              <a:pathLst>
                <a:path w="27484" h="10280" extrusionOk="0">
                  <a:moveTo>
                    <a:pt x="84" y="0"/>
                  </a:moveTo>
                  <a:cubicBezTo>
                    <a:pt x="57" y="0"/>
                    <a:pt x="27" y="18"/>
                    <a:pt x="10" y="43"/>
                  </a:cubicBezTo>
                  <a:cubicBezTo>
                    <a:pt x="1" y="83"/>
                    <a:pt x="21" y="122"/>
                    <a:pt x="50" y="133"/>
                  </a:cubicBezTo>
                  <a:lnTo>
                    <a:pt x="27384" y="10279"/>
                  </a:lnTo>
                  <a:lnTo>
                    <a:pt x="27414" y="10279"/>
                  </a:lnTo>
                  <a:cubicBezTo>
                    <a:pt x="27433" y="10279"/>
                    <a:pt x="27464" y="10259"/>
                    <a:pt x="27473" y="10230"/>
                  </a:cubicBezTo>
                  <a:cubicBezTo>
                    <a:pt x="27484" y="10200"/>
                    <a:pt x="27473" y="10160"/>
                    <a:pt x="27433" y="10140"/>
                  </a:cubicBezTo>
                  <a:lnTo>
                    <a:pt x="100" y="3"/>
                  </a:lnTo>
                  <a:cubicBezTo>
                    <a:pt x="95" y="1"/>
                    <a:pt x="90" y="0"/>
                    <a:pt x="84" y="0"/>
                  </a:cubicBezTo>
                  <a:close/>
                </a:path>
              </a:pathLst>
            </a:custGeom>
            <a:solidFill>
              <a:srgbClr val="2371AD"/>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221" name="Google Shape;477;p6">
              <a:extLst>
                <a:ext uri="{FF2B5EF4-FFF2-40B4-BE49-F238E27FC236}">
                  <a16:creationId xmlns:a16="http://schemas.microsoft.com/office/drawing/2014/main" id="{FE763A69-36DC-264E-7DC7-60562845F861}"/>
                </a:ext>
              </a:extLst>
            </p:cNvPr>
            <p:cNvSpPr/>
            <p:nvPr/>
          </p:nvSpPr>
          <p:spPr>
            <a:xfrm>
              <a:off x="1213153" y="3063807"/>
              <a:ext cx="176939" cy="141075"/>
            </a:xfrm>
            <a:custGeom>
              <a:avLst/>
              <a:gdLst/>
              <a:ahLst/>
              <a:cxnLst/>
              <a:rect l="l" t="t" r="r" b="b"/>
              <a:pathLst>
                <a:path w="5797" h="4622" extrusionOk="0">
                  <a:moveTo>
                    <a:pt x="5796" y="1"/>
                  </a:moveTo>
                  <a:lnTo>
                    <a:pt x="1" y="479"/>
                  </a:lnTo>
                  <a:lnTo>
                    <a:pt x="4083" y="4621"/>
                  </a:lnTo>
                  <a:lnTo>
                    <a:pt x="5796" y="1"/>
                  </a:lnTo>
                  <a:close/>
                </a:path>
              </a:pathLst>
            </a:custGeom>
            <a:solidFill>
              <a:srgbClr val="2371AD"/>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222" name="Google Shape;478;p6">
              <a:extLst>
                <a:ext uri="{FF2B5EF4-FFF2-40B4-BE49-F238E27FC236}">
                  <a16:creationId xmlns:a16="http://schemas.microsoft.com/office/drawing/2014/main" id="{661518D7-9347-DDDC-4A41-4CEBDF917B18}"/>
                </a:ext>
              </a:extLst>
            </p:cNvPr>
            <p:cNvSpPr/>
            <p:nvPr/>
          </p:nvSpPr>
          <p:spPr>
            <a:xfrm>
              <a:off x="1202500" y="3064845"/>
              <a:ext cx="49294" cy="41236"/>
            </a:xfrm>
            <a:custGeom>
              <a:avLst/>
              <a:gdLst/>
              <a:ahLst/>
              <a:cxnLst/>
              <a:rect l="l" t="t" r="r" b="b"/>
              <a:pathLst>
                <a:path w="1615" h="1351" extrusionOk="0">
                  <a:moveTo>
                    <a:pt x="609" y="0"/>
                  </a:moveTo>
                  <a:cubicBezTo>
                    <a:pt x="392" y="0"/>
                    <a:pt x="188" y="138"/>
                    <a:pt x="111" y="355"/>
                  </a:cubicBezTo>
                  <a:cubicBezTo>
                    <a:pt x="1" y="634"/>
                    <a:pt x="151" y="943"/>
                    <a:pt x="429" y="1042"/>
                  </a:cubicBezTo>
                  <a:lnTo>
                    <a:pt x="1246" y="1350"/>
                  </a:lnTo>
                  <a:lnTo>
                    <a:pt x="1615" y="335"/>
                  </a:lnTo>
                  <a:lnTo>
                    <a:pt x="798" y="36"/>
                  </a:lnTo>
                  <a:cubicBezTo>
                    <a:pt x="736" y="12"/>
                    <a:pt x="672" y="0"/>
                    <a:pt x="609" y="0"/>
                  </a:cubicBezTo>
                  <a:close/>
                </a:path>
              </a:pathLst>
            </a:custGeom>
            <a:solidFill>
              <a:srgbClr val="E3461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223" name="Google Shape;479;p6">
              <a:extLst>
                <a:ext uri="{FF2B5EF4-FFF2-40B4-BE49-F238E27FC236}">
                  <a16:creationId xmlns:a16="http://schemas.microsoft.com/office/drawing/2014/main" id="{801A5148-2704-49C3-8486-BDC72AFC6F2E}"/>
                </a:ext>
              </a:extLst>
            </p:cNvPr>
            <p:cNvSpPr/>
            <p:nvPr/>
          </p:nvSpPr>
          <p:spPr>
            <a:xfrm>
              <a:off x="2156595" y="3360950"/>
              <a:ext cx="102464" cy="172879"/>
            </a:xfrm>
            <a:custGeom>
              <a:avLst/>
              <a:gdLst/>
              <a:ahLst/>
              <a:cxnLst/>
              <a:rect l="l" t="t" r="r" b="b"/>
              <a:pathLst>
                <a:path w="3357" h="5664" extrusionOk="0">
                  <a:moveTo>
                    <a:pt x="1934" y="0"/>
                  </a:moveTo>
                  <a:cubicBezTo>
                    <a:pt x="1917" y="0"/>
                    <a:pt x="1900" y="10"/>
                    <a:pt x="1892" y="24"/>
                  </a:cubicBezTo>
                  <a:lnTo>
                    <a:pt x="11" y="5103"/>
                  </a:lnTo>
                  <a:cubicBezTo>
                    <a:pt x="0" y="5123"/>
                    <a:pt x="20" y="5142"/>
                    <a:pt x="40" y="5152"/>
                  </a:cubicBezTo>
                  <a:lnTo>
                    <a:pt x="1405" y="5660"/>
                  </a:lnTo>
                  <a:cubicBezTo>
                    <a:pt x="1412" y="5663"/>
                    <a:pt x="1420" y="5664"/>
                    <a:pt x="1426" y="5664"/>
                  </a:cubicBezTo>
                  <a:cubicBezTo>
                    <a:pt x="1444" y="5664"/>
                    <a:pt x="1457" y="5655"/>
                    <a:pt x="1464" y="5640"/>
                  </a:cubicBezTo>
                  <a:lnTo>
                    <a:pt x="3346" y="562"/>
                  </a:lnTo>
                  <a:cubicBezTo>
                    <a:pt x="3356" y="542"/>
                    <a:pt x="3346" y="522"/>
                    <a:pt x="3316" y="512"/>
                  </a:cubicBezTo>
                  <a:lnTo>
                    <a:pt x="1952" y="4"/>
                  </a:lnTo>
                  <a:cubicBezTo>
                    <a:pt x="1947" y="2"/>
                    <a:pt x="1940" y="0"/>
                    <a:pt x="1934" y="0"/>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grpSp>
      <p:sp>
        <p:nvSpPr>
          <p:cNvPr id="224" name="Google Shape;480;p6">
            <a:extLst>
              <a:ext uri="{FF2B5EF4-FFF2-40B4-BE49-F238E27FC236}">
                <a16:creationId xmlns:a16="http://schemas.microsoft.com/office/drawing/2014/main" id="{89F4753E-39FB-4AB3-D735-296DB921FD08}"/>
              </a:ext>
            </a:extLst>
          </p:cNvPr>
          <p:cNvSpPr txBox="1">
            <a:spLocks/>
          </p:cNvSpPr>
          <p:nvPr/>
        </p:nvSpPr>
        <p:spPr>
          <a:xfrm>
            <a:off x="4666146" y="1816248"/>
            <a:ext cx="2860540" cy="626645"/>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1pPr>
            <a:lvl2pPr marR="0" lvl="1"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2pPr>
            <a:lvl3pPr marR="0" lvl="2"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3pPr>
            <a:lvl4pPr marR="0" lvl="3"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4pPr>
            <a:lvl5pPr marR="0" lvl="4"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5pPr>
            <a:lvl6pPr marR="0" lvl="5"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6pPr>
            <a:lvl7pPr marR="0" lvl="6"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7pPr>
            <a:lvl8pPr marR="0" lvl="7"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8pPr>
            <a:lvl9pPr marR="0" lvl="8"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9pPr>
          </a:lstStyle>
          <a:p>
            <a:pPr algn="ctr"/>
            <a:r>
              <a:rPr lang="en-US" sz="3200" b="1" dirty="0" err="1">
                <a:solidFill>
                  <a:schemeClr val="tx1"/>
                </a:solidFill>
                <a:latin typeface="UTM Avo" panose="02040603050506020204" pitchFamily="18" charset="0"/>
                <a:ea typeface="Arial"/>
                <a:cs typeface="Arial"/>
                <a:sym typeface="Arial"/>
              </a:rPr>
              <a:t>Nhiệm</a:t>
            </a:r>
            <a:r>
              <a:rPr lang="en-US" sz="3200" b="1" dirty="0">
                <a:solidFill>
                  <a:schemeClr val="tx1"/>
                </a:solidFill>
                <a:latin typeface="UTM Avo" panose="02040603050506020204" pitchFamily="18" charset="0"/>
                <a:ea typeface="Arial"/>
                <a:cs typeface="Arial"/>
                <a:sym typeface="Arial"/>
              </a:rPr>
              <a:t> </a:t>
            </a:r>
            <a:r>
              <a:rPr lang="en-US" sz="3200" b="1" dirty="0" err="1">
                <a:solidFill>
                  <a:schemeClr val="tx1"/>
                </a:solidFill>
                <a:latin typeface="UTM Avo" panose="02040603050506020204" pitchFamily="18" charset="0"/>
                <a:ea typeface="Arial"/>
                <a:cs typeface="Arial"/>
                <a:sym typeface="Arial"/>
              </a:rPr>
              <a:t>vụ</a:t>
            </a:r>
            <a:endParaRPr lang="en-US" sz="3200" b="1" dirty="0">
              <a:solidFill>
                <a:schemeClr val="tx1"/>
              </a:solidFill>
              <a:latin typeface="UTM Avo" panose="02040603050506020204" pitchFamily="18" charset="0"/>
              <a:ea typeface="Arial"/>
              <a:cs typeface="Arial"/>
              <a:sym typeface="Arial"/>
            </a:endParaRPr>
          </a:p>
        </p:txBody>
      </p:sp>
      <p:sp>
        <p:nvSpPr>
          <p:cNvPr id="225" name="Google Shape;481;p6">
            <a:extLst>
              <a:ext uri="{FF2B5EF4-FFF2-40B4-BE49-F238E27FC236}">
                <a16:creationId xmlns:a16="http://schemas.microsoft.com/office/drawing/2014/main" id="{1F8D82CE-8229-5553-4846-88C220AC5368}"/>
              </a:ext>
            </a:extLst>
          </p:cNvPr>
          <p:cNvSpPr txBox="1"/>
          <p:nvPr/>
        </p:nvSpPr>
        <p:spPr>
          <a:xfrm>
            <a:off x="695514" y="2544343"/>
            <a:ext cx="10800971" cy="1046386"/>
          </a:xfrm>
          <a:prstGeom prst="rect">
            <a:avLst/>
          </a:prstGeom>
          <a:noFill/>
          <a:ln>
            <a:noFill/>
          </a:ln>
        </p:spPr>
        <p:txBody>
          <a:bodyPr spcFirstLastPara="1" wrap="square" lIns="121900" tIns="60933" rIns="121900" bIns="60933" anchor="t" anchorCtr="0">
            <a:spAutoFit/>
          </a:bodyPr>
          <a:lstStyle/>
          <a:p>
            <a:pPr algn="just">
              <a:lnSpc>
                <a:spcPct val="125000"/>
              </a:lnSpc>
            </a:pPr>
            <a:r>
              <a:rPr lang="en" sz="2400" dirty="0">
                <a:solidFill>
                  <a:schemeClr val="tx1"/>
                </a:solidFill>
                <a:latin typeface="UTM Avo" panose="02040603050506020204" pitchFamily="18" charset="0"/>
              </a:rPr>
              <a:t>Đọc phần </a:t>
            </a:r>
            <a:r>
              <a:rPr lang="en" sz="2400" b="1" i="1" dirty="0">
                <a:solidFill>
                  <a:schemeClr val="accent1">
                    <a:lumMod val="50000"/>
                  </a:schemeClr>
                </a:solidFill>
                <a:latin typeface="UTM Avo" panose="02040603050506020204" pitchFamily="18" charset="0"/>
              </a:rPr>
              <a:t>Kiến thức Ngữ văn</a:t>
            </a:r>
            <a:r>
              <a:rPr lang="en" sz="2400" dirty="0">
                <a:solidFill>
                  <a:schemeClr val="accent1">
                    <a:lumMod val="50000"/>
                  </a:schemeClr>
                </a:solidFill>
                <a:latin typeface="UTM Avo" panose="02040603050506020204" pitchFamily="18" charset="0"/>
              </a:rPr>
              <a:t> </a:t>
            </a:r>
            <a:r>
              <a:rPr lang="en" sz="2400" dirty="0">
                <a:solidFill>
                  <a:schemeClr val="tx1"/>
                </a:solidFill>
                <a:latin typeface="UTM Avo" panose="02040603050506020204" pitchFamily="18" charset="0"/>
              </a:rPr>
              <a:t>trang 76 và định hướng trong SGK, trang 88 và nêu ý kiến về các câu hỏi sau để hoàn thành phiếu học tập:</a:t>
            </a:r>
            <a:endParaRPr sz="2400" dirty="0">
              <a:solidFill>
                <a:schemeClr val="tx1"/>
              </a:solidFill>
              <a:latin typeface="UTM Avo" panose="02040603050506020204" pitchFamily="18" charset="0"/>
            </a:endParaRPr>
          </a:p>
        </p:txBody>
      </p:sp>
    </p:spTree>
    <p:extLst>
      <p:ext uri="{BB962C8B-B14F-4D97-AF65-F5344CB8AC3E}">
        <p14:creationId xmlns:p14="http://schemas.microsoft.com/office/powerpoint/2010/main" val="2721335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24"/>
                                        </p:tgtEl>
                                        <p:attrNameLst>
                                          <p:attrName>style.visibility</p:attrName>
                                        </p:attrNameLst>
                                      </p:cBhvr>
                                      <p:to>
                                        <p:strVal val="visible"/>
                                      </p:to>
                                    </p:set>
                                    <p:animEffect transition="in" filter="fade">
                                      <p:cBhvr>
                                        <p:cTn id="7" dur="500"/>
                                        <p:tgtEl>
                                          <p:spTgt spid="22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25"/>
                                        </p:tgtEl>
                                        <p:attrNameLst>
                                          <p:attrName>style.visibility</p:attrName>
                                        </p:attrNameLst>
                                      </p:cBhvr>
                                      <p:to>
                                        <p:strVal val="visible"/>
                                      </p:to>
                                    </p:set>
                                    <p:animEffect transition="in" filter="fade">
                                      <p:cBhvr>
                                        <p:cTn id="12" dur="500"/>
                                        <p:tgtEl>
                                          <p:spTgt spid="22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3"/>
                                        </p:tgtEl>
                                        <p:attrNameLst>
                                          <p:attrName>style.visibility</p:attrName>
                                        </p:attrNameLst>
                                      </p:cBhvr>
                                      <p:to>
                                        <p:strVal val="visible"/>
                                      </p:to>
                                    </p:set>
                                    <p:animEffect transition="in" filter="fade">
                                      <p:cBhvr>
                                        <p:cTn id="17" dur="500"/>
                                        <p:tgtEl>
                                          <p:spTgt spid="163"/>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56"/>
                                        </p:tgtEl>
                                        <p:attrNameLst>
                                          <p:attrName>style.visibility</p:attrName>
                                        </p:attrNameLst>
                                      </p:cBhvr>
                                      <p:to>
                                        <p:strVal val="visible"/>
                                      </p:to>
                                    </p:set>
                                    <p:animEffect transition="in" filter="fade">
                                      <p:cBhvr>
                                        <p:cTn id="20" dur="500"/>
                                        <p:tgtEl>
                                          <p:spTgt spid="156"/>
                                        </p:tgtEl>
                                      </p:cBhvr>
                                    </p:animEffect>
                                  </p:childTnLst>
                                </p:cTn>
                              </p:par>
                              <p:par>
                                <p:cTn id="21" presetID="10" presetClass="entr" presetSubtype="0" fill="hold" nodeType="withEffect">
                                  <p:stCondLst>
                                    <p:cond delay="0"/>
                                  </p:stCondLst>
                                  <p:childTnLst>
                                    <p:set>
                                      <p:cBhvr>
                                        <p:cTn id="22" dur="1" fill="hold">
                                          <p:stCondLst>
                                            <p:cond delay="0"/>
                                          </p:stCondLst>
                                        </p:cTn>
                                        <p:tgtEl>
                                          <p:spTgt spid="198"/>
                                        </p:tgtEl>
                                        <p:attrNameLst>
                                          <p:attrName>style.visibility</p:attrName>
                                        </p:attrNameLst>
                                      </p:cBhvr>
                                      <p:to>
                                        <p:strVal val="visible"/>
                                      </p:to>
                                    </p:set>
                                    <p:animEffect transition="in" filter="fade">
                                      <p:cBhvr>
                                        <p:cTn id="23" dur="500"/>
                                        <p:tgtEl>
                                          <p:spTgt spid="198"/>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57"/>
                                        </p:tgtEl>
                                        <p:attrNameLst>
                                          <p:attrName>style.visibility</p:attrName>
                                        </p:attrNameLst>
                                      </p:cBhvr>
                                      <p:to>
                                        <p:strVal val="visible"/>
                                      </p:to>
                                    </p:set>
                                    <p:animEffect transition="in" filter="fade">
                                      <p:cBhvr>
                                        <p:cTn id="26" dur="500"/>
                                        <p:tgtEl>
                                          <p:spTgt spid="157"/>
                                        </p:tgtEl>
                                      </p:cBhvr>
                                    </p:animEffect>
                                  </p:childTnLst>
                                </p:cTn>
                              </p:par>
                              <p:par>
                                <p:cTn id="27" presetID="10" presetClass="entr" presetSubtype="0" fill="hold" nodeType="withEffect">
                                  <p:stCondLst>
                                    <p:cond delay="0"/>
                                  </p:stCondLst>
                                  <p:childTnLst>
                                    <p:set>
                                      <p:cBhvr>
                                        <p:cTn id="28" dur="1" fill="hold">
                                          <p:stCondLst>
                                            <p:cond delay="0"/>
                                          </p:stCondLst>
                                        </p:cTn>
                                        <p:tgtEl>
                                          <p:spTgt spid="206"/>
                                        </p:tgtEl>
                                        <p:attrNameLst>
                                          <p:attrName>style.visibility</p:attrName>
                                        </p:attrNameLst>
                                      </p:cBhvr>
                                      <p:to>
                                        <p:strVal val="visible"/>
                                      </p:to>
                                    </p:set>
                                    <p:animEffect transition="in" filter="fade">
                                      <p:cBhvr>
                                        <p:cTn id="29" dur="500"/>
                                        <p:tgtEl>
                                          <p:spTgt spid="206"/>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54"/>
                                        </p:tgtEl>
                                        <p:attrNameLst>
                                          <p:attrName>style.visibility</p:attrName>
                                        </p:attrNameLst>
                                      </p:cBhvr>
                                      <p:to>
                                        <p:strVal val="visible"/>
                                      </p:to>
                                    </p:set>
                                    <p:animEffect transition="in" filter="fade">
                                      <p:cBhvr>
                                        <p:cTn id="32" dur="500"/>
                                        <p:tgtEl>
                                          <p:spTgt spid="154"/>
                                        </p:tgtEl>
                                      </p:cBhvr>
                                    </p:animEffect>
                                  </p:childTnLst>
                                </p:cTn>
                              </p:par>
                              <p:par>
                                <p:cTn id="33" presetID="10" presetClass="entr" presetSubtype="0" fill="hold" nodeType="withEffect">
                                  <p:stCondLst>
                                    <p:cond delay="0"/>
                                  </p:stCondLst>
                                  <p:childTnLst>
                                    <p:set>
                                      <p:cBhvr>
                                        <p:cTn id="34" dur="1" fill="hold">
                                          <p:stCondLst>
                                            <p:cond delay="0"/>
                                          </p:stCondLst>
                                        </p:cTn>
                                        <p:tgtEl>
                                          <p:spTgt spid="180"/>
                                        </p:tgtEl>
                                        <p:attrNameLst>
                                          <p:attrName>style.visibility</p:attrName>
                                        </p:attrNameLst>
                                      </p:cBhvr>
                                      <p:to>
                                        <p:strVal val="visible"/>
                                      </p:to>
                                    </p:set>
                                    <p:animEffect transition="in" filter="fade">
                                      <p:cBhvr>
                                        <p:cTn id="35" dur="500"/>
                                        <p:tgtEl>
                                          <p:spTgt spid="180"/>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55"/>
                                        </p:tgtEl>
                                        <p:attrNameLst>
                                          <p:attrName>style.visibility</p:attrName>
                                        </p:attrNameLst>
                                      </p:cBhvr>
                                      <p:to>
                                        <p:strVal val="visible"/>
                                      </p:to>
                                    </p:set>
                                    <p:animEffect transition="in" filter="fade">
                                      <p:cBhvr>
                                        <p:cTn id="38" dur="500"/>
                                        <p:tgtEl>
                                          <p:spTgt spid="1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 grpId="0" animBg="1"/>
      <p:bldP spid="155" grpId="0" animBg="1"/>
      <p:bldP spid="156" grpId="0" animBg="1"/>
      <p:bldP spid="15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34"/>
        <p:cNvGrpSpPr/>
        <p:nvPr/>
      </p:nvGrpSpPr>
      <p:grpSpPr>
        <a:xfrm>
          <a:off x="0" y="0"/>
          <a:ext cx="0" cy="0"/>
          <a:chOff x="0" y="0"/>
          <a:chExt cx="0" cy="0"/>
        </a:xfrm>
      </p:grpSpPr>
      <p:sp>
        <p:nvSpPr>
          <p:cNvPr id="158" name="Google Shape;414;p6">
            <a:extLst>
              <a:ext uri="{FF2B5EF4-FFF2-40B4-BE49-F238E27FC236}">
                <a16:creationId xmlns:a16="http://schemas.microsoft.com/office/drawing/2014/main" id="{BFE6A860-6B71-0ECB-C9AD-2AE1E7761FB4}"/>
              </a:ext>
            </a:extLst>
          </p:cNvPr>
          <p:cNvSpPr/>
          <p:nvPr/>
        </p:nvSpPr>
        <p:spPr>
          <a:xfrm rot="-10283017">
            <a:off x="7513652" y="1021791"/>
            <a:ext cx="4253865" cy="1391873"/>
          </a:xfrm>
          <a:custGeom>
            <a:avLst/>
            <a:gdLst/>
            <a:ahLst/>
            <a:cxnLst/>
            <a:rect l="l" t="t" r="r" b="b"/>
            <a:pathLst>
              <a:path w="135309" h="44278" extrusionOk="0">
                <a:moveTo>
                  <a:pt x="332" y="0"/>
                </a:moveTo>
                <a:cubicBezTo>
                  <a:pt x="166" y="0"/>
                  <a:pt x="1" y="166"/>
                  <a:pt x="87" y="331"/>
                </a:cubicBezTo>
                <a:cubicBezTo>
                  <a:pt x="87" y="417"/>
                  <a:pt x="1080" y="7614"/>
                  <a:pt x="3562" y="15644"/>
                </a:cubicBezTo>
                <a:cubicBezTo>
                  <a:pt x="4966" y="20278"/>
                  <a:pt x="6621" y="24330"/>
                  <a:pt x="8442" y="27561"/>
                </a:cubicBezTo>
                <a:cubicBezTo>
                  <a:pt x="10679" y="31699"/>
                  <a:pt x="13162" y="34512"/>
                  <a:pt x="15890" y="36081"/>
                </a:cubicBezTo>
                <a:cubicBezTo>
                  <a:pt x="17581" y="37097"/>
                  <a:pt x="19356" y="37604"/>
                  <a:pt x="21182" y="37604"/>
                </a:cubicBezTo>
                <a:cubicBezTo>
                  <a:pt x="22485" y="37604"/>
                  <a:pt x="23815" y="37345"/>
                  <a:pt x="25158" y="36830"/>
                </a:cubicBezTo>
                <a:cubicBezTo>
                  <a:pt x="34513" y="33268"/>
                  <a:pt x="42292" y="27475"/>
                  <a:pt x="49905" y="22013"/>
                </a:cubicBezTo>
                <a:cubicBezTo>
                  <a:pt x="57267" y="16551"/>
                  <a:pt x="64305" y="11420"/>
                  <a:pt x="71918" y="9024"/>
                </a:cubicBezTo>
                <a:cubicBezTo>
                  <a:pt x="73909" y="8401"/>
                  <a:pt x="75713" y="8095"/>
                  <a:pt x="77308" y="8095"/>
                </a:cubicBezTo>
                <a:cubicBezTo>
                  <a:pt x="79955" y="8095"/>
                  <a:pt x="82026" y="8940"/>
                  <a:pt x="83418" y="10593"/>
                </a:cubicBezTo>
                <a:cubicBezTo>
                  <a:pt x="86563" y="14400"/>
                  <a:pt x="85901" y="21603"/>
                  <a:pt x="83504" y="26237"/>
                </a:cubicBezTo>
                <a:cubicBezTo>
                  <a:pt x="81597" y="29713"/>
                  <a:pt x="81518" y="32771"/>
                  <a:pt x="83252" y="33930"/>
                </a:cubicBezTo>
                <a:cubicBezTo>
                  <a:pt x="83678" y="34228"/>
                  <a:pt x="84175" y="34372"/>
                  <a:pt x="84722" y="34372"/>
                </a:cubicBezTo>
                <a:cubicBezTo>
                  <a:pt x="86302" y="34372"/>
                  <a:pt x="88300" y="33164"/>
                  <a:pt x="90204" y="30951"/>
                </a:cubicBezTo>
                <a:cubicBezTo>
                  <a:pt x="91117" y="29878"/>
                  <a:pt x="92111" y="28633"/>
                  <a:pt x="93018" y="27475"/>
                </a:cubicBezTo>
                <a:cubicBezTo>
                  <a:pt x="96717" y="22592"/>
                  <a:pt x="100618" y="17576"/>
                  <a:pt x="106962" y="17576"/>
                </a:cubicBezTo>
                <a:cubicBezTo>
                  <a:pt x="107714" y="17576"/>
                  <a:pt x="108500" y="17646"/>
                  <a:pt x="109324" y="17796"/>
                </a:cubicBezTo>
                <a:cubicBezTo>
                  <a:pt x="113706" y="18623"/>
                  <a:pt x="119334" y="22430"/>
                  <a:pt x="124796" y="28302"/>
                </a:cubicBezTo>
                <a:cubicBezTo>
                  <a:pt x="129847" y="33764"/>
                  <a:pt x="133568" y="39809"/>
                  <a:pt x="134647" y="44112"/>
                </a:cubicBezTo>
                <a:cubicBezTo>
                  <a:pt x="134726" y="44191"/>
                  <a:pt x="134812" y="44278"/>
                  <a:pt x="134978" y="44278"/>
                </a:cubicBezTo>
                <a:lnTo>
                  <a:pt x="135057" y="44278"/>
                </a:lnTo>
                <a:cubicBezTo>
                  <a:pt x="135223" y="44278"/>
                  <a:pt x="135309" y="44112"/>
                  <a:pt x="135309" y="43947"/>
                </a:cubicBezTo>
                <a:cubicBezTo>
                  <a:pt x="134150" y="39557"/>
                  <a:pt x="130344" y="33433"/>
                  <a:pt x="125213" y="27892"/>
                </a:cubicBezTo>
                <a:cubicBezTo>
                  <a:pt x="119665" y="21934"/>
                  <a:pt x="113958" y="18041"/>
                  <a:pt x="109403" y="17213"/>
                </a:cubicBezTo>
                <a:cubicBezTo>
                  <a:pt x="108524" y="17052"/>
                  <a:pt x="107689" y="16976"/>
                  <a:pt x="106891" y="16976"/>
                </a:cubicBezTo>
                <a:cubicBezTo>
                  <a:pt x="100327" y="16976"/>
                  <a:pt x="96358" y="22118"/>
                  <a:pt x="92521" y="27064"/>
                </a:cubicBezTo>
                <a:cubicBezTo>
                  <a:pt x="91614" y="28223"/>
                  <a:pt x="90621" y="29461"/>
                  <a:pt x="89707" y="30540"/>
                </a:cubicBezTo>
                <a:cubicBezTo>
                  <a:pt x="87730" y="32824"/>
                  <a:pt x="85938" y="33727"/>
                  <a:pt x="84674" y="33727"/>
                </a:cubicBezTo>
                <a:cubicBezTo>
                  <a:pt x="84245" y="33727"/>
                  <a:pt x="83877" y="33623"/>
                  <a:pt x="83583" y="33433"/>
                </a:cubicBezTo>
                <a:cubicBezTo>
                  <a:pt x="82180" y="32440"/>
                  <a:pt x="82345" y="29713"/>
                  <a:pt x="84080" y="26482"/>
                </a:cubicBezTo>
                <a:cubicBezTo>
                  <a:pt x="85325" y="24085"/>
                  <a:pt x="86066" y="21020"/>
                  <a:pt x="86232" y="18127"/>
                </a:cubicBezTo>
                <a:cubicBezTo>
                  <a:pt x="86232" y="15889"/>
                  <a:pt x="85901" y="12579"/>
                  <a:pt x="83914" y="10262"/>
                </a:cubicBezTo>
                <a:cubicBezTo>
                  <a:pt x="82180" y="8152"/>
                  <a:pt x="79752" y="7451"/>
                  <a:pt x="77266" y="7451"/>
                </a:cubicBezTo>
                <a:cubicBezTo>
                  <a:pt x="75368" y="7451"/>
                  <a:pt x="73435" y="7860"/>
                  <a:pt x="71753" y="8362"/>
                </a:cubicBezTo>
                <a:cubicBezTo>
                  <a:pt x="63974" y="10844"/>
                  <a:pt x="56936" y="15975"/>
                  <a:pt x="49488" y="21516"/>
                </a:cubicBezTo>
                <a:cubicBezTo>
                  <a:pt x="41961" y="26978"/>
                  <a:pt x="34182" y="32692"/>
                  <a:pt x="24993" y="36168"/>
                </a:cubicBezTo>
                <a:cubicBezTo>
                  <a:pt x="23651" y="36696"/>
                  <a:pt x="22339" y="36954"/>
                  <a:pt x="21064" y="36954"/>
                </a:cubicBezTo>
                <a:cubicBezTo>
                  <a:pt x="19351" y="36954"/>
                  <a:pt x="17705" y="36488"/>
                  <a:pt x="16141" y="35585"/>
                </a:cubicBezTo>
                <a:cubicBezTo>
                  <a:pt x="11507" y="32857"/>
                  <a:pt x="7369" y="25906"/>
                  <a:pt x="4138" y="15479"/>
                </a:cubicBezTo>
                <a:cubicBezTo>
                  <a:pt x="1742" y="7534"/>
                  <a:pt x="663" y="331"/>
                  <a:pt x="663" y="252"/>
                </a:cubicBezTo>
                <a:cubicBezTo>
                  <a:pt x="663" y="86"/>
                  <a:pt x="497" y="0"/>
                  <a:pt x="332" y="0"/>
                </a:cubicBezTo>
                <a:close/>
              </a:path>
            </a:pathLst>
          </a:custGeom>
          <a:solidFill>
            <a:srgbClr val="2371A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grpSp>
        <p:nvGrpSpPr>
          <p:cNvPr id="159" name="Google Shape;415;p6">
            <a:extLst>
              <a:ext uri="{FF2B5EF4-FFF2-40B4-BE49-F238E27FC236}">
                <a16:creationId xmlns:a16="http://schemas.microsoft.com/office/drawing/2014/main" id="{0D58D82B-9957-6E7E-92DC-A0BCE46F680E}"/>
              </a:ext>
            </a:extLst>
          </p:cNvPr>
          <p:cNvGrpSpPr/>
          <p:nvPr/>
        </p:nvGrpSpPr>
        <p:grpSpPr>
          <a:xfrm rot="-2699512">
            <a:off x="298763" y="2049583"/>
            <a:ext cx="699015" cy="335167"/>
            <a:chOff x="-1650450" y="4728250"/>
            <a:chExt cx="1053000" cy="504825"/>
          </a:xfrm>
        </p:grpSpPr>
        <p:sp>
          <p:nvSpPr>
            <p:cNvPr id="160" name="Google Shape;416;p6">
              <a:extLst>
                <a:ext uri="{FF2B5EF4-FFF2-40B4-BE49-F238E27FC236}">
                  <a16:creationId xmlns:a16="http://schemas.microsoft.com/office/drawing/2014/main" id="{6C707BC1-CAFB-1BFA-3890-0FDDDA0829A4}"/>
                </a:ext>
              </a:extLst>
            </p:cNvPr>
            <p:cNvSpPr/>
            <p:nvPr/>
          </p:nvSpPr>
          <p:spPr>
            <a:xfrm>
              <a:off x="-1650450" y="5032350"/>
              <a:ext cx="144825" cy="200725"/>
            </a:xfrm>
            <a:custGeom>
              <a:avLst/>
              <a:gdLst/>
              <a:ahLst/>
              <a:cxnLst/>
              <a:rect l="l" t="t" r="r" b="b"/>
              <a:pathLst>
                <a:path w="5793" h="8029" extrusionOk="0">
                  <a:moveTo>
                    <a:pt x="703" y="1"/>
                  </a:moveTo>
                  <a:cubicBezTo>
                    <a:pt x="598" y="1"/>
                    <a:pt x="495" y="29"/>
                    <a:pt x="411" y="84"/>
                  </a:cubicBezTo>
                  <a:cubicBezTo>
                    <a:pt x="79" y="329"/>
                    <a:pt x="0" y="660"/>
                    <a:pt x="166" y="991"/>
                  </a:cubicBezTo>
                  <a:lnTo>
                    <a:pt x="4548" y="7698"/>
                  </a:lnTo>
                  <a:cubicBezTo>
                    <a:pt x="4714" y="7943"/>
                    <a:pt x="4879" y="8029"/>
                    <a:pt x="5131" y="8029"/>
                  </a:cubicBezTo>
                  <a:cubicBezTo>
                    <a:pt x="5210" y="8029"/>
                    <a:pt x="5296" y="7943"/>
                    <a:pt x="5462" y="7943"/>
                  </a:cubicBezTo>
                  <a:cubicBezTo>
                    <a:pt x="5707" y="7698"/>
                    <a:pt x="5793" y="7367"/>
                    <a:pt x="5627" y="7036"/>
                  </a:cubicBezTo>
                  <a:lnTo>
                    <a:pt x="1238" y="329"/>
                  </a:lnTo>
                  <a:cubicBezTo>
                    <a:pt x="1128" y="110"/>
                    <a:pt x="910" y="1"/>
                    <a:pt x="703" y="1"/>
                  </a:cubicBezTo>
                  <a:close/>
                </a:path>
              </a:pathLst>
            </a:custGeom>
            <a:solidFill>
              <a:srgbClr val="2371A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61" name="Google Shape;417;p6">
              <a:extLst>
                <a:ext uri="{FF2B5EF4-FFF2-40B4-BE49-F238E27FC236}">
                  <a16:creationId xmlns:a16="http://schemas.microsoft.com/office/drawing/2014/main" id="{4F95858D-680E-9A0B-1A98-058E55992558}"/>
                </a:ext>
              </a:extLst>
            </p:cNvPr>
            <p:cNvSpPr/>
            <p:nvPr/>
          </p:nvSpPr>
          <p:spPr>
            <a:xfrm>
              <a:off x="-1172625" y="4728250"/>
              <a:ext cx="31125" cy="419925"/>
            </a:xfrm>
            <a:custGeom>
              <a:avLst/>
              <a:gdLst/>
              <a:ahLst/>
              <a:cxnLst/>
              <a:rect l="l" t="t" r="r" b="b"/>
              <a:pathLst>
                <a:path w="1245" h="16797" extrusionOk="0">
                  <a:moveTo>
                    <a:pt x="662" y="0"/>
                  </a:moveTo>
                  <a:cubicBezTo>
                    <a:pt x="252" y="0"/>
                    <a:pt x="0" y="332"/>
                    <a:pt x="0" y="663"/>
                  </a:cubicBezTo>
                  <a:lnTo>
                    <a:pt x="0" y="16221"/>
                  </a:lnTo>
                  <a:cubicBezTo>
                    <a:pt x="0" y="16552"/>
                    <a:pt x="252" y="16797"/>
                    <a:pt x="662" y="16797"/>
                  </a:cubicBezTo>
                  <a:cubicBezTo>
                    <a:pt x="993" y="16797"/>
                    <a:pt x="1245" y="16552"/>
                    <a:pt x="1245" y="16221"/>
                  </a:cubicBezTo>
                  <a:lnTo>
                    <a:pt x="1245" y="663"/>
                  </a:lnTo>
                  <a:cubicBezTo>
                    <a:pt x="1245" y="332"/>
                    <a:pt x="993" y="0"/>
                    <a:pt x="662" y="0"/>
                  </a:cubicBezTo>
                  <a:close/>
                </a:path>
              </a:pathLst>
            </a:custGeom>
            <a:solidFill>
              <a:srgbClr val="2371A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62" name="Google Shape;418;p6">
              <a:extLst>
                <a:ext uri="{FF2B5EF4-FFF2-40B4-BE49-F238E27FC236}">
                  <a16:creationId xmlns:a16="http://schemas.microsoft.com/office/drawing/2014/main" id="{01B8D003-8E11-9E6E-C84B-35A82DF7870C}"/>
                </a:ext>
              </a:extLst>
            </p:cNvPr>
            <p:cNvSpPr/>
            <p:nvPr/>
          </p:nvSpPr>
          <p:spPr>
            <a:xfrm>
              <a:off x="-760850" y="5032725"/>
              <a:ext cx="163400" cy="189925"/>
            </a:xfrm>
            <a:custGeom>
              <a:avLst/>
              <a:gdLst/>
              <a:ahLst/>
              <a:cxnLst/>
              <a:rect l="l" t="t" r="r" b="b"/>
              <a:pathLst>
                <a:path w="6536" h="7597" extrusionOk="0">
                  <a:moveTo>
                    <a:pt x="5837" y="0"/>
                  </a:moveTo>
                  <a:cubicBezTo>
                    <a:pt x="5654" y="0"/>
                    <a:pt x="5473" y="89"/>
                    <a:pt x="5377" y="235"/>
                  </a:cubicBezTo>
                  <a:lnTo>
                    <a:pt x="246" y="6604"/>
                  </a:lnTo>
                  <a:cubicBezTo>
                    <a:pt x="1" y="6855"/>
                    <a:pt x="1" y="7266"/>
                    <a:pt x="332" y="7431"/>
                  </a:cubicBezTo>
                  <a:cubicBezTo>
                    <a:pt x="411" y="7517"/>
                    <a:pt x="577" y="7597"/>
                    <a:pt x="663" y="7597"/>
                  </a:cubicBezTo>
                  <a:cubicBezTo>
                    <a:pt x="908" y="7597"/>
                    <a:pt x="1073" y="7517"/>
                    <a:pt x="1159" y="7352"/>
                  </a:cubicBezTo>
                  <a:lnTo>
                    <a:pt x="6290" y="1062"/>
                  </a:lnTo>
                  <a:cubicBezTo>
                    <a:pt x="6535" y="731"/>
                    <a:pt x="6456" y="400"/>
                    <a:pt x="6204" y="149"/>
                  </a:cubicBezTo>
                  <a:cubicBezTo>
                    <a:pt x="6102" y="46"/>
                    <a:pt x="5969" y="0"/>
                    <a:pt x="5837" y="0"/>
                  </a:cubicBezTo>
                  <a:close/>
                </a:path>
              </a:pathLst>
            </a:custGeom>
            <a:solidFill>
              <a:srgbClr val="2371A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grpSp>
      <p:grpSp>
        <p:nvGrpSpPr>
          <p:cNvPr id="216" name="Google Shape;472;p6">
            <a:extLst>
              <a:ext uri="{FF2B5EF4-FFF2-40B4-BE49-F238E27FC236}">
                <a16:creationId xmlns:a16="http://schemas.microsoft.com/office/drawing/2014/main" id="{739F514A-6955-1CBE-72FB-CB6C75BDB113}"/>
              </a:ext>
            </a:extLst>
          </p:cNvPr>
          <p:cNvGrpSpPr/>
          <p:nvPr/>
        </p:nvGrpSpPr>
        <p:grpSpPr>
          <a:xfrm rot="-167380">
            <a:off x="8714645" y="996048"/>
            <a:ext cx="3977073" cy="1720973"/>
            <a:chOff x="1202500" y="3063807"/>
            <a:chExt cx="1138604" cy="492701"/>
          </a:xfrm>
        </p:grpSpPr>
        <p:sp>
          <p:nvSpPr>
            <p:cNvPr id="217" name="Google Shape;473;p6">
              <a:extLst>
                <a:ext uri="{FF2B5EF4-FFF2-40B4-BE49-F238E27FC236}">
                  <a16:creationId xmlns:a16="http://schemas.microsoft.com/office/drawing/2014/main" id="{FB98CE6B-56D5-8CFF-08E7-0B11C6F0AB52}"/>
                </a:ext>
              </a:extLst>
            </p:cNvPr>
            <p:cNvSpPr/>
            <p:nvPr/>
          </p:nvSpPr>
          <p:spPr>
            <a:xfrm>
              <a:off x="1337779" y="3063807"/>
              <a:ext cx="906946" cy="458051"/>
            </a:xfrm>
            <a:custGeom>
              <a:avLst/>
              <a:gdLst/>
              <a:ahLst/>
              <a:cxnLst/>
              <a:rect l="l" t="t" r="r" b="b"/>
              <a:pathLst>
                <a:path w="29714" h="15007" extrusionOk="0">
                  <a:moveTo>
                    <a:pt x="1713" y="1"/>
                  </a:moveTo>
                  <a:lnTo>
                    <a:pt x="0" y="4621"/>
                  </a:lnTo>
                  <a:lnTo>
                    <a:pt x="28001" y="15007"/>
                  </a:lnTo>
                  <a:lnTo>
                    <a:pt x="29714" y="10386"/>
                  </a:lnTo>
                  <a:lnTo>
                    <a:pt x="1713" y="1"/>
                  </a:ln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218" name="Google Shape;474;p6">
              <a:extLst>
                <a:ext uri="{FF2B5EF4-FFF2-40B4-BE49-F238E27FC236}">
                  <a16:creationId xmlns:a16="http://schemas.microsoft.com/office/drawing/2014/main" id="{E01A2AA3-389D-B158-8D1D-BE9E0300A868}"/>
                </a:ext>
              </a:extLst>
            </p:cNvPr>
            <p:cNvSpPr/>
            <p:nvPr/>
          </p:nvSpPr>
          <p:spPr>
            <a:xfrm>
              <a:off x="2165691" y="3371999"/>
              <a:ext cx="175413" cy="184509"/>
            </a:xfrm>
            <a:custGeom>
              <a:avLst/>
              <a:gdLst/>
              <a:ahLst/>
              <a:cxnLst/>
              <a:rect l="l" t="t" r="r" b="b"/>
              <a:pathLst>
                <a:path w="5747" h="6045" extrusionOk="0">
                  <a:moveTo>
                    <a:pt x="1785" y="1"/>
                  </a:moveTo>
                  <a:cubicBezTo>
                    <a:pt x="1717" y="1"/>
                    <a:pt x="1658" y="40"/>
                    <a:pt x="1634" y="110"/>
                  </a:cubicBezTo>
                  <a:lnTo>
                    <a:pt x="31" y="4432"/>
                  </a:lnTo>
                  <a:cubicBezTo>
                    <a:pt x="1" y="4511"/>
                    <a:pt x="41" y="4601"/>
                    <a:pt x="131" y="4631"/>
                  </a:cubicBezTo>
                  <a:lnTo>
                    <a:pt x="3915" y="6035"/>
                  </a:lnTo>
                  <a:cubicBezTo>
                    <a:pt x="3932" y="6042"/>
                    <a:pt x="3951" y="6045"/>
                    <a:pt x="3969" y="6045"/>
                  </a:cubicBezTo>
                  <a:cubicBezTo>
                    <a:pt x="4031" y="6045"/>
                    <a:pt x="4090" y="6007"/>
                    <a:pt x="4114" y="5945"/>
                  </a:cubicBezTo>
                  <a:lnTo>
                    <a:pt x="5717" y="1624"/>
                  </a:lnTo>
                  <a:cubicBezTo>
                    <a:pt x="5747" y="1534"/>
                    <a:pt x="5707" y="1444"/>
                    <a:pt x="5627" y="1415"/>
                  </a:cubicBezTo>
                  <a:lnTo>
                    <a:pt x="1843" y="10"/>
                  </a:lnTo>
                  <a:cubicBezTo>
                    <a:pt x="1824" y="4"/>
                    <a:pt x="1804" y="1"/>
                    <a:pt x="1785" y="1"/>
                  </a:cubicBezTo>
                  <a:close/>
                </a:path>
              </a:pathLst>
            </a:custGeom>
            <a:solidFill>
              <a:srgbClr val="E3461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219" name="Google Shape;475;p6">
              <a:extLst>
                <a:ext uri="{FF2B5EF4-FFF2-40B4-BE49-F238E27FC236}">
                  <a16:creationId xmlns:a16="http://schemas.microsoft.com/office/drawing/2014/main" id="{46F1AFA7-785F-762B-DE18-90FF00030223}"/>
                </a:ext>
              </a:extLst>
            </p:cNvPr>
            <p:cNvSpPr/>
            <p:nvPr/>
          </p:nvSpPr>
          <p:spPr>
            <a:xfrm>
              <a:off x="1352369" y="3162824"/>
              <a:ext cx="838880" cy="313771"/>
            </a:xfrm>
            <a:custGeom>
              <a:avLst/>
              <a:gdLst/>
              <a:ahLst/>
              <a:cxnLst/>
              <a:rect l="l" t="t" r="r" b="b"/>
              <a:pathLst>
                <a:path w="27484" h="10280" extrusionOk="0">
                  <a:moveTo>
                    <a:pt x="82" y="0"/>
                  </a:moveTo>
                  <a:cubicBezTo>
                    <a:pt x="54" y="0"/>
                    <a:pt x="19" y="18"/>
                    <a:pt x="11" y="43"/>
                  </a:cubicBezTo>
                  <a:cubicBezTo>
                    <a:pt x="0" y="83"/>
                    <a:pt x="20" y="122"/>
                    <a:pt x="51" y="132"/>
                  </a:cubicBezTo>
                  <a:lnTo>
                    <a:pt x="27384" y="10279"/>
                  </a:lnTo>
                  <a:lnTo>
                    <a:pt x="27404" y="10279"/>
                  </a:lnTo>
                  <a:cubicBezTo>
                    <a:pt x="27434" y="10279"/>
                    <a:pt x="27463" y="10259"/>
                    <a:pt x="27474" y="10229"/>
                  </a:cubicBezTo>
                  <a:cubicBezTo>
                    <a:pt x="27483" y="10200"/>
                    <a:pt x="27463" y="10160"/>
                    <a:pt x="27434" y="10140"/>
                  </a:cubicBezTo>
                  <a:lnTo>
                    <a:pt x="100" y="3"/>
                  </a:lnTo>
                  <a:cubicBezTo>
                    <a:pt x="95" y="1"/>
                    <a:pt x="89" y="0"/>
                    <a:pt x="82" y="0"/>
                  </a:cubicBezTo>
                  <a:close/>
                </a:path>
              </a:pathLst>
            </a:custGeom>
            <a:solidFill>
              <a:srgbClr val="2371AD"/>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220" name="Google Shape;476;p6">
              <a:extLst>
                <a:ext uri="{FF2B5EF4-FFF2-40B4-BE49-F238E27FC236}">
                  <a16:creationId xmlns:a16="http://schemas.microsoft.com/office/drawing/2014/main" id="{A1F763B2-7E2F-A5BB-E646-3BF25EC0FD44}"/>
                </a:ext>
              </a:extLst>
            </p:cNvPr>
            <p:cNvSpPr/>
            <p:nvPr/>
          </p:nvSpPr>
          <p:spPr>
            <a:xfrm>
              <a:off x="1374559" y="3102938"/>
              <a:ext cx="838880" cy="313771"/>
            </a:xfrm>
            <a:custGeom>
              <a:avLst/>
              <a:gdLst/>
              <a:ahLst/>
              <a:cxnLst/>
              <a:rect l="l" t="t" r="r" b="b"/>
              <a:pathLst>
                <a:path w="27484" h="10280" extrusionOk="0">
                  <a:moveTo>
                    <a:pt x="84" y="0"/>
                  </a:moveTo>
                  <a:cubicBezTo>
                    <a:pt x="57" y="0"/>
                    <a:pt x="27" y="18"/>
                    <a:pt x="10" y="43"/>
                  </a:cubicBezTo>
                  <a:cubicBezTo>
                    <a:pt x="1" y="83"/>
                    <a:pt x="21" y="122"/>
                    <a:pt x="50" y="133"/>
                  </a:cubicBezTo>
                  <a:lnTo>
                    <a:pt x="27384" y="10279"/>
                  </a:lnTo>
                  <a:lnTo>
                    <a:pt x="27414" y="10279"/>
                  </a:lnTo>
                  <a:cubicBezTo>
                    <a:pt x="27433" y="10279"/>
                    <a:pt x="27464" y="10259"/>
                    <a:pt x="27473" y="10230"/>
                  </a:cubicBezTo>
                  <a:cubicBezTo>
                    <a:pt x="27484" y="10200"/>
                    <a:pt x="27473" y="10160"/>
                    <a:pt x="27433" y="10140"/>
                  </a:cubicBezTo>
                  <a:lnTo>
                    <a:pt x="100" y="3"/>
                  </a:lnTo>
                  <a:cubicBezTo>
                    <a:pt x="95" y="1"/>
                    <a:pt x="90" y="0"/>
                    <a:pt x="84" y="0"/>
                  </a:cubicBezTo>
                  <a:close/>
                </a:path>
              </a:pathLst>
            </a:custGeom>
            <a:solidFill>
              <a:srgbClr val="2371AD"/>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221" name="Google Shape;477;p6">
              <a:extLst>
                <a:ext uri="{FF2B5EF4-FFF2-40B4-BE49-F238E27FC236}">
                  <a16:creationId xmlns:a16="http://schemas.microsoft.com/office/drawing/2014/main" id="{FE763A69-36DC-264E-7DC7-60562845F861}"/>
                </a:ext>
              </a:extLst>
            </p:cNvPr>
            <p:cNvSpPr/>
            <p:nvPr/>
          </p:nvSpPr>
          <p:spPr>
            <a:xfrm>
              <a:off x="1213153" y="3063807"/>
              <a:ext cx="176939" cy="141075"/>
            </a:xfrm>
            <a:custGeom>
              <a:avLst/>
              <a:gdLst/>
              <a:ahLst/>
              <a:cxnLst/>
              <a:rect l="l" t="t" r="r" b="b"/>
              <a:pathLst>
                <a:path w="5797" h="4622" extrusionOk="0">
                  <a:moveTo>
                    <a:pt x="5796" y="1"/>
                  </a:moveTo>
                  <a:lnTo>
                    <a:pt x="1" y="479"/>
                  </a:lnTo>
                  <a:lnTo>
                    <a:pt x="4083" y="4621"/>
                  </a:lnTo>
                  <a:lnTo>
                    <a:pt x="5796" y="1"/>
                  </a:lnTo>
                  <a:close/>
                </a:path>
              </a:pathLst>
            </a:custGeom>
            <a:solidFill>
              <a:srgbClr val="2371AD"/>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222" name="Google Shape;478;p6">
              <a:extLst>
                <a:ext uri="{FF2B5EF4-FFF2-40B4-BE49-F238E27FC236}">
                  <a16:creationId xmlns:a16="http://schemas.microsoft.com/office/drawing/2014/main" id="{661518D7-9347-DDDC-4A41-4CEBDF917B18}"/>
                </a:ext>
              </a:extLst>
            </p:cNvPr>
            <p:cNvSpPr/>
            <p:nvPr/>
          </p:nvSpPr>
          <p:spPr>
            <a:xfrm>
              <a:off x="1202500" y="3064845"/>
              <a:ext cx="49294" cy="41236"/>
            </a:xfrm>
            <a:custGeom>
              <a:avLst/>
              <a:gdLst/>
              <a:ahLst/>
              <a:cxnLst/>
              <a:rect l="l" t="t" r="r" b="b"/>
              <a:pathLst>
                <a:path w="1615" h="1351" extrusionOk="0">
                  <a:moveTo>
                    <a:pt x="609" y="0"/>
                  </a:moveTo>
                  <a:cubicBezTo>
                    <a:pt x="392" y="0"/>
                    <a:pt x="188" y="138"/>
                    <a:pt x="111" y="355"/>
                  </a:cubicBezTo>
                  <a:cubicBezTo>
                    <a:pt x="1" y="634"/>
                    <a:pt x="151" y="943"/>
                    <a:pt x="429" y="1042"/>
                  </a:cubicBezTo>
                  <a:lnTo>
                    <a:pt x="1246" y="1350"/>
                  </a:lnTo>
                  <a:lnTo>
                    <a:pt x="1615" y="335"/>
                  </a:lnTo>
                  <a:lnTo>
                    <a:pt x="798" y="36"/>
                  </a:lnTo>
                  <a:cubicBezTo>
                    <a:pt x="736" y="12"/>
                    <a:pt x="672" y="0"/>
                    <a:pt x="609" y="0"/>
                  </a:cubicBezTo>
                  <a:close/>
                </a:path>
              </a:pathLst>
            </a:custGeom>
            <a:solidFill>
              <a:srgbClr val="E3461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223" name="Google Shape;479;p6">
              <a:extLst>
                <a:ext uri="{FF2B5EF4-FFF2-40B4-BE49-F238E27FC236}">
                  <a16:creationId xmlns:a16="http://schemas.microsoft.com/office/drawing/2014/main" id="{801A5148-2704-49C3-8486-BDC72AFC6F2E}"/>
                </a:ext>
              </a:extLst>
            </p:cNvPr>
            <p:cNvSpPr/>
            <p:nvPr/>
          </p:nvSpPr>
          <p:spPr>
            <a:xfrm>
              <a:off x="2156595" y="3360950"/>
              <a:ext cx="102464" cy="172879"/>
            </a:xfrm>
            <a:custGeom>
              <a:avLst/>
              <a:gdLst/>
              <a:ahLst/>
              <a:cxnLst/>
              <a:rect l="l" t="t" r="r" b="b"/>
              <a:pathLst>
                <a:path w="3357" h="5664" extrusionOk="0">
                  <a:moveTo>
                    <a:pt x="1934" y="0"/>
                  </a:moveTo>
                  <a:cubicBezTo>
                    <a:pt x="1917" y="0"/>
                    <a:pt x="1900" y="10"/>
                    <a:pt x="1892" y="24"/>
                  </a:cubicBezTo>
                  <a:lnTo>
                    <a:pt x="11" y="5103"/>
                  </a:lnTo>
                  <a:cubicBezTo>
                    <a:pt x="0" y="5123"/>
                    <a:pt x="20" y="5142"/>
                    <a:pt x="40" y="5152"/>
                  </a:cubicBezTo>
                  <a:lnTo>
                    <a:pt x="1405" y="5660"/>
                  </a:lnTo>
                  <a:cubicBezTo>
                    <a:pt x="1412" y="5663"/>
                    <a:pt x="1420" y="5664"/>
                    <a:pt x="1426" y="5664"/>
                  </a:cubicBezTo>
                  <a:cubicBezTo>
                    <a:pt x="1444" y="5664"/>
                    <a:pt x="1457" y="5655"/>
                    <a:pt x="1464" y="5640"/>
                  </a:cubicBezTo>
                  <a:lnTo>
                    <a:pt x="3346" y="562"/>
                  </a:lnTo>
                  <a:cubicBezTo>
                    <a:pt x="3356" y="542"/>
                    <a:pt x="3346" y="522"/>
                    <a:pt x="3316" y="512"/>
                  </a:cubicBezTo>
                  <a:lnTo>
                    <a:pt x="1952" y="4"/>
                  </a:lnTo>
                  <a:cubicBezTo>
                    <a:pt x="1947" y="2"/>
                    <a:pt x="1940" y="0"/>
                    <a:pt x="1934" y="0"/>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grpSp>
      <p:sp>
        <p:nvSpPr>
          <p:cNvPr id="224" name="Google Shape;480;p6">
            <a:extLst>
              <a:ext uri="{FF2B5EF4-FFF2-40B4-BE49-F238E27FC236}">
                <a16:creationId xmlns:a16="http://schemas.microsoft.com/office/drawing/2014/main" id="{89F4753E-39FB-4AB3-D735-296DB921FD08}"/>
              </a:ext>
            </a:extLst>
          </p:cNvPr>
          <p:cNvSpPr txBox="1">
            <a:spLocks/>
          </p:cNvSpPr>
          <p:nvPr/>
        </p:nvSpPr>
        <p:spPr>
          <a:xfrm>
            <a:off x="4469789" y="1735727"/>
            <a:ext cx="3242021" cy="479555"/>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1pPr>
            <a:lvl2pPr marR="0" lvl="1"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2pPr>
            <a:lvl3pPr marR="0" lvl="2"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3pPr>
            <a:lvl4pPr marR="0" lvl="3"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4pPr>
            <a:lvl5pPr marR="0" lvl="4"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5pPr>
            <a:lvl6pPr marR="0" lvl="5"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6pPr>
            <a:lvl7pPr marR="0" lvl="6"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7pPr>
            <a:lvl8pPr marR="0" lvl="7"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8pPr>
            <a:lvl9pPr marR="0" lvl="8"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9pPr>
          </a:lstStyle>
          <a:p>
            <a:pPr algn="ctr"/>
            <a:r>
              <a:rPr lang="en-US" sz="3200" b="1" dirty="0" err="1">
                <a:solidFill>
                  <a:schemeClr val="tx1"/>
                </a:solidFill>
                <a:latin typeface="UTM Avo" panose="02040603050506020204" pitchFamily="18" charset="0"/>
                <a:ea typeface="Arial"/>
                <a:cs typeface="Arial"/>
                <a:sym typeface="Arial"/>
              </a:rPr>
              <a:t>Phiếu</a:t>
            </a:r>
            <a:r>
              <a:rPr lang="en-US" sz="3200" b="1" dirty="0">
                <a:solidFill>
                  <a:schemeClr val="tx1"/>
                </a:solidFill>
                <a:latin typeface="UTM Avo" panose="02040603050506020204" pitchFamily="18" charset="0"/>
                <a:ea typeface="Arial"/>
                <a:cs typeface="Arial"/>
                <a:sym typeface="Arial"/>
              </a:rPr>
              <a:t> </a:t>
            </a:r>
            <a:r>
              <a:rPr lang="en-US" sz="3200" b="1" dirty="0" err="1">
                <a:solidFill>
                  <a:schemeClr val="tx1"/>
                </a:solidFill>
                <a:latin typeface="UTM Avo" panose="02040603050506020204" pitchFamily="18" charset="0"/>
                <a:ea typeface="Arial"/>
                <a:cs typeface="Arial"/>
                <a:sym typeface="Arial"/>
              </a:rPr>
              <a:t>học</a:t>
            </a:r>
            <a:r>
              <a:rPr lang="en-US" sz="3200" b="1" dirty="0">
                <a:solidFill>
                  <a:schemeClr val="tx1"/>
                </a:solidFill>
                <a:latin typeface="UTM Avo" panose="02040603050506020204" pitchFamily="18" charset="0"/>
                <a:ea typeface="Arial"/>
                <a:cs typeface="Arial"/>
                <a:sym typeface="Arial"/>
              </a:rPr>
              <a:t> </a:t>
            </a:r>
            <a:r>
              <a:rPr lang="en-US" sz="3200" b="1" dirty="0" err="1">
                <a:solidFill>
                  <a:schemeClr val="tx1"/>
                </a:solidFill>
                <a:latin typeface="UTM Avo" panose="02040603050506020204" pitchFamily="18" charset="0"/>
                <a:ea typeface="Arial"/>
                <a:cs typeface="Arial"/>
                <a:sym typeface="Arial"/>
              </a:rPr>
              <a:t>tập</a:t>
            </a:r>
            <a:endParaRPr lang="en-US" sz="3200" b="1" dirty="0">
              <a:solidFill>
                <a:schemeClr val="tx1"/>
              </a:solidFill>
              <a:latin typeface="UTM Avo" panose="02040603050506020204" pitchFamily="18" charset="0"/>
              <a:ea typeface="Arial"/>
              <a:cs typeface="Arial"/>
              <a:sym typeface="Arial"/>
            </a:endParaRPr>
          </a:p>
        </p:txBody>
      </p:sp>
      <p:graphicFrame>
        <p:nvGraphicFramePr>
          <p:cNvPr id="3" name="Google Shape;501;p7">
            <a:extLst>
              <a:ext uri="{FF2B5EF4-FFF2-40B4-BE49-F238E27FC236}">
                <a16:creationId xmlns:a16="http://schemas.microsoft.com/office/drawing/2014/main" id="{FFF7295B-1679-795C-59E4-288202947BB7}"/>
              </a:ext>
            </a:extLst>
          </p:cNvPr>
          <p:cNvGraphicFramePr/>
          <p:nvPr>
            <p:extLst>
              <p:ext uri="{D42A27DB-BD31-4B8C-83A1-F6EECF244321}">
                <p14:modId xmlns:p14="http://schemas.microsoft.com/office/powerpoint/2010/main" val="2816083846"/>
              </p:ext>
            </p:extLst>
          </p:nvPr>
        </p:nvGraphicFramePr>
        <p:xfrm>
          <a:off x="793745" y="2429784"/>
          <a:ext cx="10542900" cy="4319682"/>
        </p:xfrm>
        <a:graphic>
          <a:graphicData uri="http://schemas.openxmlformats.org/drawingml/2006/table">
            <a:tbl>
              <a:tblPr firstRow="1" firstCol="1" bandRow="1">
                <a:noFill/>
              </a:tblPr>
              <a:tblGrid>
                <a:gridCol w="2022241">
                  <a:extLst>
                    <a:ext uri="{9D8B030D-6E8A-4147-A177-3AD203B41FA5}">
                      <a16:colId xmlns:a16="http://schemas.microsoft.com/office/drawing/2014/main" val="20000"/>
                    </a:ext>
                  </a:extLst>
                </a:gridCol>
                <a:gridCol w="2051536">
                  <a:extLst>
                    <a:ext uri="{9D8B030D-6E8A-4147-A177-3AD203B41FA5}">
                      <a16:colId xmlns:a16="http://schemas.microsoft.com/office/drawing/2014/main" val="20001"/>
                    </a:ext>
                  </a:extLst>
                </a:gridCol>
                <a:gridCol w="6469123">
                  <a:extLst>
                    <a:ext uri="{9D8B030D-6E8A-4147-A177-3AD203B41FA5}">
                      <a16:colId xmlns:a16="http://schemas.microsoft.com/office/drawing/2014/main" val="20002"/>
                    </a:ext>
                  </a:extLst>
                </a:gridCol>
              </a:tblGrid>
              <a:tr h="610103">
                <a:tc gridSpan="2">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0" marR="0" lvl="0" indent="0" algn="ctr" rtl="0">
                        <a:lnSpc>
                          <a:spcPct val="150000"/>
                        </a:lnSpc>
                        <a:spcBef>
                          <a:spcPts val="0"/>
                        </a:spcBef>
                        <a:spcAft>
                          <a:spcPts val="0"/>
                        </a:spcAft>
                        <a:buNone/>
                      </a:pPr>
                      <a:r>
                        <a:rPr lang="en" sz="2400" b="1" u="none" strike="noStrike" cap="none" dirty="0">
                          <a:solidFill>
                            <a:schemeClr val="tx1"/>
                          </a:solidFill>
                          <a:latin typeface="UTM Avo" panose="02040603050506020204" pitchFamily="18" charset="0"/>
                          <a:ea typeface="Arial"/>
                          <a:cs typeface="Arial"/>
                          <a:sym typeface="Arial"/>
                        </a:rPr>
                        <a:t>Khái niệm</a:t>
                      </a:r>
                      <a:endParaRPr sz="2400" b="1" u="none" strike="noStrike" cap="none" dirty="0">
                        <a:solidFill>
                          <a:schemeClr val="tx1"/>
                        </a:solidFill>
                        <a:latin typeface="UTM Avo" panose="02040603050506020204" pitchFamily="18" charset="0"/>
                        <a:ea typeface="Arial"/>
                        <a:cs typeface="Arial"/>
                        <a:sym typeface="Arial"/>
                      </a:endParaRPr>
                    </a:p>
                  </a:txBody>
                  <a:tcPr marL="91433" marR="91433" marT="0" marB="0" anchor="ctr">
                    <a:lnL w="19050" cap="flat" cmpd="sng">
                      <a:solidFill>
                        <a:srgbClr val="064A92"/>
                      </a:solidFill>
                      <a:prstDash val="solid"/>
                      <a:round/>
                      <a:headEnd type="none" w="sm" len="sm"/>
                      <a:tailEnd type="none" w="sm" len="sm"/>
                    </a:lnL>
                    <a:lnR w="19050" cap="flat" cmpd="sng">
                      <a:solidFill>
                        <a:srgbClr val="064A92"/>
                      </a:solidFill>
                      <a:prstDash val="solid"/>
                      <a:round/>
                      <a:headEnd type="none" w="sm" len="sm"/>
                      <a:tailEnd type="none" w="sm" len="sm"/>
                    </a:lnR>
                    <a:lnT w="19050" cap="flat" cmpd="sng">
                      <a:solidFill>
                        <a:srgbClr val="064A92"/>
                      </a:solidFill>
                      <a:prstDash val="solid"/>
                      <a:round/>
                      <a:headEnd type="none" w="sm" len="sm"/>
                      <a:tailEnd type="none" w="sm" len="sm"/>
                    </a:lnT>
                    <a:lnB w="19050" cap="flat" cmpd="sng">
                      <a:solidFill>
                        <a:srgbClr val="064A92"/>
                      </a:solidFill>
                      <a:prstDash val="solid"/>
                      <a:round/>
                      <a:headEnd type="none" w="sm" len="sm"/>
                      <a:tailEnd type="none" w="sm" len="sm"/>
                    </a:lnB>
                    <a:lnTlToBr w="12700" cmpd="sng">
                      <a:noFill/>
                      <a:prstDash val="solid"/>
                    </a:lnTlToBr>
                    <a:lnBlToTr w="12700" cmpd="sng">
                      <a:noFill/>
                      <a:prstDash val="solid"/>
                    </a:lnBlToTr>
                    <a:noFill/>
                  </a:tcPr>
                </a:tc>
                <a:tc hMerge="1">
                  <a:txBody>
                    <a:bodyPr/>
                    <a:lstStyle/>
                    <a:p>
                      <a:endParaRPr lang="en-US"/>
                    </a:p>
                  </a:txBody>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0" marR="0" lvl="0" indent="0" algn="just" rtl="0">
                        <a:lnSpc>
                          <a:spcPct val="150000"/>
                        </a:lnSpc>
                        <a:spcBef>
                          <a:spcPts val="0"/>
                        </a:spcBef>
                        <a:spcAft>
                          <a:spcPts val="0"/>
                        </a:spcAft>
                        <a:buNone/>
                      </a:pPr>
                      <a:r>
                        <a:rPr lang="en" sz="2400" u="none" strike="noStrike" cap="none" dirty="0">
                          <a:solidFill>
                            <a:schemeClr val="tx1"/>
                          </a:solidFill>
                          <a:latin typeface="UTM Avo" panose="02040603050506020204" pitchFamily="18" charset="0"/>
                          <a:ea typeface="Arial"/>
                          <a:cs typeface="Arial"/>
                          <a:sym typeface="Arial"/>
                        </a:rPr>
                        <a:t> </a:t>
                      </a:r>
                      <a:endParaRPr sz="2400" u="none" strike="noStrike" cap="none" dirty="0">
                        <a:solidFill>
                          <a:schemeClr val="tx1"/>
                        </a:solidFill>
                        <a:latin typeface="UTM Avo" panose="02040603050506020204" pitchFamily="18" charset="0"/>
                        <a:ea typeface="Arial"/>
                        <a:cs typeface="Arial"/>
                        <a:sym typeface="Arial"/>
                      </a:endParaRPr>
                    </a:p>
                  </a:txBody>
                  <a:tcPr marL="91433" marR="91433" marT="0" marB="0" anchor="ctr">
                    <a:lnL w="19050" cap="flat" cmpd="sng">
                      <a:solidFill>
                        <a:srgbClr val="064A92"/>
                      </a:solidFill>
                      <a:prstDash val="solid"/>
                      <a:round/>
                      <a:headEnd type="none" w="sm" len="sm"/>
                      <a:tailEnd type="none" w="sm" len="sm"/>
                    </a:lnL>
                    <a:lnR w="19050" cap="flat" cmpd="sng">
                      <a:solidFill>
                        <a:srgbClr val="064A92"/>
                      </a:solidFill>
                      <a:prstDash val="solid"/>
                      <a:round/>
                      <a:headEnd type="none" w="sm" len="sm"/>
                      <a:tailEnd type="none" w="sm" len="sm"/>
                    </a:lnR>
                    <a:lnT w="19050" cap="flat" cmpd="sng">
                      <a:solidFill>
                        <a:srgbClr val="064A92"/>
                      </a:solidFill>
                      <a:prstDash val="solid"/>
                      <a:round/>
                      <a:headEnd type="none" w="sm" len="sm"/>
                      <a:tailEnd type="none" w="sm" len="sm"/>
                    </a:lnT>
                    <a:lnB w="19050" cap="flat" cmpd="sng">
                      <a:solidFill>
                        <a:srgbClr val="064A92"/>
                      </a:solid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736855">
                <a:tc rowSpan="2">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0" marR="0" lvl="0" indent="0" algn="ctr" rtl="0">
                        <a:lnSpc>
                          <a:spcPct val="150000"/>
                        </a:lnSpc>
                        <a:spcBef>
                          <a:spcPts val="0"/>
                        </a:spcBef>
                        <a:spcAft>
                          <a:spcPts val="0"/>
                        </a:spcAft>
                        <a:buNone/>
                      </a:pPr>
                      <a:r>
                        <a:rPr lang="en" sz="2400" b="1" u="none" strike="noStrike" cap="none" dirty="0">
                          <a:solidFill>
                            <a:schemeClr val="tx1"/>
                          </a:solidFill>
                          <a:latin typeface="UTM Avo" panose="02040603050506020204" pitchFamily="18" charset="0"/>
                          <a:ea typeface="Arial"/>
                          <a:cs typeface="Arial"/>
                          <a:sym typeface="Arial"/>
                        </a:rPr>
                        <a:t>Đối tượng</a:t>
                      </a:r>
                      <a:endParaRPr sz="2400" b="1" u="none" strike="noStrike" cap="none" dirty="0">
                        <a:solidFill>
                          <a:schemeClr val="tx1"/>
                        </a:solidFill>
                        <a:latin typeface="UTM Avo" panose="02040603050506020204" pitchFamily="18" charset="0"/>
                        <a:ea typeface="Arial"/>
                        <a:cs typeface="Arial"/>
                        <a:sym typeface="Arial"/>
                      </a:endParaRPr>
                    </a:p>
                  </a:txBody>
                  <a:tcPr marL="91433" marR="91433" marT="0" marB="0" anchor="ctr">
                    <a:lnL w="19050" cap="flat" cmpd="sng">
                      <a:solidFill>
                        <a:srgbClr val="064A92"/>
                      </a:solidFill>
                      <a:prstDash val="solid"/>
                      <a:round/>
                      <a:headEnd type="none" w="sm" len="sm"/>
                      <a:tailEnd type="none" w="sm" len="sm"/>
                    </a:lnL>
                    <a:lnR w="19050" cap="flat" cmpd="sng">
                      <a:solidFill>
                        <a:srgbClr val="064A92"/>
                      </a:solidFill>
                      <a:prstDash val="solid"/>
                      <a:round/>
                      <a:headEnd type="none" w="sm" len="sm"/>
                      <a:tailEnd type="none" w="sm" len="sm"/>
                    </a:lnR>
                    <a:lnT w="19050" cap="flat" cmpd="sng">
                      <a:solidFill>
                        <a:srgbClr val="064A92"/>
                      </a:solidFill>
                      <a:prstDash val="solid"/>
                      <a:round/>
                      <a:headEnd type="none" w="sm" len="sm"/>
                      <a:tailEnd type="none" w="sm" len="sm"/>
                    </a:lnT>
                    <a:lnB w="19050" cap="flat" cmpd="sng">
                      <a:solidFill>
                        <a:srgbClr val="064A92"/>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0" marR="0" lvl="0" indent="0" algn="ctr" rtl="0">
                        <a:lnSpc>
                          <a:spcPct val="100000"/>
                        </a:lnSpc>
                        <a:spcBef>
                          <a:spcPts val="0"/>
                        </a:spcBef>
                        <a:spcAft>
                          <a:spcPts val="0"/>
                        </a:spcAft>
                        <a:buNone/>
                      </a:pPr>
                      <a:r>
                        <a:rPr lang="en" sz="2400" u="none" strike="noStrike" cap="none" dirty="0">
                          <a:solidFill>
                            <a:schemeClr val="tx1"/>
                          </a:solidFill>
                          <a:latin typeface="UTM Avo" panose="02040603050506020204" pitchFamily="18" charset="0"/>
                          <a:ea typeface="Arial"/>
                          <a:cs typeface="Arial"/>
                          <a:sym typeface="Arial"/>
                        </a:rPr>
                        <a:t>Người viết</a:t>
                      </a:r>
                      <a:endParaRPr sz="2400" u="none" strike="noStrike" cap="none" dirty="0">
                        <a:solidFill>
                          <a:schemeClr val="tx1"/>
                        </a:solidFill>
                        <a:latin typeface="UTM Avo" panose="02040603050506020204" pitchFamily="18" charset="0"/>
                        <a:ea typeface="Arial"/>
                        <a:cs typeface="Arial"/>
                        <a:sym typeface="Arial"/>
                      </a:endParaRPr>
                    </a:p>
                  </a:txBody>
                  <a:tcPr marL="91433" marR="91433" marT="0" marB="0" anchor="ctr">
                    <a:lnL w="19050" cap="flat" cmpd="sng">
                      <a:solidFill>
                        <a:srgbClr val="064A92"/>
                      </a:solidFill>
                      <a:prstDash val="solid"/>
                      <a:round/>
                      <a:headEnd type="none" w="sm" len="sm"/>
                      <a:tailEnd type="none" w="sm" len="sm"/>
                    </a:lnL>
                    <a:lnR w="19050" cap="flat" cmpd="sng">
                      <a:solidFill>
                        <a:srgbClr val="064A92"/>
                      </a:solidFill>
                      <a:prstDash val="solid"/>
                      <a:round/>
                      <a:headEnd type="none" w="sm" len="sm"/>
                      <a:tailEnd type="none" w="sm" len="sm"/>
                    </a:lnR>
                    <a:lnT w="19050" cap="flat" cmpd="sng">
                      <a:solidFill>
                        <a:srgbClr val="064A92"/>
                      </a:solidFill>
                      <a:prstDash val="solid"/>
                      <a:round/>
                      <a:headEnd type="none" w="sm" len="sm"/>
                      <a:tailEnd type="none" w="sm" len="sm"/>
                    </a:lnT>
                    <a:lnB w="19050" cap="flat" cmpd="sng">
                      <a:solidFill>
                        <a:srgbClr val="064A92"/>
                      </a:solidFill>
                      <a:prstDash val="solid"/>
                      <a:round/>
                      <a:headEnd type="none" w="sm" len="sm"/>
                      <a:tailEnd type="none" w="sm" len="sm"/>
                    </a:lnB>
                    <a:lnTlToBr w="12700" cmpd="sng">
                      <a:noFill/>
                      <a:prstDash val="solid"/>
                    </a:lnTlToBr>
                    <a:lnBlToTr w="12700" cmpd="sng">
                      <a:noFill/>
                      <a:prstDash val="solid"/>
                    </a:lnBlToTr>
                    <a:noFill/>
                  </a:tcPr>
                </a:tc>
                <a:tc rowSpan="2">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0" marR="0" lvl="0" indent="0" algn="just" rtl="0">
                        <a:lnSpc>
                          <a:spcPct val="150000"/>
                        </a:lnSpc>
                        <a:spcBef>
                          <a:spcPts val="0"/>
                        </a:spcBef>
                        <a:spcAft>
                          <a:spcPts val="0"/>
                        </a:spcAft>
                        <a:buNone/>
                      </a:pPr>
                      <a:r>
                        <a:rPr lang="en" sz="2400" u="none" strike="noStrike" cap="none" dirty="0">
                          <a:solidFill>
                            <a:schemeClr val="tx1"/>
                          </a:solidFill>
                          <a:latin typeface="UTM Avo" panose="02040603050506020204" pitchFamily="18" charset="0"/>
                          <a:ea typeface="Arial"/>
                          <a:cs typeface="Arial"/>
                          <a:sym typeface="Arial"/>
                        </a:rPr>
                        <a:t> </a:t>
                      </a:r>
                      <a:endParaRPr sz="2400" u="none" strike="noStrike" cap="none" dirty="0">
                        <a:solidFill>
                          <a:schemeClr val="tx1"/>
                        </a:solidFill>
                        <a:latin typeface="UTM Avo" panose="02040603050506020204" pitchFamily="18" charset="0"/>
                        <a:ea typeface="Arial"/>
                        <a:cs typeface="Arial"/>
                        <a:sym typeface="Arial"/>
                      </a:endParaRPr>
                    </a:p>
                  </a:txBody>
                  <a:tcPr marL="91433" marR="91433" marT="0" marB="0" anchor="ctr">
                    <a:lnL w="19050" cap="flat" cmpd="sng">
                      <a:solidFill>
                        <a:srgbClr val="064A92"/>
                      </a:solidFill>
                      <a:prstDash val="solid"/>
                      <a:round/>
                      <a:headEnd type="none" w="sm" len="sm"/>
                      <a:tailEnd type="none" w="sm" len="sm"/>
                    </a:lnL>
                    <a:lnR w="19050" cap="flat" cmpd="sng">
                      <a:solidFill>
                        <a:srgbClr val="064A92"/>
                      </a:solidFill>
                      <a:prstDash val="solid"/>
                      <a:round/>
                      <a:headEnd type="none" w="sm" len="sm"/>
                      <a:tailEnd type="none" w="sm" len="sm"/>
                    </a:lnR>
                    <a:lnT w="19050" cap="flat" cmpd="sng">
                      <a:solidFill>
                        <a:srgbClr val="064A92"/>
                      </a:solidFill>
                      <a:prstDash val="solid"/>
                      <a:round/>
                      <a:headEnd type="none" w="sm" len="sm"/>
                      <a:tailEnd type="none" w="sm" len="sm"/>
                    </a:lnT>
                    <a:lnB w="19050" cap="flat" cmpd="sng">
                      <a:solidFill>
                        <a:srgbClr val="064A92"/>
                      </a:solid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698500">
                <a:tc vMerge="1">
                  <a:txBody>
                    <a:bodyPr/>
                    <a:lstStyle/>
                    <a:p>
                      <a:endParaRPr lang="en-US"/>
                    </a:p>
                  </a:txBody>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0" marR="0" lvl="0" indent="0" algn="ctr" rtl="0">
                        <a:lnSpc>
                          <a:spcPct val="100000"/>
                        </a:lnSpc>
                        <a:spcBef>
                          <a:spcPts val="0"/>
                        </a:spcBef>
                        <a:spcAft>
                          <a:spcPts val="0"/>
                        </a:spcAft>
                        <a:buNone/>
                      </a:pPr>
                      <a:r>
                        <a:rPr lang="en" sz="2400" u="none" strike="noStrike" cap="none" dirty="0">
                          <a:solidFill>
                            <a:schemeClr val="tx1"/>
                          </a:solidFill>
                          <a:latin typeface="UTM Avo" panose="02040603050506020204" pitchFamily="18" charset="0"/>
                          <a:ea typeface="Arial"/>
                          <a:cs typeface="Arial"/>
                          <a:sym typeface="Arial"/>
                        </a:rPr>
                        <a:t>Người nhận</a:t>
                      </a:r>
                      <a:endParaRPr sz="2400" u="none" strike="noStrike" cap="none" dirty="0">
                        <a:solidFill>
                          <a:schemeClr val="tx1"/>
                        </a:solidFill>
                        <a:latin typeface="UTM Avo" panose="02040603050506020204" pitchFamily="18" charset="0"/>
                        <a:ea typeface="Arial"/>
                        <a:cs typeface="Arial"/>
                        <a:sym typeface="Arial"/>
                      </a:endParaRPr>
                    </a:p>
                  </a:txBody>
                  <a:tcPr marL="91433" marR="91433" marT="0" marB="0" anchor="ctr">
                    <a:lnL w="19050" cap="flat" cmpd="sng">
                      <a:solidFill>
                        <a:srgbClr val="064A92"/>
                      </a:solidFill>
                      <a:prstDash val="solid"/>
                      <a:round/>
                      <a:headEnd type="none" w="sm" len="sm"/>
                      <a:tailEnd type="none" w="sm" len="sm"/>
                    </a:lnL>
                    <a:lnR w="19050" cap="flat" cmpd="sng">
                      <a:solidFill>
                        <a:srgbClr val="064A92"/>
                      </a:solidFill>
                      <a:prstDash val="solid"/>
                      <a:round/>
                      <a:headEnd type="none" w="sm" len="sm"/>
                      <a:tailEnd type="none" w="sm" len="sm"/>
                    </a:lnR>
                    <a:lnT w="19050" cap="flat" cmpd="sng">
                      <a:solidFill>
                        <a:srgbClr val="064A92"/>
                      </a:solidFill>
                      <a:prstDash val="solid"/>
                      <a:round/>
                      <a:headEnd type="none" w="sm" len="sm"/>
                      <a:tailEnd type="none" w="sm" len="sm"/>
                    </a:lnT>
                    <a:lnB w="19050" cap="flat" cmpd="sng">
                      <a:solidFill>
                        <a:srgbClr val="064A92"/>
                      </a:solidFill>
                      <a:prstDash val="solid"/>
                      <a:round/>
                      <a:headEnd type="none" w="sm" len="sm"/>
                      <a:tailEnd type="none" w="sm" len="sm"/>
                    </a:lnB>
                    <a:lnTlToBr w="12700" cmpd="sng">
                      <a:noFill/>
                      <a:prstDash val="solid"/>
                    </a:lnTlToBr>
                    <a:lnBlToTr w="12700" cmpd="sng">
                      <a:noFill/>
                      <a:prstDash val="solid"/>
                    </a:lnBlToTr>
                    <a:noFill/>
                  </a:tcPr>
                </a:tc>
                <a:tc vMerge="1">
                  <a:txBody>
                    <a:bodyPr/>
                    <a:lstStyle/>
                    <a:p>
                      <a:endParaRPr lang="en-US"/>
                    </a:p>
                  </a:txBody>
                  <a:tcPr/>
                </a:tc>
                <a:extLst>
                  <a:ext uri="{0D108BD9-81ED-4DB2-BD59-A6C34878D82A}">
                    <a16:rowId xmlns:a16="http://schemas.microsoft.com/office/drawing/2014/main" val="10002"/>
                  </a:ext>
                </a:extLst>
              </a:tr>
              <a:tr h="530955">
                <a:tc rowSpan="3">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0" marR="0" lvl="0" indent="0" algn="ctr" rtl="0">
                        <a:lnSpc>
                          <a:spcPct val="150000"/>
                        </a:lnSpc>
                        <a:spcBef>
                          <a:spcPts val="0"/>
                        </a:spcBef>
                        <a:spcAft>
                          <a:spcPts val="0"/>
                        </a:spcAft>
                        <a:buNone/>
                      </a:pPr>
                      <a:r>
                        <a:rPr lang="en" sz="2400" b="1" u="none" strike="noStrike" cap="none" dirty="0">
                          <a:solidFill>
                            <a:schemeClr val="tx1"/>
                          </a:solidFill>
                          <a:latin typeface="UTM Avo" panose="02040603050506020204" pitchFamily="18" charset="0"/>
                          <a:ea typeface="Arial"/>
                          <a:cs typeface="Arial"/>
                          <a:sym typeface="Arial"/>
                        </a:rPr>
                        <a:t>Bố cục</a:t>
                      </a:r>
                      <a:endParaRPr sz="2400" b="1" u="none" strike="noStrike" cap="none" dirty="0">
                        <a:solidFill>
                          <a:schemeClr val="tx1"/>
                        </a:solidFill>
                        <a:latin typeface="UTM Avo" panose="02040603050506020204" pitchFamily="18" charset="0"/>
                        <a:ea typeface="Arial"/>
                        <a:cs typeface="Arial"/>
                        <a:sym typeface="Arial"/>
                      </a:endParaRPr>
                    </a:p>
                  </a:txBody>
                  <a:tcPr marL="91433" marR="91433" marT="0" marB="0" anchor="ctr">
                    <a:lnL w="19050" cap="flat" cmpd="sng">
                      <a:solidFill>
                        <a:srgbClr val="064A92"/>
                      </a:solidFill>
                      <a:prstDash val="solid"/>
                      <a:round/>
                      <a:headEnd type="none" w="sm" len="sm"/>
                      <a:tailEnd type="none" w="sm" len="sm"/>
                    </a:lnL>
                    <a:lnR w="19050" cap="flat" cmpd="sng">
                      <a:solidFill>
                        <a:srgbClr val="064A92"/>
                      </a:solidFill>
                      <a:prstDash val="solid"/>
                      <a:round/>
                      <a:headEnd type="none" w="sm" len="sm"/>
                      <a:tailEnd type="none" w="sm" len="sm"/>
                    </a:lnR>
                    <a:lnT w="19050" cap="flat" cmpd="sng">
                      <a:solidFill>
                        <a:srgbClr val="064A92"/>
                      </a:solidFill>
                      <a:prstDash val="solid"/>
                      <a:round/>
                      <a:headEnd type="none" w="sm" len="sm"/>
                      <a:tailEnd type="none" w="sm" len="sm"/>
                    </a:lnT>
                    <a:lnB w="19050" cap="flat" cmpd="sng">
                      <a:solidFill>
                        <a:srgbClr val="064A92"/>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0" marR="0" lvl="0" indent="0" algn="ctr" rtl="0">
                        <a:lnSpc>
                          <a:spcPct val="150000"/>
                        </a:lnSpc>
                        <a:spcBef>
                          <a:spcPts val="0"/>
                        </a:spcBef>
                        <a:spcAft>
                          <a:spcPts val="0"/>
                        </a:spcAft>
                        <a:buNone/>
                      </a:pPr>
                      <a:r>
                        <a:rPr lang="en" sz="2400" u="none" strike="noStrike" cap="none" dirty="0">
                          <a:solidFill>
                            <a:schemeClr val="tx1"/>
                          </a:solidFill>
                          <a:latin typeface="UTM Avo" panose="02040603050506020204" pitchFamily="18" charset="0"/>
                          <a:ea typeface="Arial"/>
                          <a:cs typeface="Arial"/>
                          <a:sym typeface="Arial"/>
                        </a:rPr>
                        <a:t>Mở đầu</a:t>
                      </a:r>
                      <a:endParaRPr sz="2400" u="none" strike="noStrike" cap="none" dirty="0">
                        <a:solidFill>
                          <a:schemeClr val="tx1"/>
                        </a:solidFill>
                        <a:latin typeface="UTM Avo" panose="02040603050506020204" pitchFamily="18" charset="0"/>
                        <a:ea typeface="Arial"/>
                        <a:cs typeface="Arial"/>
                        <a:sym typeface="Arial"/>
                      </a:endParaRPr>
                    </a:p>
                  </a:txBody>
                  <a:tcPr marL="91433" marR="91433" marT="0" marB="0" anchor="ctr">
                    <a:lnL w="19050" cap="flat" cmpd="sng">
                      <a:solidFill>
                        <a:srgbClr val="064A92"/>
                      </a:solidFill>
                      <a:prstDash val="solid"/>
                      <a:round/>
                      <a:headEnd type="none" w="sm" len="sm"/>
                      <a:tailEnd type="none" w="sm" len="sm"/>
                    </a:lnL>
                    <a:lnR w="19050" cap="flat" cmpd="sng">
                      <a:solidFill>
                        <a:srgbClr val="064A92"/>
                      </a:solidFill>
                      <a:prstDash val="solid"/>
                      <a:round/>
                      <a:headEnd type="none" w="sm" len="sm"/>
                      <a:tailEnd type="none" w="sm" len="sm"/>
                    </a:lnR>
                    <a:lnT w="19050" cap="flat" cmpd="sng">
                      <a:solidFill>
                        <a:srgbClr val="064A92"/>
                      </a:solidFill>
                      <a:prstDash val="solid"/>
                      <a:round/>
                      <a:headEnd type="none" w="sm" len="sm"/>
                      <a:tailEnd type="none" w="sm" len="sm"/>
                    </a:lnT>
                    <a:lnB w="19050" cap="flat" cmpd="sng">
                      <a:solidFill>
                        <a:srgbClr val="064A92"/>
                      </a:solidFill>
                      <a:prstDash val="solid"/>
                      <a:round/>
                      <a:headEnd type="none" w="sm" len="sm"/>
                      <a:tailEnd type="none" w="sm" len="sm"/>
                    </a:lnB>
                    <a:lnTlToBr w="12700" cmpd="sng">
                      <a:noFill/>
                      <a:prstDash val="solid"/>
                    </a:lnTlToBr>
                    <a:lnBlToTr w="12700" cmpd="sng">
                      <a:noFill/>
                      <a:prstDash val="solid"/>
                    </a:lnBlToTr>
                    <a:noFill/>
                  </a:tcPr>
                </a:tc>
                <a:tc rowSpan="3">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0" marR="0" lvl="0" indent="0" algn="just" rtl="0">
                        <a:lnSpc>
                          <a:spcPct val="150000"/>
                        </a:lnSpc>
                        <a:spcBef>
                          <a:spcPts val="0"/>
                        </a:spcBef>
                        <a:spcAft>
                          <a:spcPts val="0"/>
                        </a:spcAft>
                        <a:buNone/>
                      </a:pPr>
                      <a:r>
                        <a:rPr lang="en" sz="2400" u="none" strike="noStrike" cap="none" dirty="0">
                          <a:solidFill>
                            <a:schemeClr val="tx1"/>
                          </a:solidFill>
                          <a:latin typeface="UTM Avo" panose="02040603050506020204" pitchFamily="18" charset="0"/>
                          <a:ea typeface="Arial"/>
                          <a:cs typeface="Arial"/>
                          <a:sym typeface="Arial"/>
                        </a:rPr>
                        <a:t> </a:t>
                      </a:r>
                      <a:endParaRPr sz="2400" u="none" strike="noStrike" cap="none" dirty="0">
                        <a:solidFill>
                          <a:schemeClr val="tx1"/>
                        </a:solidFill>
                        <a:latin typeface="UTM Avo" panose="02040603050506020204" pitchFamily="18" charset="0"/>
                        <a:ea typeface="Arial"/>
                        <a:cs typeface="Arial"/>
                        <a:sym typeface="Arial"/>
                      </a:endParaRPr>
                    </a:p>
                  </a:txBody>
                  <a:tcPr marL="91433" marR="91433" marT="0" marB="0" anchor="ctr">
                    <a:lnL w="19050" cap="flat" cmpd="sng">
                      <a:solidFill>
                        <a:srgbClr val="064A92"/>
                      </a:solidFill>
                      <a:prstDash val="solid"/>
                      <a:round/>
                      <a:headEnd type="none" w="sm" len="sm"/>
                      <a:tailEnd type="none" w="sm" len="sm"/>
                    </a:lnL>
                    <a:lnR w="19050" cap="flat" cmpd="sng">
                      <a:solidFill>
                        <a:srgbClr val="064A92"/>
                      </a:solidFill>
                      <a:prstDash val="solid"/>
                      <a:round/>
                      <a:headEnd type="none" w="sm" len="sm"/>
                      <a:tailEnd type="none" w="sm" len="sm"/>
                    </a:lnR>
                    <a:lnT w="19050" cap="flat" cmpd="sng">
                      <a:solidFill>
                        <a:srgbClr val="064A92"/>
                      </a:solidFill>
                      <a:prstDash val="solid"/>
                      <a:round/>
                      <a:headEnd type="none" w="sm" len="sm"/>
                      <a:tailEnd type="none" w="sm" len="sm"/>
                    </a:lnT>
                    <a:lnB w="19050" cap="flat" cmpd="sng">
                      <a:solidFill>
                        <a:srgbClr val="064A92"/>
                      </a:solid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530955">
                <a:tc vMerge="1">
                  <a:txBody>
                    <a:bodyPr/>
                    <a:lstStyle/>
                    <a:p>
                      <a:endParaRPr lang="en-US"/>
                    </a:p>
                  </a:txBody>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0" marR="0" lvl="0" indent="0" algn="ctr" rtl="0">
                        <a:lnSpc>
                          <a:spcPct val="150000"/>
                        </a:lnSpc>
                        <a:spcBef>
                          <a:spcPts val="0"/>
                        </a:spcBef>
                        <a:spcAft>
                          <a:spcPts val="0"/>
                        </a:spcAft>
                        <a:buNone/>
                      </a:pPr>
                      <a:r>
                        <a:rPr lang="en" sz="2400" u="none" strike="noStrike" cap="none" dirty="0">
                          <a:solidFill>
                            <a:schemeClr val="tx1"/>
                          </a:solidFill>
                          <a:latin typeface="UTM Avo" panose="02040603050506020204" pitchFamily="18" charset="0"/>
                          <a:ea typeface="Arial"/>
                          <a:cs typeface="Arial"/>
                          <a:sym typeface="Arial"/>
                        </a:rPr>
                        <a:t>Nội dung</a:t>
                      </a:r>
                      <a:endParaRPr sz="2400" u="none" strike="noStrike" cap="none" dirty="0">
                        <a:solidFill>
                          <a:schemeClr val="tx1"/>
                        </a:solidFill>
                        <a:latin typeface="UTM Avo" panose="02040603050506020204" pitchFamily="18" charset="0"/>
                        <a:ea typeface="Arial"/>
                        <a:cs typeface="Arial"/>
                        <a:sym typeface="Arial"/>
                      </a:endParaRPr>
                    </a:p>
                  </a:txBody>
                  <a:tcPr marL="91433" marR="91433" marT="0" marB="0" anchor="ctr">
                    <a:lnL w="19050" cap="flat" cmpd="sng">
                      <a:solidFill>
                        <a:srgbClr val="064A92"/>
                      </a:solidFill>
                      <a:prstDash val="solid"/>
                      <a:round/>
                      <a:headEnd type="none" w="sm" len="sm"/>
                      <a:tailEnd type="none" w="sm" len="sm"/>
                    </a:lnL>
                    <a:lnR w="19050" cap="flat" cmpd="sng">
                      <a:solidFill>
                        <a:srgbClr val="064A92"/>
                      </a:solidFill>
                      <a:prstDash val="solid"/>
                      <a:round/>
                      <a:headEnd type="none" w="sm" len="sm"/>
                      <a:tailEnd type="none" w="sm" len="sm"/>
                    </a:lnR>
                    <a:lnT w="19050" cap="flat" cmpd="sng">
                      <a:solidFill>
                        <a:srgbClr val="064A92"/>
                      </a:solidFill>
                      <a:prstDash val="solid"/>
                      <a:round/>
                      <a:headEnd type="none" w="sm" len="sm"/>
                      <a:tailEnd type="none" w="sm" len="sm"/>
                    </a:lnT>
                    <a:lnB w="19050" cap="flat" cmpd="sng">
                      <a:solidFill>
                        <a:srgbClr val="064A92"/>
                      </a:solidFill>
                      <a:prstDash val="solid"/>
                      <a:round/>
                      <a:headEnd type="none" w="sm" len="sm"/>
                      <a:tailEnd type="none" w="sm" len="sm"/>
                    </a:lnB>
                    <a:lnTlToBr w="12700" cmpd="sng">
                      <a:noFill/>
                      <a:prstDash val="solid"/>
                    </a:lnTlToBr>
                    <a:lnBlToTr w="12700" cmpd="sng">
                      <a:noFill/>
                      <a:prstDash val="solid"/>
                    </a:lnBlToTr>
                    <a:noFill/>
                  </a:tcPr>
                </a:tc>
                <a:tc vMerge="1">
                  <a:txBody>
                    <a:bodyPr/>
                    <a:lstStyle/>
                    <a:p>
                      <a:endParaRPr lang="en-US"/>
                    </a:p>
                  </a:txBody>
                  <a:tcPr/>
                </a:tc>
                <a:extLst>
                  <a:ext uri="{0D108BD9-81ED-4DB2-BD59-A6C34878D82A}">
                    <a16:rowId xmlns:a16="http://schemas.microsoft.com/office/drawing/2014/main" val="10004"/>
                  </a:ext>
                </a:extLst>
              </a:tr>
              <a:tr h="530955">
                <a:tc vMerge="1">
                  <a:txBody>
                    <a:bodyPr/>
                    <a:lstStyle/>
                    <a:p>
                      <a:endParaRPr lang="en-US"/>
                    </a:p>
                  </a:txBody>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0" marR="0" lvl="0" indent="0" algn="ctr" rtl="0">
                        <a:lnSpc>
                          <a:spcPct val="150000"/>
                        </a:lnSpc>
                        <a:spcBef>
                          <a:spcPts val="0"/>
                        </a:spcBef>
                        <a:spcAft>
                          <a:spcPts val="0"/>
                        </a:spcAft>
                        <a:buNone/>
                      </a:pPr>
                      <a:r>
                        <a:rPr lang="en" sz="2400" u="none" strike="noStrike" cap="none" dirty="0">
                          <a:solidFill>
                            <a:schemeClr val="tx1"/>
                          </a:solidFill>
                          <a:latin typeface="UTM Avo" panose="02040603050506020204" pitchFamily="18" charset="0"/>
                          <a:ea typeface="Arial"/>
                          <a:cs typeface="Arial"/>
                          <a:sym typeface="Arial"/>
                        </a:rPr>
                        <a:t>Kết thúc</a:t>
                      </a:r>
                      <a:endParaRPr sz="2400" u="none" strike="noStrike" cap="none" dirty="0">
                        <a:solidFill>
                          <a:schemeClr val="tx1"/>
                        </a:solidFill>
                        <a:latin typeface="UTM Avo" panose="02040603050506020204" pitchFamily="18" charset="0"/>
                        <a:ea typeface="Arial"/>
                        <a:cs typeface="Arial"/>
                        <a:sym typeface="Arial"/>
                      </a:endParaRPr>
                    </a:p>
                  </a:txBody>
                  <a:tcPr marL="91433" marR="91433" marT="0" marB="0" anchor="ctr">
                    <a:lnL w="19050" cap="flat" cmpd="sng">
                      <a:solidFill>
                        <a:srgbClr val="064A92"/>
                      </a:solidFill>
                      <a:prstDash val="solid"/>
                      <a:round/>
                      <a:headEnd type="none" w="sm" len="sm"/>
                      <a:tailEnd type="none" w="sm" len="sm"/>
                    </a:lnL>
                    <a:lnR w="19050" cap="flat" cmpd="sng">
                      <a:solidFill>
                        <a:srgbClr val="064A92"/>
                      </a:solidFill>
                      <a:prstDash val="solid"/>
                      <a:round/>
                      <a:headEnd type="none" w="sm" len="sm"/>
                      <a:tailEnd type="none" w="sm" len="sm"/>
                    </a:lnR>
                    <a:lnT w="19050" cap="flat" cmpd="sng">
                      <a:solidFill>
                        <a:srgbClr val="064A92"/>
                      </a:solidFill>
                      <a:prstDash val="solid"/>
                      <a:round/>
                      <a:headEnd type="none" w="sm" len="sm"/>
                      <a:tailEnd type="none" w="sm" len="sm"/>
                    </a:lnT>
                    <a:lnB w="19050" cap="flat" cmpd="sng">
                      <a:solidFill>
                        <a:srgbClr val="064A92"/>
                      </a:solidFill>
                      <a:prstDash val="solid"/>
                      <a:round/>
                      <a:headEnd type="none" w="sm" len="sm"/>
                      <a:tailEnd type="none" w="sm" len="sm"/>
                    </a:lnB>
                    <a:lnTlToBr w="12700" cmpd="sng">
                      <a:noFill/>
                      <a:prstDash val="solid"/>
                    </a:lnTlToBr>
                    <a:lnBlToTr w="12700" cmpd="sng">
                      <a:noFill/>
                      <a:prstDash val="solid"/>
                    </a:lnBlToTr>
                    <a:noFill/>
                  </a:tcPr>
                </a:tc>
                <a:tc vMerge="1">
                  <a:txBody>
                    <a:bodyPr/>
                    <a:lstStyle/>
                    <a:p>
                      <a:endParaRPr lang="en-US"/>
                    </a:p>
                  </a:txBody>
                  <a:tcPr/>
                </a:tc>
                <a:extLst>
                  <a:ext uri="{0D108BD9-81ED-4DB2-BD59-A6C34878D82A}">
                    <a16:rowId xmlns:a16="http://schemas.microsoft.com/office/drawing/2014/main" val="10005"/>
                  </a:ext>
                </a:extLst>
              </a:tr>
              <a:tr h="681359">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0" marR="0" lvl="0" indent="0" algn="ctr" rtl="0">
                        <a:lnSpc>
                          <a:spcPct val="150000"/>
                        </a:lnSpc>
                        <a:spcBef>
                          <a:spcPts val="0"/>
                        </a:spcBef>
                        <a:spcAft>
                          <a:spcPts val="0"/>
                        </a:spcAft>
                        <a:buNone/>
                      </a:pPr>
                      <a:r>
                        <a:rPr lang="en" sz="2400" b="1" u="none" strike="noStrike" cap="none" dirty="0">
                          <a:solidFill>
                            <a:schemeClr val="tx1"/>
                          </a:solidFill>
                          <a:latin typeface="UTM Avo" panose="02040603050506020204" pitchFamily="18" charset="0"/>
                          <a:ea typeface="Arial"/>
                          <a:cs typeface="Arial"/>
                          <a:sym typeface="Arial"/>
                        </a:rPr>
                        <a:t>Quy trình</a:t>
                      </a:r>
                      <a:endParaRPr sz="2400" b="1" u="none" strike="noStrike" cap="none" dirty="0">
                        <a:solidFill>
                          <a:schemeClr val="tx1"/>
                        </a:solidFill>
                        <a:latin typeface="UTM Avo" panose="02040603050506020204" pitchFamily="18" charset="0"/>
                        <a:ea typeface="Arial"/>
                        <a:cs typeface="Arial"/>
                        <a:sym typeface="Arial"/>
                      </a:endParaRPr>
                    </a:p>
                  </a:txBody>
                  <a:tcPr marL="91433" marR="91433" marT="0" marB="0" anchor="ctr">
                    <a:lnL w="19050" cap="flat" cmpd="sng">
                      <a:solidFill>
                        <a:srgbClr val="064A92"/>
                      </a:solidFill>
                      <a:prstDash val="solid"/>
                      <a:round/>
                      <a:headEnd type="none" w="sm" len="sm"/>
                      <a:tailEnd type="none" w="sm" len="sm"/>
                    </a:lnL>
                    <a:lnR w="19050" cap="flat" cmpd="sng">
                      <a:solidFill>
                        <a:srgbClr val="064A92"/>
                      </a:solidFill>
                      <a:prstDash val="solid"/>
                      <a:round/>
                      <a:headEnd type="none" w="sm" len="sm"/>
                      <a:tailEnd type="none" w="sm" len="sm"/>
                    </a:lnR>
                    <a:lnT w="19050" cap="flat" cmpd="sng">
                      <a:solidFill>
                        <a:srgbClr val="064A92"/>
                      </a:solidFill>
                      <a:prstDash val="solid"/>
                      <a:round/>
                      <a:headEnd type="none" w="sm" len="sm"/>
                      <a:tailEnd type="none" w="sm" len="sm"/>
                    </a:lnT>
                    <a:lnB w="19050" cap="flat" cmpd="sng">
                      <a:solidFill>
                        <a:srgbClr val="064A92"/>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0" marR="0" lvl="0" indent="0" algn="ctr" rtl="0">
                        <a:lnSpc>
                          <a:spcPct val="100000"/>
                        </a:lnSpc>
                        <a:spcBef>
                          <a:spcPts val="0"/>
                        </a:spcBef>
                        <a:spcAft>
                          <a:spcPts val="0"/>
                        </a:spcAft>
                        <a:buNone/>
                      </a:pPr>
                      <a:r>
                        <a:rPr lang="en" sz="2400" u="none" strike="noStrike" cap="none" dirty="0">
                          <a:solidFill>
                            <a:schemeClr val="tx1"/>
                          </a:solidFill>
                          <a:latin typeface="UTM Avo" panose="02040603050506020204" pitchFamily="18" charset="0"/>
                          <a:ea typeface="Arial"/>
                          <a:cs typeface="Arial"/>
                          <a:sym typeface="Arial"/>
                        </a:rPr>
                        <a:t> </a:t>
                      </a:r>
                      <a:endParaRPr sz="2400" u="none" strike="noStrike" cap="none" dirty="0">
                        <a:solidFill>
                          <a:schemeClr val="tx1"/>
                        </a:solidFill>
                        <a:latin typeface="UTM Avo" panose="02040603050506020204" pitchFamily="18" charset="0"/>
                        <a:ea typeface="Arial"/>
                        <a:cs typeface="Arial"/>
                        <a:sym typeface="Arial"/>
                      </a:endParaRPr>
                    </a:p>
                  </a:txBody>
                  <a:tcPr marL="91433" marR="91433" marT="0" marB="0" anchor="ctr">
                    <a:lnL w="19050" cap="flat" cmpd="sng">
                      <a:solidFill>
                        <a:srgbClr val="064A92"/>
                      </a:solidFill>
                      <a:prstDash val="solid"/>
                      <a:round/>
                      <a:headEnd type="none" w="sm" len="sm"/>
                      <a:tailEnd type="none" w="sm" len="sm"/>
                    </a:lnL>
                    <a:lnR w="19050" cap="flat" cmpd="sng">
                      <a:solidFill>
                        <a:srgbClr val="064A92"/>
                      </a:solidFill>
                      <a:prstDash val="solid"/>
                      <a:round/>
                      <a:headEnd type="none" w="sm" len="sm"/>
                      <a:tailEnd type="none" w="sm" len="sm"/>
                    </a:lnR>
                    <a:lnT w="19050" cap="flat" cmpd="sng">
                      <a:solidFill>
                        <a:srgbClr val="064A92"/>
                      </a:solidFill>
                      <a:prstDash val="solid"/>
                      <a:round/>
                      <a:headEnd type="none" w="sm" len="sm"/>
                      <a:tailEnd type="none" w="sm" len="sm"/>
                    </a:lnT>
                    <a:lnB w="19050" cap="flat" cmpd="sng">
                      <a:solidFill>
                        <a:srgbClr val="064A92"/>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0" marR="0" lvl="0" indent="0" algn="just" rtl="0">
                        <a:lnSpc>
                          <a:spcPct val="150000"/>
                        </a:lnSpc>
                        <a:spcBef>
                          <a:spcPts val="0"/>
                        </a:spcBef>
                        <a:spcAft>
                          <a:spcPts val="0"/>
                        </a:spcAft>
                        <a:buNone/>
                      </a:pPr>
                      <a:r>
                        <a:rPr lang="en" sz="2400" u="none" strike="noStrike" cap="none" dirty="0">
                          <a:solidFill>
                            <a:schemeClr val="tx1"/>
                          </a:solidFill>
                          <a:latin typeface="UTM Avo" panose="02040603050506020204" pitchFamily="18" charset="0"/>
                          <a:ea typeface="Arial"/>
                          <a:cs typeface="Arial"/>
                          <a:sym typeface="Arial"/>
                        </a:rPr>
                        <a:t> </a:t>
                      </a:r>
                      <a:endParaRPr sz="2400" u="none" strike="noStrike" cap="none" dirty="0">
                        <a:solidFill>
                          <a:schemeClr val="tx1"/>
                        </a:solidFill>
                        <a:latin typeface="UTM Avo" panose="02040603050506020204" pitchFamily="18" charset="0"/>
                        <a:ea typeface="Arial"/>
                        <a:cs typeface="Arial"/>
                        <a:sym typeface="Arial"/>
                      </a:endParaRPr>
                    </a:p>
                  </a:txBody>
                  <a:tcPr marL="91433" marR="91433" marT="0" marB="0" anchor="ctr">
                    <a:lnL w="19050" cap="flat" cmpd="sng">
                      <a:solidFill>
                        <a:srgbClr val="064A92"/>
                      </a:solidFill>
                      <a:prstDash val="solid"/>
                      <a:round/>
                      <a:headEnd type="none" w="sm" len="sm"/>
                      <a:tailEnd type="none" w="sm" len="sm"/>
                    </a:lnL>
                    <a:lnR w="19050" cap="flat" cmpd="sng">
                      <a:solidFill>
                        <a:srgbClr val="064A92"/>
                      </a:solidFill>
                      <a:prstDash val="solid"/>
                      <a:round/>
                      <a:headEnd type="none" w="sm" len="sm"/>
                      <a:tailEnd type="none" w="sm" len="sm"/>
                    </a:lnR>
                    <a:lnT w="19050" cap="flat" cmpd="sng">
                      <a:solidFill>
                        <a:srgbClr val="064A92"/>
                      </a:solidFill>
                      <a:prstDash val="solid"/>
                      <a:round/>
                      <a:headEnd type="none" w="sm" len="sm"/>
                      <a:tailEnd type="none" w="sm" len="sm"/>
                    </a:lnT>
                    <a:lnB w="19050" cap="flat" cmpd="sng">
                      <a:solidFill>
                        <a:srgbClr val="064A92"/>
                      </a:solid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888768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24"/>
                                        </p:tgtEl>
                                        <p:attrNameLst>
                                          <p:attrName>style.visibility</p:attrName>
                                        </p:attrNameLst>
                                      </p:cBhvr>
                                      <p:to>
                                        <p:strVal val="visible"/>
                                      </p:to>
                                    </p:set>
                                    <p:animEffect transition="in" filter="fade">
                                      <p:cBhvr>
                                        <p:cTn id="7" dur="500"/>
                                        <p:tgtEl>
                                          <p:spTgt spid="22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34"/>
        <p:cNvGrpSpPr/>
        <p:nvPr/>
      </p:nvGrpSpPr>
      <p:grpSpPr>
        <a:xfrm>
          <a:off x="0" y="0"/>
          <a:ext cx="0" cy="0"/>
          <a:chOff x="0" y="0"/>
          <a:chExt cx="0" cy="0"/>
        </a:xfrm>
      </p:grpSpPr>
      <p:pic>
        <p:nvPicPr>
          <p:cNvPr id="8" name="Google Shape;506;p8">
            <a:extLst>
              <a:ext uri="{FF2B5EF4-FFF2-40B4-BE49-F238E27FC236}">
                <a16:creationId xmlns:a16="http://schemas.microsoft.com/office/drawing/2014/main" id="{7E005343-4B9E-8CBB-203E-5A7A39209477}"/>
              </a:ext>
            </a:extLst>
          </p:cNvPr>
          <p:cNvPicPr preferRelativeResize="0"/>
          <p:nvPr/>
        </p:nvPicPr>
        <p:blipFill rotWithShape="1">
          <a:blip r:embed="rId4">
            <a:alphaModFix/>
          </a:blip>
          <a:srcRect l="1942" r="1942"/>
          <a:stretch/>
        </p:blipFill>
        <p:spPr>
          <a:xfrm>
            <a:off x="7165104" y="1243731"/>
            <a:ext cx="4560000" cy="4560000"/>
          </a:xfrm>
          <a:prstGeom prst="ellipse">
            <a:avLst/>
          </a:prstGeom>
          <a:noFill/>
          <a:ln w="38100" cap="flat" cmpd="sng">
            <a:solidFill>
              <a:srgbClr val="2371AD"/>
            </a:solidFill>
            <a:prstDash val="solid"/>
            <a:round/>
            <a:headEnd type="none" w="sm" len="sm"/>
            <a:tailEnd type="none" w="sm" len="sm"/>
          </a:ln>
        </p:spPr>
      </p:pic>
      <p:sp>
        <p:nvSpPr>
          <p:cNvPr id="9" name="Google Shape;507;p8">
            <a:extLst>
              <a:ext uri="{FF2B5EF4-FFF2-40B4-BE49-F238E27FC236}">
                <a16:creationId xmlns:a16="http://schemas.microsoft.com/office/drawing/2014/main" id="{68078064-9DE2-73EA-57E9-83A8B4A46E03}"/>
              </a:ext>
            </a:extLst>
          </p:cNvPr>
          <p:cNvSpPr/>
          <p:nvPr/>
        </p:nvSpPr>
        <p:spPr>
          <a:xfrm rot="-667973">
            <a:off x="-19462" y="5685015"/>
            <a:ext cx="4236921" cy="1149131"/>
          </a:xfrm>
          <a:custGeom>
            <a:avLst/>
            <a:gdLst/>
            <a:ahLst/>
            <a:cxnLst/>
            <a:rect l="l" t="t" r="r" b="b"/>
            <a:pathLst>
              <a:path w="118506" h="32141" extrusionOk="0">
                <a:moveTo>
                  <a:pt x="71918" y="8890"/>
                </a:moveTo>
                <a:cubicBezTo>
                  <a:pt x="72328" y="8890"/>
                  <a:pt x="72745" y="8969"/>
                  <a:pt x="73321" y="9301"/>
                </a:cubicBezTo>
                <a:cubicBezTo>
                  <a:pt x="74149" y="9718"/>
                  <a:pt x="74811" y="10545"/>
                  <a:pt x="75228" y="11207"/>
                </a:cubicBezTo>
                <a:cubicBezTo>
                  <a:pt x="77214" y="14517"/>
                  <a:pt x="77876" y="18655"/>
                  <a:pt x="76883" y="22376"/>
                </a:cubicBezTo>
                <a:cubicBezTo>
                  <a:pt x="76883" y="22541"/>
                  <a:pt x="76797" y="22707"/>
                  <a:pt x="76718" y="22872"/>
                </a:cubicBezTo>
                <a:cubicBezTo>
                  <a:pt x="73321" y="21303"/>
                  <a:pt x="71090" y="19066"/>
                  <a:pt x="70011" y="16173"/>
                </a:cubicBezTo>
                <a:cubicBezTo>
                  <a:pt x="69349" y="14352"/>
                  <a:pt x="69349" y="10545"/>
                  <a:pt x="70759" y="9301"/>
                </a:cubicBezTo>
                <a:cubicBezTo>
                  <a:pt x="71090" y="9056"/>
                  <a:pt x="71421" y="8890"/>
                  <a:pt x="71918" y="8890"/>
                </a:cubicBezTo>
                <a:close/>
                <a:moveTo>
                  <a:pt x="118130" y="1"/>
                </a:moveTo>
                <a:cubicBezTo>
                  <a:pt x="118013" y="1"/>
                  <a:pt x="117907" y="76"/>
                  <a:pt x="117844" y="197"/>
                </a:cubicBezTo>
                <a:cubicBezTo>
                  <a:pt x="115857" y="5328"/>
                  <a:pt x="113044" y="10049"/>
                  <a:pt x="109734" y="13935"/>
                </a:cubicBezTo>
                <a:cubicBezTo>
                  <a:pt x="106013" y="18324"/>
                  <a:pt x="101789" y="21469"/>
                  <a:pt x="97155" y="23369"/>
                </a:cubicBezTo>
                <a:cubicBezTo>
                  <a:pt x="94670" y="24356"/>
                  <a:pt x="91209" y="24987"/>
                  <a:pt x="87530" y="24987"/>
                </a:cubicBezTo>
                <a:cubicBezTo>
                  <a:pt x="84103" y="24987"/>
                  <a:pt x="80486" y="24439"/>
                  <a:pt x="77294" y="23124"/>
                </a:cubicBezTo>
                <a:cubicBezTo>
                  <a:pt x="77380" y="22958"/>
                  <a:pt x="77459" y="22707"/>
                  <a:pt x="77459" y="22541"/>
                </a:cubicBezTo>
                <a:cubicBezTo>
                  <a:pt x="78538" y="18655"/>
                  <a:pt x="77876" y="14266"/>
                  <a:pt x="75724" y="10876"/>
                </a:cubicBezTo>
                <a:cubicBezTo>
                  <a:pt x="75228" y="10128"/>
                  <a:pt x="74566" y="9221"/>
                  <a:pt x="73573" y="8725"/>
                </a:cubicBezTo>
                <a:cubicBezTo>
                  <a:pt x="72888" y="8382"/>
                  <a:pt x="72316" y="8252"/>
                  <a:pt x="71840" y="8252"/>
                </a:cubicBezTo>
                <a:cubicBezTo>
                  <a:pt x="71166" y="8252"/>
                  <a:pt x="70683" y="8513"/>
                  <a:pt x="70342" y="8804"/>
                </a:cubicBezTo>
                <a:cubicBezTo>
                  <a:pt x="68608" y="10380"/>
                  <a:pt x="68773" y="14597"/>
                  <a:pt x="69435" y="16417"/>
                </a:cubicBezTo>
                <a:cubicBezTo>
                  <a:pt x="70508" y="19397"/>
                  <a:pt x="72990" y="21879"/>
                  <a:pt x="76552" y="23455"/>
                </a:cubicBezTo>
                <a:cubicBezTo>
                  <a:pt x="75473" y="26765"/>
                  <a:pt x="73487" y="29082"/>
                  <a:pt x="70673" y="30406"/>
                </a:cubicBezTo>
                <a:cubicBezTo>
                  <a:pt x="69044" y="31154"/>
                  <a:pt x="67147" y="31519"/>
                  <a:pt x="65091" y="31519"/>
                </a:cubicBezTo>
                <a:cubicBezTo>
                  <a:pt x="61925" y="31519"/>
                  <a:pt x="58383" y="30654"/>
                  <a:pt x="54870" y="28996"/>
                </a:cubicBezTo>
                <a:cubicBezTo>
                  <a:pt x="48581" y="25938"/>
                  <a:pt x="43615" y="20721"/>
                  <a:pt x="38816" y="15590"/>
                </a:cubicBezTo>
                <a:cubicBezTo>
                  <a:pt x="37326" y="14021"/>
                  <a:pt x="35836" y="12445"/>
                  <a:pt x="34261" y="10876"/>
                </a:cubicBezTo>
                <a:cubicBezTo>
                  <a:pt x="28302" y="5083"/>
                  <a:pt x="24165" y="3428"/>
                  <a:pt x="21602" y="2766"/>
                </a:cubicBezTo>
                <a:cubicBezTo>
                  <a:pt x="20128" y="2353"/>
                  <a:pt x="18706" y="2151"/>
                  <a:pt x="17340" y="2151"/>
                </a:cubicBezTo>
                <a:cubicBezTo>
                  <a:pt x="14872" y="2151"/>
                  <a:pt x="12588" y="2812"/>
                  <a:pt x="10513" y="4090"/>
                </a:cubicBezTo>
                <a:cubicBezTo>
                  <a:pt x="7865" y="5745"/>
                  <a:pt x="5462" y="8473"/>
                  <a:pt x="3562" y="12200"/>
                </a:cubicBezTo>
                <a:cubicBezTo>
                  <a:pt x="2072" y="15179"/>
                  <a:pt x="828" y="18900"/>
                  <a:pt x="0" y="22793"/>
                </a:cubicBezTo>
                <a:cubicBezTo>
                  <a:pt x="0" y="22958"/>
                  <a:pt x="86" y="23124"/>
                  <a:pt x="252" y="23124"/>
                </a:cubicBezTo>
                <a:cubicBezTo>
                  <a:pt x="281" y="23138"/>
                  <a:pt x="311" y="23144"/>
                  <a:pt x="339" y="23144"/>
                </a:cubicBezTo>
                <a:cubicBezTo>
                  <a:pt x="471" y="23144"/>
                  <a:pt x="583" y="23008"/>
                  <a:pt x="583" y="22872"/>
                </a:cubicBezTo>
                <a:cubicBezTo>
                  <a:pt x="3145" y="10545"/>
                  <a:pt x="8607" y="5990"/>
                  <a:pt x="10844" y="4587"/>
                </a:cubicBezTo>
                <a:cubicBezTo>
                  <a:pt x="12854" y="3368"/>
                  <a:pt x="14998" y="2761"/>
                  <a:pt x="17321" y="2761"/>
                </a:cubicBezTo>
                <a:cubicBezTo>
                  <a:pt x="18633" y="2761"/>
                  <a:pt x="20003" y="2955"/>
                  <a:pt x="21437" y="3342"/>
                </a:cubicBezTo>
                <a:cubicBezTo>
                  <a:pt x="23920" y="4004"/>
                  <a:pt x="27971" y="5659"/>
                  <a:pt x="33850" y="11373"/>
                </a:cubicBezTo>
                <a:cubicBezTo>
                  <a:pt x="35340" y="12862"/>
                  <a:pt x="36909" y="14431"/>
                  <a:pt x="38398" y="16007"/>
                </a:cubicBezTo>
                <a:cubicBezTo>
                  <a:pt x="43198" y="21138"/>
                  <a:pt x="48250" y="26434"/>
                  <a:pt x="54619" y="29579"/>
                </a:cubicBezTo>
                <a:cubicBezTo>
                  <a:pt x="57432" y="30903"/>
                  <a:pt x="60332" y="31731"/>
                  <a:pt x="63060" y="32062"/>
                </a:cubicBezTo>
                <a:cubicBezTo>
                  <a:pt x="63722" y="32141"/>
                  <a:pt x="64384" y="32141"/>
                  <a:pt x="65046" y="32141"/>
                </a:cubicBezTo>
                <a:cubicBezTo>
                  <a:pt x="67283" y="32141"/>
                  <a:pt x="69270" y="31731"/>
                  <a:pt x="70925" y="30982"/>
                </a:cubicBezTo>
                <a:cubicBezTo>
                  <a:pt x="73904" y="29579"/>
                  <a:pt x="75969" y="27176"/>
                  <a:pt x="77128" y="23700"/>
                </a:cubicBezTo>
                <a:cubicBezTo>
                  <a:pt x="80369" y="25060"/>
                  <a:pt x="84072" y="25628"/>
                  <a:pt x="87585" y="25628"/>
                </a:cubicBezTo>
                <a:cubicBezTo>
                  <a:pt x="91342" y="25628"/>
                  <a:pt x="94881" y="24978"/>
                  <a:pt x="97406" y="23952"/>
                </a:cubicBezTo>
                <a:cubicBezTo>
                  <a:pt x="102120" y="21965"/>
                  <a:pt x="106423" y="18735"/>
                  <a:pt x="110230" y="14352"/>
                </a:cubicBezTo>
                <a:cubicBezTo>
                  <a:pt x="113540" y="10380"/>
                  <a:pt x="116440" y="5580"/>
                  <a:pt x="118426" y="449"/>
                </a:cubicBezTo>
                <a:cubicBezTo>
                  <a:pt x="118506" y="283"/>
                  <a:pt x="118426" y="118"/>
                  <a:pt x="118261" y="32"/>
                </a:cubicBezTo>
                <a:cubicBezTo>
                  <a:pt x="118217" y="11"/>
                  <a:pt x="118173" y="1"/>
                  <a:pt x="118130" y="1"/>
                </a:cubicBezTo>
                <a:close/>
              </a:path>
            </a:pathLst>
          </a:custGeom>
          <a:solidFill>
            <a:srgbClr val="064A9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grpSp>
        <p:nvGrpSpPr>
          <p:cNvPr id="10" name="Google Shape;508;p8">
            <a:extLst>
              <a:ext uri="{FF2B5EF4-FFF2-40B4-BE49-F238E27FC236}">
                <a16:creationId xmlns:a16="http://schemas.microsoft.com/office/drawing/2014/main" id="{ECD4B06C-79E5-4268-094D-3A1A72C643F6}"/>
              </a:ext>
            </a:extLst>
          </p:cNvPr>
          <p:cNvGrpSpPr/>
          <p:nvPr/>
        </p:nvGrpSpPr>
        <p:grpSpPr>
          <a:xfrm flipH="1">
            <a:off x="5677810" y="5286783"/>
            <a:ext cx="3161389" cy="1367952"/>
            <a:chOff x="1202500" y="3063807"/>
            <a:chExt cx="1138604" cy="492701"/>
          </a:xfrm>
        </p:grpSpPr>
        <p:sp>
          <p:nvSpPr>
            <p:cNvPr id="32" name="Google Shape;509;p8">
              <a:extLst>
                <a:ext uri="{FF2B5EF4-FFF2-40B4-BE49-F238E27FC236}">
                  <a16:creationId xmlns:a16="http://schemas.microsoft.com/office/drawing/2014/main" id="{12CC8BE0-DABD-8DF4-E3CF-7D1F0FE776B4}"/>
                </a:ext>
              </a:extLst>
            </p:cNvPr>
            <p:cNvSpPr/>
            <p:nvPr/>
          </p:nvSpPr>
          <p:spPr>
            <a:xfrm>
              <a:off x="1337779" y="3063807"/>
              <a:ext cx="906946" cy="458051"/>
            </a:xfrm>
            <a:custGeom>
              <a:avLst/>
              <a:gdLst/>
              <a:ahLst/>
              <a:cxnLst/>
              <a:rect l="l" t="t" r="r" b="b"/>
              <a:pathLst>
                <a:path w="29714" h="15007" extrusionOk="0">
                  <a:moveTo>
                    <a:pt x="1713" y="1"/>
                  </a:moveTo>
                  <a:lnTo>
                    <a:pt x="0" y="4621"/>
                  </a:lnTo>
                  <a:lnTo>
                    <a:pt x="28001" y="15007"/>
                  </a:lnTo>
                  <a:lnTo>
                    <a:pt x="29714" y="10386"/>
                  </a:lnTo>
                  <a:lnTo>
                    <a:pt x="1713" y="1"/>
                  </a:ln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3" name="Google Shape;510;p8">
              <a:extLst>
                <a:ext uri="{FF2B5EF4-FFF2-40B4-BE49-F238E27FC236}">
                  <a16:creationId xmlns:a16="http://schemas.microsoft.com/office/drawing/2014/main" id="{818ED75D-06B2-8D7A-3685-EA35C4C26DA5}"/>
                </a:ext>
              </a:extLst>
            </p:cNvPr>
            <p:cNvSpPr/>
            <p:nvPr/>
          </p:nvSpPr>
          <p:spPr>
            <a:xfrm>
              <a:off x="2165691" y="3371999"/>
              <a:ext cx="175413" cy="184509"/>
            </a:xfrm>
            <a:custGeom>
              <a:avLst/>
              <a:gdLst/>
              <a:ahLst/>
              <a:cxnLst/>
              <a:rect l="l" t="t" r="r" b="b"/>
              <a:pathLst>
                <a:path w="5747" h="6045" extrusionOk="0">
                  <a:moveTo>
                    <a:pt x="1785" y="1"/>
                  </a:moveTo>
                  <a:cubicBezTo>
                    <a:pt x="1717" y="1"/>
                    <a:pt x="1658" y="40"/>
                    <a:pt x="1634" y="110"/>
                  </a:cubicBezTo>
                  <a:lnTo>
                    <a:pt x="31" y="4432"/>
                  </a:lnTo>
                  <a:cubicBezTo>
                    <a:pt x="1" y="4511"/>
                    <a:pt x="41" y="4601"/>
                    <a:pt x="131" y="4631"/>
                  </a:cubicBezTo>
                  <a:lnTo>
                    <a:pt x="3915" y="6035"/>
                  </a:lnTo>
                  <a:cubicBezTo>
                    <a:pt x="3932" y="6042"/>
                    <a:pt x="3951" y="6045"/>
                    <a:pt x="3969" y="6045"/>
                  </a:cubicBezTo>
                  <a:cubicBezTo>
                    <a:pt x="4031" y="6045"/>
                    <a:pt x="4090" y="6007"/>
                    <a:pt x="4114" y="5945"/>
                  </a:cubicBezTo>
                  <a:lnTo>
                    <a:pt x="5717" y="1624"/>
                  </a:lnTo>
                  <a:cubicBezTo>
                    <a:pt x="5747" y="1534"/>
                    <a:pt x="5707" y="1444"/>
                    <a:pt x="5627" y="1415"/>
                  </a:cubicBezTo>
                  <a:lnTo>
                    <a:pt x="1843" y="10"/>
                  </a:lnTo>
                  <a:cubicBezTo>
                    <a:pt x="1824" y="4"/>
                    <a:pt x="1804" y="1"/>
                    <a:pt x="1785" y="1"/>
                  </a:cubicBezTo>
                  <a:close/>
                </a:path>
              </a:pathLst>
            </a:custGeom>
            <a:solidFill>
              <a:srgbClr val="E3461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4" name="Google Shape;511;p8">
              <a:extLst>
                <a:ext uri="{FF2B5EF4-FFF2-40B4-BE49-F238E27FC236}">
                  <a16:creationId xmlns:a16="http://schemas.microsoft.com/office/drawing/2014/main" id="{8CF0AD80-67C2-74D4-920A-27274A6764A3}"/>
                </a:ext>
              </a:extLst>
            </p:cNvPr>
            <p:cNvSpPr/>
            <p:nvPr/>
          </p:nvSpPr>
          <p:spPr>
            <a:xfrm>
              <a:off x="1352369" y="3162824"/>
              <a:ext cx="838880" cy="313771"/>
            </a:xfrm>
            <a:custGeom>
              <a:avLst/>
              <a:gdLst/>
              <a:ahLst/>
              <a:cxnLst/>
              <a:rect l="l" t="t" r="r" b="b"/>
              <a:pathLst>
                <a:path w="27484" h="10280" extrusionOk="0">
                  <a:moveTo>
                    <a:pt x="82" y="0"/>
                  </a:moveTo>
                  <a:cubicBezTo>
                    <a:pt x="54" y="0"/>
                    <a:pt x="19" y="18"/>
                    <a:pt x="11" y="43"/>
                  </a:cubicBezTo>
                  <a:cubicBezTo>
                    <a:pt x="0" y="83"/>
                    <a:pt x="20" y="122"/>
                    <a:pt x="51" y="132"/>
                  </a:cubicBezTo>
                  <a:lnTo>
                    <a:pt x="27384" y="10279"/>
                  </a:lnTo>
                  <a:lnTo>
                    <a:pt x="27404" y="10279"/>
                  </a:lnTo>
                  <a:cubicBezTo>
                    <a:pt x="27434" y="10279"/>
                    <a:pt x="27463" y="10259"/>
                    <a:pt x="27474" y="10229"/>
                  </a:cubicBezTo>
                  <a:cubicBezTo>
                    <a:pt x="27483" y="10200"/>
                    <a:pt x="27463" y="10160"/>
                    <a:pt x="27434" y="10140"/>
                  </a:cubicBezTo>
                  <a:lnTo>
                    <a:pt x="100" y="3"/>
                  </a:lnTo>
                  <a:cubicBezTo>
                    <a:pt x="95" y="1"/>
                    <a:pt x="89" y="0"/>
                    <a:pt x="82" y="0"/>
                  </a:cubicBezTo>
                  <a:close/>
                </a:path>
              </a:pathLst>
            </a:custGeom>
            <a:solidFill>
              <a:srgbClr val="2371AD"/>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5" name="Google Shape;512;p8">
              <a:extLst>
                <a:ext uri="{FF2B5EF4-FFF2-40B4-BE49-F238E27FC236}">
                  <a16:creationId xmlns:a16="http://schemas.microsoft.com/office/drawing/2014/main" id="{E1CD9E93-E536-5A7E-2585-D285C0E9568F}"/>
                </a:ext>
              </a:extLst>
            </p:cNvPr>
            <p:cNvSpPr/>
            <p:nvPr/>
          </p:nvSpPr>
          <p:spPr>
            <a:xfrm>
              <a:off x="1374559" y="3102938"/>
              <a:ext cx="838880" cy="313771"/>
            </a:xfrm>
            <a:custGeom>
              <a:avLst/>
              <a:gdLst/>
              <a:ahLst/>
              <a:cxnLst/>
              <a:rect l="l" t="t" r="r" b="b"/>
              <a:pathLst>
                <a:path w="27484" h="10280" extrusionOk="0">
                  <a:moveTo>
                    <a:pt x="84" y="0"/>
                  </a:moveTo>
                  <a:cubicBezTo>
                    <a:pt x="57" y="0"/>
                    <a:pt x="27" y="18"/>
                    <a:pt x="10" y="43"/>
                  </a:cubicBezTo>
                  <a:cubicBezTo>
                    <a:pt x="1" y="83"/>
                    <a:pt x="21" y="122"/>
                    <a:pt x="50" y="133"/>
                  </a:cubicBezTo>
                  <a:lnTo>
                    <a:pt x="27384" y="10279"/>
                  </a:lnTo>
                  <a:lnTo>
                    <a:pt x="27414" y="10279"/>
                  </a:lnTo>
                  <a:cubicBezTo>
                    <a:pt x="27433" y="10279"/>
                    <a:pt x="27464" y="10259"/>
                    <a:pt x="27473" y="10230"/>
                  </a:cubicBezTo>
                  <a:cubicBezTo>
                    <a:pt x="27484" y="10200"/>
                    <a:pt x="27473" y="10160"/>
                    <a:pt x="27433" y="10140"/>
                  </a:cubicBezTo>
                  <a:lnTo>
                    <a:pt x="100" y="3"/>
                  </a:lnTo>
                  <a:cubicBezTo>
                    <a:pt x="95" y="1"/>
                    <a:pt x="90" y="0"/>
                    <a:pt x="84" y="0"/>
                  </a:cubicBezTo>
                  <a:close/>
                </a:path>
              </a:pathLst>
            </a:custGeom>
            <a:solidFill>
              <a:srgbClr val="2371AD"/>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6" name="Google Shape;513;p8">
              <a:extLst>
                <a:ext uri="{FF2B5EF4-FFF2-40B4-BE49-F238E27FC236}">
                  <a16:creationId xmlns:a16="http://schemas.microsoft.com/office/drawing/2014/main" id="{CCAD50B6-8590-9BD7-4436-40F539FC950B}"/>
                </a:ext>
              </a:extLst>
            </p:cNvPr>
            <p:cNvSpPr/>
            <p:nvPr/>
          </p:nvSpPr>
          <p:spPr>
            <a:xfrm>
              <a:off x="1213153" y="3063807"/>
              <a:ext cx="176939" cy="141075"/>
            </a:xfrm>
            <a:custGeom>
              <a:avLst/>
              <a:gdLst/>
              <a:ahLst/>
              <a:cxnLst/>
              <a:rect l="l" t="t" r="r" b="b"/>
              <a:pathLst>
                <a:path w="5797" h="4622" extrusionOk="0">
                  <a:moveTo>
                    <a:pt x="5796" y="1"/>
                  </a:moveTo>
                  <a:lnTo>
                    <a:pt x="1" y="479"/>
                  </a:lnTo>
                  <a:lnTo>
                    <a:pt x="4083" y="4621"/>
                  </a:lnTo>
                  <a:lnTo>
                    <a:pt x="5796" y="1"/>
                  </a:lnTo>
                  <a:close/>
                </a:path>
              </a:pathLst>
            </a:custGeom>
            <a:solidFill>
              <a:srgbClr val="2371AD"/>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7" name="Google Shape;514;p8">
              <a:extLst>
                <a:ext uri="{FF2B5EF4-FFF2-40B4-BE49-F238E27FC236}">
                  <a16:creationId xmlns:a16="http://schemas.microsoft.com/office/drawing/2014/main" id="{B7369FE9-6869-0C3C-CEF3-B42A7592B07F}"/>
                </a:ext>
              </a:extLst>
            </p:cNvPr>
            <p:cNvSpPr/>
            <p:nvPr/>
          </p:nvSpPr>
          <p:spPr>
            <a:xfrm>
              <a:off x="1202500" y="3064845"/>
              <a:ext cx="49294" cy="41236"/>
            </a:xfrm>
            <a:custGeom>
              <a:avLst/>
              <a:gdLst/>
              <a:ahLst/>
              <a:cxnLst/>
              <a:rect l="l" t="t" r="r" b="b"/>
              <a:pathLst>
                <a:path w="1615" h="1351" extrusionOk="0">
                  <a:moveTo>
                    <a:pt x="609" y="0"/>
                  </a:moveTo>
                  <a:cubicBezTo>
                    <a:pt x="392" y="0"/>
                    <a:pt x="188" y="138"/>
                    <a:pt x="111" y="355"/>
                  </a:cubicBezTo>
                  <a:cubicBezTo>
                    <a:pt x="1" y="634"/>
                    <a:pt x="151" y="943"/>
                    <a:pt x="429" y="1042"/>
                  </a:cubicBezTo>
                  <a:lnTo>
                    <a:pt x="1246" y="1350"/>
                  </a:lnTo>
                  <a:lnTo>
                    <a:pt x="1615" y="335"/>
                  </a:lnTo>
                  <a:lnTo>
                    <a:pt x="798" y="36"/>
                  </a:lnTo>
                  <a:cubicBezTo>
                    <a:pt x="736" y="12"/>
                    <a:pt x="672" y="0"/>
                    <a:pt x="609" y="0"/>
                  </a:cubicBezTo>
                  <a:close/>
                </a:path>
              </a:pathLst>
            </a:custGeom>
            <a:solidFill>
              <a:srgbClr val="E3461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8" name="Google Shape;515;p8">
              <a:extLst>
                <a:ext uri="{FF2B5EF4-FFF2-40B4-BE49-F238E27FC236}">
                  <a16:creationId xmlns:a16="http://schemas.microsoft.com/office/drawing/2014/main" id="{2C353993-54B9-C8D1-FE61-96B2504F8FD3}"/>
                </a:ext>
              </a:extLst>
            </p:cNvPr>
            <p:cNvSpPr/>
            <p:nvPr/>
          </p:nvSpPr>
          <p:spPr>
            <a:xfrm>
              <a:off x="2156595" y="3360950"/>
              <a:ext cx="102464" cy="172879"/>
            </a:xfrm>
            <a:custGeom>
              <a:avLst/>
              <a:gdLst/>
              <a:ahLst/>
              <a:cxnLst/>
              <a:rect l="l" t="t" r="r" b="b"/>
              <a:pathLst>
                <a:path w="3357" h="5664" extrusionOk="0">
                  <a:moveTo>
                    <a:pt x="1934" y="0"/>
                  </a:moveTo>
                  <a:cubicBezTo>
                    <a:pt x="1917" y="0"/>
                    <a:pt x="1900" y="10"/>
                    <a:pt x="1892" y="24"/>
                  </a:cubicBezTo>
                  <a:lnTo>
                    <a:pt x="11" y="5103"/>
                  </a:lnTo>
                  <a:cubicBezTo>
                    <a:pt x="0" y="5123"/>
                    <a:pt x="20" y="5142"/>
                    <a:pt x="40" y="5152"/>
                  </a:cubicBezTo>
                  <a:lnTo>
                    <a:pt x="1405" y="5660"/>
                  </a:lnTo>
                  <a:cubicBezTo>
                    <a:pt x="1412" y="5663"/>
                    <a:pt x="1420" y="5664"/>
                    <a:pt x="1426" y="5664"/>
                  </a:cubicBezTo>
                  <a:cubicBezTo>
                    <a:pt x="1444" y="5664"/>
                    <a:pt x="1457" y="5655"/>
                    <a:pt x="1464" y="5640"/>
                  </a:cubicBezTo>
                  <a:lnTo>
                    <a:pt x="3346" y="562"/>
                  </a:lnTo>
                  <a:cubicBezTo>
                    <a:pt x="3356" y="542"/>
                    <a:pt x="3346" y="522"/>
                    <a:pt x="3316" y="512"/>
                  </a:cubicBezTo>
                  <a:lnTo>
                    <a:pt x="1952" y="4"/>
                  </a:lnTo>
                  <a:cubicBezTo>
                    <a:pt x="1947" y="2"/>
                    <a:pt x="1940" y="0"/>
                    <a:pt x="1934" y="0"/>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grpSp>
      <p:sp>
        <p:nvSpPr>
          <p:cNvPr id="39" name="Google Shape;516;p8">
            <a:extLst>
              <a:ext uri="{FF2B5EF4-FFF2-40B4-BE49-F238E27FC236}">
                <a16:creationId xmlns:a16="http://schemas.microsoft.com/office/drawing/2014/main" id="{E9D4FBF8-0B0E-4DCF-3088-A265250C0495}"/>
              </a:ext>
            </a:extLst>
          </p:cNvPr>
          <p:cNvSpPr txBox="1">
            <a:spLocks/>
          </p:cNvSpPr>
          <p:nvPr/>
        </p:nvSpPr>
        <p:spPr>
          <a:xfrm>
            <a:off x="1495997" y="2377634"/>
            <a:ext cx="3223600" cy="699016"/>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4200"/>
              <a:buFont typeface="Baloo 2 ExtraBold"/>
              <a:buNone/>
              <a:defRPr sz="4267" b="0" i="0" u="none" strike="noStrike" cap="none">
                <a:solidFill>
                  <a:schemeClr val="lt1"/>
                </a:solidFill>
                <a:latin typeface="Baloo 2 ExtraBold"/>
                <a:ea typeface="Baloo 2 ExtraBold"/>
                <a:cs typeface="Baloo 2 ExtraBold"/>
                <a:sym typeface="Baloo 2 ExtraBold"/>
              </a:defRPr>
            </a:lvl1pPr>
            <a:lvl2pPr marR="0" lvl="1" algn="l" rtl="0">
              <a:lnSpc>
                <a:spcPct val="100000"/>
              </a:lnSpc>
              <a:spcBef>
                <a:spcPts val="0"/>
              </a:spcBef>
              <a:spcAft>
                <a:spcPts val="0"/>
              </a:spcAft>
              <a:buClr>
                <a:schemeClr val="lt1"/>
              </a:buClr>
              <a:buSzPts val="4200"/>
              <a:buFont typeface="Baloo 2 ExtraBold"/>
              <a:buNone/>
              <a:defRPr sz="5600" b="0" i="0" u="none" strike="noStrike" cap="none">
                <a:solidFill>
                  <a:schemeClr val="lt1"/>
                </a:solidFill>
                <a:latin typeface="Baloo 2 ExtraBold"/>
                <a:ea typeface="Baloo 2 ExtraBold"/>
                <a:cs typeface="Baloo 2 ExtraBold"/>
                <a:sym typeface="Baloo 2 ExtraBold"/>
              </a:defRPr>
            </a:lvl2pPr>
            <a:lvl3pPr marR="0" lvl="2" algn="l" rtl="0">
              <a:lnSpc>
                <a:spcPct val="100000"/>
              </a:lnSpc>
              <a:spcBef>
                <a:spcPts val="0"/>
              </a:spcBef>
              <a:spcAft>
                <a:spcPts val="0"/>
              </a:spcAft>
              <a:buClr>
                <a:schemeClr val="lt1"/>
              </a:buClr>
              <a:buSzPts val="4200"/>
              <a:buFont typeface="Baloo 2 ExtraBold"/>
              <a:buNone/>
              <a:defRPr sz="5600" b="0" i="0" u="none" strike="noStrike" cap="none">
                <a:solidFill>
                  <a:schemeClr val="lt1"/>
                </a:solidFill>
                <a:latin typeface="Baloo 2 ExtraBold"/>
                <a:ea typeface="Baloo 2 ExtraBold"/>
                <a:cs typeface="Baloo 2 ExtraBold"/>
                <a:sym typeface="Baloo 2 ExtraBold"/>
              </a:defRPr>
            </a:lvl3pPr>
            <a:lvl4pPr marR="0" lvl="3" algn="l" rtl="0">
              <a:lnSpc>
                <a:spcPct val="100000"/>
              </a:lnSpc>
              <a:spcBef>
                <a:spcPts val="0"/>
              </a:spcBef>
              <a:spcAft>
                <a:spcPts val="0"/>
              </a:spcAft>
              <a:buClr>
                <a:schemeClr val="lt1"/>
              </a:buClr>
              <a:buSzPts val="4200"/>
              <a:buFont typeface="Baloo 2 ExtraBold"/>
              <a:buNone/>
              <a:defRPr sz="5600" b="0" i="0" u="none" strike="noStrike" cap="none">
                <a:solidFill>
                  <a:schemeClr val="lt1"/>
                </a:solidFill>
                <a:latin typeface="Baloo 2 ExtraBold"/>
                <a:ea typeface="Baloo 2 ExtraBold"/>
                <a:cs typeface="Baloo 2 ExtraBold"/>
                <a:sym typeface="Baloo 2 ExtraBold"/>
              </a:defRPr>
            </a:lvl4pPr>
            <a:lvl5pPr marR="0" lvl="4" algn="l" rtl="0">
              <a:lnSpc>
                <a:spcPct val="100000"/>
              </a:lnSpc>
              <a:spcBef>
                <a:spcPts val="0"/>
              </a:spcBef>
              <a:spcAft>
                <a:spcPts val="0"/>
              </a:spcAft>
              <a:buClr>
                <a:schemeClr val="lt1"/>
              </a:buClr>
              <a:buSzPts val="4200"/>
              <a:buFont typeface="Baloo 2 ExtraBold"/>
              <a:buNone/>
              <a:defRPr sz="5600" b="0" i="0" u="none" strike="noStrike" cap="none">
                <a:solidFill>
                  <a:schemeClr val="lt1"/>
                </a:solidFill>
                <a:latin typeface="Baloo 2 ExtraBold"/>
                <a:ea typeface="Baloo 2 ExtraBold"/>
                <a:cs typeface="Baloo 2 ExtraBold"/>
                <a:sym typeface="Baloo 2 ExtraBold"/>
              </a:defRPr>
            </a:lvl5pPr>
            <a:lvl6pPr marR="0" lvl="5" algn="l" rtl="0">
              <a:lnSpc>
                <a:spcPct val="100000"/>
              </a:lnSpc>
              <a:spcBef>
                <a:spcPts val="0"/>
              </a:spcBef>
              <a:spcAft>
                <a:spcPts val="0"/>
              </a:spcAft>
              <a:buClr>
                <a:schemeClr val="lt1"/>
              </a:buClr>
              <a:buSzPts val="4200"/>
              <a:buFont typeface="Baloo 2 ExtraBold"/>
              <a:buNone/>
              <a:defRPr sz="5600" b="0" i="0" u="none" strike="noStrike" cap="none">
                <a:solidFill>
                  <a:schemeClr val="lt1"/>
                </a:solidFill>
                <a:latin typeface="Baloo 2 ExtraBold"/>
                <a:ea typeface="Baloo 2 ExtraBold"/>
                <a:cs typeface="Baloo 2 ExtraBold"/>
                <a:sym typeface="Baloo 2 ExtraBold"/>
              </a:defRPr>
            </a:lvl6pPr>
            <a:lvl7pPr marR="0" lvl="6" algn="l" rtl="0">
              <a:lnSpc>
                <a:spcPct val="100000"/>
              </a:lnSpc>
              <a:spcBef>
                <a:spcPts val="0"/>
              </a:spcBef>
              <a:spcAft>
                <a:spcPts val="0"/>
              </a:spcAft>
              <a:buClr>
                <a:schemeClr val="lt1"/>
              </a:buClr>
              <a:buSzPts val="4200"/>
              <a:buFont typeface="Baloo 2 ExtraBold"/>
              <a:buNone/>
              <a:defRPr sz="5600" b="0" i="0" u="none" strike="noStrike" cap="none">
                <a:solidFill>
                  <a:schemeClr val="lt1"/>
                </a:solidFill>
                <a:latin typeface="Baloo 2 ExtraBold"/>
                <a:ea typeface="Baloo 2 ExtraBold"/>
                <a:cs typeface="Baloo 2 ExtraBold"/>
                <a:sym typeface="Baloo 2 ExtraBold"/>
              </a:defRPr>
            </a:lvl7pPr>
            <a:lvl8pPr marR="0" lvl="7" algn="l" rtl="0">
              <a:lnSpc>
                <a:spcPct val="100000"/>
              </a:lnSpc>
              <a:spcBef>
                <a:spcPts val="0"/>
              </a:spcBef>
              <a:spcAft>
                <a:spcPts val="0"/>
              </a:spcAft>
              <a:buClr>
                <a:schemeClr val="lt1"/>
              </a:buClr>
              <a:buSzPts val="4200"/>
              <a:buFont typeface="Baloo 2 ExtraBold"/>
              <a:buNone/>
              <a:defRPr sz="5600" b="0" i="0" u="none" strike="noStrike" cap="none">
                <a:solidFill>
                  <a:schemeClr val="lt1"/>
                </a:solidFill>
                <a:latin typeface="Baloo 2 ExtraBold"/>
                <a:ea typeface="Baloo 2 ExtraBold"/>
                <a:cs typeface="Baloo 2 ExtraBold"/>
                <a:sym typeface="Baloo 2 ExtraBold"/>
              </a:defRPr>
            </a:lvl8pPr>
            <a:lvl9pPr marR="0" lvl="8" algn="l" rtl="0">
              <a:lnSpc>
                <a:spcPct val="100000"/>
              </a:lnSpc>
              <a:spcBef>
                <a:spcPts val="0"/>
              </a:spcBef>
              <a:spcAft>
                <a:spcPts val="0"/>
              </a:spcAft>
              <a:buClr>
                <a:schemeClr val="lt1"/>
              </a:buClr>
              <a:buSzPts val="4200"/>
              <a:buFont typeface="Baloo 2 ExtraBold"/>
              <a:buNone/>
              <a:defRPr sz="5600" b="0" i="0" u="none" strike="noStrike" cap="none">
                <a:solidFill>
                  <a:schemeClr val="lt1"/>
                </a:solidFill>
                <a:latin typeface="Baloo 2 ExtraBold"/>
                <a:ea typeface="Baloo 2 ExtraBold"/>
                <a:cs typeface="Baloo 2 ExtraBold"/>
                <a:sym typeface="Baloo 2 ExtraBold"/>
              </a:defRPr>
            </a:lvl9pPr>
          </a:lstStyle>
          <a:p>
            <a:pPr algn="ctr"/>
            <a:r>
              <a:rPr lang="en-US" sz="2800" b="1" dirty="0" err="1">
                <a:solidFill>
                  <a:schemeClr val="tx1"/>
                </a:solidFill>
                <a:latin typeface="UTM Avo" panose="02040603050506020204" pitchFamily="18" charset="0"/>
                <a:ea typeface="Arial"/>
                <a:cs typeface="Arial"/>
                <a:sym typeface="Arial"/>
              </a:rPr>
              <a:t>Khái</a:t>
            </a:r>
            <a:r>
              <a:rPr lang="en-US" sz="2800" b="1" dirty="0">
                <a:solidFill>
                  <a:schemeClr val="tx1"/>
                </a:solidFill>
                <a:latin typeface="UTM Avo" panose="02040603050506020204" pitchFamily="18" charset="0"/>
                <a:ea typeface="Arial"/>
                <a:cs typeface="Arial"/>
                <a:sym typeface="Arial"/>
              </a:rPr>
              <a:t> </a:t>
            </a:r>
            <a:r>
              <a:rPr lang="en-US" sz="2800" b="1" dirty="0" err="1">
                <a:solidFill>
                  <a:schemeClr val="tx1"/>
                </a:solidFill>
                <a:latin typeface="UTM Avo" panose="02040603050506020204" pitchFamily="18" charset="0"/>
                <a:ea typeface="Arial"/>
                <a:cs typeface="Arial"/>
                <a:sym typeface="Arial"/>
              </a:rPr>
              <a:t>niệm</a:t>
            </a:r>
            <a:endParaRPr lang="en-US" sz="2800" b="1" dirty="0">
              <a:solidFill>
                <a:schemeClr val="tx1"/>
              </a:solidFill>
              <a:latin typeface="UTM Avo" panose="02040603050506020204" pitchFamily="18" charset="0"/>
              <a:ea typeface="Arial"/>
              <a:cs typeface="Arial"/>
              <a:sym typeface="Arial"/>
            </a:endParaRPr>
          </a:p>
        </p:txBody>
      </p:sp>
      <p:sp>
        <p:nvSpPr>
          <p:cNvPr id="40" name="Google Shape;517;p8">
            <a:extLst>
              <a:ext uri="{FF2B5EF4-FFF2-40B4-BE49-F238E27FC236}">
                <a16:creationId xmlns:a16="http://schemas.microsoft.com/office/drawing/2014/main" id="{D3207712-BF80-DC46-5F69-8C5BECF5E0B5}"/>
              </a:ext>
            </a:extLst>
          </p:cNvPr>
          <p:cNvSpPr txBox="1"/>
          <p:nvPr/>
        </p:nvSpPr>
        <p:spPr>
          <a:xfrm>
            <a:off x="322634" y="3076650"/>
            <a:ext cx="5898956" cy="1785050"/>
          </a:xfrm>
          <a:prstGeom prst="rect">
            <a:avLst/>
          </a:prstGeom>
          <a:noFill/>
          <a:ln>
            <a:noFill/>
          </a:ln>
        </p:spPr>
        <p:txBody>
          <a:bodyPr spcFirstLastPara="1" wrap="square" lIns="121900" tIns="60933" rIns="121900" bIns="60933" anchor="t" anchorCtr="0">
            <a:spAutoFit/>
          </a:bodyPr>
          <a:lstStyle/>
          <a:p>
            <a:pPr algn="just">
              <a:lnSpc>
                <a:spcPct val="150000"/>
              </a:lnSpc>
            </a:pPr>
            <a:r>
              <a:rPr lang="en" sz="2400" dirty="0">
                <a:solidFill>
                  <a:schemeClr val="tx1"/>
                </a:solidFill>
                <a:latin typeface="UTM Avo" panose="02040603050506020204" pitchFamily="18" charset="0"/>
              </a:rPr>
              <a:t>Tường trình là loại văn bản trình bày, báo cáo lại đầy đủ, rõ ràng về một vấn đề hoặc sự việc nào đó. </a:t>
            </a:r>
            <a:endParaRPr sz="2400" dirty="0">
              <a:solidFill>
                <a:schemeClr val="tx1"/>
              </a:solidFill>
              <a:latin typeface="UTM Avo" panose="02040603050506020204" pitchFamily="18" charset="0"/>
            </a:endParaRPr>
          </a:p>
        </p:txBody>
      </p:sp>
    </p:spTree>
    <p:extLst>
      <p:ext uri="{BB962C8B-B14F-4D97-AF65-F5344CB8AC3E}">
        <p14:creationId xmlns:p14="http://schemas.microsoft.com/office/powerpoint/2010/main" val="3163365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500"/>
                                        <p:tgtEl>
                                          <p:spTgt spid="3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fade">
                                      <p:cBhvr>
                                        <p:cTn id="10" dur="500"/>
                                        <p:tgtEl>
                                          <p:spTgt spid="40"/>
                                        </p:tgtEl>
                                      </p:cBhvr>
                                    </p:animEffect>
                                  </p:childTnLst>
                                </p:cTn>
                              </p:par>
                              <p:par>
                                <p:cTn id="11" presetID="10"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34"/>
        <p:cNvGrpSpPr/>
        <p:nvPr/>
      </p:nvGrpSpPr>
      <p:grpSpPr>
        <a:xfrm>
          <a:off x="0" y="0"/>
          <a:ext cx="0" cy="0"/>
          <a:chOff x="0" y="0"/>
          <a:chExt cx="0" cy="0"/>
        </a:xfrm>
      </p:grpSpPr>
      <p:grpSp>
        <p:nvGrpSpPr>
          <p:cNvPr id="2" name="Google Shape;522;p9">
            <a:extLst>
              <a:ext uri="{FF2B5EF4-FFF2-40B4-BE49-F238E27FC236}">
                <a16:creationId xmlns:a16="http://schemas.microsoft.com/office/drawing/2014/main" id="{A45A314B-B5FB-627B-DA75-647AC296C50F}"/>
              </a:ext>
            </a:extLst>
          </p:cNvPr>
          <p:cNvGrpSpPr/>
          <p:nvPr/>
        </p:nvGrpSpPr>
        <p:grpSpPr>
          <a:xfrm rot="21195612">
            <a:off x="8663086" y="516808"/>
            <a:ext cx="4092371" cy="2578456"/>
            <a:chOff x="5036497" y="-172412"/>
            <a:chExt cx="4996716" cy="3148251"/>
          </a:xfrm>
        </p:grpSpPr>
        <p:sp>
          <p:nvSpPr>
            <p:cNvPr id="3" name="Google Shape;523;p9">
              <a:extLst>
                <a:ext uri="{FF2B5EF4-FFF2-40B4-BE49-F238E27FC236}">
                  <a16:creationId xmlns:a16="http://schemas.microsoft.com/office/drawing/2014/main" id="{ED72A1D9-2E77-01E1-ED23-099AD5BD21B9}"/>
                </a:ext>
              </a:extLst>
            </p:cNvPr>
            <p:cNvSpPr/>
            <p:nvPr/>
          </p:nvSpPr>
          <p:spPr>
            <a:xfrm rot="-10282987">
              <a:off x="5098223" y="66625"/>
              <a:ext cx="3271489" cy="1070440"/>
            </a:xfrm>
            <a:custGeom>
              <a:avLst/>
              <a:gdLst/>
              <a:ahLst/>
              <a:cxnLst/>
              <a:rect l="l" t="t" r="r" b="b"/>
              <a:pathLst>
                <a:path w="135309" h="44278" extrusionOk="0">
                  <a:moveTo>
                    <a:pt x="332" y="0"/>
                  </a:moveTo>
                  <a:cubicBezTo>
                    <a:pt x="166" y="0"/>
                    <a:pt x="1" y="166"/>
                    <a:pt x="87" y="331"/>
                  </a:cubicBezTo>
                  <a:cubicBezTo>
                    <a:pt x="87" y="417"/>
                    <a:pt x="1080" y="7614"/>
                    <a:pt x="3562" y="15644"/>
                  </a:cubicBezTo>
                  <a:cubicBezTo>
                    <a:pt x="4966" y="20278"/>
                    <a:pt x="6621" y="24330"/>
                    <a:pt x="8442" y="27561"/>
                  </a:cubicBezTo>
                  <a:cubicBezTo>
                    <a:pt x="10679" y="31699"/>
                    <a:pt x="13162" y="34512"/>
                    <a:pt x="15890" y="36081"/>
                  </a:cubicBezTo>
                  <a:cubicBezTo>
                    <a:pt x="17581" y="37097"/>
                    <a:pt x="19356" y="37604"/>
                    <a:pt x="21182" y="37604"/>
                  </a:cubicBezTo>
                  <a:cubicBezTo>
                    <a:pt x="22485" y="37604"/>
                    <a:pt x="23815" y="37345"/>
                    <a:pt x="25158" y="36830"/>
                  </a:cubicBezTo>
                  <a:cubicBezTo>
                    <a:pt x="34513" y="33268"/>
                    <a:pt x="42292" y="27475"/>
                    <a:pt x="49905" y="22013"/>
                  </a:cubicBezTo>
                  <a:cubicBezTo>
                    <a:pt x="57267" y="16551"/>
                    <a:pt x="64305" y="11420"/>
                    <a:pt x="71918" y="9024"/>
                  </a:cubicBezTo>
                  <a:cubicBezTo>
                    <a:pt x="73909" y="8401"/>
                    <a:pt x="75713" y="8095"/>
                    <a:pt x="77308" y="8095"/>
                  </a:cubicBezTo>
                  <a:cubicBezTo>
                    <a:pt x="79955" y="8095"/>
                    <a:pt x="82026" y="8940"/>
                    <a:pt x="83418" y="10593"/>
                  </a:cubicBezTo>
                  <a:cubicBezTo>
                    <a:pt x="86563" y="14400"/>
                    <a:pt x="85901" y="21603"/>
                    <a:pt x="83504" y="26237"/>
                  </a:cubicBezTo>
                  <a:cubicBezTo>
                    <a:pt x="81597" y="29713"/>
                    <a:pt x="81518" y="32771"/>
                    <a:pt x="83252" y="33930"/>
                  </a:cubicBezTo>
                  <a:cubicBezTo>
                    <a:pt x="83678" y="34228"/>
                    <a:pt x="84175" y="34372"/>
                    <a:pt x="84722" y="34372"/>
                  </a:cubicBezTo>
                  <a:cubicBezTo>
                    <a:pt x="86302" y="34372"/>
                    <a:pt x="88300" y="33164"/>
                    <a:pt x="90204" y="30951"/>
                  </a:cubicBezTo>
                  <a:cubicBezTo>
                    <a:pt x="91117" y="29878"/>
                    <a:pt x="92111" y="28633"/>
                    <a:pt x="93018" y="27475"/>
                  </a:cubicBezTo>
                  <a:cubicBezTo>
                    <a:pt x="96717" y="22592"/>
                    <a:pt x="100618" y="17576"/>
                    <a:pt x="106962" y="17576"/>
                  </a:cubicBezTo>
                  <a:cubicBezTo>
                    <a:pt x="107714" y="17576"/>
                    <a:pt x="108500" y="17646"/>
                    <a:pt x="109324" y="17796"/>
                  </a:cubicBezTo>
                  <a:cubicBezTo>
                    <a:pt x="113706" y="18623"/>
                    <a:pt x="119334" y="22430"/>
                    <a:pt x="124796" y="28302"/>
                  </a:cubicBezTo>
                  <a:cubicBezTo>
                    <a:pt x="129847" y="33764"/>
                    <a:pt x="133568" y="39809"/>
                    <a:pt x="134647" y="44112"/>
                  </a:cubicBezTo>
                  <a:cubicBezTo>
                    <a:pt x="134726" y="44191"/>
                    <a:pt x="134812" y="44278"/>
                    <a:pt x="134978" y="44278"/>
                  </a:cubicBezTo>
                  <a:lnTo>
                    <a:pt x="135057" y="44278"/>
                  </a:lnTo>
                  <a:cubicBezTo>
                    <a:pt x="135223" y="44278"/>
                    <a:pt x="135309" y="44112"/>
                    <a:pt x="135309" y="43947"/>
                  </a:cubicBezTo>
                  <a:cubicBezTo>
                    <a:pt x="134150" y="39557"/>
                    <a:pt x="130344" y="33433"/>
                    <a:pt x="125213" y="27892"/>
                  </a:cubicBezTo>
                  <a:cubicBezTo>
                    <a:pt x="119665" y="21934"/>
                    <a:pt x="113958" y="18041"/>
                    <a:pt x="109403" y="17213"/>
                  </a:cubicBezTo>
                  <a:cubicBezTo>
                    <a:pt x="108524" y="17052"/>
                    <a:pt x="107689" y="16976"/>
                    <a:pt x="106891" y="16976"/>
                  </a:cubicBezTo>
                  <a:cubicBezTo>
                    <a:pt x="100327" y="16976"/>
                    <a:pt x="96358" y="22118"/>
                    <a:pt x="92521" y="27064"/>
                  </a:cubicBezTo>
                  <a:cubicBezTo>
                    <a:pt x="91614" y="28223"/>
                    <a:pt x="90621" y="29461"/>
                    <a:pt x="89707" y="30540"/>
                  </a:cubicBezTo>
                  <a:cubicBezTo>
                    <a:pt x="87730" y="32824"/>
                    <a:pt x="85938" y="33727"/>
                    <a:pt x="84674" y="33727"/>
                  </a:cubicBezTo>
                  <a:cubicBezTo>
                    <a:pt x="84245" y="33727"/>
                    <a:pt x="83877" y="33623"/>
                    <a:pt x="83583" y="33433"/>
                  </a:cubicBezTo>
                  <a:cubicBezTo>
                    <a:pt x="82180" y="32440"/>
                    <a:pt x="82345" y="29713"/>
                    <a:pt x="84080" y="26482"/>
                  </a:cubicBezTo>
                  <a:cubicBezTo>
                    <a:pt x="85325" y="24085"/>
                    <a:pt x="86066" y="21020"/>
                    <a:pt x="86232" y="18127"/>
                  </a:cubicBezTo>
                  <a:cubicBezTo>
                    <a:pt x="86232" y="15889"/>
                    <a:pt x="85901" y="12579"/>
                    <a:pt x="83914" y="10262"/>
                  </a:cubicBezTo>
                  <a:cubicBezTo>
                    <a:pt x="82180" y="8152"/>
                    <a:pt x="79752" y="7451"/>
                    <a:pt x="77266" y="7451"/>
                  </a:cubicBezTo>
                  <a:cubicBezTo>
                    <a:pt x="75368" y="7451"/>
                    <a:pt x="73435" y="7860"/>
                    <a:pt x="71753" y="8362"/>
                  </a:cubicBezTo>
                  <a:cubicBezTo>
                    <a:pt x="63974" y="10844"/>
                    <a:pt x="56936" y="15975"/>
                    <a:pt x="49488" y="21516"/>
                  </a:cubicBezTo>
                  <a:cubicBezTo>
                    <a:pt x="41961" y="26978"/>
                    <a:pt x="34182" y="32692"/>
                    <a:pt x="24993" y="36168"/>
                  </a:cubicBezTo>
                  <a:cubicBezTo>
                    <a:pt x="23651" y="36696"/>
                    <a:pt x="22339" y="36954"/>
                    <a:pt x="21064" y="36954"/>
                  </a:cubicBezTo>
                  <a:cubicBezTo>
                    <a:pt x="19351" y="36954"/>
                    <a:pt x="17705" y="36488"/>
                    <a:pt x="16141" y="35585"/>
                  </a:cubicBezTo>
                  <a:cubicBezTo>
                    <a:pt x="11507" y="32857"/>
                    <a:pt x="7369" y="25906"/>
                    <a:pt x="4138" y="15479"/>
                  </a:cubicBezTo>
                  <a:cubicBezTo>
                    <a:pt x="1742" y="7534"/>
                    <a:pt x="663" y="331"/>
                    <a:pt x="663" y="252"/>
                  </a:cubicBezTo>
                  <a:cubicBezTo>
                    <a:pt x="663" y="86"/>
                    <a:pt x="497" y="0"/>
                    <a:pt x="332" y="0"/>
                  </a:cubicBezTo>
                  <a:close/>
                </a:path>
              </a:pathLst>
            </a:custGeom>
            <a:solidFill>
              <a:srgbClr val="2371A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grpSp>
          <p:nvGrpSpPr>
            <p:cNvPr id="4" name="Google Shape;524;p9">
              <a:extLst>
                <a:ext uri="{FF2B5EF4-FFF2-40B4-BE49-F238E27FC236}">
                  <a16:creationId xmlns:a16="http://schemas.microsoft.com/office/drawing/2014/main" id="{E06DC0B2-2439-DC12-4D61-012C2C7B98C2}"/>
                </a:ext>
              </a:extLst>
            </p:cNvPr>
            <p:cNvGrpSpPr/>
            <p:nvPr/>
          </p:nvGrpSpPr>
          <p:grpSpPr>
            <a:xfrm rot="1884449">
              <a:off x="6932573" y="1002441"/>
              <a:ext cx="2982841" cy="1290746"/>
              <a:chOff x="1202500" y="3063807"/>
              <a:chExt cx="1138604" cy="492701"/>
            </a:xfrm>
          </p:grpSpPr>
          <p:sp>
            <p:nvSpPr>
              <p:cNvPr id="5" name="Google Shape;525;p9">
                <a:extLst>
                  <a:ext uri="{FF2B5EF4-FFF2-40B4-BE49-F238E27FC236}">
                    <a16:creationId xmlns:a16="http://schemas.microsoft.com/office/drawing/2014/main" id="{91A44392-722C-D5D5-0D21-A17527E1BB27}"/>
                  </a:ext>
                </a:extLst>
              </p:cNvPr>
              <p:cNvSpPr/>
              <p:nvPr/>
            </p:nvSpPr>
            <p:spPr>
              <a:xfrm>
                <a:off x="1337779" y="3063807"/>
                <a:ext cx="906946" cy="458051"/>
              </a:xfrm>
              <a:custGeom>
                <a:avLst/>
                <a:gdLst/>
                <a:ahLst/>
                <a:cxnLst/>
                <a:rect l="l" t="t" r="r" b="b"/>
                <a:pathLst>
                  <a:path w="29714" h="15007" extrusionOk="0">
                    <a:moveTo>
                      <a:pt x="1713" y="1"/>
                    </a:moveTo>
                    <a:lnTo>
                      <a:pt x="0" y="4621"/>
                    </a:lnTo>
                    <a:lnTo>
                      <a:pt x="28001" y="15007"/>
                    </a:lnTo>
                    <a:lnTo>
                      <a:pt x="29714" y="10386"/>
                    </a:lnTo>
                    <a:lnTo>
                      <a:pt x="1713" y="1"/>
                    </a:lnTo>
                    <a:close/>
                  </a:path>
                </a:pathLst>
              </a:custGeom>
              <a:solidFill>
                <a:srgbClr val="0B529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6" name="Google Shape;526;p9">
                <a:extLst>
                  <a:ext uri="{FF2B5EF4-FFF2-40B4-BE49-F238E27FC236}">
                    <a16:creationId xmlns:a16="http://schemas.microsoft.com/office/drawing/2014/main" id="{668CEC96-0205-146F-6ABF-4273EE8BC621}"/>
                  </a:ext>
                </a:extLst>
              </p:cNvPr>
              <p:cNvSpPr/>
              <p:nvPr/>
            </p:nvSpPr>
            <p:spPr>
              <a:xfrm>
                <a:off x="2165691" y="3371999"/>
                <a:ext cx="175413" cy="184509"/>
              </a:xfrm>
              <a:custGeom>
                <a:avLst/>
                <a:gdLst/>
                <a:ahLst/>
                <a:cxnLst/>
                <a:rect l="l" t="t" r="r" b="b"/>
                <a:pathLst>
                  <a:path w="5747" h="6045" extrusionOk="0">
                    <a:moveTo>
                      <a:pt x="1785" y="1"/>
                    </a:moveTo>
                    <a:cubicBezTo>
                      <a:pt x="1717" y="1"/>
                      <a:pt x="1658" y="40"/>
                      <a:pt x="1634" y="110"/>
                    </a:cubicBezTo>
                    <a:lnTo>
                      <a:pt x="31" y="4432"/>
                    </a:lnTo>
                    <a:cubicBezTo>
                      <a:pt x="1" y="4511"/>
                      <a:pt x="41" y="4601"/>
                      <a:pt x="131" y="4631"/>
                    </a:cubicBezTo>
                    <a:lnTo>
                      <a:pt x="3915" y="6035"/>
                    </a:lnTo>
                    <a:cubicBezTo>
                      <a:pt x="3932" y="6042"/>
                      <a:pt x="3951" y="6045"/>
                      <a:pt x="3969" y="6045"/>
                    </a:cubicBezTo>
                    <a:cubicBezTo>
                      <a:pt x="4031" y="6045"/>
                      <a:pt x="4090" y="6007"/>
                      <a:pt x="4114" y="5945"/>
                    </a:cubicBezTo>
                    <a:lnTo>
                      <a:pt x="5717" y="1624"/>
                    </a:lnTo>
                    <a:cubicBezTo>
                      <a:pt x="5747" y="1534"/>
                      <a:pt x="5707" y="1444"/>
                      <a:pt x="5627" y="1415"/>
                    </a:cubicBezTo>
                    <a:lnTo>
                      <a:pt x="1843" y="10"/>
                    </a:lnTo>
                    <a:cubicBezTo>
                      <a:pt x="1824" y="4"/>
                      <a:pt x="1804" y="1"/>
                      <a:pt x="1785" y="1"/>
                    </a:cubicBezTo>
                    <a:close/>
                  </a:path>
                </a:pathLst>
              </a:custGeom>
              <a:solidFill>
                <a:srgbClr val="E3461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7" name="Google Shape;527;p9">
                <a:extLst>
                  <a:ext uri="{FF2B5EF4-FFF2-40B4-BE49-F238E27FC236}">
                    <a16:creationId xmlns:a16="http://schemas.microsoft.com/office/drawing/2014/main" id="{9A24AEB8-88F6-50AB-4313-8D8B3361A4AB}"/>
                  </a:ext>
                </a:extLst>
              </p:cNvPr>
              <p:cNvSpPr/>
              <p:nvPr/>
            </p:nvSpPr>
            <p:spPr>
              <a:xfrm>
                <a:off x="1352369" y="3162824"/>
                <a:ext cx="838880" cy="313771"/>
              </a:xfrm>
              <a:custGeom>
                <a:avLst/>
                <a:gdLst/>
                <a:ahLst/>
                <a:cxnLst/>
                <a:rect l="l" t="t" r="r" b="b"/>
                <a:pathLst>
                  <a:path w="27484" h="10280" extrusionOk="0">
                    <a:moveTo>
                      <a:pt x="82" y="0"/>
                    </a:moveTo>
                    <a:cubicBezTo>
                      <a:pt x="54" y="0"/>
                      <a:pt x="19" y="18"/>
                      <a:pt x="11" y="43"/>
                    </a:cubicBezTo>
                    <a:cubicBezTo>
                      <a:pt x="0" y="83"/>
                      <a:pt x="20" y="122"/>
                      <a:pt x="51" y="132"/>
                    </a:cubicBezTo>
                    <a:lnTo>
                      <a:pt x="27384" y="10279"/>
                    </a:lnTo>
                    <a:lnTo>
                      <a:pt x="27404" y="10279"/>
                    </a:lnTo>
                    <a:cubicBezTo>
                      <a:pt x="27434" y="10279"/>
                      <a:pt x="27463" y="10259"/>
                      <a:pt x="27474" y="10229"/>
                    </a:cubicBezTo>
                    <a:cubicBezTo>
                      <a:pt x="27483" y="10200"/>
                      <a:pt x="27463" y="10160"/>
                      <a:pt x="27434" y="10140"/>
                    </a:cubicBezTo>
                    <a:lnTo>
                      <a:pt x="100" y="3"/>
                    </a:lnTo>
                    <a:cubicBezTo>
                      <a:pt x="95" y="1"/>
                      <a:pt x="89" y="0"/>
                      <a:pt x="82" y="0"/>
                    </a:cubicBezTo>
                    <a:close/>
                  </a:path>
                </a:pathLst>
              </a:custGeom>
              <a:solidFill>
                <a:srgbClr val="2371A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1" name="Google Shape;528;p9">
                <a:extLst>
                  <a:ext uri="{FF2B5EF4-FFF2-40B4-BE49-F238E27FC236}">
                    <a16:creationId xmlns:a16="http://schemas.microsoft.com/office/drawing/2014/main" id="{0202406E-1DA1-FEFB-BB22-DBEA455E5EB5}"/>
                  </a:ext>
                </a:extLst>
              </p:cNvPr>
              <p:cNvSpPr/>
              <p:nvPr/>
            </p:nvSpPr>
            <p:spPr>
              <a:xfrm>
                <a:off x="1374559" y="3102938"/>
                <a:ext cx="838880" cy="313771"/>
              </a:xfrm>
              <a:custGeom>
                <a:avLst/>
                <a:gdLst/>
                <a:ahLst/>
                <a:cxnLst/>
                <a:rect l="l" t="t" r="r" b="b"/>
                <a:pathLst>
                  <a:path w="27484" h="10280" extrusionOk="0">
                    <a:moveTo>
                      <a:pt x="84" y="0"/>
                    </a:moveTo>
                    <a:cubicBezTo>
                      <a:pt x="57" y="0"/>
                      <a:pt x="27" y="18"/>
                      <a:pt x="10" y="43"/>
                    </a:cubicBezTo>
                    <a:cubicBezTo>
                      <a:pt x="1" y="83"/>
                      <a:pt x="21" y="122"/>
                      <a:pt x="50" y="133"/>
                    </a:cubicBezTo>
                    <a:lnTo>
                      <a:pt x="27384" y="10279"/>
                    </a:lnTo>
                    <a:lnTo>
                      <a:pt x="27414" y="10279"/>
                    </a:lnTo>
                    <a:cubicBezTo>
                      <a:pt x="27433" y="10279"/>
                      <a:pt x="27464" y="10259"/>
                      <a:pt x="27473" y="10230"/>
                    </a:cubicBezTo>
                    <a:cubicBezTo>
                      <a:pt x="27484" y="10200"/>
                      <a:pt x="27473" y="10160"/>
                      <a:pt x="27433" y="10140"/>
                    </a:cubicBezTo>
                    <a:lnTo>
                      <a:pt x="100" y="3"/>
                    </a:lnTo>
                    <a:cubicBezTo>
                      <a:pt x="95" y="1"/>
                      <a:pt x="90" y="0"/>
                      <a:pt x="84" y="0"/>
                    </a:cubicBezTo>
                    <a:close/>
                  </a:path>
                </a:pathLst>
              </a:custGeom>
              <a:solidFill>
                <a:srgbClr val="2371A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2" name="Google Shape;529;p9">
                <a:extLst>
                  <a:ext uri="{FF2B5EF4-FFF2-40B4-BE49-F238E27FC236}">
                    <a16:creationId xmlns:a16="http://schemas.microsoft.com/office/drawing/2014/main" id="{4651CA83-8835-A326-2D3C-751C924101C2}"/>
                  </a:ext>
                </a:extLst>
              </p:cNvPr>
              <p:cNvSpPr/>
              <p:nvPr/>
            </p:nvSpPr>
            <p:spPr>
              <a:xfrm>
                <a:off x="1213153" y="3063807"/>
                <a:ext cx="176939" cy="141075"/>
              </a:xfrm>
              <a:custGeom>
                <a:avLst/>
                <a:gdLst/>
                <a:ahLst/>
                <a:cxnLst/>
                <a:rect l="l" t="t" r="r" b="b"/>
                <a:pathLst>
                  <a:path w="5797" h="4622" extrusionOk="0">
                    <a:moveTo>
                      <a:pt x="5796" y="1"/>
                    </a:moveTo>
                    <a:lnTo>
                      <a:pt x="1" y="479"/>
                    </a:lnTo>
                    <a:lnTo>
                      <a:pt x="4083" y="4621"/>
                    </a:lnTo>
                    <a:lnTo>
                      <a:pt x="5796" y="1"/>
                    </a:lnTo>
                    <a:close/>
                  </a:path>
                </a:pathLst>
              </a:custGeom>
              <a:solidFill>
                <a:srgbClr val="2371A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3" name="Google Shape;530;p9">
                <a:extLst>
                  <a:ext uri="{FF2B5EF4-FFF2-40B4-BE49-F238E27FC236}">
                    <a16:creationId xmlns:a16="http://schemas.microsoft.com/office/drawing/2014/main" id="{2C78EB14-6E54-2FEA-C1BB-12328DAA97C0}"/>
                  </a:ext>
                </a:extLst>
              </p:cNvPr>
              <p:cNvSpPr/>
              <p:nvPr/>
            </p:nvSpPr>
            <p:spPr>
              <a:xfrm>
                <a:off x="1202500" y="3064845"/>
                <a:ext cx="49294" cy="41236"/>
              </a:xfrm>
              <a:custGeom>
                <a:avLst/>
                <a:gdLst/>
                <a:ahLst/>
                <a:cxnLst/>
                <a:rect l="l" t="t" r="r" b="b"/>
                <a:pathLst>
                  <a:path w="1615" h="1351" extrusionOk="0">
                    <a:moveTo>
                      <a:pt x="609" y="0"/>
                    </a:moveTo>
                    <a:cubicBezTo>
                      <a:pt x="392" y="0"/>
                      <a:pt x="188" y="138"/>
                      <a:pt x="111" y="355"/>
                    </a:cubicBezTo>
                    <a:cubicBezTo>
                      <a:pt x="1" y="634"/>
                      <a:pt x="151" y="943"/>
                      <a:pt x="429" y="1042"/>
                    </a:cubicBezTo>
                    <a:lnTo>
                      <a:pt x="1246" y="1350"/>
                    </a:lnTo>
                    <a:lnTo>
                      <a:pt x="1615" y="335"/>
                    </a:lnTo>
                    <a:lnTo>
                      <a:pt x="798" y="36"/>
                    </a:lnTo>
                    <a:cubicBezTo>
                      <a:pt x="736" y="12"/>
                      <a:pt x="672" y="0"/>
                      <a:pt x="609" y="0"/>
                    </a:cubicBezTo>
                    <a:close/>
                  </a:path>
                </a:pathLst>
              </a:custGeom>
              <a:solidFill>
                <a:srgbClr val="E3461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4" name="Google Shape;531;p9">
                <a:extLst>
                  <a:ext uri="{FF2B5EF4-FFF2-40B4-BE49-F238E27FC236}">
                    <a16:creationId xmlns:a16="http://schemas.microsoft.com/office/drawing/2014/main" id="{8CB20B09-EA95-CE9A-171A-4F73E7C5D6E5}"/>
                  </a:ext>
                </a:extLst>
              </p:cNvPr>
              <p:cNvSpPr/>
              <p:nvPr/>
            </p:nvSpPr>
            <p:spPr>
              <a:xfrm>
                <a:off x="2156595" y="3360950"/>
                <a:ext cx="102464" cy="172879"/>
              </a:xfrm>
              <a:custGeom>
                <a:avLst/>
                <a:gdLst/>
                <a:ahLst/>
                <a:cxnLst/>
                <a:rect l="l" t="t" r="r" b="b"/>
                <a:pathLst>
                  <a:path w="3357" h="5664" extrusionOk="0">
                    <a:moveTo>
                      <a:pt x="1934" y="0"/>
                    </a:moveTo>
                    <a:cubicBezTo>
                      <a:pt x="1917" y="0"/>
                      <a:pt x="1900" y="10"/>
                      <a:pt x="1892" y="24"/>
                    </a:cubicBezTo>
                    <a:lnTo>
                      <a:pt x="11" y="5103"/>
                    </a:lnTo>
                    <a:cubicBezTo>
                      <a:pt x="0" y="5123"/>
                      <a:pt x="20" y="5142"/>
                      <a:pt x="40" y="5152"/>
                    </a:cubicBezTo>
                    <a:lnTo>
                      <a:pt x="1405" y="5660"/>
                    </a:lnTo>
                    <a:cubicBezTo>
                      <a:pt x="1412" y="5663"/>
                      <a:pt x="1420" y="5664"/>
                      <a:pt x="1426" y="5664"/>
                    </a:cubicBezTo>
                    <a:cubicBezTo>
                      <a:pt x="1444" y="5664"/>
                      <a:pt x="1457" y="5655"/>
                      <a:pt x="1464" y="5640"/>
                    </a:cubicBezTo>
                    <a:lnTo>
                      <a:pt x="3346" y="562"/>
                    </a:lnTo>
                    <a:cubicBezTo>
                      <a:pt x="3356" y="542"/>
                      <a:pt x="3346" y="522"/>
                      <a:pt x="3316" y="512"/>
                    </a:cubicBezTo>
                    <a:lnTo>
                      <a:pt x="1952" y="4"/>
                    </a:lnTo>
                    <a:cubicBezTo>
                      <a:pt x="1947" y="2"/>
                      <a:pt x="1940" y="0"/>
                      <a:pt x="1934" y="0"/>
                    </a:cubicBezTo>
                    <a:close/>
                  </a:path>
                </a:pathLst>
              </a:custGeom>
              <a:solidFill>
                <a:srgbClr val="FFFAF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grpSp>
      </p:grpSp>
      <p:grpSp>
        <p:nvGrpSpPr>
          <p:cNvPr id="15" name="Google Shape;532;p9">
            <a:extLst>
              <a:ext uri="{FF2B5EF4-FFF2-40B4-BE49-F238E27FC236}">
                <a16:creationId xmlns:a16="http://schemas.microsoft.com/office/drawing/2014/main" id="{2FA45A30-ABE8-5EF0-74C9-E7945DB16DDC}"/>
              </a:ext>
            </a:extLst>
          </p:cNvPr>
          <p:cNvGrpSpPr/>
          <p:nvPr/>
        </p:nvGrpSpPr>
        <p:grpSpPr>
          <a:xfrm rot="-2699512">
            <a:off x="316222" y="2270532"/>
            <a:ext cx="699015" cy="335167"/>
            <a:chOff x="-1650450" y="4728250"/>
            <a:chExt cx="1053000" cy="504825"/>
          </a:xfrm>
        </p:grpSpPr>
        <p:sp>
          <p:nvSpPr>
            <p:cNvPr id="16" name="Google Shape;533;p9">
              <a:extLst>
                <a:ext uri="{FF2B5EF4-FFF2-40B4-BE49-F238E27FC236}">
                  <a16:creationId xmlns:a16="http://schemas.microsoft.com/office/drawing/2014/main" id="{0EE78A76-B37C-D751-F301-049DE386028B}"/>
                </a:ext>
              </a:extLst>
            </p:cNvPr>
            <p:cNvSpPr/>
            <p:nvPr/>
          </p:nvSpPr>
          <p:spPr>
            <a:xfrm>
              <a:off x="-1650450" y="5032350"/>
              <a:ext cx="144825" cy="200725"/>
            </a:xfrm>
            <a:custGeom>
              <a:avLst/>
              <a:gdLst/>
              <a:ahLst/>
              <a:cxnLst/>
              <a:rect l="l" t="t" r="r" b="b"/>
              <a:pathLst>
                <a:path w="5793" h="8029" extrusionOk="0">
                  <a:moveTo>
                    <a:pt x="703" y="1"/>
                  </a:moveTo>
                  <a:cubicBezTo>
                    <a:pt x="598" y="1"/>
                    <a:pt x="495" y="29"/>
                    <a:pt x="411" y="84"/>
                  </a:cubicBezTo>
                  <a:cubicBezTo>
                    <a:pt x="79" y="329"/>
                    <a:pt x="0" y="660"/>
                    <a:pt x="166" y="991"/>
                  </a:cubicBezTo>
                  <a:lnTo>
                    <a:pt x="4548" y="7698"/>
                  </a:lnTo>
                  <a:cubicBezTo>
                    <a:pt x="4714" y="7943"/>
                    <a:pt x="4879" y="8029"/>
                    <a:pt x="5131" y="8029"/>
                  </a:cubicBezTo>
                  <a:cubicBezTo>
                    <a:pt x="5210" y="8029"/>
                    <a:pt x="5296" y="7943"/>
                    <a:pt x="5462" y="7943"/>
                  </a:cubicBezTo>
                  <a:cubicBezTo>
                    <a:pt x="5707" y="7698"/>
                    <a:pt x="5793" y="7367"/>
                    <a:pt x="5627" y="7036"/>
                  </a:cubicBezTo>
                  <a:lnTo>
                    <a:pt x="1238" y="329"/>
                  </a:lnTo>
                  <a:cubicBezTo>
                    <a:pt x="1128" y="110"/>
                    <a:pt x="910" y="1"/>
                    <a:pt x="703" y="1"/>
                  </a:cubicBezTo>
                  <a:close/>
                </a:path>
              </a:pathLst>
            </a:custGeom>
            <a:solidFill>
              <a:srgbClr val="2371A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7" name="Google Shape;534;p9">
              <a:extLst>
                <a:ext uri="{FF2B5EF4-FFF2-40B4-BE49-F238E27FC236}">
                  <a16:creationId xmlns:a16="http://schemas.microsoft.com/office/drawing/2014/main" id="{A0160819-B728-57C0-A9E6-987ED333A08E}"/>
                </a:ext>
              </a:extLst>
            </p:cNvPr>
            <p:cNvSpPr/>
            <p:nvPr/>
          </p:nvSpPr>
          <p:spPr>
            <a:xfrm>
              <a:off x="-1172625" y="4728250"/>
              <a:ext cx="31125" cy="419925"/>
            </a:xfrm>
            <a:custGeom>
              <a:avLst/>
              <a:gdLst/>
              <a:ahLst/>
              <a:cxnLst/>
              <a:rect l="l" t="t" r="r" b="b"/>
              <a:pathLst>
                <a:path w="1245" h="16797" extrusionOk="0">
                  <a:moveTo>
                    <a:pt x="662" y="0"/>
                  </a:moveTo>
                  <a:cubicBezTo>
                    <a:pt x="252" y="0"/>
                    <a:pt x="0" y="332"/>
                    <a:pt x="0" y="663"/>
                  </a:cubicBezTo>
                  <a:lnTo>
                    <a:pt x="0" y="16221"/>
                  </a:lnTo>
                  <a:cubicBezTo>
                    <a:pt x="0" y="16552"/>
                    <a:pt x="252" y="16797"/>
                    <a:pt x="662" y="16797"/>
                  </a:cubicBezTo>
                  <a:cubicBezTo>
                    <a:pt x="993" y="16797"/>
                    <a:pt x="1245" y="16552"/>
                    <a:pt x="1245" y="16221"/>
                  </a:cubicBezTo>
                  <a:lnTo>
                    <a:pt x="1245" y="663"/>
                  </a:lnTo>
                  <a:cubicBezTo>
                    <a:pt x="1245" y="332"/>
                    <a:pt x="993" y="0"/>
                    <a:pt x="662" y="0"/>
                  </a:cubicBezTo>
                  <a:close/>
                </a:path>
              </a:pathLst>
            </a:custGeom>
            <a:solidFill>
              <a:srgbClr val="2371A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8" name="Google Shape;535;p9">
              <a:extLst>
                <a:ext uri="{FF2B5EF4-FFF2-40B4-BE49-F238E27FC236}">
                  <a16:creationId xmlns:a16="http://schemas.microsoft.com/office/drawing/2014/main" id="{5B5E0A10-191F-7396-049F-5256B2CE86C5}"/>
                </a:ext>
              </a:extLst>
            </p:cNvPr>
            <p:cNvSpPr/>
            <p:nvPr/>
          </p:nvSpPr>
          <p:spPr>
            <a:xfrm>
              <a:off x="-760850" y="5032725"/>
              <a:ext cx="163400" cy="189925"/>
            </a:xfrm>
            <a:custGeom>
              <a:avLst/>
              <a:gdLst/>
              <a:ahLst/>
              <a:cxnLst/>
              <a:rect l="l" t="t" r="r" b="b"/>
              <a:pathLst>
                <a:path w="6536" h="7597" extrusionOk="0">
                  <a:moveTo>
                    <a:pt x="5837" y="0"/>
                  </a:moveTo>
                  <a:cubicBezTo>
                    <a:pt x="5654" y="0"/>
                    <a:pt x="5473" y="89"/>
                    <a:pt x="5377" y="235"/>
                  </a:cubicBezTo>
                  <a:lnTo>
                    <a:pt x="246" y="6604"/>
                  </a:lnTo>
                  <a:cubicBezTo>
                    <a:pt x="1" y="6855"/>
                    <a:pt x="1" y="7266"/>
                    <a:pt x="332" y="7431"/>
                  </a:cubicBezTo>
                  <a:cubicBezTo>
                    <a:pt x="411" y="7517"/>
                    <a:pt x="577" y="7597"/>
                    <a:pt x="663" y="7597"/>
                  </a:cubicBezTo>
                  <a:cubicBezTo>
                    <a:pt x="908" y="7597"/>
                    <a:pt x="1073" y="7517"/>
                    <a:pt x="1159" y="7352"/>
                  </a:cubicBezTo>
                  <a:lnTo>
                    <a:pt x="6290" y="1062"/>
                  </a:lnTo>
                  <a:cubicBezTo>
                    <a:pt x="6535" y="731"/>
                    <a:pt x="6456" y="400"/>
                    <a:pt x="6204" y="149"/>
                  </a:cubicBezTo>
                  <a:cubicBezTo>
                    <a:pt x="6102" y="46"/>
                    <a:pt x="5969" y="0"/>
                    <a:pt x="5837" y="0"/>
                  </a:cubicBezTo>
                  <a:close/>
                </a:path>
              </a:pathLst>
            </a:custGeom>
            <a:solidFill>
              <a:srgbClr val="2371A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grpSp>
      <p:sp>
        <p:nvSpPr>
          <p:cNvPr id="19" name="Google Shape;536;p9">
            <a:extLst>
              <a:ext uri="{FF2B5EF4-FFF2-40B4-BE49-F238E27FC236}">
                <a16:creationId xmlns:a16="http://schemas.microsoft.com/office/drawing/2014/main" id="{181BA51F-EFFC-F492-F181-56651A7698FE}"/>
              </a:ext>
            </a:extLst>
          </p:cNvPr>
          <p:cNvSpPr txBox="1">
            <a:spLocks/>
          </p:cNvSpPr>
          <p:nvPr/>
        </p:nvSpPr>
        <p:spPr>
          <a:xfrm>
            <a:off x="4503002" y="1766297"/>
            <a:ext cx="3223600" cy="699016"/>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1pPr>
            <a:lvl2pPr marR="0" lvl="1"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2pPr>
            <a:lvl3pPr marR="0" lvl="2"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3pPr>
            <a:lvl4pPr marR="0" lvl="3"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4pPr>
            <a:lvl5pPr marR="0" lvl="4"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5pPr>
            <a:lvl6pPr marR="0" lvl="5"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6pPr>
            <a:lvl7pPr marR="0" lvl="6"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7pPr>
            <a:lvl8pPr marR="0" lvl="7"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8pPr>
            <a:lvl9pPr marR="0" lvl="8"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9pPr>
          </a:lstStyle>
          <a:p>
            <a:pPr algn="ctr"/>
            <a:r>
              <a:rPr lang="vi-VN" sz="2800" b="1" dirty="0">
                <a:solidFill>
                  <a:schemeClr val="tx1"/>
                </a:solidFill>
                <a:latin typeface="UTM Avo" panose="02040603050506020204" pitchFamily="18" charset="0"/>
                <a:ea typeface="Arial"/>
                <a:cs typeface="Arial"/>
                <a:sym typeface="Arial"/>
              </a:rPr>
              <a:t>Đối tượng</a:t>
            </a:r>
          </a:p>
        </p:txBody>
      </p:sp>
      <p:grpSp>
        <p:nvGrpSpPr>
          <p:cNvPr id="20" name="Google Shape;537;p9">
            <a:extLst>
              <a:ext uri="{FF2B5EF4-FFF2-40B4-BE49-F238E27FC236}">
                <a16:creationId xmlns:a16="http://schemas.microsoft.com/office/drawing/2014/main" id="{52CEBD3F-BF38-85C6-D1EA-5DECACBFD256}"/>
              </a:ext>
            </a:extLst>
          </p:cNvPr>
          <p:cNvGrpSpPr/>
          <p:nvPr/>
        </p:nvGrpSpPr>
        <p:grpSpPr>
          <a:xfrm>
            <a:off x="743607" y="2492912"/>
            <a:ext cx="4849341" cy="4878707"/>
            <a:chOff x="563954" y="1724171"/>
            <a:chExt cx="3637006" cy="3659030"/>
          </a:xfrm>
        </p:grpSpPr>
        <p:pic>
          <p:nvPicPr>
            <p:cNvPr id="21" name="Google Shape;538;p9" descr="A picture containing text, sign&#10;&#10;Description automatically generated">
              <a:extLst>
                <a:ext uri="{FF2B5EF4-FFF2-40B4-BE49-F238E27FC236}">
                  <a16:creationId xmlns:a16="http://schemas.microsoft.com/office/drawing/2014/main" id="{C11DE32F-547F-D2A1-DC12-E6ACA4FE5ABB}"/>
                </a:ext>
              </a:extLst>
            </p:cNvPr>
            <p:cNvPicPr preferRelativeResize="0"/>
            <p:nvPr/>
          </p:nvPicPr>
          <p:blipFill rotWithShape="1">
            <a:blip r:embed="rId4">
              <a:alphaModFix/>
            </a:blip>
            <a:srcRect/>
            <a:stretch/>
          </p:blipFill>
          <p:spPr>
            <a:xfrm flipH="1">
              <a:off x="779788" y="2208201"/>
              <a:ext cx="3175000" cy="3175000"/>
            </a:xfrm>
            <a:prstGeom prst="rect">
              <a:avLst/>
            </a:prstGeom>
            <a:noFill/>
            <a:ln>
              <a:noFill/>
            </a:ln>
          </p:spPr>
        </p:pic>
        <p:sp>
          <p:nvSpPr>
            <p:cNvPr id="22" name="Google Shape;539;p9">
              <a:extLst>
                <a:ext uri="{FF2B5EF4-FFF2-40B4-BE49-F238E27FC236}">
                  <a16:creationId xmlns:a16="http://schemas.microsoft.com/office/drawing/2014/main" id="{761BD36A-F6E6-41B5-D953-BC686EE666C1}"/>
                </a:ext>
              </a:extLst>
            </p:cNvPr>
            <p:cNvSpPr txBox="1"/>
            <p:nvPr/>
          </p:nvSpPr>
          <p:spPr>
            <a:xfrm>
              <a:off x="563954" y="1724171"/>
              <a:ext cx="3637006" cy="895985"/>
            </a:xfrm>
            <a:prstGeom prst="rect">
              <a:avLst/>
            </a:prstGeom>
            <a:noFill/>
            <a:ln>
              <a:noFill/>
            </a:ln>
          </p:spPr>
          <p:txBody>
            <a:bodyPr spcFirstLastPara="1" wrap="square" lIns="121900" tIns="121900" rIns="121900" bIns="121900" anchor="ctr" anchorCtr="0">
              <a:noAutofit/>
            </a:bodyPr>
            <a:lstStyle/>
            <a:p>
              <a:pPr algn="just">
                <a:lnSpc>
                  <a:spcPct val="150000"/>
                </a:lnSpc>
                <a:buClr>
                  <a:srgbClr val="064A92"/>
                </a:buClr>
                <a:buSzPts val="3400"/>
              </a:pPr>
              <a:r>
                <a:rPr lang="en" sz="2400" b="1" dirty="0">
                  <a:solidFill>
                    <a:schemeClr val="tx1"/>
                  </a:solidFill>
                  <a:latin typeface="UTM Avo" panose="02040603050506020204" pitchFamily="18" charset="0"/>
                </a:rPr>
                <a:t>Người viết: </a:t>
              </a:r>
              <a:r>
                <a:rPr lang="en" sz="2400" dirty="0">
                  <a:solidFill>
                    <a:schemeClr val="tx1"/>
                  </a:solidFill>
                  <a:latin typeface="UTM Avo" panose="02040603050506020204" pitchFamily="18" charset="0"/>
                </a:rPr>
                <a:t>người chứng kiến hoặc có liên quan đến sự việc.</a:t>
              </a:r>
              <a:endParaRPr sz="2400" dirty="0">
                <a:solidFill>
                  <a:schemeClr val="tx1"/>
                </a:solidFill>
                <a:latin typeface="UTM Avo" panose="02040603050506020204" pitchFamily="18" charset="0"/>
              </a:endParaRPr>
            </a:p>
          </p:txBody>
        </p:sp>
      </p:grpSp>
      <p:grpSp>
        <p:nvGrpSpPr>
          <p:cNvPr id="23" name="Google Shape;540;p9">
            <a:extLst>
              <a:ext uri="{FF2B5EF4-FFF2-40B4-BE49-F238E27FC236}">
                <a16:creationId xmlns:a16="http://schemas.microsoft.com/office/drawing/2014/main" id="{B96BD441-9DB4-DC20-2D64-48C78934CD1C}"/>
              </a:ext>
            </a:extLst>
          </p:cNvPr>
          <p:cNvGrpSpPr/>
          <p:nvPr/>
        </p:nvGrpSpPr>
        <p:grpSpPr>
          <a:xfrm>
            <a:off x="6075273" y="2572282"/>
            <a:ext cx="6006794" cy="4987548"/>
            <a:chOff x="4562705" y="1783699"/>
            <a:chExt cx="4505096" cy="3740661"/>
          </a:xfrm>
        </p:grpSpPr>
        <p:pic>
          <p:nvPicPr>
            <p:cNvPr id="24" name="Google Shape;541;p9">
              <a:extLst>
                <a:ext uri="{FF2B5EF4-FFF2-40B4-BE49-F238E27FC236}">
                  <a16:creationId xmlns:a16="http://schemas.microsoft.com/office/drawing/2014/main" id="{910F75D9-2047-A760-A63D-D8ABD593F752}"/>
                </a:ext>
              </a:extLst>
            </p:cNvPr>
            <p:cNvPicPr preferRelativeResize="0"/>
            <p:nvPr/>
          </p:nvPicPr>
          <p:blipFill rotWithShape="1">
            <a:blip r:embed="rId5">
              <a:alphaModFix/>
            </a:blip>
            <a:srcRect/>
            <a:stretch/>
          </p:blipFill>
          <p:spPr>
            <a:xfrm flipH="1">
              <a:off x="4955081" y="2349360"/>
              <a:ext cx="3175000" cy="3175000"/>
            </a:xfrm>
            <a:prstGeom prst="rect">
              <a:avLst/>
            </a:prstGeom>
            <a:noFill/>
            <a:ln>
              <a:noFill/>
            </a:ln>
          </p:spPr>
        </p:pic>
        <p:sp>
          <p:nvSpPr>
            <p:cNvPr id="25" name="Google Shape;542;p9">
              <a:extLst>
                <a:ext uri="{FF2B5EF4-FFF2-40B4-BE49-F238E27FC236}">
                  <a16:creationId xmlns:a16="http://schemas.microsoft.com/office/drawing/2014/main" id="{47B4C856-8677-3E03-5140-9B5C81FD1264}"/>
                </a:ext>
              </a:extLst>
            </p:cNvPr>
            <p:cNvSpPr txBox="1"/>
            <p:nvPr/>
          </p:nvSpPr>
          <p:spPr>
            <a:xfrm>
              <a:off x="4562705" y="1783699"/>
              <a:ext cx="4505096" cy="877744"/>
            </a:xfrm>
            <a:prstGeom prst="rect">
              <a:avLst/>
            </a:prstGeom>
            <a:noFill/>
            <a:ln>
              <a:noFill/>
            </a:ln>
          </p:spPr>
          <p:txBody>
            <a:bodyPr spcFirstLastPara="1" wrap="square" lIns="121900" tIns="121900" rIns="121900" bIns="121900" anchor="ctr" anchorCtr="0">
              <a:noAutofit/>
            </a:bodyPr>
            <a:lstStyle/>
            <a:p>
              <a:pPr algn="just">
                <a:lnSpc>
                  <a:spcPct val="150000"/>
                </a:lnSpc>
                <a:buClr>
                  <a:srgbClr val="064A92"/>
                </a:buClr>
                <a:buSzPts val="3400"/>
              </a:pPr>
              <a:r>
                <a:rPr lang="en" sz="2400" b="1" dirty="0">
                  <a:solidFill>
                    <a:schemeClr val="tx1"/>
                  </a:solidFill>
                  <a:latin typeface="UTM Avo" panose="02040603050506020204" pitchFamily="18" charset="0"/>
                </a:rPr>
                <a:t>Người nhận: </a:t>
              </a:r>
              <a:r>
                <a:rPr lang="en" sz="2400" dirty="0">
                  <a:solidFill>
                    <a:schemeClr val="tx1"/>
                  </a:solidFill>
                  <a:latin typeface="UTM Avo" panose="02040603050506020204" pitchFamily="18" charset="0"/>
                </a:rPr>
                <a:t>cá nhân hoặc cơ quan có thẩm quyền xem xét và giải quyết.</a:t>
              </a:r>
              <a:endParaRPr sz="2400" dirty="0">
                <a:solidFill>
                  <a:schemeClr val="tx1"/>
                </a:solidFill>
                <a:latin typeface="UTM Avo" panose="02040603050506020204" pitchFamily="18" charset="0"/>
              </a:endParaRPr>
            </a:p>
          </p:txBody>
        </p:sp>
      </p:grpSp>
    </p:spTree>
    <p:extLst>
      <p:ext uri="{BB962C8B-B14F-4D97-AF65-F5344CB8AC3E}">
        <p14:creationId xmlns:p14="http://schemas.microsoft.com/office/powerpoint/2010/main" val="584662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34"/>
        <p:cNvGrpSpPr/>
        <p:nvPr/>
      </p:nvGrpSpPr>
      <p:grpSpPr>
        <a:xfrm>
          <a:off x="0" y="0"/>
          <a:ext cx="0" cy="0"/>
          <a:chOff x="0" y="0"/>
          <a:chExt cx="0" cy="0"/>
        </a:xfrm>
      </p:grpSpPr>
      <p:sp>
        <p:nvSpPr>
          <p:cNvPr id="8" name="Google Shape;547;p10">
            <a:extLst>
              <a:ext uri="{FF2B5EF4-FFF2-40B4-BE49-F238E27FC236}">
                <a16:creationId xmlns:a16="http://schemas.microsoft.com/office/drawing/2014/main" id="{C5EB57A7-7401-E5A8-5103-26DC568C7628}"/>
              </a:ext>
            </a:extLst>
          </p:cNvPr>
          <p:cNvSpPr/>
          <p:nvPr/>
        </p:nvSpPr>
        <p:spPr>
          <a:xfrm rot="10282979" flipH="1">
            <a:off x="5684635" y="4233048"/>
            <a:ext cx="6770159" cy="2215149"/>
          </a:xfrm>
          <a:custGeom>
            <a:avLst/>
            <a:gdLst/>
            <a:ahLst/>
            <a:cxnLst/>
            <a:rect l="l" t="t" r="r" b="b"/>
            <a:pathLst>
              <a:path w="135309" h="44278" extrusionOk="0">
                <a:moveTo>
                  <a:pt x="332" y="0"/>
                </a:moveTo>
                <a:cubicBezTo>
                  <a:pt x="166" y="0"/>
                  <a:pt x="1" y="166"/>
                  <a:pt x="87" y="331"/>
                </a:cubicBezTo>
                <a:cubicBezTo>
                  <a:pt x="87" y="417"/>
                  <a:pt x="1080" y="7614"/>
                  <a:pt x="3562" y="15644"/>
                </a:cubicBezTo>
                <a:cubicBezTo>
                  <a:pt x="4966" y="20278"/>
                  <a:pt x="6621" y="24330"/>
                  <a:pt x="8442" y="27561"/>
                </a:cubicBezTo>
                <a:cubicBezTo>
                  <a:pt x="10679" y="31699"/>
                  <a:pt x="13162" y="34512"/>
                  <a:pt x="15890" y="36081"/>
                </a:cubicBezTo>
                <a:cubicBezTo>
                  <a:pt x="17581" y="37097"/>
                  <a:pt x="19356" y="37604"/>
                  <a:pt x="21182" y="37604"/>
                </a:cubicBezTo>
                <a:cubicBezTo>
                  <a:pt x="22485" y="37604"/>
                  <a:pt x="23815" y="37345"/>
                  <a:pt x="25158" y="36830"/>
                </a:cubicBezTo>
                <a:cubicBezTo>
                  <a:pt x="34513" y="33268"/>
                  <a:pt x="42292" y="27475"/>
                  <a:pt x="49905" y="22013"/>
                </a:cubicBezTo>
                <a:cubicBezTo>
                  <a:pt x="57267" y="16551"/>
                  <a:pt x="64305" y="11420"/>
                  <a:pt x="71918" y="9024"/>
                </a:cubicBezTo>
                <a:cubicBezTo>
                  <a:pt x="73909" y="8401"/>
                  <a:pt x="75713" y="8095"/>
                  <a:pt x="77308" y="8095"/>
                </a:cubicBezTo>
                <a:cubicBezTo>
                  <a:pt x="79955" y="8095"/>
                  <a:pt x="82026" y="8940"/>
                  <a:pt x="83418" y="10593"/>
                </a:cubicBezTo>
                <a:cubicBezTo>
                  <a:pt x="86563" y="14400"/>
                  <a:pt x="85901" y="21603"/>
                  <a:pt x="83504" y="26237"/>
                </a:cubicBezTo>
                <a:cubicBezTo>
                  <a:pt x="81597" y="29713"/>
                  <a:pt x="81518" y="32771"/>
                  <a:pt x="83252" y="33930"/>
                </a:cubicBezTo>
                <a:cubicBezTo>
                  <a:pt x="83678" y="34228"/>
                  <a:pt x="84175" y="34372"/>
                  <a:pt x="84722" y="34372"/>
                </a:cubicBezTo>
                <a:cubicBezTo>
                  <a:pt x="86302" y="34372"/>
                  <a:pt x="88300" y="33164"/>
                  <a:pt x="90204" y="30951"/>
                </a:cubicBezTo>
                <a:cubicBezTo>
                  <a:pt x="91117" y="29878"/>
                  <a:pt x="92111" y="28633"/>
                  <a:pt x="93018" y="27475"/>
                </a:cubicBezTo>
                <a:cubicBezTo>
                  <a:pt x="96717" y="22592"/>
                  <a:pt x="100618" y="17576"/>
                  <a:pt x="106962" y="17576"/>
                </a:cubicBezTo>
                <a:cubicBezTo>
                  <a:pt x="107714" y="17576"/>
                  <a:pt x="108500" y="17646"/>
                  <a:pt x="109324" y="17796"/>
                </a:cubicBezTo>
                <a:cubicBezTo>
                  <a:pt x="113706" y="18623"/>
                  <a:pt x="119334" y="22430"/>
                  <a:pt x="124796" y="28302"/>
                </a:cubicBezTo>
                <a:cubicBezTo>
                  <a:pt x="129847" y="33764"/>
                  <a:pt x="133568" y="39809"/>
                  <a:pt x="134647" y="44112"/>
                </a:cubicBezTo>
                <a:cubicBezTo>
                  <a:pt x="134726" y="44191"/>
                  <a:pt x="134812" y="44278"/>
                  <a:pt x="134978" y="44278"/>
                </a:cubicBezTo>
                <a:lnTo>
                  <a:pt x="135057" y="44278"/>
                </a:lnTo>
                <a:cubicBezTo>
                  <a:pt x="135223" y="44278"/>
                  <a:pt x="135309" y="44112"/>
                  <a:pt x="135309" y="43947"/>
                </a:cubicBezTo>
                <a:cubicBezTo>
                  <a:pt x="134150" y="39557"/>
                  <a:pt x="130344" y="33433"/>
                  <a:pt x="125213" y="27892"/>
                </a:cubicBezTo>
                <a:cubicBezTo>
                  <a:pt x="119665" y="21934"/>
                  <a:pt x="113958" y="18041"/>
                  <a:pt x="109403" y="17213"/>
                </a:cubicBezTo>
                <a:cubicBezTo>
                  <a:pt x="108524" y="17052"/>
                  <a:pt x="107689" y="16976"/>
                  <a:pt x="106891" y="16976"/>
                </a:cubicBezTo>
                <a:cubicBezTo>
                  <a:pt x="100327" y="16976"/>
                  <a:pt x="96358" y="22118"/>
                  <a:pt x="92521" y="27064"/>
                </a:cubicBezTo>
                <a:cubicBezTo>
                  <a:pt x="91614" y="28223"/>
                  <a:pt x="90621" y="29461"/>
                  <a:pt x="89707" y="30540"/>
                </a:cubicBezTo>
                <a:cubicBezTo>
                  <a:pt x="87730" y="32824"/>
                  <a:pt x="85938" y="33727"/>
                  <a:pt x="84674" y="33727"/>
                </a:cubicBezTo>
                <a:cubicBezTo>
                  <a:pt x="84245" y="33727"/>
                  <a:pt x="83877" y="33623"/>
                  <a:pt x="83583" y="33433"/>
                </a:cubicBezTo>
                <a:cubicBezTo>
                  <a:pt x="82180" y="32440"/>
                  <a:pt x="82345" y="29713"/>
                  <a:pt x="84080" y="26482"/>
                </a:cubicBezTo>
                <a:cubicBezTo>
                  <a:pt x="85325" y="24085"/>
                  <a:pt x="86066" y="21020"/>
                  <a:pt x="86232" y="18127"/>
                </a:cubicBezTo>
                <a:cubicBezTo>
                  <a:pt x="86232" y="15889"/>
                  <a:pt x="85901" y="12579"/>
                  <a:pt x="83914" y="10262"/>
                </a:cubicBezTo>
                <a:cubicBezTo>
                  <a:pt x="82180" y="8152"/>
                  <a:pt x="79752" y="7451"/>
                  <a:pt x="77266" y="7451"/>
                </a:cubicBezTo>
                <a:cubicBezTo>
                  <a:pt x="75368" y="7451"/>
                  <a:pt x="73435" y="7860"/>
                  <a:pt x="71753" y="8362"/>
                </a:cubicBezTo>
                <a:cubicBezTo>
                  <a:pt x="63974" y="10844"/>
                  <a:pt x="56936" y="15975"/>
                  <a:pt x="49488" y="21516"/>
                </a:cubicBezTo>
                <a:cubicBezTo>
                  <a:pt x="41961" y="26978"/>
                  <a:pt x="34182" y="32692"/>
                  <a:pt x="24993" y="36168"/>
                </a:cubicBezTo>
                <a:cubicBezTo>
                  <a:pt x="23651" y="36696"/>
                  <a:pt x="22339" y="36954"/>
                  <a:pt x="21064" y="36954"/>
                </a:cubicBezTo>
                <a:cubicBezTo>
                  <a:pt x="19351" y="36954"/>
                  <a:pt x="17705" y="36488"/>
                  <a:pt x="16141" y="35585"/>
                </a:cubicBezTo>
                <a:cubicBezTo>
                  <a:pt x="11507" y="32857"/>
                  <a:pt x="7369" y="25906"/>
                  <a:pt x="4138" y="15479"/>
                </a:cubicBezTo>
                <a:cubicBezTo>
                  <a:pt x="1742" y="7534"/>
                  <a:pt x="663" y="331"/>
                  <a:pt x="663" y="252"/>
                </a:cubicBezTo>
                <a:cubicBezTo>
                  <a:pt x="663" y="86"/>
                  <a:pt x="497" y="0"/>
                  <a:pt x="332" y="0"/>
                </a:cubicBezTo>
                <a:close/>
              </a:path>
            </a:pathLst>
          </a:custGeom>
          <a:solidFill>
            <a:srgbClr val="FFFBF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grpSp>
        <p:nvGrpSpPr>
          <p:cNvPr id="9" name="Google Shape;548;p10">
            <a:extLst>
              <a:ext uri="{FF2B5EF4-FFF2-40B4-BE49-F238E27FC236}">
                <a16:creationId xmlns:a16="http://schemas.microsoft.com/office/drawing/2014/main" id="{3D9B66E1-BA95-344E-F931-0A57E9C24903}"/>
              </a:ext>
            </a:extLst>
          </p:cNvPr>
          <p:cNvGrpSpPr/>
          <p:nvPr/>
        </p:nvGrpSpPr>
        <p:grpSpPr>
          <a:xfrm rot="-2699512">
            <a:off x="-10361" y="3724052"/>
            <a:ext cx="699015" cy="335167"/>
            <a:chOff x="-1650450" y="4728250"/>
            <a:chExt cx="1053000" cy="504825"/>
          </a:xfrm>
        </p:grpSpPr>
        <p:sp>
          <p:nvSpPr>
            <p:cNvPr id="10" name="Google Shape;549;p10">
              <a:extLst>
                <a:ext uri="{FF2B5EF4-FFF2-40B4-BE49-F238E27FC236}">
                  <a16:creationId xmlns:a16="http://schemas.microsoft.com/office/drawing/2014/main" id="{E30D3018-385C-7319-5045-04C7ABBD38DC}"/>
                </a:ext>
              </a:extLst>
            </p:cNvPr>
            <p:cNvSpPr/>
            <p:nvPr/>
          </p:nvSpPr>
          <p:spPr>
            <a:xfrm>
              <a:off x="-1650450" y="5032350"/>
              <a:ext cx="144825" cy="200725"/>
            </a:xfrm>
            <a:custGeom>
              <a:avLst/>
              <a:gdLst/>
              <a:ahLst/>
              <a:cxnLst/>
              <a:rect l="l" t="t" r="r" b="b"/>
              <a:pathLst>
                <a:path w="5793" h="8029" extrusionOk="0">
                  <a:moveTo>
                    <a:pt x="703" y="1"/>
                  </a:moveTo>
                  <a:cubicBezTo>
                    <a:pt x="598" y="1"/>
                    <a:pt x="495" y="29"/>
                    <a:pt x="411" y="84"/>
                  </a:cubicBezTo>
                  <a:cubicBezTo>
                    <a:pt x="79" y="329"/>
                    <a:pt x="0" y="660"/>
                    <a:pt x="166" y="991"/>
                  </a:cubicBezTo>
                  <a:lnTo>
                    <a:pt x="4548" y="7698"/>
                  </a:lnTo>
                  <a:cubicBezTo>
                    <a:pt x="4714" y="7943"/>
                    <a:pt x="4879" y="8029"/>
                    <a:pt x="5131" y="8029"/>
                  </a:cubicBezTo>
                  <a:cubicBezTo>
                    <a:pt x="5210" y="8029"/>
                    <a:pt x="5296" y="7943"/>
                    <a:pt x="5462" y="7943"/>
                  </a:cubicBezTo>
                  <a:cubicBezTo>
                    <a:pt x="5707" y="7698"/>
                    <a:pt x="5793" y="7367"/>
                    <a:pt x="5627" y="7036"/>
                  </a:cubicBezTo>
                  <a:lnTo>
                    <a:pt x="1238" y="329"/>
                  </a:lnTo>
                  <a:cubicBezTo>
                    <a:pt x="1128" y="110"/>
                    <a:pt x="910" y="1"/>
                    <a:pt x="703" y="1"/>
                  </a:cubicBezTo>
                  <a:close/>
                </a:path>
              </a:pathLst>
            </a:custGeom>
            <a:solidFill>
              <a:srgbClr val="2371A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26" name="Google Shape;550;p10">
              <a:extLst>
                <a:ext uri="{FF2B5EF4-FFF2-40B4-BE49-F238E27FC236}">
                  <a16:creationId xmlns:a16="http://schemas.microsoft.com/office/drawing/2014/main" id="{B52BD7FD-D01D-D4D2-1BEA-D063DB409F54}"/>
                </a:ext>
              </a:extLst>
            </p:cNvPr>
            <p:cNvSpPr/>
            <p:nvPr/>
          </p:nvSpPr>
          <p:spPr>
            <a:xfrm>
              <a:off x="-1172625" y="4728250"/>
              <a:ext cx="31125" cy="419925"/>
            </a:xfrm>
            <a:custGeom>
              <a:avLst/>
              <a:gdLst/>
              <a:ahLst/>
              <a:cxnLst/>
              <a:rect l="l" t="t" r="r" b="b"/>
              <a:pathLst>
                <a:path w="1245" h="16797" extrusionOk="0">
                  <a:moveTo>
                    <a:pt x="662" y="0"/>
                  </a:moveTo>
                  <a:cubicBezTo>
                    <a:pt x="252" y="0"/>
                    <a:pt x="0" y="332"/>
                    <a:pt x="0" y="663"/>
                  </a:cubicBezTo>
                  <a:lnTo>
                    <a:pt x="0" y="16221"/>
                  </a:lnTo>
                  <a:cubicBezTo>
                    <a:pt x="0" y="16552"/>
                    <a:pt x="252" y="16797"/>
                    <a:pt x="662" y="16797"/>
                  </a:cubicBezTo>
                  <a:cubicBezTo>
                    <a:pt x="993" y="16797"/>
                    <a:pt x="1245" y="16552"/>
                    <a:pt x="1245" y="16221"/>
                  </a:cubicBezTo>
                  <a:lnTo>
                    <a:pt x="1245" y="663"/>
                  </a:lnTo>
                  <a:cubicBezTo>
                    <a:pt x="1245" y="332"/>
                    <a:pt x="993" y="0"/>
                    <a:pt x="662" y="0"/>
                  </a:cubicBezTo>
                  <a:close/>
                </a:path>
              </a:pathLst>
            </a:custGeom>
            <a:solidFill>
              <a:srgbClr val="2371A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27" name="Google Shape;551;p10">
              <a:extLst>
                <a:ext uri="{FF2B5EF4-FFF2-40B4-BE49-F238E27FC236}">
                  <a16:creationId xmlns:a16="http://schemas.microsoft.com/office/drawing/2014/main" id="{482951E7-5F70-47EE-AC88-C3CA98BC4578}"/>
                </a:ext>
              </a:extLst>
            </p:cNvPr>
            <p:cNvSpPr/>
            <p:nvPr/>
          </p:nvSpPr>
          <p:spPr>
            <a:xfrm>
              <a:off x="-760850" y="5032725"/>
              <a:ext cx="163400" cy="189925"/>
            </a:xfrm>
            <a:custGeom>
              <a:avLst/>
              <a:gdLst/>
              <a:ahLst/>
              <a:cxnLst/>
              <a:rect l="l" t="t" r="r" b="b"/>
              <a:pathLst>
                <a:path w="6536" h="7597" extrusionOk="0">
                  <a:moveTo>
                    <a:pt x="5837" y="0"/>
                  </a:moveTo>
                  <a:cubicBezTo>
                    <a:pt x="5654" y="0"/>
                    <a:pt x="5473" y="89"/>
                    <a:pt x="5377" y="235"/>
                  </a:cubicBezTo>
                  <a:lnTo>
                    <a:pt x="246" y="6604"/>
                  </a:lnTo>
                  <a:cubicBezTo>
                    <a:pt x="1" y="6855"/>
                    <a:pt x="1" y="7266"/>
                    <a:pt x="332" y="7431"/>
                  </a:cubicBezTo>
                  <a:cubicBezTo>
                    <a:pt x="411" y="7517"/>
                    <a:pt x="577" y="7597"/>
                    <a:pt x="663" y="7597"/>
                  </a:cubicBezTo>
                  <a:cubicBezTo>
                    <a:pt x="908" y="7597"/>
                    <a:pt x="1073" y="7517"/>
                    <a:pt x="1159" y="7352"/>
                  </a:cubicBezTo>
                  <a:lnTo>
                    <a:pt x="6290" y="1062"/>
                  </a:lnTo>
                  <a:cubicBezTo>
                    <a:pt x="6535" y="731"/>
                    <a:pt x="6456" y="400"/>
                    <a:pt x="6204" y="149"/>
                  </a:cubicBezTo>
                  <a:cubicBezTo>
                    <a:pt x="6102" y="46"/>
                    <a:pt x="5969" y="0"/>
                    <a:pt x="5837" y="0"/>
                  </a:cubicBezTo>
                  <a:close/>
                </a:path>
              </a:pathLst>
            </a:custGeom>
            <a:solidFill>
              <a:srgbClr val="2371A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grpSp>
      <p:sp>
        <p:nvSpPr>
          <p:cNvPr id="28" name="Google Shape;552;p10">
            <a:extLst>
              <a:ext uri="{FF2B5EF4-FFF2-40B4-BE49-F238E27FC236}">
                <a16:creationId xmlns:a16="http://schemas.microsoft.com/office/drawing/2014/main" id="{06D7B632-A9AF-9CB3-CF12-2F8D3EAE178D}"/>
              </a:ext>
            </a:extLst>
          </p:cNvPr>
          <p:cNvSpPr/>
          <p:nvPr/>
        </p:nvSpPr>
        <p:spPr>
          <a:xfrm rot="1507493">
            <a:off x="8390954" y="1199576"/>
            <a:ext cx="3950268" cy="1071385"/>
          </a:xfrm>
          <a:custGeom>
            <a:avLst/>
            <a:gdLst/>
            <a:ahLst/>
            <a:cxnLst/>
            <a:rect l="l" t="t" r="r" b="b"/>
            <a:pathLst>
              <a:path w="118506" h="32141" extrusionOk="0">
                <a:moveTo>
                  <a:pt x="71918" y="8890"/>
                </a:moveTo>
                <a:cubicBezTo>
                  <a:pt x="72328" y="8890"/>
                  <a:pt x="72745" y="8969"/>
                  <a:pt x="73321" y="9301"/>
                </a:cubicBezTo>
                <a:cubicBezTo>
                  <a:pt x="74149" y="9718"/>
                  <a:pt x="74811" y="10545"/>
                  <a:pt x="75228" y="11207"/>
                </a:cubicBezTo>
                <a:cubicBezTo>
                  <a:pt x="77214" y="14517"/>
                  <a:pt x="77876" y="18655"/>
                  <a:pt x="76883" y="22376"/>
                </a:cubicBezTo>
                <a:cubicBezTo>
                  <a:pt x="76883" y="22541"/>
                  <a:pt x="76797" y="22707"/>
                  <a:pt x="76718" y="22872"/>
                </a:cubicBezTo>
                <a:cubicBezTo>
                  <a:pt x="73321" y="21303"/>
                  <a:pt x="71090" y="19066"/>
                  <a:pt x="70011" y="16173"/>
                </a:cubicBezTo>
                <a:cubicBezTo>
                  <a:pt x="69349" y="14352"/>
                  <a:pt x="69349" y="10545"/>
                  <a:pt x="70759" y="9301"/>
                </a:cubicBezTo>
                <a:cubicBezTo>
                  <a:pt x="71090" y="9056"/>
                  <a:pt x="71421" y="8890"/>
                  <a:pt x="71918" y="8890"/>
                </a:cubicBezTo>
                <a:close/>
                <a:moveTo>
                  <a:pt x="118130" y="1"/>
                </a:moveTo>
                <a:cubicBezTo>
                  <a:pt x="118013" y="1"/>
                  <a:pt x="117907" y="76"/>
                  <a:pt x="117844" y="197"/>
                </a:cubicBezTo>
                <a:cubicBezTo>
                  <a:pt x="115857" y="5328"/>
                  <a:pt x="113044" y="10049"/>
                  <a:pt x="109734" y="13935"/>
                </a:cubicBezTo>
                <a:cubicBezTo>
                  <a:pt x="106013" y="18324"/>
                  <a:pt x="101789" y="21469"/>
                  <a:pt x="97155" y="23369"/>
                </a:cubicBezTo>
                <a:cubicBezTo>
                  <a:pt x="94670" y="24356"/>
                  <a:pt x="91209" y="24987"/>
                  <a:pt x="87530" y="24987"/>
                </a:cubicBezTo>
                <a:cubicBezTo>
                  <a:pt x="84103" y="24987"/>
                  <a:pt x="80486" y="24439"/>
                  <a:pt x="77294" y="23124"/>
                </a:cubicBezTo>
                <a:cubicBezTo>
                  <a:pt x="77380" y="22958"/>
                  <a:pt x="77459" y="22707"/>
                  <a:pt x="77459" y="22541"/>
                </a:cubicBezTo>
                <a:cubicBezTo>
                  <a:pt x="78538" y="18655"/>
                  <a:pt x="77876" y="14266"/>
                  <a:pt x="75724" y="10876"/>
                </a:cubicBezTo>
                <a:cubicBezTo>
                  <a:pt x="75228" y="10128"/>
                  <a:pt x="74566" y="9221"/>
                  <a:pt x="73573" y="8725"/>
                </a:cubicBezTo>
                <a:cubicBezTo>
                  <a:pt x="72888" y="8382"/>
                  <a:pt x="72316" y="8252"/>
                  <a:pt x="71840" y="8252"/>
                </a:cubicBezTo>
                <a:cubicBezTo>
                  <a:pt x="71166" y="8252"/>
                  <a:pt x="70683" y="8513"/>
                  <a:pt x="70342" y="8804"/>
                </a:cubicBezTo>
                <a:cubicBezTo>
                  <a:pt x="68608" y="10380"/>
                  <a:pt x="68773" y="14597"/>
                  <a:pt x="69435" y="16417"/>
                </a:cubicBezTo>
                <a:cubicBezTo>
                  <a:pt x="70508" y="19397"/>
                  <a:pt x="72990" y="21879"/>
                  <a:pt x="76552" y="23455"/>
                </a:cubicBezTo>
                <a:cubicBezTo>
                  <a:pt x="75473" y="26765"/>
                  <a:pt x="73487" y="29082"/>
                  <a:pt x="70673" y="30406"/>
                </a:cubicBezTo>
                <a:cubicBezTo>
                  <a:pt x="69044" y="31154"/>
                  <a:pt x="67147" y="31519"/>
                  <a:pt x="65091" y="31519"/>
                </a:cubicBezTo>
                <a:cubicBezTo>
                  <a:pt x="61925" y="31519"/>
                  <a:pt x="58383" y="30654"/>
                  <a:pt x="54870" y="28996"/>
                </a:cubicBezTo>
                <a:cubicBezTo>
                  <a:pt x="48581" y="25938"/>
                  <a:pt x="43615" y="20721"/>
                  <a:pt x="38816" y="15590"/>
                </a:cubicBezTo>
                <a:cubicBezTo>
                  <a:pt x="37326" y="14021"/>
                  <a:pt x="35836" y="12445"/>
                  <a:pt x="34261" y="10876"/>
                </a:cubicBezTo>
                <a:cubicBezTo>
                  <a:pt x="28302" y="5083"/>
                  <a:pt x="24165" y="3428"/>
                  <a:pt x="21602" y="2766"/>
                </a:cubicBezTo>
                <a:cubicBezTo>
                  <a:pt x="20128" y="2353"/>
                  <a:pt x="18706" y="2151"/>
                  <a:pt x="17340" y="2151"/>
                </a:cubicBezTo>
                <a:cubicBezTo>
                  <a:pt x="14872" y="2151"/>
                  <a:pt x="12588" y="2812"/>
                  <a:pt x="10513" y="4090"/>
                </a:cubicBezTo>
                <a:cubicBezTo>
                  <a:pt x="7865" y="5745"/>
                  <a:pt x="5462" y="8473"/>
                  <a:pt x="3562" y="12200"/>
                </a:cubicBezTo>
                <a:cubicBezTo>
                  <a:pt x="2072" y="15179"/>
                  <a:pt x="828" y="18900"/>
                  <a:pt x="0" y="22793"/>
                </a:cubicBezTo>
                <a:cubicBezTo>
                  <a:pt x="0" y="22958"/>
                  <a:pt x="86" y="23124"/>
                  <a:pt x="252" y="23124"/>
                </a:cubicBezTo>
                <a:cubicBezTo>
                  <a:pt x="281" y="23138"/>
                  <a:pt x="311" y="23144"/>
                  <a:pt x="339" y="23144"/>
                </a:cubicBezTo>
                <a:cubicBezTo>
                  <a:pt x="471" y="23144"/>
                  <a:pt x="583" y="23008"/>
                  <a:pt x="583" y="22872"/>
                </a:cubicBezTo>
                <a:cubicBezTo>
                  <a:pt x="3145" y="10545"/>
                  <a:pt x="8607" y="5990"/>
                  <a:pt x="10844" y="4587"/>
                </a:cubicBezTo>
                <a:cubicBezTo>
                  <a:pt x="12854" y="3368"/>
                  <a:pt x="14998" y="2761"/>
                  <a:pt x="17321" y="2761"/>
                </a:cubicBezTo>
                <a:cubicBezTo>
                  <a:pt x="18633" y="2761"/>
                  <a:pt x="20003" y="2955"/>
                  <a:pt x="21437" y="3342"/>
                </a:cubicBezTo>
                <a:cubicBezTo>
                  <a:pt x="23920" y="4004"/>
                  <a:pt x="27971" y="5659"/>
                  <a:pt x="33850" y="11373"/>
                </a:cubicBezTo>
                <a:cubicBezTo>
                  <a:pt x="35340" y="12862"/>
                  <a:pt x="36909" y="14431"/>
                  <a:pt x="38398" y="16007"/>
                </a:cubicBezTo>
                <a:cubicBezTo>
                  <a:pt x="43198" y="21138"/>
                  <a:pt x="48250" y="26434"/>
                  <a:pt x="54619" y="29579"/>
                </a:cubicBezTo>
                <a:cubicBezTo>
                  <a:pt x="57432" y="30903"/>
                  <a:pt x="60332" y="31731"/>
                  <a:pt x="63060" y="32062"/>
                </a:cubicBezTo>
                <a:cubicBezTo>
                  <a:pt x="63722" y="32141"/>
                  <a:pt x="64384" y="32141"/>
                  <a:pt x="65046" y="32141"/>
                </a:cubicBezTo>
                <a:cubicBezTo>
                  <a:pt x="67283" y="32141"/>
                  <a:pt x="69270" y="31731"/>
                  <a:pt x="70925" y="30982"/>
                </a:cubicBezTo>
                <a:cubicBezTo>
                  <a:pt x="73904" y="29579"/>
                  <a:pt x="75969" y="27176"/>
                  <a:pt x="77128" y="23700"/>
                </a:cubicBezTo>
                <a:cubicBezTo>
                  <a:pt x="80369" y="25060"/>
                  <a:pt x="84072" y="25628"/>
                  <a:pt x="87585" y="25628"/>
                </a:cubicBezTo>
                <a:cubicBezTo>
                  <a:pt x="91342" y="25628"/>
                  <a:pt x="94881" y="24978"/>
                  <a:pt x="97406" y="23952"/>
                </a:cubicBezTo>
                <a:cubicBezTo>
                  <a:pt x="102120" y="21965"/>
                  <a:pt x="106423" y="18735"/>
                  <a:pt x="110230" y="14352"/>
                </a:cubicBezTo>
                <a:cubicBezTo>
                  <a:pt x="113540" y="10380"/>
                  <a:pt x="116440" y="5580"/>
                  <a:pt x="118426" y="449"/>
                </a:cubicBezTo>
                <a:cubicBezTo>
                  <a:pt x="118506" y="283"/>
                  <a:pt x="118426" y="118"/>
                  <a:pt x="118261" y="32"/>
                </a:cubicBezTo>
                <a:cubicBezTo>
                  <a:pt x="118217" y="11"/>
                  <a:pt x="118173" y="1"/>
                  <a:pt x="118130" y="1"/>
                </a:cubicBezTo>
                <a:close/>
              </a:path>
            </a:pathLst>
          </a:custGeom>
          <a:solidFill>
            <a:srgbClr val="2371A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29" name="Google Shape;553;p10">
            <a:extLst>
              <a:ext uri="{FF2B5EF4-FFF2-40B4-BE49-F238E27FC236}">
                <a16:creationId xmlns:a16="http://schemas.microsoft.com/office/drawing/2014/main" id="{62718FB2-FDFA-B4E2-DDB9-83C7EE21FCFB}"/>
              </a:ext>
            </a:extLst>
          </p:cNvPr>
          <p:cNvSpPr txBox="1">
            <a:spLocks/>
          </p:cNvSpPr>
          <p:nvPr/>
        </p:nvSpPr>
        <p:spPr>
          <a:xfrm>
            <a:off x="5148605" y="1429327"/>
            <a:ext cx="1894789" cy="699016"/>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1pPr>
            <a:lvl2pPr marR="0" lvl="1"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2pPr>
            <a:lvl3pPr marR="0" lvl="2"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3pPr>
            <a:lvl4pPr marR="0" lvl="3"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4pPr>
            <a:lvl5pPr marR="0" lvl="4"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5pPr>
            <a:lvl6pPr marR="0" lvl="5"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6pPr>
            <a:lvl7pPr marR="0" lvl="6"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7pPr>
            <a:lvl8pPr marR="0" lvl="7"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8pPr>
            <a:lvl9pPr marR="0" lvl="8"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9pPr>
          </a:lstStyle>
          <a:p>
            <a:pPr algn="ctr"/>
            <a:r>
              <a:rPr lang="en-US" sz="2800" b="1">
                <a:solidFill>
                  <a:schemeClr val="tx1"/>
                </a:solidFill>
                <a:latin typeface="UTM Avo" panose="02040603050506020204" pitchFamily="18" charset="0"/>
                <a:ea typeface="Arial"/>
                <a:cs typeface="Arial"/>
                <a:sym typeface="Arial"/>
              </a:rPr>
              <a:t>Bố cục</a:t>
            </a:r>
            <a:endParaRPr lang="en-US" sz="2800" b="1" dirty="0">
              <a:solidFill>
                <a:schemeClr val="tx1"/>
              </a:solidFill>
              <a:latin typeface="UTM Avo" panose="02040603050506020204" pitchFamily="18" charset="0"/>
              <a:ea typeface="Arial"/>
              <a:cs typeface="Arial"/>
              <a:sym typeface="Arial"/>
            </a:endParaRPr>
          </a:p>
        </p:txBody>
      </p:sp>
      <p:sp>
        <p:nvSpPr>
          <p:cNvPr id="30" name="Google Shape;554;p10">
            <a:extLst>
              <a:ext uri="{FF2B5EF4-FFF2-40B4-BE49-F238E27FC236}">
                <a16:creationId xmlns:a16="http://schemas.microsoft.com/office/drawing/2014/main" id="{E99390E8-CDA3-5BBD-BACB-D220EA527554}"/>
              </a:ext>
            </a:extLst>
          </p:cNvPr>
          <p:cNvSpPr txBox="1"/>
          <p:nvPr/>
        </p:nvSpPr>
        <p:spPr>
          <a:xfrm>
            <a:off x="142957" y="3914662"/>
            <a:ext cx="1742133" cy="699016"/>
          </a:xfrm>
          <a:prstGeom prst="rect">
            <a:avLst/>
          </a:prstGeom>
          <a:noFill/>
          <a:ln>
            <a:noFill/>
            <a:prstDash val="solid"/>
          </a:ln>
        </p:spPr>
        <p:txBody>
          <a:bodyPr spcFirstLastPara="1" wrap="square" lIns="121900" tIns="121900" rIns="121900" bIns="121900" anchor="t" anchorCtr="0">
            <a:noAutofit/>
          </a:bodyPr>
          <a:lstStyle/>
          <a:p>
            <a:pPr algn="ctr">
              <a:buClr>
                <a:srgbClr val="064A92"/>
              </a:buClr>
              <a:buSzPts val="3400"/>
            </a:pPr>
            <a:r>
              <a:rPr lang="en" sz="2400" b="1" dirty="0">
                <a:solidFill>
                  <a:srgbClr val="054A92"/>
                </a:solidFill>
                <a:latin typeface="UTM Avo" panose="02040603050506020204" pitchFamily="18" charset="0"/>
              </a:rPr>
              <a:t>Mở đầu</a:t>
            </a:r>
            <a:endParaRPr sz="2400" b="1" dirty="0">
              <a:solidFill>
                <a:srgbClr val="054A92"/>
              </a:solidFill>
              <a:latin typeface="UTM Avo" panose="02040603050506020204" pitchFamily="18" charset="0"/>
            </a:endParaRPr>
          </a:p>
        </p:txBody>
      </p:sp>
      <p:sp>
        <p:nvSpPr>
          <p:cNvPr id="31" name="Google Shape;555;p10">
            <a:extLst>
              <a:ext uri="{FF2B5EF4-FFF2-40B4-BE49-F238E27FC236}">
                <a16:creationId xmlns:a16="http://schemas.microsoft.com/office/drawing/2014/main" id="{66BC60BB-723C-4FC0-AE73-FD9C655CD993}"/>
              </a:ext>
            </a:extLst>
          </p:cNvPr>
          <p:cNvSpPr/>
          <p:nvPr/>
        </p:nvSpPr>
        <p:spPr>
          <a:xfrm>
            <a:off x="2925624" y="2094961"/>
            <a:ext cx="7971367" cy="745067"/>
          </a:xfrm>
          <a:prstGeom prst="rect">
            <a:avLst/>
          </a:prstGeom>
          <a:solidFill>
            <a:schemeClr val="accent1">
              <a:lumMod val="20000"/>
              <a:lumOff val="80000"/>
            </a:schemeClr>
          </a:solidFill>
          <a:ln w="25400" cap="flat" cmpd="sng">
            <a:solidFill>
              <a:srgbClr val="2471AD"/>
            </a:solidFill>
            <a:prstDash val="solid"/>
            <a:round/>
            <a:headEnd type="none" w="sm" len="sm"/>
            <a:tailEnd type="none" w="sm" len="sm"/>
          </a:ln>
        </p:spPr>
        <p:txBody>
          <a:bodyPr spcFirstLastPara="1" wrap="square" lIns="96000" tIns="0" rIns="96000" bIns="0" anchor="ctr" anchorCtr="0">
            <a:noAutofit/>
          </a:bodyPr>
          <a:lstStyle/>
          <a:p>
            <a:pPr algn="ctr"/>
            <a:r>
              <a:rPr lang="en" sz="2400" dirty="0">
                <a:solidFill>
                  <a:schemeClr val="tx1"/>
                </a:solidFill>
                <a:latin typeface="UTM Avo" panose="02040603050506020204" pitchFamily="18" charset="0"/>
              </a:rPr>
              <a:t>Quốc hiệu, tiêu ngữ (ghi chính giữa)</a:t>
            </a:r>
            <a:endParaRPr sz="2400" dirty="0">
              <a:solidFill>
                <a:schemeClr val="tx1"/>
              </a:solidFill>
              <a:latin typeface="UTM Avo" panose="02040603050506020204" pitchFamily="18" charset="0"/>
            </a:endParaRPr>
          </a:p>
        </p:txBody>
      </p:sp>
      <p:sp>
        <p:nvSpPr>
          <p:cNvPr id="32" name="Google Shape;556;p10">
            <a:extLst>
              <a:ext uri="{FF2B5EF4-FFF2-40B4-BE49-F238E27FC236}">
                <a16:creationId xmlns:a16="http://schemas.microsoft.com/office/drawing/2014/main" id="{56827F9F-A24B-FE45-0F18-DD69EE5FF5D0}"/>
              </a:ext>
            </a:extLst>
          </p:cNvPr>
          <p:cNvSpPr/>
          <p:nvPr/>
        </p:nvSpPr>
        <p:spPr>
          <a:xfrm>
            <a:off x="2925624" y="2993298"/>
            <a:ext cx="7971367" cy="745067"/>
          </a:xfrm>
          <a:prstGeom prst="rect">
            <a:avLst/>
          </a:prstGeom>
          <a:solidFill>
            <a:schemeClr val="accent1">
              <a:lumMod val="20000"/>
              <a:lumOff val="80000"/>
            </a:schemeClr>
          </a:solidFill>
          <a:ln w="25400" cap="flat" cmpd="sng">
            <a:solidFill>
              <a:srgbClr val="2471AD"/>
            </a:solidFill>
            <a:prstDash val="solid"/>
            <a:round/>
            <a:headEnd type="none" w="sm" len="sm"/>
            <a:tailEnd type="none" w="sm" len="sm"/>
          </a:ln>
        </p:spPr>
        <p:txBody>
          <a:bodyPr spcFirstLastPara="1" wrap="square" lIns="96000" tIns="0" rIns="96000" bIns="0" anchor="ctr" anchorCtr="0">
            <a:noAutofit/>
          </a:bodyPr>
          <a:lstStyle/>
          <a:p>
            <a:pPr algn="ctr"/>
            <a:r>
              <a:rPr lang="en" sz="2400" dirty="0">
                <a:solidFill>
                  <a:schemeClr val="tx1"/>
                </a:solidFill>
                <a:latin typeface="UTM Avo" panose="02040603050506020204" pitchFamily="18" charset="0"/>
              </a:rPr>
              <a:t>Địa điểm, thời gian làm tường trình (ghi góc phải)</a:t>
            </a:r>
            <a:endParaRPr sz="2400" dirty="0">
              <a:solidFill>
                <a:schemeClr val="tx1"/>
              </a:solidFill>
              <a:latin typeface="UTM Avo" panose="02040603050506020204" pitchFamily="18" charset="0"/>
            </a:endParaRPr>
          </a:p>
        </p:txBody>
      </p:sp>
      <p:sp>
        <p:nvSpPr>
          <p:cNvPr id="33" name="Google Shape;557;p10">
            <a:extLst>
              <a:ext uri="{FF2B5EF4-FFF2-40B4-BE49-F238E27FC236}">
                <a16:creationId xmlns:a16="http://schemas.microsoft.com/office/drawing/2014/main" id="{E9FD55FC-9CFB-EE54-E1D8-A7DDFF196980}"/>
              </a:ext>
            </a:extLst>
          </p:cNvPr>
          <p:cNvSpPr/>
          <p:nvPr/>
        </p:nvSpPr>
        <p:spPr>
          <a:xfrm>
            <a:off x="2925624" y="3891636"/>
            <a:ext cx="7971367" cy="745067"/>
          </a:xfrm>
          <a:prstGeom prst="rect">
            <a:avLst/>
          </a:prstGeom>
          <a:solidFill>
            <a:schemeClr val="accent1">
              <a:lumMod val="20000"/>
              <a:lumOff val="80000"/>
            </a:schemeClr>
          </a:solidFill>
          <a:ln w="25400" cap="flat" cmpd="sng">
            <a:solidFill>
              <a:srgbClr val="2471AD"/>
            </a:solidFill>
            <a:prstDash val="solid"/>
            <a:round/>
            <a:headEnd type="none" w="sm" len="sm"/>
            <a:tailEnd type="none" w="sm" len="sm"/>
          </a:ln>
        </p:spPr>
        <p:txBody>
          <a:bodyPr spcFirstLastPara="1" wrap="square" lIns="96000" tIns="0" rIns="96000" bIns="0" anchor="ctr" anchorCtr="0">
            <a:noAutofit/>
          </a:bodyPr>
          <a:lstStyle/>
          <a:p>
            <a:pPr algn="ctr"/>
            <a:r>
              <a:rPr lang="en" sz="2400" dirty="0">
                <a:solidFill>
                  <a:schemeClr val="tx1"/>
                </a:solidFill>
                <a:latin typeface="UTM Avo" panose="02040603050506020204" pitchFamily="18" charset="0"/>
              </a:rPr>
              <a:t>Tên văn bản (ghi chính giữa)</a:t>
            </a:r>
            <a:endParaRPr sz="2400" dirty="0">
              <a:solidFill>
                <a:schemeClr val="tx1"/>
              </a:solidFill>
              <a:latin typeface="UTM Avo" panose="02040603050506020204" pitchFamily="18" charset="0"/>
            </a:endParaRPr>
          </a:p>
        </p:txBody>
      </p:sp>
      <p:sp>
        <p:nvSpPr>
          <p:cNvPr id="34" name="Google Shape;558;p10">
            <a:extLst>
              <a:ext uri="{FF2B5EF4-FFF2-40B4-BE49-F238E27FC236}">
                <a16:creationId xmlns:a16="http://schemas.microsoft.com/office/drawing/2014/main" id="{1B09EDF3-4820-7B0A-DEF1-04D5FA05A539}"/>
              </a:ext>
            </a:extLst>
          </p:cNvPr>
          <p:cNvSpPr/>
          <p:nvPr/>
        </p:nvSpPr>
        <p:spPr>
          <a:xfrm>
            <a:off x="2925624" y="4789973"/>
            <a:ext cx="7971367" cy="745067"/>
          </a:xfrm>
          <a:prstGeom prst="rect">
            <a:avLst/>
          </a:prstGeom>
          <a:solidFill>
            <a:schemeClr val="accent1">
              <a:lumMod val="20000"/>
              <a:lumOff val="80000"/>
            </a:schemeClr>
          </a:solidFill>
          <a:ln w="25400" cap="flat" cmpd="sng">
            <a:solidFill>
              <a:srgbClr val="2471AD"/>
            </a:solidFill>
            <a:prstDash val="solid"/>
            <a:round/>
            <a:headEnd type="none" w="sm" len="sm"/>
            <a:tailEnd type="none" w="sm" len="sm"/>
          </a:ln>
        </p:spPr>
        <p:txBody>
          <a:bodyPr spcFirstLastPara="1" wrap="square" lIns="96000" tIns="0" rIns="96000" bIns="0" anchor="ctr" anchorCtr="0">
            <a:noAutofit/>
          </a:bodyPr>
          <a:lstStyle/>
          <a:p>
            <a:pPr algn="ctr"/>
            <a:r>
              <a:rPr lang="en" sz="2400" dirty="0">
                <a:solidFill>
                  <a:schemeClr val="tx1"/>
                </a:solidFill>
                <a:latin typeface="UTM Avo" panose="02040603050506020204" pitchFamily="18" charset="0"/>
              </a:rPr>
              <a:t>Người hoặc cơ quan nhận bản tường trình</a:t>
            </a:r>
            <a:endParaRPr sz="2400" dirty="0">
              <a:solidFill>
                <a:schemeClr val="tx1"/>
              </a:solidFill>
              <a:latin typeface="UTM Avo" panose="02040603050506020204" pitchFamily="18" charset="0"/>
            </a:endParaRPr>
          </a:p>
        </p:txBody>
      </p:sp>
      <p:sp>
        <p:nvSpPr>
          <p:cNvPr id="35" name="Google Shape;559;p10">
            <a:extLst>
              <a:ext uri="{FF2B5EF4-FFF2-40B4-BE49-F238E27FC236}">
                <a16:creationId xmlns:a16="http://schemas.microsoft.com/office/drawing/2014/main" id="{D76D99AD-FDEA-D3F4-F373-3BD28C78E18D}"/>
              </a:ext>
            </a:extLst>
          </p:cNvPr>
          <p:cNvSpPr/>
          <p:nvPr/>
        </p:nvSpPr>
        <p:spPr>
          <a:xfrm>
            <a:off x="2925624" y="5688310"/>
            <a:ext cx="7971367" cy="1146875"/>
          </a:xfrm>
          <a:prstGeom prst="rect">
            <a:avLst/>
          </a:prstGeom>
          <a:solidFill>
            <a:schemeClr val="accent1">
              <a:lumMod val="20000"/>
              <a:lumOff val="80000"/>
            </a:schemeClr>
          </a:solidFill>
          <a:ln w="25400" cap="flat" cmpd="sng">
            <a:solidFill>
              <a:srgbClr val="2471AD"/>
            </a:solidFill>
            <a:prstDash val="solid"/>
            <a:round/>
            <a:headEnd type="none" w="sm" len="sm"/>
            <a:tailEnd type="none" w="sm" len="sm"/>
          </a:ln>
        </p:spPr>
        <p:txBody>
          <a:bodyPr spcFirstLastPara="1" wrap="square" lIns="96000" tIns="0" rIns="96000" bIns="0" anchor="ctr" anchorCtr="0">
            <a:noAutofit/>
          </a:bodyPr>
          <a:lstStyle/>
          <a:p>
            <a:pPr algn="just">
              <a:lnSpc>
                <a:spcPct val="150000"/>
              </a:lnSpc>
            </a:pPr>
            <a:r>
              <a:rPr lang="en" sz="2400" dirty="0">
                <a:solidFill>
                  <a:schemeClr val="tx1"/>
                </a:solidFill>
                <a:latin typeface="UTM Avo" panose="02040603050506020204" pitchFamily="18" charset="0"/>
              </a:rPr>
              <a:t>Họ tên, ngày tháng năm sinh, quê quán, nơi ở hiện nay, công việc chính của người viết tường trình</a:t>
            </a:r>
            <a:endParaRPr sz="2400" dirty="0">
              <a:solidFill>
                <a:schemeClr val="tx1"/>
              </a:solidFill>
              <a:latin typeface="UTM Avo" panose="02040603050506020204" pitchFamily="18" charset="0"/>
            </a:endParaRPr>
          </a:p>
        </p:txBody>
      </p:sp>
      <p:cxnSp>
        <p:nvCxnSpPr>
          <p:cNvPr id="36" name="Google Shape;560;p10">
            <a:extLst>
              <a:ext uri="{FF2B5EF4-FFF2-40B4-BE49-F238E27FC236}">
                <a16:creationId xmlns:a16="http://schemas.microsoft.com/office/drawing/2014/main" id="{CD753E6A-9139-809B-55DC-B407D658F391}"/>
              </a:ext>
            </a:extLst>
          </p:cNvPr>
          <p:cNvCxnSpPr>
            <a:cxnSpLocks/>
            <a:stCxn id="30" idx="0"/>
          </p:cNvCxnSpPr>
          <p:nvPr/>
        </p:nvCxnSpPr>
        <p:spPr>
          <a:xfrm flipV="1">
            <a:off x="1014024" y="2467494"/>
            <a:ext cx="0" cy="1447168"/>
          </a:xfrm>
          <a:prstGeom prst="straightConnector1">
            <a:avLst/>
          </a:prstGeom>
          <a:noFill/>
          <a:ln w="28575" cap="flat" cmpd="sng">
            <a:solidFill>
              <a:srgbClr val="2471AD"/>
            </a:solidFill>
            <a:prstDash val="solid"/>
            <a:round/>
            <a:headEnd type="none" w="sm" len="sm"/>
            <a:tailEnd type="none" w="sm" len="sm"/>
          </a:ln>
        </p:spPr>
      </p:cxnSp>
      <p:cxnSp>
        <p:nvCxnSpPr>
          <p:cNvPr id="37" name="Google Shape;561;p10">
            <a:extLst>
              <a:ext uri="{FF2B5EF4-FFF2-40B4-BE49-F238E27FC236}">
                <a16:creationId xmlns:a16="http://schemas.microsoft.com/office/drawing/2014/main" id="{F9A6F421-342B-41E5-B4B0-43AF6A61664E}"/>
              </a:ext>
            </a:extLst>
          </p:cNvPr>
          <p:cNvCxnSpPr>
            <a:cxnSpLocks/>
            <a:endCxn id="31" idx="1"/>
          </p:cNvCxnSpPr>
          <p:nvPr/>
        </p:nvCxnSpPr>
        <p:spPr>
          <a:xfrm>
            <a:off x="1014024" y="2467494"/>
            <a:ext cx="1911600" cy="1"/>
          </a:xfrm>
          <a:prstGeom prst="straightConnector1">
            <a:avLst/>
          </a:prstGeom>
          <a:noFill/>
          <a:ln w="28575" cap="flat" cmpd="sng">
            <a:solidFill>
              <a:srgbClr val="2471AD"/>
            </a:solidFill>
            <a:prstDash val="solid"/>
            <a:round/>
            <a:headEnd type="none" w="sm" len="sm"/>
            <a:tailEnd type="triangle" w="med" len="med"/>
          </a:ln>
        </p:spPr>
      </p:cxnSp>
      <p:cxnSp>
        <p:nvCxnSpPr>
          <p:cNvPr id="38" name="Google Shape;562;p10">
            <a:extLst>
              <a:ext uri="{FF2B5EF4-FFF2-40B4-BE49-F238E27FC236}">
                <a16:creationId xmlns:a16="http://schemas.microsoft.com/office/drawing/2014/main" id="{F0F05027-3D10-3540-6863-A30EA6DC9736}"/>
              </a:ext>
            </a:extLst>
          </p:cNvPr>
          <p:cNvCxnSpPr>
            <a:cxnSpLocks/>
            <a:stCxn id="30" idx="0"/>
          </p:cNvCxnSpPr>
          <p:nvPr/>
        </p:nvCxnSpPr>
        <p:spPr>
          <a:xfrm flipV="1">
            <a:off x="1014024" y="3362231"/>
            <a:ext cx="0" cy="552431"/>
          </a:xfrm>
          <a:prstGeom prst="straightConnector1">
            <a:avLst/>
          </a:prstGeom>
          <a:noFill/>
          <a:ln w="28575" cap="flat" cmpd="sng">
            <a:solidFill>
              <a:srgbClr val="2471AD"/>
            </a:solidFill>
            <a:prstDash val="solid"/>
            <a:round/>
            <a:headEnd type="none" w="sm" len="sm"/>
            <a:tailEnd type="none" w="sm" len="sm"/>
          </a:ln>
        </p:spPr>
      </p:cxnSp>
      <p:cxnSp>
        <p:nvCxnSpPr>
          <p:cNvPr id="39" name="Google Shape;563;p10">
            <a:extLst>
              <a:ext uri="{FF2B5EF4-FFF2-40B4-BE49-F238E27FC236}">
                <a16:creationId xmlns:a16="http://schemas.microsoft.com/office/drawing/2014/main" id="{3A83E026-CA96-74FA-2734-BDD30772CFCE}"/>
              </a:ext>
            </a:extLst>
          </p:cNvPr>
          <p:cNvCxnSpPr>
            <a:cxnSpLocks/>
            <a:endCxn id="32" idx="1"/>
          </p:cNvCxnSpPr>
          <p:nvPr/>
        </p:nvCxnSpPr>
        <p:spPr>
          <a:xfrm>
            <a:off x="1014024" y="3362232"/>
            <a:ext cx="1911600" cy="3600"/>
          </a:xfrm>
          <a:prstGeom prst="straightConnector1">
            <a:avLst/>
          </a:prstGeom>
          <a:noFill/>
          <a:ln w="28575" cap="flat" cmpd="sng">
            <a:solidFill>
              <a:srgbClr val="2471AD"/>
            </a:solidFill>
            <a:prstDash val="solid"/>
            <a:round/>
            <a:headEnd type="none" w="sm" len="sm"/>
            <a:tailEnd type="triangle" w="med" len="med"/>
          </a:ln>
        </p:spPr>
      </p:cxnSp>
      <p:cxnSp>
        <p:nvCxnSpPr>
          <p:cNvPr id="40" name="Google Shape;564;p10">
            <a:extLst>
              <a:ext uri="{FF2B5EF4-FFF2-40B4-BE49-F238E27FC236}">
                <a16:creationId xmlns:a16="http://schemas.microsoft.com/office/drawing/2014/main" id="{BD5D17AF-1169-3CD4-4648-6968ACC96779}"/>
              </a:ext>
            </a:extLst>
          </p:cNvPr>
          <p:cNvCxnSpPr>
            <a:cxnSpLocks/>
            <a:stCxn id="30" idx="3"/>
            <a:endCxn id="33" idx="1"/>
          </p:cNvCxnSpPr>
          <p:nvPr/>
        </p:nvCxnSpPr>
        <p:spPr>
          <a:xfrm>
            <a:off x="1885090" y="4264170"/>
            <a:ext cx="1040534" cy="0"/>
          </a:xfrm>
          <a:prstGeom prst="straightConnector1">
            <a:avLst/>
          </a:prstGeom>
          <a:noFill/>
          <a:ln w="28575" cap="flat" cmpd="sng">
            <a:solidFill>
              <a:srgbClr val="2471AD"/>
            </a:solidFill>
            <a:prstDash val="solid"/>
            <a:round/>
            <a:headEnd type="none" w="sm" len="sm"/>
            <a:tailEnd type="triangle" w="med" len="med"/>
          </a:ln>
        </p:spPr>
      </p:cxnSp>
      <p:cxnSp>
        <p:nvCxnSpPr>
          <p:cNvPr id="41" name="Google Shape;565;p10">
            <a:extLst>
              <a:ext uri="{FF2B5EF4-FFF2-40B4-BE49-F238E27FC236}">
                <a16:creationId xmlns:a16="http://schemas.microsoft.com/office/drawing/2014/main" id="{0D5A27B2-8BDD-1D10-C69A-EDBA9BA7A8FB}"/>
              </a:ext>
            </a:extLst>
          </p:cNvPr>
          <p:cNvCxnSpPr>
            <a:cxnSpLocks/>
            <a:stCxn id="30" idx="2"/>
          </p:cNvCxnSpPr>
          <p:nvPr/>
        </p:nvCxnSpPr>
        <p:spPr>
          <a:xfrm>
            <a:off x="1014024" y="4613678"/>
            <a:ext cx="0" cy="548828"/>
          </a:xfrm>
          <a:prstGeom prst="straightConnector1">
            <a:avLst/>
          </a:prstGeom>
          <a:noFill/>
          <a:ln w="28575" cap="flat" cmpd="sng">
            <a:solidFill>
              <a:srgbClr val="2471AD"/>
            </a:solidFill>
            <a:prstDash val="solid"/>
            <a:round/>
            <a:headEnd type="none" w="sm" len="sm"/>
            <a:tailEnd type="none" w="sm" len="sm"/>
          </a:ln>
        </p:spPr>
      </p:cxnSp>
      <p:cxnSp>
        <p:nvCxnSpPr>
          <p:cNvPr id="42" name="Google Shape;566;p10">
            <a:extLst>
              <a:ext uri="{FF2B5EF4-FFF2-40B4-BE49-F238E27FC236}">
                <a16:creationId xmlns:a16="http://schemas.microsoft.com/office/drawing/2014/main" id="{76B04B1A-23EB-8FF2-089E-08CF696009F3}"/>
              </a:ext>
            </a:extLst>
          </p:cNvPr>
          <p:cNvCxnSpPr>
            <a:cxnSpLocks/>
            <a:endCxn id="34" idx="1"/>
          </p:cNvCxnSpPr>
          <p:nvPr/>
        </p:nvCxnSpPr>
        <p:spPr>
          <a:xfrm>
            <a:off x="1014024" y="5162506"/>
            <a:ext cx="1911600" cy="1"/>
          </a:xfrm>
          <a:prstGeom prst="straightConnector1">
            <a:avLst/>
          </a:prstGeom>
          <a:noFill/>
          <a:ln w="28575" cap="flat" cmpd="sng">
            <a:solidFill>
              <a:srgbClr val="2471AD"/>
            </a:solidFill>
            <a:prstDash val="solid"/>
            <a:round/>
            <a:headEnd type="none" w="sm" len="sm"/>
            <a:tailEnd type="triangle" w="med" len="med"/>
          </a:ln>
        </p:spPr>
      </p:cxnSp>
      <p:cxnSp>
        <p:nvCxnSpPr>
          <p:cNvPr id="43" name="Google Shape;567;p10">
            <a:extLst>
              <a:ext uri="{FF2B5EF4-FFF2-40B4-BE49-F238E27FC236}">
                <a16:creationId xmlns:a16="http://schemas.microsoft.com/office/drawing/2014/main" id="{EBFE0C6D-6D13-9239-142D-52A2414540C8}"/>
              </a:ext>
            </a:extLst>
          </p:cNvPr>
          <p:cNvCxnSpPr>
            <a:cxnSpLocks/>
          </p:cNvCxnSpPr>
          <p:nvPr/>
        </p:nvCxnSpPr>
        <p:spPr>
          <a:xfrm>
            <a:off x="1014054" y="4613678"/>
            <a:ext cx="0" cy="1648070"/>
          </a:xfrm>
          <a:prstGeom prst="straightConnector1">
            <a:avLst/>
          </a:prstGeom>
          <a:noFill/>
          <a:ln w="28575" cap="flat" cmpd="sng">
            <a:solidFill>
              <a:srgbClr val="2471AD"/>
            </a:solidFill>
            <a:prstDash val="solid"/>
            <a:round/>
            <a:headEnd type="none" w="sm" len="sm"/>
            <a:tailEnd type="none" w="sm" len="sm"/>
          </a:ln>
        </p:spPr>
      </p:cxnSp>
      <p:cxnSp>
        <p:nvCxnSpPr>
          <p:cNvPr id="44" name="Google Shape;568;p10">
            <a:extLst>
              <a:ext uri="{FF2B5EF4-FFF2-40B4-BE49-F238E27FC236}">
                <a16:creationId xmlns:a16="http://schemas.microsoft.com/office/drawing/2014/main" id="{6FBFA23B-62BD-1D8F-9B1A-386CB4EEDD8E}"/>
              </a:ext>
            </a:extLst>
          </p:cNvPr>
          <p:cNvCxnSpPr>
            <a:cxnSpLocks/>
            <a:endCxn id="35" idx="1"/>
          </p:cNvCxnSpPr>
          <p:nvPr/>
        </p:nvCxnSpPr>
        <p:spPr>
          <a:xfrm flipV="1">
            <a:off x="1014024" y="6261748"/>
            <a:ext cx="1911600" cy="1"/>
          </a:xfrm>
          <a:prstGeom prst="straightConnector1">
            <a:avLst/>
          </a:prstGeom>
          <a:noFill/>
          <a:ln w="28575" cap="flat" cmpd="sng">
            <a:solidFill>
              <a:srgbClr val="2471AD"/>
            </a:solidFill>
            <a:prstDash val="solid"/>
            <a:round/>
            <a:headEnd type="none" w="sm" len="sm"/>
            <a:tailEnd type="triangle" w="med" len="med"/>
          </a:ln>
        </p:spPr>
      </p:cxnSp>
    </p:spTree>
    <p:extLst>
      <p:ext uri="{BB962C8B-B14F-4D97-AF65-F5344CB8AC3E}">
        <p14:creationId xmlns:p14="http://schemas.microsoft.com/office/powerpoint/2010/main" val="942655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fade">
                                      <p:cBhvr>
                                        <p:cTn id="17" dur="500"/>
                                        <p:tgtEl>
                                          <p:spTgt spid="36"/>
                                        </p:tgtEl>
                                      </p:cBhvr>
                                    </p:animEffect>
                                  </p:childTnLst>
                                </p:cTn>
                              </p:par>
                              <p:par>
                                <p:cTn id="18" presetID="10" presetClass="entr" presetSubtype="0" fill="hold" nodeType="withEffect">
                                  <p:stCondLst>
                                    <p:cond delay="0"/>
                                  </p:stCondLst>
                                  <p:childTnLst>
                                    <p:set>
                                      <p:cBhvr>
                                        <p:cTn id="19" dur="1" fill="hold">
                                          <p:stCondLst>
                                            <p:cond delay="0"/>
                                          </p:stCondLst>
                                        </p:cTn>
                                        <p:tgtEl>
                                          <p:spTgt spid="37"/>
                                        </p:tgtEl>
                                        <p:attrNameLst>
                                          <p:attrName>style.visibility</p:attrName>
                                        </p:attrNameLst>
                                      </p:cBhvr>
                                      <p:to>
                                        <p:strVal val="visible"/>
                                      </p:to>
                                    </p:set>
                                    <p:animEffect transition="in" filter="fade">
                                      <p:cBhvr>
                                        <p:cTn id="20" dur="500"/>
                                        <p:tgtEl>
                                          <p:spTgt spid="37"/>
                                        </p:tgtEl>
                                      </p:cBhvr>
                                    </p:animEffect>
                                  </p:childTnLst>
                                </p:cTn>
                              </p:par>
                              <p:par>
                                <p:cTn id="21" presetID="10" presetClass="entr" presetSubtype="0" fill="hold" nodeType="with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fade">
                                      <p:cBhvr>
                                        <p:cTn id="23" dur="500"/>
                                        <p:tgtEl>
                                          <p:spTgt spid="31"/>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fade">
                                      <p:cBhvr>
                                        <p:cTn id="28" dur="500"/>
                                        <p:tgtEl>
                                          <p:spTgt spid="38"/>
                                        </p:tgtEl>
                                      </p:cBhvr>
                                    </p:animEffect>
                                  </p:childTnLst>
                                </p:cTn>
                              </p:par>
                              <p:par>
                                <p:cTn id="29" presetID="10" presetClass="entr" presetSubtype="0" fill="hold" nodeType="with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fade">
                                      <p:cBhvr>
                                        <p:cTn id="31" dur="500"/>
                                        <p:tgtEl>
                                          <p:spTgt spid="39"/>
                                        </p:tgtEl>
                                      </p:cBhvr>
                                    </p:animEffect>
                                  </p:childTnLst>
                                </p:cTn>
                              </p:par>
                              <p:par>
                                <p:cTn id="32" presetID="10" presetClass="entr" presetSubtype="0" fill="hold" nodeType="withEffect">
                                  <p:stCondLst>
                                    <p:cond delay="0"/>
                                  </p:stCondLst>
                                  <p:childTnLst>
                                    <p:set>
                                      <p:cBhvr>
                                        <p:cTn id="33" dur="1" fill="hold">
                                          <p:stCondLst>
                                            <p:cond delay="0"/>
                                          </p:stCondLst>
                                        </p:cTn>
                                        <p:tgtEl>
                                          <p:spTgt spid="32"/>
                                        </p:tgtEl>
                                        <p:attrNameLst>
                                          <p:attrName>style.visibility</p:attrName>
                                        </p:attrNameLst>
                                      </p:cBhvr>
                                      <p:to>
                                        <p:strVal val="visible"/>
                                      </p:to>
                                    </p:set>
                                    <p:animEffect transition="in" filter="fade">
                                      <p:cBhvr>
                                        <p:cTn id="34" dur="500"/>
                                        <p:tgtEl>
                                          <p:spTgt spid="32"/>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40"/>
                                        </p:tgtEl>
                                        <p:attrNameLst>
                                          <p:attrName>style.visibility</p:attrName>
                                        </p:attrNameLst>
                                      </p:cBhvr>
                                      <p:to>
                                        <p:strVal val="visible"/>
                                      </p:to>
                                    </p:set>
                                    <p:animEffect transition="in" filter="fade">
                                      <p:cBhvr>
                                        <p:cTn id="39" dur="500"/>
                                        <p:tgtEl>
                                          <p:spTgt spid="40"/>
                                        </p:tgtEl>
                                      </p:cBhvr>
                                    </p:animEffect>
                                  </p:childTnLst>
                                </p:cTn>
                              </p:par>
                              <p:par>
                                <p:cTn id="40" presetID="10" presetClass="entr" presetSubtype="0" fill="hold" nodeType="with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fade">
                                      <p:cBhvr>
                                        <p:cTn id="42" dur="500"/>
                                        <p:tgtEl>
                                          <p:spTgt spid="33"/>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fade">
                                      <p:cBhvr>
                                        <p:cTn id="47" dur="500"/>
                                        <p:tgtEl>
                                          <p:spTgt spid="41"/>
                                        </p:tgtEl>
                                      </p:cBhvr>
                                    </p:animEffect>
                                  </p:childTnLst>
                                </p:cTn>
                              </p:par>
                              <p:par>
                                <p:cTn id="48" presetID="10" presetClass="entr" presetSubtype="0" fill="hold" nodeType="withEffect">
                                  <p:stCondLst>
                                    <p:cond delay="0"/>
                                  </p:stCondLst>
                                  <p:childTnLst>
                                    <p:set>
                                      <p:cBhvr>
                                        <p:cTn id="49" dur="1" fill="hold">
                                          <p:stCondLst>
                                            <p:cond delay="0"/>
                                          </p:stCondLst>
                                        </p:cTn>
                                        <p:tgtEl>
                                          <p:spTgt spid="42"/>
                                        </p:tgtEl>
                                        <p:attrNameLst>
                                          <p:attrName>style.visibility</p:attrName>
                                        </p:attrNameLst>
                                      </p:cBhvr>
                                      <p:to>
                                        <p:strVal val="visible"/>
                                      </p:to>
                                    </p:set>
                                    <p:animEffect transition="in" filter="fade">
                                      <p:cBhvr>
                                        <p:cTn id="50" dur="500"/>
                                        <p:tgtEl>
                                          <p:spTgt spid="42"/>
                                        </p:tgtEl>
                                      </p:cBhvr>
                                    </p:animEffect>
                                  </p:childTnLst>
                                </p:cTn>
                              </p:par>
                              <p:par>
                                <p:cTn id="51" presetID="10" presetClass="entr" presetSubtype="0" fill="hold" nodeType="withEffect">
                                  <p:stCondLst>
                                    <p:cond delay="0"/>
                                  </p:stCondLst>
                                  <p:childTnLst>
                                    <p:set>
                                      <p:cBhvr>
                                        <p:cTn id="52" dur="1" fill="hold">
                                          <p:stCondLst>
                                            <p:cond delay="0"/>
                                          </p:stCondLst>
                                        </p:cTn>
                                        <p:tgtEl>
                                          <p:spTgt spid="34"/>
                                        </p:tgtEl>
                                        <p:attrNameLst>
                                          <p:attrName>style.visibility</p:attrName>
                                        </p:attrNameLst>
                                      </p:cBhvr>
                                      <p:to>
                                        <p:strVal val="visible"/>
                                      </p:to>
                                    </p:set>
                                    <p:animEffect transition="in" filter="fade">
                                      <p:cBhvr>
                                        <p:cTn id="53" dur="500"/>
                                        <p:tgtEl>
                                          <p:spTgt spid="34"/>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43"/>
                                        </p:tgtEl>
                                        <p:attrNameLst>
                                          <p:attrName>style.visibility</p:attrName>
                                        </p:attrNameLst>
                                      </p:cBhvr>
                                      <p:to>
                                        <p:strVal val="visible"/>
                                      </p:to>
                                    </p:set>
                                    <p:animEffect transition="in" filter="fade">
                                      <p:cBhvr>
                                        <p:cTn id="58" dur="500"/>
                                        <p:tgtEl>
                                          <p:spTgt spid="43"/>
                                        </p:tgtEl>
                                      </p:cBhvr>
                                    </p:animEffect>
                                  </p:childTnLst>
                                </p:cTn>
                              </p:par>
                              <p:par>
                                <p:cTn id="59" presetID="10" presetClass="entr" presetSubtype="0" fill="hold" nodeType="withEffect">
                                  <p:stCondLst>
                                    <p:cond delay="0"/>
                                  </p:stCondLst>
                                  <p:childTnLst>
                                    <p:set>
                                      <p:cBhvr>
                                        <p:cTn id="60" dur="1" fill="hold">
                                          <p:stCondLst>
                                            <p:cond delay="0"/>
                                          </p:stCondLst>
                                        </p:cTn>
                                        <p:tgtEl>
                                          <p:spTgt spid="44"/>
                                        </p:tgtEl>
                                        <p:attrNameLst>
                                          <p:attrName>style.visibility</p:attrName>
                                        </p:attrNameLst>
                                      </p:cBhvr>
                                      <p:to>
                                        <p:strVal val="visible"/>
                                      </p:to>
                                    </p:set>
                                    <p:animEffect transition="in" filter="fade">
                                      <p:cBhvr>
                                        <p:cTn id="61" dur="500"/>
                                        <p:tgtEl>
                                          <p:spTgt spid="44"/>
                                        </p:tgtEl>
                                      </p:cBhvr>
                                    </p:animEffect>
                                  </p:childTnLst>
                                </p:cTn>
                              </p:par>
                              <p:par>
                                <p:cTn id="62" presetID="10" presetClass="entr" presetSubtype="0" fill="hold" nodeType="withEffect">
                                  <p:stCondLst>
                                    <p:cond delay="0"/>
                                  </p:stCondLst>
                                  <p:childTnLst>
                                    <p:set>
                                      <p:cBhvr>
                                        <p:cTn id="63" dur="1" fill="hold">
                                          <p:stCondLst>
                                            <p:cond delay="0"/>
                                          </p:stCondLst>
                                        </p:cTn>
                                        <p:tgtEl>
                                          <p:spTgt spid="35"/>
                                        </p:tgtEl>
                                        <p:attrNameLst>
                                          <p:attrName>style.visibility</p:attrName>
                                        </p:attrNameLst>
                                      </p:cBhvr>
                                      <p:to>
                                        <p:strVal val="visible"/>
                                      </p:to>
                                    </p:set>
                                    <p:animEffect transition="in" filter="fade">
                                      <p:cBhvr>
                                        <p:cTn id="64"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34"/>
        <p:cNvGrpSpPr/>
        <p:nvPr/>
      </p:nvGrpSpPr>
      <p:grpSpPr>
        <a:xfrm>
          <a:off x="0" y="0"/>
          <a:ext cx="0" cy="0"/>
          <a:chOff x="0" y="0"/>
          <a:chExt cx="0" cy="0"/>
        </a:xfrm>
      </p:grpSpPr>
      <p:sp>
        <p:nvSpPr>
          <p:cNvPr id="28" name="Google Shape;552;p10">
            <a:extLst>
              <a:ext uri="{FF2B5EF4-FFF2-40B4-BE49-F238E27FC236}">
                <a16:creationId xmlns:a16="http://schemas.microsoft.com/office/drawing/2014/main" id="{06D7B632-A9AF-9CB3-CF12-2F8D3EAE178D}"/>
              </a:ext>
            </a:extLst>
          </p:cNvPr>
          <p:cNvSpPr/>
          <p:nvPr/>
        </p:nvSpPr>
        <p:spPr>
          <a:xfrm rot="1507493">
            <a:off x="8390954" y="1199576"/>
            <a:ext cx="3950268" cy="1071385"/>
          </a:xfrm>
          <a:custGeom>
            <a:avLst/>
            <a:gdLst/>
            <a:ahLst/>
            <a:cxnLst/>
            <a:rect l="l" t="t" r="r" b="b"/>
            <a:pathLst>
              <a:path w="118506" h="32141" extrusionOk="0">
                <a:moveTo>
                  <a:pt x="71918" y="8890"/>
                </a:moveTo>
                <a:cubicBezTo>
                  <a:pt x="72328" y="8890"/>
                  <a:pt x="72745" y="8969"/>
                  <a:pt x="73321" y="9301"/>
                </a:cubicBezTo>
                <a:cubicBezTo>
                  <a:pt x="74149" y="9718"/>
                  <a:pt x="74811" y="10545"/>
                  <a:pt x="75228" y="11207"/>
                </a:cubicBezTo>
                <a:cubicBezTo>
                  <a:pt x="77214" y="14517"/>
                  <a:pt x="77876" y="18655"/>
                  <a:pt x="76883" y="22376"/>
                </a:cubicBezTo>
                <a:cubicBezTo>
                  <a:pt x="76883" y="22541"/>
                  <a:pt x="76797" y="22707"/>
                  <a:pt x="76718" y="22872"/>
                </a:cubicBezTo>
                <a:cubicBezTo>
                  <a:pt x="73321" y="21303"/>
                  <a:pt x="71090" y="19066"/>
                  <a:pt x="70011" y="16173"/>
                </a:cubicBezTo>
                <a:cubicBezTo>
                  <a:pt x="69349" y="14352"/>
                  <a:pt x="69349" y="10545"/>
                  <a:pt x="70759" y="9301"/>
                </a:cubicBezTo>
                <a:cubicBezTo>
                  <a:pt x="71090" y="9056"/>
                  <a:pt x="71421" y="8890"/>
                  <a:pt x="71918" y="8890"/>
                </a:cubicBezTo>
                <a:close/>
                <a:moveTo>
                  <a:pt x="118130" y="1"/>
                </a:moveTo>
                <a:cubicBezTo>
                  <a:pt x="118013" y="1"/>
                  <a:pt x="117907" y="76"/>
                  <a:pt x="117844" y="197"/>
                </a:cubicBezTo>
                <a:cubicBezTo>
                  <a:pt x="115857" y="5328"/>
                  <a:pt x="113044" y="10049"/>
                  <a:pt x="109734" y="13935"/>
                </a:cubicBezTo>
                <a:cubicBezTo>
                  <a:pt x="106013" y="18324"/>
                  <a:pt x="101789" y="21469"/>
                  <a:pt x="97155" y="23369"/>
                </a:cubicBezTo>
                <a:cubicBezTo>
                  <a:pt x="94670" y="24356"/>
                  <a:pt x="91209" y="24987"/>
                  <a:pt x="87530" y="24987"/>
                </a:cubicBezTo>
                <a:cubicBezTo>
                  <a:pt x="84103" y="24987"/>
                  <a:pt x="80486" y="24439"/>
                  <a:pt x="77294" y="23124"/>
                </a:cubicBezTo>
                <a:cubicBezTo>
                  <a:pt x="77380" y="22958"/>
                  <a:pt x="77459" y="22707"/>
                  <a:pt x="77459" y="22541"/>
                </a:cubicBezTo>
                <a:cubicBezTo>
                  <a:pt x="78538" y="18655"/>
                  <a:pt x="77876" y="14266"/>
                  <a:pt x="75724" y="10876"/>
                </a:cubicBezTo>
                <a:cubicBezTo>
                  <a:pt x="75228" y="10128"/>
                  <a:pt x="74566" y="9221"/>
                  <a:pt x="73573" y="8725"/>
                </a:cubicBezTo>
                <a:cubicBezTo>
                  <a:pt x="72888" y="8382"/>
                  <a:pt x="72316" y="8252"/>
                  <a:pt x="71840" y="8252"/>
                </a:cubicBezTo>
                <a:cubicBezTo>
                  <a:pt x="71166" y="8252"/>
                  <a:pt x="70683" y="8513"/>
                  <a:pt x="70342" y="8804"/>
                </a:cubicBezTo>
                <a:cubicBezTo>
                  <a:pt x="68608" y="10380"/>
                  <a:pt x="68773" y="14597"/>
                  <a:pt x="69435" y="16417"/>
                </a:cubicBezTo>
                <a:cubicBezTo>
                  <a:pt x="70508" y="19397"/>
                  <a:pt x="72990" y="21879"/>
                  <a:pt x="76552" y="23455"/>
                </a:cubicBezTo>
                <a:cubicBezTo>
                  <a:pt x="75473" y="26765"/>
                  <a:pt x="73487" y="29082"/>
                  <a:pt x="70673" y="30406"/>
                </a:cubicBezTo>
                <a:cubicBezTo>
                  <a:pt x="69044" y="31154"/>
                  <a:pt x="67147" y="31519"/>
                  <a:pt x="65091" y="31519"/>
                </a:cubicBezTo>
                <a:cubicBezTo>
                  <a:pt x="61925" y="31519"/>
                  <a:pt x="58383" y="30654"/>
                  <a:pt x="54870" y="28996"/>
                </a:cubicBezTo>
                <a:cubicBezTo>
                  <a:pt x="48581" y="25938"/>
                  <a:pt x="43615" y="20721"/>
                  <a:pt x="38816" y="15590"/>
                </a:cubicBezTo>
                <a:cubicBezTo>
                  <a:pt x="37326" y="14021"/>
                  <a:pt x="35836" y="12445"/>
                  <a:pt x="34261" y="10876"/>
                </a:cubicBezTo>
                <a:cubicBezTo>
                  <a:pt x="28302" y="5083"/>
                  <a:pt x="24165" y="3428"/>
                  <a:pt x="21602" y="2766"/>
                </a:cubicBezTo>
                <a:cubicBezTo>
                  <a:pt x="20128" y="2353"/>
                  <a:pt x="18706" y="2151"/>
                  <a:pt x="17340" y="2151"/>
                </a:cubicBezTo>
                <a:cubicBezTo>
                  <a:pt x="14872" y="2151"/>
                  <a:pt x="12588" y="2812"/>
                  <a:pt x="10513" y="4090"/>
                </a:cubicBezTo>
                <a:cubicBezTo>
                  <a:pt x="7865" y="5745"/>
                  <a:pt x="5462" y="8473"/>
                  <a:pt x="3562" y="12200"/>
                </a:cubicBezTo>
                <a:cubicBezTo>
                  <a:pt x="2072" y="15179"/>
                  <a:pt x="828" y="18900"/>
                  <a:pt x="0" y="22793"/>
                </a:cubicBezTo>
                <a:cubicBezTo>
                  <a:pt x="0" y="22958"/>
                  <a:pt x="86" y="23124"/>
                  <a:pt x="252" y="23124"/>
                </a:cubicBezTo>
                <a:cubicBezTo>
                  <a:pt x="281" y="23138"/>
                  <a:pt x="311" y="23144"/>
                  <a:pt x="339" y="23144"/>
                </a:cubicBezTo>
                <a:cubicBezTo>
                  <a:pt x="471" y="23144"/>
                  <a:pt x="583" y="23008"/>
                  <a:pt x="583" y="22872"/>
                </a:cubicBezTo>
                <a:cubicBezTo>
                  <a:pt x="3145" y="10545"/>
                  <a:pt x="8607" y="5990"/>
                  <a:pt x="10844" y="4587"/>
                </a:cubicBezTo>
                <a:cubicBezTo>
                  <a:pt x="12854" y="3368"/>
                  <a:pt x="14998" y="2761"/>
                  <a:pt x="17321" y="2761"/>
                </a:cubicBezTo>
                <a:cubicBezTo>
                  <a:pt x="18633" y="2761"/>
                  <a:pt x="20003" y="2955"/>
                  <a:pt x="21437" y="3342"/>
                </a:cubicBezTo>
                <a:cubicBezTo>
                  <a:pt x="23920" y="4004"/>
                  <a:pt x="27971" y="5659"/>
                  <a:pt x="33850" y="11373"/>
                </a:cubicBezTo>
                <a:cubicBezTo>
                  <a:pt x="35340" y="12862"/>
                  <a:pt x="36909" y="14431"/>
                  <a:pt x="38398" y="16007"/>
                </a:cubicBezTo>
                <a:cubicBezTo>
                  <a:pt x="43198" y="21138"/>
                  <a:pt x="48250" y="26434"/>
                  <a:pt x="54619" y="29579"/>
                </a:cubicBezTo>
                <a:cubicBezTo>
                  <a:pt x="57432" y="30903"/>
                  <a:pt x="60332" y="31731"/>
                  <a:pt x="63060" y="32062"/>
                </a:cubicBezTo>
                <a:cubicBezTo>
                  <a:pt x="63722" y="32141"/>
                  <a:pt x="64384" y="32141"/>
                  <a:pt x="65046" y="32141"/>
                </a:cubicBezTo>
                <a:cubicBezTo>
                  <a:pt x="67283" y="32141"/>
                  <a:pt x="69270" y="31731"/>
                  <a:pt x="70925" y="30982"/>
                </a:cubicBezTo>
                <a:cubicBezTo>
                  <a:pt x="73904" y="29579"/>
                  <a:pt x="75969" y="27176"/>
                  <a:pt x="77128" y="23700"/>
                </a:cubicBezTo>
                <a:cubicBezTo>
                  <a:pt x="80369" y="25060"/>
                  <a:pt x="84072" y="25628"/>
                  <a:pt x="87585" y="25628"/>
                </a:cubicBezTo>
                <a:cubicBezTo>
                  <a:pt x="91342" y="25628"/>
                  <a:pt x="94881" y="24978"/>
                  <a:pt x="97406" y="23952"/>
                </a:cubicBezTo>
                <a:cubicBezTo>
                  <a:pt x="102120" y="21965"/>
                  <a:pt x="106423" y="18735"/>
                  <a:pt x="110230" y="14352"/>
                </a:cubicBezTo>
                <a:cubicBezTo>
                  <a:pt x="113540" y="10380"/>
                  <a:pt x="116440" y="5580"/>
                  <a:pt x="118426" y="449"/>
                </a:cubicBezTo>
                <a:cubicBezTo>
                  <a:pt x="118506" y="283"/>
                  <a:pt x="118426" y="118"/>
                  <a:pt x="118261" y="32"/>
                </a:cubicBezTo>
                <a:cubicBezTo>
                  <a:pt x="118217" y="11"/>
                  <a:pt x="118173" y="1"/>
                  <a:pt x="118130" y="1"/>
                </a:cubicBezTo>
                <a:close/>
              </a:path>
            </a:pathLst>
          </a:custGeom>
          <a:solidFill>
            <a:srgbClr val="2371A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29" name="Google Shape;553;p10">
            <a:extLst>
              <a:ext uri="{FF2B5EF4-FFF2-40B4-BE49-F238E27FC236}">
                <a16:creationId xmlns:a16="http://schemas.microsoft.com/office/drawing/2014/main" id="{62718FB2-FDFA-B4E2-DDB9-83C7EE21FCFB}"/>
              </a:ext>
            </a:extLst>
          </p:cNvPr>
          <p:cNvSpPr txBox="1">
            <a:spLocks/>
          </p:cNvSpPr>
          <p:nvPr/>
        </p:nvSpPr>
        <p:spPr>
          <a:xfrm>
            <a:off x="5086196" y="1675481"/>
            <a:ext cx="1894789" cy="699016"/>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1pPr>
            <a:lvl2pPr marR="0" lvl="1"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2pPr>
            <a:lvl3pPr marR="0" lvl="2"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3pPr>
            <a:lvl4pPr marR="0" lvl="3"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4pPr>
            <a:lvl5pPr marR="0" lvl="4"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5pPr>
            <a:lvl6pPr marR="0" lvl="5"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6pPr>
            <a:lvl7pPr marR="0" lvl="6"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7pPr>
            <a:lvl8pPr marR="0" lvl="7"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8pPr>
            <a:lvl9pPr marR="0" lvl="8"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9pPr>
          </a:lstStyle>
          <a:p>
            <a:pPr algn="ctr"/>
            <a:r>
              <a:rPr lang="en-US" sz="2800" b="1" dirty="0" err="1">
                <a:solidFill>
                  <a:schemeClr val="tx1"/>
                </a:solidFill>
                <a:latin typeface="UTM Avo" panose="02040603050506020204" pitchFamily="18" charset="0"/>
                <a:ea typeface="Arial"/>
                <a:cs typeface="Arial"/>
                <a:sym typeface="Arial"/>
              </a:rPr>
              <a:t>Bố</a:t>
            </a:r>
            <a:r>
              <a:rPr lang="en-US" sz="2800" b="1" dirty="0">
                <a:solidFill>
                  <a:schemeClr val="tx1"/>
                </a:solidFill>
                <a:latin typeface="UTM Avo" panose="02040603050506020204" pitchFamily="18" charset="0"/>
                <a:ea typeface="Arial"/>
                <a:cs typeface="Arial"/>
                <a:sym typeface="Arial"/>
              </a:rPr>
              <a:t> </a:t>
            </a:r>
            <a:r>
              <a:rPr lang="en-US" sz="2800" b="1" dirty="0" err="1">
                <a:solidFill>
                  <a:schemeClr val="tx1"/>
                </a:solidFill>
                <a:latin typeface="UTM Avo" panose="02040603050506020204" pitchFamily="18" charset="0"/>
                <a:ea typeface="Arial"/>
                <a:cs typeface="Arial"/>
                <a:sym typeface="Arial"/>
              </a:rPr>
              <a:t>cục</a:t>
            </a:r>
            <a:endParaRPr lang="en-US" sz="2800" b="1" dirty="0">
              <a:solidFill>
                <a:schemeClr val="tx1"/>
              </a:solidFill>
              <a:latin typeface="UTM Avo" panose="02040603050506020204" pitchFamily="18" charset="0"/>
              <a:ea typeface="Arial"/>
              <a:cs typeface="Arial"/>
              <a:sym typeface="Arial"/>
            </a:endParaRPr>
          </a:p>
        </p:txBody>
      </p:sp>
      <p:sp>
        <p:nvSpPr>
          <p:cNvPr id="2" name="Google Shape;577;p11">
            <a:extLst>
              <a:ext uri="{FF2B5EF4-FFF2-40B4-BE49-F238E27FC236}">
                <a16:creationId xmlns:a16="http://schemas.microsoft.com/office/drawing/2014/main" id="{8C8A0B61-E0EE-C2A2-AB8A-EC17B0A42D4C}"/>
              </a:ext>
            </a:extLst>
          </p:cNvPr>
          <p:cNvSpPr txBox="1">
            <a:spLocks/>
          </p:cNvSpPr>
          <p:nvPr/>
        </p:nvSpPr>
        <p:spPr>
          <a:xfrm>
            <a:off x="114285" y="2894659"/>
            <a:ext cx="2808931" cy="1717679"/>
          </a:xfrm>
          <a:prstGeom prst="rect">
            <a:avLst/>
          </a:prstGeom>
          <a:solidFill>
            <a:srgbClr val="E3461E"/>
          </a:solidFill>
          <a:ln>
            <a:noFill/>
          </a:ln>
        </p:spPr>
        <p:txBody>
          <a:bodyPr spcFirstLastPara="1" wrap="square" lIns="0" tIns="48000" rIns="0" bIns="48000" anchor="t" anchorCtr="0">
            <a:noAutofit/>
          </a:bodyPr>
          <a:lstStyle>
            <a:defPPr marR="0" lvl="0" algn="l" rtl="0">
              <a:lnSpc>
                <a:spcPct val="100000"/>
              </a:lnSpc>
              <a:spcBef>
                <a:spcPts val="0"/>
              </a:spcBef>
              <a:spcAft>
                <a:spcPts val="0"/>
              </a:spcAft>
            </a:defPPr>
            <a:lvl1pPr marL="457200" marR="0" lvl="0"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1pPr>
            <a:lvl2pPr marL="914400" marR="0" lvl="1"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2pPr>
            <a:lvl3pPr marL="1371600" marR="0" lvl="2"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3pPr>
            <a:lvl4pPr marL="1828800" marR="0" lvl="3"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4pPr>
            <a:lvl5pPr marL="2286000" marR="0" lvl="4"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5pPr>
            <a:lvl6pPr marL="2743200" marR="0" lvl="5"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6pPr>
            <a:lvl7pPr marL="3200400" marR="0" lvl="6"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7pPr>
            <a:lvl8pPr marL="3657600" marR="0" lvl="7"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8pPr>
            <a:lvl9pPr marL="4114800" marR="0" lvl="8"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9pPr>
          </a:lstStyle>
          <a:p>
            <a:pPr marL="0" marR="0" lvl="0" indent="0" algn="ctr" defTabSz="914400" rtl="0" eaLnBrk="1" fontAlgn="auto" latinLnBrk="0" hangingPunct="1">
              <a:lnSpc>
                <a:spcPct val="150000"/>
              </a:lnSpc>
              <a:spcBef>
                <a:spcPts val="0"/>
              </a:spcBef>
              <a:spcAft>
                <a:spcPts val="0"/>
              </a:spcAft>
              <a:buClr>
                <a:srgbClr val="064A92"/>
              </a:buClr>
              <a:buSzPts val="1600"/>
              <a:buFont typeface="Alata"/>
              <a:buNone/>
              <a:tabLst/>
              <a:defRPr/>
            </a:pPr>
            <a:r>
              <a:rPr kumimoji="0" lang="en-US" sz="2400" b="0" i="0" u="none" strike="noStrike" kern="0" cap="none" spc="0" normalizeH="0" baseline="0" noProof="0" dirty="0" err="1">
                <a:ln>
                  <a:noFill/>
                </a:ln>
                <a:solidFill>
                  <a:srgbClr val="FFFBF7"/>
                </a:solidFill>
                <a:effectLst/>
                <a:uLnTx/>
                <a:uFillTx/>
                <a:latin typeface="UTM Avo" panose="02040603050506020204" pitchFamily="18" charset="0"/>
                <a:ea typeface="Arial"/>
                <a:cs typeface="Arial"/>
                <a:sym typeface="Arial"/>
              </a:rPr>
              <a:t>Trình</a:t>
            </a:r>
            <a:r>
              <a:rPr kumimoji="0" lang="en-US" sz="2400" b="0" i="0" u="none" strike="noStrike" kern="0" cap="none" spc="0" normalizeH="0" baseline="0" noProof="0" dirty="0">
                <a:ln>
                  <a:noFill/>
                </a:ln>
                <a:solidFill>
                  <a:srgbClr val="FFFBF7"/>
                </a:solidFill>
                <a:effectLst/>
                <a:uLnTx/>
                <a:uFillTx/>
                <a:latin typeface="UTM Avo" panose="02040603050506020204" pitchFamily="18" charset="0"/>
                <a:ea typeface="Arial"/>
                <a:cs typeface="Arial"/>
                <a:sym typeface="Arial"/>
              </a:rPr>
              <a:t> </a:t>
            </a:r>
            <a:r>
              <a:rPr kumimoji="0" lang="en-US" sz="2400" b="0" i="0" u="none" strike="noStrike" kern="0" cap="none" spc="0" normalizeH="0" baseline="0" noProof="0" dirty="0" err="1">
                <a:ln>
                  <a:noFill/>
                </a:ln>
                <a:solidFill>
                  <a:srgbClr val="FFFBF7"/>
                </a:solidFill>
                <a:effectLst/>
                <a:uLnTx/>
                <a:uFillTx/>
                <a:latin typeface="UTM Avo" panose="02040603050506020204" pitchFamily="18" charset="0"/>
                <a:ea typeface="Arial"/>
                <a:cs typeface="Arial"/>
                <a:sym typeface="Arial"/>
              </a:rPr>
              <a:t>bày</a:t>
            </a:r>
            <a:r>
              <a:rPr kumimoji="0" lang="en-US" sz="2400" b="0" i="0" u="none" strike="noStrike" kern="0" cap="none" spc="0" normalizeH="0" baseline="0" noProof="0" dirty="0">
                <a:ln>
                  <a:noFill/>
                </a:ln>
                <a:solidFill>
                  <a:srgbClr val="FFFBF7"/>
                </a:solidFill>
                <a:effectLst/>
                <a:uLnTx/>
                <a:uFillTx/>
                <a:latin typeface="UTM Avo" panose="02040603050506020204" pitchFamily="18" charset="0"/>
                <a:ea typeface="Arial"/>
                <a:cs typeface="Arial"/>
                <a:sym typeface="Arial"/>
              </a:rPr>
              <a:t> </a:t>
            </a:r>
            <a:r>
              <a:rPr kumimoji="0" lang="en-US" sz="2400" b="0" i="0" u="none" strike="noStrike" kern="0" cap="none" spc="0" normalizeH="0" baseline="0" noProof="0" dirty="0" err="1">
                <a:ln>
                  <a:noFill/>
                </a:ln>
                <a:solidFill>
                  <a:srgbClr val="FFFBF7"/>
                </a:solidFill>
                <a:effectLst/>
                <a:uLnTx/>
                <a:uFillTx/>
                <a:latin typeface="UTM Avo" panose="02040603050506020204" pitchFamily="18" charset="0"/>
                <a:ea typeface="Arial"/>
                <a:cs typeface="Arial"/>
                <a:sym typeface="Arial"/>
              </a:rPr>
              <a:t>thời</a:t>
            </a:r>
            <a:r>
              <a:rPr kumimoji="0" lang="en-US" sz="2400" b="0" i="0" u="none" strike="noStrike" kern="0" cap="none" spc="0" normalizeH="0" baseline="0" noProof="0" dirty="0">
                <a:ln>
                  <a:noFill/>
                </a:ln>
                <a:solidFill>
                  <a:srgbClr val="FFFBF7"/>
                </a:solidFill>
                <a:effectLst/>
                <a:uLnTx/>
                <a:uFillTx/>
                <a:latin typeface="UTM Avo" panose="02040603050506020204" pitchFamily="18" charset="0"/>
                <a:ea typeface="Arial"/>
                <a:cs typeface="Arial"/>
                <a:sym typeface="Arial"/>
              </a:rPr>
              <a:t> </a:t>
            </a:r>
            <a:r>
              <a:rPr kumimoji="0" lang="en-US" sz="2400" b="0" i="0" u="none" strike="noStrike" kern="0" cap="none" spc="0" normalizeH="0" baseline="0" noProof="0" dirty="0" err="1">
                <a:ln>
                  <a:noFill/>
                </a:ln>
                <a:solidFill>
                  <a:srgbClr val="FFFBF7"/>
                </a:solidFill>
                <a:effectLst/>
                <a:uLnTx/>
                <a:uFillTx/>
                <a:latin typeface="UTM Avo" panose="02040603050506020204" pitchFamily="18" charset="0"/>
                <a:ea typeface="Arial"/>
                <a:cs typeface="Arial"/>
                <a:sym typeface="Arial"/>
              </a:rPr>
              <a:t>gian</a:t>
            </a:r>
            <a:r>
              <a:rPr kumimoji="0" lang="en-US" sz="2400" b="0" i="0" u="none" strike="noStrike" kern="0" cap="none" spc="0" normalizeH="0" baseline="0" noProof="0" dirty="0">
                <a:ln>
                  <a:noFill/>
                </a:ln>
                <a:solidFill>
                  <a:srgbClr val="FFFBF7"/>
                </a:solidFill>
                <a:effectLst/>
                <a:uLnTx/>
                <a:uFillTx/>
                <a:latin typeface="UTM Avo" panose="02040603050506020204" pitchFamily="18" charset="0"/>
                <a:ea typeface="Arial"/>
                <a:cs typeface="Arial"/>
                <a:sym typeface="Arial"/>
              </a:rPr>
              <a:t>, </a:t>
            </a:r>
            <a:r>
              <a:rPr kumimoji="0" lang="en-US" sz="2400" b="0" i="0" u="none" strike="noStrike" kern="0" cap="none" spc="0" normalizeH="0" baseline="0" noProof="0" dirty="0" err="1">
                <a:ln>
                  <a:noFill/>
                </a:ln>
                <a:solidFill>
                  <a:srgbClr val="FFFBF7"/>
                </a:solidFill>
                <a:effectLst/>
                <a:uLnTx/>
                <a:uFillTx/>
                <a:latin typeface="UTM Avo" panose="02040603050506020204" pitchFamily="18" charset="0"/>
                <a:ea typeface="Arial"/>
                <a:cs typeface="Arial"/>
                <a:sym typeface="Arial"/>
              </a:rPr>
              <a:t>địa</a:t>
            </a:r>
            <a:r>
              <a:rPr kumimoji="0" lang="en-US" sz="2400" b="0" i="0" u="none" strike="noStrike" kern="0" cap="none" spc="0" normalizeH="0" baseline="0" noProof="0" dirty="0">
                <a:ln>
                  <a:noFill/>
                </a:ln>
                <a:solidFill>
                  <a:srgbClr val="FFFBF7"/>
                </a:solidFill>
                <a:effectLst/>
                <a:uLnTx/>
                <a:uFillTx/>
                <a:latin typeface="UTM Avo" panose="02040603050506020204" pitchFamily="18" charset="0"/>
                <a:ea typeface="Arial"/>
                <a:cs typeface="Arial"/>
                <a:sym typeface="Arial"/>
              </a:rPr>
              <a:t> </a:t>
            </a:r>
            <a:r>
              <a:rPr kumimoji="0" lang="en-US" sz="2400" b="0" i="0" u="none" strike="noStrike" kern="0" cap="none" spc="0" normalizeH="0" baseline="0" noProof="0" dirty="0" err="1">
                <a:ln>
                  <a:noFill/>
                </a:ln>
                <a:solidFill>
                  <a:srgbClr val="FFFBF7"/>
                </a:solidFill>
                <a:effectLst/>
                <a:uLnTx/>
                <a:uFillTx/>
                <a:latin typeface="UTM Avo" panose="02040603050506020204" pitchFamily="18" charset="0"/>
                <a:ea typeface="Arial"/>
                <a:cs typeface="Arial"/>
                <a:sym typeface="Arial"/>
              </a:rPr>
              <a:t>điểm</a:t>
            </a:r>
            <a:r>
              <a:rPr kumimoji="0" lang="en-US" sz="2400" b="0" i="0" u="none" strike="noStrike" kern="0" cap="none" spc="0" normalizeH="0" baseline="0" noProof="0" dirty="0">
                <a:ln>
                  <a:noFill/>
                </a:ln>
                <a:solidFill>
                  <a:srgbClr val="FFFBF7"/>
                </a:solidFill>
                <a:effectLst/>
                <a:uLnTx/>
                <a:uFillTx/>
                <a:latin typeface="UTM Avo" panose="02040603050506020204" pitchFamily="18" charset="0"/>
                <a:ea typeface="Arial"/>
                <a:cs typeface="Arial"/>
                <a:sym typeface="Arial"/>
              </a:rPr>
              <a:t> </a:t>
            </a:r>
            <a:r>
              <a:rPr kumimoji="0" lang="en-US" sz="2400" b="0" i="0" u="none" strike="noStrike" kern="0" cap="none" spc="0" normalizeH="0" baseline="0" noProof="0" dirty="0" err="1">
                <a:ln>
                  <a:noFill/>
                </a:ln>
                <a:solidFill>
                  <a:srgbClr val="FFFBF7"/>
                </a:solidFill>
                <a:effectLst/>
                <a:uLnTx/>
                <a:uFillTx/>
                <a:latin typeface="UTM Avo" panose="02040603050506020204" pitchFamily="18" charset="0"/>
                <a:ea typeface="Arial"/>
                <a:cs typeface="Arial"/>
                <a:sym typeface="Arial"/>
              </a:rPr>
              <a:t>xảy</a:t>
            </a:r>
            <a:r>
              <a:rPr kumimoji="0" lang="en-US" sz="2400" b="0" i="0" u="none" strike="noStrike" kern="0" cap="none" spc="0" normalizeH="0" baseline="0" noProof="0" dirty="0">
                <a:ln>
                  <a:noFill/>
                </a:ln>
                <a:solidFill>
                  <a:srgbClr val="FFFBF7"/>
                </a:solidFill>
                <a:effectLst/>
                <a:uLnTx/>
                <a:uFillTx/>
                <a:latin typeface="UTM Avo" panose="02040603050506020204" pitchFamily="18" charset="0"/>
                <a:ea typeface="Arial"/>
                <a:cs typeface="Arial"/>
                <a:sym typeface="Arial"/>
              </a:rPr>
              <a:t> </a:t>
            </a:r>
            <a:r>
              <a:rPr kumimoji="0" lang="en-US" sz="2400" b="0" i="0" u="none" strike="noStrike" kern="0" cap="none" spc="0" normalizeH="0" baseline="0" noProof="0" dirty="0" err="1">
                <a:ln>
                  <a:noFill/>
                </a:ln>
                <a:solidFill>
                  <a:srgbClr val="FFFBF7"/>
                </a:solidFill>
                <a:effectLst/>
                <a:uLnTx/>
                <a:uFillTx/>
                <a:latin typeface="UTM Avo" panose="02040603050506020204" pitchFamily="18" charset="0"/>
                <a:ea typeface="Arial"/>
                <a:cs typeface="Arial"/>
                <a:sym typeface="Arial"/>
              </a:rPr>
              <a:t>ra</a:t>
            </a:r>
            <a:r>
              <a:rPr kumimoji="0" lang="en-US" sz="2400" b="0" i="0" u="none" strike="noStrike" kern="0" cap="none" spc="0" normalizeH="0" baseline="0" noProof="0" dirty="0">
                <a:ln>
                  <a:noFill/>
                </a:ln>
                <a:solidFill>
                  <a:srgbClr val="FFFBF7"/>
                </a:solidFill>
                <a:effectLst/>
                <a:uLnTx/>
                <a:uFillTx/>
                <a:latin typeface="UTM Avo" panose="02040603050506020204" pitchFamily="18" charset="0"/>
                <a:ea typeface="Arial"/>
                <a:cs typeface="Arial"/>
                <a:sym typeface="Arial"/>
              </a:rPr>
              <a:t> </a:t>
            </a:r>
            <a:endParaRPr lang="en-US" sz="2400" noProof="0" dirty="0">
              <a:solidFill>
                <a:srgbClr val="064A92"/>
              </a:solidFill>
              <a:latin typeface="UTM Avo" panose="02040603050506020204" pitchFamily="18" charset="0"/>
              <a:ea typeface="Arial"/>
              <a:cs typeface="Arial"/>
            </a:endParaRPr>
          </a:p>
          <a:p>
            <a:pPr marL="0" marR="0" lvl="0" indent="0" algn="ctr" defTabSz="914400" rtl="0" eaLnBrk="1" fontAlgn="auto" latinLnBrk="0" hangingPunct="1">
              <a:lnSpc>
                <a:spcPct val="150000"/>
              </a:lnSpc>
              <a:spcBef>
                <a:spcPts val="0"/>
              </a:spcBef>
              <a:spcAft>
                <a:spcPts val="0"/>
              </a:spcAft>
              <a:buClr>
                <a:srgbClr val="064A92"/>
              </a:buClr>
              <a:buSzPts val="1600"/>
              <a:buFont typeface="Alata"/>
              <a:buNone/>
              <a:tabLst/>
              <a:defRPr/>
            </a:pPr>
            <a:r>
              <a:rPr kumimoji="0" lang="en-US" sz="2400" b="0" i="0" u="none" strike="noStrike" kern="0" cap="none" spc="0" normalizeH="0" baseline="0" noProof="0" dirty="0" err="1">
                <a:ln>
                  <a:noFill/>
                </a:ln>
                <a:solidFill>
                  <a:srgbClr val="FFFBF7"/>
                </a:solidFill>
                <a:effectLst/>
                <a:uLnTx/>
                <a:uFillTx/>
                <a:latin typeface="UTM Avo" panose="02040603050506020204" pitchFamily="18" charset="0"/>
                <a:ea typeface="Arial"/>
                <a:cs typeface="Arial"/>
                <a:sym typeface="Arial"/>
              </a:rPr>
              <a:t>sự</a:t>
            </a:r>
            <a:r>
              <a:rPr kumimoji="0" lang="en-US" sz="2400" b="0" i="0" u="none" strike="noStrike" kern="0" cap="none" spc="0" normalizeH="0" baseline="0" noProof="0" dirty="0">
                <a:ln>
                  <a:noFill/>
                </a:ln>
                <a:solidFill>
                  <a:srgbClr val="FFFBF7"/>
                </a:solidFill>
                <a:effectLst/>
                <a:uLnTx/>
                <a:uFillTx/>
                <a:latin typeface="UTM Avo" panose="02040603050506020204" pitchFamily="18" charset="0"/>
                <a:ea typeface="Arial"/>
                <a:cs typeface="Arial"/>
                <a:sym typeface="Arial"/>
              </a:rPr>
              <a:t> </a:t>
            </a:r>
            <a:r>
              <a:rPr kumimoji="0" lang="en-US" sz="2400" b="0" i="0" u="none" strike="noStrike" kern="0" cap="none" spc="0" normalizeH="0" baseline="0" noProof="0" dirty="0" err="1">
                <a:ln>
                  <a:noFill/>
                </a:ln>
                <a:solidFill>
                  <a:srgbClr val="FFFBF7"/>
                </a:solidFill>
                <a:effectLst/>
                <a:uLnTx/>
                <a:uFillTx/>
                <a:latin typeface="UTM Avo" panose="02040603050506020204" pitchFamily="18" charset="0"/>
                <a:ea typeface="Arial"/>
                <a:cs typeface="Arial"/>
                <a:sym typeface="Arial"/>
              </a:rPr>
              <a:t>việc</a:t>
            </a:r>
            <a:endParaRPr kumimoji="0" lang="en-US" sz="2400" b="0" i="0" u="none" strike="noStrike" kern="0" cap="none" spc="0" normalizeH="0" baseline="0" noProof="0" dirty="0">
              <a:ln>
                <a:noFill/>
              </a:ln>
              <a:solidFill>
                <a:srgbClr val="FFFBF7"/>
              </a:solidFill>
              <a:effectLst/>
              <a:uLnTx/>
              <a:uFillTx/>
              <a:latin typeface="UTM Avo" panose="02040603050506020204" pitchFamily="18" charset="0"/>
              <a:ea typeface="Arial"/>
              <a:cs typeface="Arial"/>
              <a:sym typeface="Arial"/>
            </a:endParaRPr>
          </a:p>
        </p:txBody>
      </p:sp>
      <p:sp>
        <p:nvSpPr>
          <p:cNvPr id="3" name="Google Shape;578;p11">
            <a:extLst>
              <a:ext uri="{FF2B5EF4-FFF2-40B4-BE49-F238E27FC236}">
                <a16:creationId xmlns:a16="http://schemas.microsoft.com/office/drawing/2014/main" id="{6322AD7A-6B2D-004D-13FC-576537FA129F}"/>
              </a:ext>
            </a:extLst>
          </p:cNvPr>
          <p:cNvSpPr txBox="1">
            <a:spLocks/>
          </p:cNvSpPr>
          <p:nvPr/>
        </p:nvSpPr>
        <p:spPr>
          <a:xfrm>
            <a:off x="328885" y="5808071"/>
            <a:ext cx="1994800" cy="763600"/>
          </a:xfrm>
          <a:prstGeom prst="rect">
            <a:avLst/>
          </a:prstGeom>
          <a:solidFill>
            <a:srgbClr val="064A92"/>
          </a:solid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1pPr>
            <a:lvl2pPr marL="914400" marR="0" lvl="1"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2pPr>
            <a:lvl3pPr marL="1371600" marR="0" lvl="2"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3pPr>
            <a:lvl4pPr marL="1828800" marR="0" lvl="3"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4pPr>
            <a:lvl5pPr marL="2286000" marR="0" lvl="4"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5pPr>
            <a:lvl6pPr marL="2743200" marR="0" lvl="5"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6pPr>
            <a:lvl7pPr marL="3200400" marR="0" lvl="6"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7pPr>
            <a:lvl8pPr marL="3657600" marR="0" lvl="7"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8pPr>
            <a:lvl9pPr marL="4114800" marR="0" lvl="8"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9pPr>
          </a:lstStyle>
          <a:p>
            <a:pPr marL="0" marR="0" lvl="0" indent="0" algn="ctr" defTabSz="914400" rtl="0" eaLnBrk="1" fontAlgn="auto" latinLnBrk="0" hangingPunct="1">
              <a:lnSpc>
                <a:spcPct val="100000"/>
              </a:lnSpc>
              <a:spcBef>
                <a:spcPts val="0"/>
              </a:spcBef>
              <a:spcAft>
                <a:spcPts val="0"/>
              </a:spcAft>
              <a:buClr>
                <a:srgbClr val="064A92"/>
              </a:buClr>
              <a:buSzPts val="1600"/>
              <a:buFont typeface="Alata"/>
              <a:buNone/>
              <a:tabLst/>
              <a:defRPr/>
            </a:pPr>
            <a:r>
              <a:rPr kumimoji="0" lang="en" sz="3200" b="0" i="0" u="none" strike="noStrike" kern="0" cap="none" spc="0" normalizeH="0" baseline="0" noProof="0">
                <a:ln>
                  <a:noFill/>
                </a:ln>
                <a:solidFill>
                  <a:srgbClr val="FFFBF7"/>
                </a:solidFill>
                <a:effectLst/>
                <a:uLnTx/>
                <a:uFillTx/>
                <a:latin typeface="UTM Avo" panose="02040603050506020204" pitchFamily="18" charset="0"/>
                <a:ea typeface="Arial"/>
                <a:cs typeface="Arial"/>
                <a:sym typeface="Arial"/>
              </a:rPr>
              <a:t>1</a:t>
            </a:r>
            <a:endParaRPr kumimoji="0" lang="en" sz="3200" b="0" i="0" u="none" strike="noStrike" kern="0" cap="none" spc="0" normalizeH="0" baseline="0" noProof="0" dirty="0">
              <a:ln>
                <a:noFill/>
              </a:ln>
              <a:solidFill>
                <a:srgbClr val="FFFBF7"/>
              </a:solidFill>
              <a:effectLst/>
              <a:uLnTx/>
              <a:uFillTx/>
              <a:latin typeface="UTM Avo" panose="02040603050506020204" pitchFamily="18" charset="0"/>
              <a:ea typeface="Arial"/>
              <a:cs typeface="Arial"/>
              <a:sym typeface="Arial"/>
            </a:endParaRPr>
          </a:p>
        </p:txBody>
      </p:sp>
      <p:sp>
        <p:nvSpPr>
          <p:cNvPr id="4" name="Google Shape;579;p11">
            <a:extLst>
              <a:ext uri="{FF2B5EF4-FFF2-40B4-BE49-F238E27FC236}">
                <a16:creationId xmlns:a16="http://schemas.microsoft.com/office/drawing/2014/main" id="{259DDC36-B79A-3ED6-AAF7-7F62A8205C30}"/>
              </a:ext>
            </a:extLst>
          </p:cNvPr>
          <p:cNvSpPr txBox="1">
            <a:spLocks/>
          </p:cNvSpPr>
          <p:nvPr/>
        </p:nvSpPr>
        <p:spPr>
          <a:xfrm>
            <a:off x="3360734" y="5808071"/>
            <a:ext cx="1994800" cy="763600"/>
          </a:xfrm>
          <a:prstGeom prst="rect">
            <a:avLst/>
          </a:prstGeom>
          <a:solidFill>
            <a:srgbClr val="064A92"/>
          </a:solid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1pPr>
            <a:lvl2pPr marL="914400" marR="0" lvl="1"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2pPr>
            <a:lvl3pPr marL="1371600" marR="0" lvl="2"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3pPr>
            <a:lvl4pPr marL="1828800" marR="0" lvl="3"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4pPr>
            <a:lvl5pPr marL="2286000" marR="0" lvl="4"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5pPr>
            <a:lvl6pPr marL="2743200" marR="0" lvl="5"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6pPr>
            <a:lvl7pPr marL="3200400" marR="0" lvl="6"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7pPr>
            <a:lvl8pPr marL="3657600" marR="0" lvl="7"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8pPr>
            <a:lvl9pPr marL="4114800" marR="0" lvl="8"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9pPr>
          </a:lstStyle>
          <a:p>
            <a:pPr marL="0" marR="0" lvl="0" indent="0" algn="ctr" defTabSz="914400" rtl="0" eaLnBrk="1" fontAlgn="auto" latinLnBrk="0" hangingPunct="1">
              <a:lnSpc>
                <a:spcPct val="100000"/>
              </a:lnSpc>
              <a:spcBef>
                <a:spcPts val="0"/>
              </a:spcBef>
              <a:spcAft>
                <a:spcPts val="0"/>
              </a:spcAft>
              <a:buClr>
                <a:srgbClr val="064A92"/>
              </a:buClr>
              <a:buSzPts val="1600"/>
              <a:buFont typeface="Alata"/>
              <a:buNone/>
              <a:tabLst/>
              <a:defRPr/>
            </a:pPr>
            <a:r>
              <a:rPr kumimoji="0" lang="en" sz="3200" b="0" i="0" u="none" strike="noStrike" kern="0" cap="none" spc="0" normalizeH="0" baseline="0" noProof="0">
                <a:ln>
                  <a:noFill/>
                </a:ln>
                <a:solidFill>
                  <a:srgbClr val="FFFBF7"/>
                </a:solidFill>
                <a:effectLst/>
                <a:uLnTx/>
                <a:uFillTx/>
                <a:latin typeface="UTM Avo" panose="02040603050506020204" pitchFamily="18" charset="0"/>
                <a:ea typeface="Arial"/>
                <a:cs typeface="Arial"/>
                <a:sym typeface="Arial"/>
              </a:rPr>
              <a:t>2</a:t>
            </a:r>
            <a:endParaRPr kumimoji="0" lang="en" sz="3200" b="0" i="0" u="none" strike="noStrike" kern="0" cap="none" spc="0" normalizeH="0" baseline="0" noProof="0" dirty="0">
              <a:ln>
                <a:noFill/>
              </a:ln>
              <a:solidFill>
                <a:srgbClr val="FFFBF7"/>
              </a:solidFill>
              <a:effectLst/>
              <a:uLnTx/>
              <a:uFillTx/>
              <a:latin typeface="UTM Avo" panose="02040603050506020204" pitchFamily="18" charset="0"/>
              <a:ea typeface="Arial"/>
              <a:cs typeface="Arial"/>
              <a:sym typeface="Arial"/>
            </a:endParaRPr>
          </a:p>
        </p:txBody>
      </p:sp>
      <p:sp>
        <p:nvSpPr>
          <p:cNvPr id="5" name="Google Shape;580;p11">
            <a:extLst>
              <a:ext uri="{FF2B5EF4-FFF2-40B4-BE49-F238E27FC236}">
                <a16:creationId xmlns:a16="http://schemas.microsoft.com/office/drawing/2014/main" id="{98715919-F2A1-AFE7-A82D-C90F311BBC85}"/>
              </a:ext>
            </a:extLst>
          </p:cNvPr>
          <p:cNvSpPr txBox="1">
            <a:spLocks/>
          </p:cNvSpPr>
          <p:nvPr/>
        </p:nvSpPr>
        <p:spPr>
          <a:xfrm>
            <a:off x="7723377" y="5808071"/>
            <a:ext cx="1994800" cy="763600"/>
          </a:xfrm>
          <a:prstGeom prst="rect">
            <a:avLst/>
          </a:prstGeom>
          <a:solidFill>
            <a:srgbClr val="064A92"/>
          </a:solid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1pPr>
            <a:lvl2pPr marL="914400" marR="0" lvl="1"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2pPr>
            <a:lvl3pPr marL="1371600" marR="0" lvl="2"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3pPr>
            <a:lvl4pPr marL="1828800" marR="0" lvl="3"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4pPr>
            <a:lvl5pPr marL="2286000" marR="0" lvl="4"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5pPr>
            <a:lvl6pPr marL="2743200" marR="0" lvl="5"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6pPr>
            <a:lvl7pPr marL="3200400" marR="0" lvl="6"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7pPr>
            <a:lvl8pPr marL="3657600" marR="0" lvl="7"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8pPr>
            <a:lvl9pPr marL="4114800" marR="0" lvl="8"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9pPr>
          </a:lstStyle>
          <a:p>
            <a:pPr marL="0" marR="0" lvl="0" indent="0" algn="ctr" defTabSz="914400" rtl="0" eaLnBrk="1" fontAlgn="auto" latinLnBrk="0" hangingPunct="1">
              <a:lnSpc>
                <a:spcPct val="100000"/>
              </a:lnSpc>
              <a:spcBef>
                <a:spcPts val="0"/>
              </a:spcBef>
              <a:spcAft>
                <a:spcPts val="0"/>
              </a:spcAft>
              <a:buClr>
                <a:srgbClr val="064A92"/>
              </a:buClr>
              <a:buSzPts val="1600"/>
              <a:buFont typeface="Alata"/>
              <a:buNone/>
              <a:tabLst/>
              <a:defRPr/>
            </a:pPr>
            <a:r>
              <a:rPr kumimoji="0" lang="en" sz="3200" b="0" i="0" u="none" strike="noStrike" kern="0" cap="none" spc="0" normalizeH="0" baseline="0" noProof="0">
                <a:ln>
                  <a:noFill/>
                </a:ln>
                <a:solidFill>
                  <a:srgbClr val="FFFBF7"/>
                </a:solidFill>
                <a:effectLst/>
                <a:uLnTx/>
                <a:uFillTx/>
                <a:latin typeface="UTM Avo" panose="02040603050506020204" pitchFamily="18" charset="0"/>
                <a:ea typeface="Arial"/>
                <a:cs typeface="Arial"/>
                <a:sym typeface="Arial"/>
              </a:rPr>
              <a:t>3</a:t>
            </a:r>
            <a:endParaRPr kumimoji="0" lang="en" sz="1600" b="0" i="0" u="none" strike="noStrike" kern="0" cap="none" spc="0" normalizeH="0" baseline="0" noProof="0" dirty="0">
              <a:ln>
                <a:noFill/>
              </a:ln>
              <a:solidFill>
                <a:srgbClr val="064A92"/>
              </a:solidFill>
              <a:effectLst/>
              <a:uLnTx/>
              <a:uFillTx/>
              <a:latin typeface="UTM Avo" panose="02040603050506020204" pitchFamily="18" charset="0"/>
              <a:sym typeface="Alata"/>
            </a:endParaRPr>
          </a:p>
        </p:txBody>
      </p:sp>
      <p:cxnSp>
        <p:nvCxnSpPr>
          <p:cNvPr id="6" name="Google Shape;581;p11">
            <a:extLst>
              <a:ext uri="{FF2B5EF4-FFF2-40B4-BE49-F238E27FC236}">
                <a16:creationId xmlns:a16="http://schemas.microsoft.com/office/drawing/2014/main" id="{92C70802-FE22-8C5A-3298-1ACEFF07A795}"/>
              </a:ext>
            </a:extLst>
          </p:cNvPr>
          <p:cNvCxnSpPr>
            <a:stCxn id="3" idx="3"/>
            <a:endCxn id="4" idx="1"/>
          </p:cNvCxnSpPr>
          <p:nvPr/>
        </p:nvCxnSpPr>
        <p:spPr>
          <a:xfrm>
            <a:off x="2323685" y="6189871"/>
            <a:ext cx="1037200" cy="0"/>
          </a:xfrm>
          <a:prstGeom prst="straightConnector1">
            <a:avLst/>
          </a:prstGeom>
          <a:noFill/>
          <a:ln w="28575" cap="flat" cmpd="sng">
            <a:solidFill>
              <a:schemeClr val="tx1"/>
            </a:solidFill>
            <a:prstDash val="dash"/>
            <a:round/>
            <a:headEnd type="none" w="sm" len="sm"/>
            <a:tailEnd type="none" w="sm" len="sm"/>
          </a:ln>
        </p:spPr>
      </p:cxnSp>
      <p:cxnSp>
        <p:nvCxnSpPr>
          <p:cNvPr id="7" name="Google Shape;582;p11">
            <a:extLst>
              <a:ext uri="{FF2B5EF4-FFF2-40B4-BE49-F238E27FC236}">
                <a16:creationId xmlns:a16="http://schemas.microsoft.com/office/drawing/2014/main" id="{14772257-7671-C979-FEFE-73AF75CE00FF}"/>
              </a:ext>
            </a:extLst>
          </p:cNvPr>
          <p:cNvCxnSpPr>
            <a:cxnSpLocks/>
          </p:cNvCxnSpPr>
          <p:nvPr/>
        </p:nvCxnSpPr>
        <p:spPr>
          <a:xfrm>
            <a:off x="5355534" y="6295654"/>
            <a:ext cx="2368000" cy="0"/>
          </a:xfrm>
          <a:prstGeom prst="straightConnector1">
            <a:avLst/>
          </a:prstGeom>
          <a:noFill/>
          <a:ln w="28575" cap="flat" cmpd="sng">
            <a:solidFill>
              <a:schemeClr val="tx1"/>
            </a:solidFill>
            <a:prstDash val="dash"/>
            <a:round/>
            <a:headEnd type="none" w="sm" len="sm"/>
            <a:tailEnd type="none" w="sm" len="sm"/>
          </a:ln>
        </p:spPr>
      </p:cxnSp>
      <p:cxnSp>
        <p:nvCxnSpPr>
          <p:cNvPr id="11" name="Google Shape;583;p11">
            <a:extLst>
              <a:ext uri="{FF2B5EF4-FFF2-40B4-BE49-F238E27FC236}">
                <a16:creationId xmlns:a16="http://schemas.microsoft.com/office/drawing/2014/main" id="{CC25FF24-B3A0-72C3-FCA1-CB73954DA40C}"/>
              </a:ext>
            </a:extLst>
          </p:cNvPr>
          <p:cNvCxnSpPr>
            <a:stCxn id="5" idx="3"/>
          </p:cNvCxnSpPr>
          <p:nvPr/>
        </p:nvCxnSpPr>
        <p:spPr>
          <a:xfrm>
            <a:off x="9718177" y="6189871"/>
            <a:ext cx="619600" cy="0"/>
          </a:xfrm>
          <a:prstGeom prst="straightConnector1">
            <a:avLst/>
          </a:prstGeom>
          <a:noFill/>
          <a:ln w="28575" cap="flat" cmpd="sng">
            <a:solidFill>
              <a:schemeClr val="tx1"/>
            </a:solidFill>
            <a:prstDash val="dash"/>
            <a:round/>
            <a:headEnd type="none" w="sm" len="sm"/>
            <a:tailEnd type="oval" w="med" len="med"/>
          </a:ln>
        </p:spPr>
      </p:cxnSp>
      <p:cxnSp>
        <p:nvCxnSpPr>
          <p:cNvPr id="12" name="Google Shape;584;p11">
            <a:extLst>
              <a:ext uri="{FF2B5EF4-FFF2-40B4-BE49-F238E27FC236}">
                <a16:creationId xmlns:a16="http://schemas.microsoft.com/office/drawing/2014/main" id="{D1B226CE-AA45-67A4-908B-7318FFB826F5}"/>
              </a:ext>
            </a:extLst>
          </p:cNvPr>
          <p:cNvCxnSpPr>
            <a:stCxn id="3" idx="1"/>
          </p:cNvCxnSpPr>
          <p:nvPr/>
        </p:nvCxnSpPr>
        <p:spPr>
          <a:xfrm rot="10800000">
            <a:off x="-100315" y="6189871"/>
            <a:ext cx="429200" cy="0"/>
          </a:xfrm>
          <a:prstGeom prst="straightConnector1">
            <a:avLst/>
          </a:prstGeom>
          <a:noFill/>
          <a:ln w="28575" cap="flat" cmpd="sng">
            <a:solidFill>
              <a:srgbClr val="FFFBF7"/>
            </a:solidFill>
            <a:prstDash val="dash"/>
            <a:round/>
            <a:headEnd type="none" w="sm" len="sm"/>
            <a:tailEnd type="oval" w="med" len="med"/>
          </a:ln>
        </p:spPr>
      </p:cxnSp>
      <p:cxnSp>
        <p:nvCxnSpPr>
          <p:cNvPr id="13" name="Google Shape;585;p11">
            <a:extLst>
              <a:ext uri="{FF2B5EF4-FFF2-40B4-BE49-F238E27FC236}">
                <a16:creationId xmlns:a16="http://schemas.microsoft.com/office/drawing/2014/main" id="{ADC5DDFE-12E1-22D4-6530-6857E530FCB6}"/>
              </a:ext>
            </a:extLst>
          </p:cNvPr>
          <p:cNvCxnSpPr>
            <a:stCxn id="3" idx="0"/>
          </p:cNvCxnSpPr>
          <p:nvPr/>
        </p:nvCxnSpPr>
        <p:spPr>
          <a:xfrm rot="10800000">
            <a:off x="1326285" y="4771671"/>
            <a:ext cx="0" cy="1036400"/>
          </a:xfrm>
          <a:prstGeom prst="straightConnector1">
            <a:avLst/>
          </a:prstGeom>
          <a:noFill/>
          <a:ln w="28575" cap="flat" cmpd="sng">
            <a:solidFill>
              <a:schemeClr val="tx1"/>
            </a:solidFill>
            <a:prstDash val="dash"/>
            <a:round/>
            <a:headEnd type="none" w="sm" len="sm"/>
            <a:tailEnd type="oval" w="med" len="med"/>
          </a:ln>
        </p:spPr>
      </p:cxnSp>
      <p:cxnSp>
        <p:nvCxnSpPr>
          <p:cNvPr id="14" name="Google Shape;586;p11">
            <a:extLst>
              <a:ext uri="{FF2B5EF4-FFF2-40B4-BE49-F238E27FC236}">
                <a16:creationId xmlns:a16="http://schemas.microsoft.com/office/drawing/2014/main" id="{C332E679-D8BB-DEF0-759C-1F70430FB7FF}"/>
              </a:ext>
            </a:extLst>
          </p:cNvPr>
          <p:cNvCxnSpPr>
            <a:stCxn id="4" idx="0"/>
          </p:cNvCxnSpPr>
          <p:nvPr/>
        </p:nvCxnSpPr>
        <p:spPr>
          <a:xfrm rot="10800000">
            <a:off x="4358134" y="4771671"/>
            <a:ext cx="0" cy="1036400"/>
          </a:xfrm>
          <a:prstGeom prst="straightConnector1">
            <a:avLst/>
          </a:prstGeom>
          <a:noFill/>
          <a:ln w="28575" cap="flat" cmpd="sng">
            <a:solidFill>
              <a:schemeClr val="tx1"/>
            </a:solidFill>
            <a:prstDash val="dash"/>
            <a:round/>
            <a:headEnd type="none" w="sm" len="sm"/>
            <a:tailEnd type="oval" w="med" len="med"/>
          </a:ln>
        </p:spPr>
      </p:cxnSp>
      <p:cxnSp>
        <p:nvCxnSpPr>
          <p:cNvPr id="15" name="Google Shape;587;p11">
            <a:extLst>
              <a:ext uri="{FF2B5EF4-FFF2-40B4-BE49-F238E27FC236}">
                <a16:creationId xmlns:a16="http://schemas.microsoft.com/office/drawing/2014/main" id="{1073EC0B-11CE-4602-648A-9609512B0FA7}"/>
              </a:ext>
            </a:extLst>
          </p:cNvPr>
          <p:cNvCxnSpPr>
            <a:stCxn id="5" idx="0"/>
          </p:cNvCxnSpPr>
          <p:nvPr/>
        </p:nvCxnSpPr>
        <p:spPr>
          <a:xfrm rot="10800000">
            <a:off x="8720777" y="4771671"/>
            <a:ext cx="0" cy="1036400"/>
          </a:xfrm>
          <a:prstGeom prst="straightConnector1">
            <a:avLst/>
          </a:prstGeom>
          <a:noFill/>
          <a:ln w="28575" cap="flat" cmpd="sng">
            <a:solidFill>
              <a:schemeClr val="tx1"/>
            </a:solidFill>
            <a:prstDash val="dash"/>
            <a:round/>
            <a:headEnd type="none" w="sm" len="sm"/>
            <a:tailEnd type="oval" w="med" len="med"/>
          </a:ln>
        </p:spPr>
      </p:cxnSp>
      <p:grpSp>
        <p:nvGrpSpPr>
          <p:cNvPr id="16" name="Google Shape;589;p11">
            <a:extLst>
              <a:ext uri="{FF2B5EF4-FFF2-40B4-BE49-F238E27FC236}">
                <a16:creationId xmlns:a16="http://schemas.microsoft.com/office/drawing/2014/main" id="{022F4F53-6B17-C711-FE4E-D3D23599023D}"/>
              </a:ext>
            </a:extLst>
          </p:cNvPr>
          <p:cNvGrpSpPr/>
          <p:nvPr/>
        </p:nvGrpSpPr>
        <p:grpSpPr>
          <a:xfrm rot="-167380">
            <a:off x="9571086" y="1433069"/>
            <a:ext cx="3977073" cy="1720973"/>
            <a:chOff x="1202500" y="3063807"/>
            <a:chExt cx="1138604" cy="492701"/>
          </a:xfrm>
        </p:grpSpPr>
        <p:sp>
          <p:nvSpPr>
            <p:cNvPr id="17" name="Google Shape;590;p11">
              <a:extLst>
                <a:ext uri="{FF2B5EF4-FFF2-40B4-BE49-F238E27FC236}">
                  <a16:creationId xmlns:a16="http://schemas.microsoft.com/office/drawing/2014/main" id="{73B1EED3-69AF-9FA7-4C48-AEA0123D6F6E}"/>
                </a:ext>
              </a:extLst>
            </p:cNvPr>
            <p:cNvSpPr/>
            <p:nvPr/>
          </p:nvSpPr>
          <p:spPr>
            <a:xfrm>
              <a:off x="1337779" y="3063807"/>
              <a:ext cx="906946" cy="458051"/>
            </a:xfrm>
            <a:custGeom>
              <a:avLst/>
              <a:gdLst/>
              <a:ahLst/>
              <a:cxnLst/>
              <a:rect l="l" t="t" r="r" b="b"/>
              <a:pathLst>
                <a:path w="29714" h="15007" extrusionOk="0">
                  <a:moveTo>
                    <a:pt x="1713" y="1"/>
                  </a:moveTo>
                  <a:lnTo>
                    <a:pt x="0" y="4621"/>
                  </a:lnTo>
                  <a:lnTo>
                    <a:pt x="28001" y="15007"/>
                  </a:lnTo>
                  <a:lnTo>
                    <a:pt x="29714" y="10386"/>
                  </a:lnTo>
                  <a:lnTo>
                    <a:pt x="1713" y="1"/>
                  </a:ln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8" name="Google Shape;591;p11">
              <a:extLst>
                <a:ext uri="{FF2B5EF4-FFF2-40B4-BE49-F238E27FC236}">
                  <a16:creationId xmlns:a16="http://schemas.microsoft.com/office/drawing/2014/main" id="{3ADF9FA3-BA66-302C-B324-90992E257824}"/>
                </a:ext>
              </a:extLst>
            </p:cNvPr>
            <p:cNvSpPr/>
            <p:nvPr/>
          </p:nvSpPr>
          <p:spPr>
            <a:xfrm>
              <a:off x="2165691" y="3371999"/>
              <a:ext cx="175413" cy="184509"/>
            </a:xfrm>
            <a:custGeom>
              <a:avLst/>
              <a:gdLst/>
              <a:ahLst/>
              <a:cxnLst/>
              <a:rect l="l" t="t" r="r" b="b"/>
              <a:pathLst>
                <a:path w="5747" h="6045" extrusionOk="0">
                  <a:moveTo>
                    <a:pt x="1785" y="1"/>
                  </a:moveTo>
                  <a:cubicBezTo>
                    <a:pt x="1717" y="1"/>
                    <a:pt x="1658" y="40"/>
                    <a:pt x="1634" y="110"/>
                  </a:cubicBezTo>
                  <a:lnTo>
                    <a:pt x="31" y="4432"/>
                  </a:lnTo>
                  <a:cubicBezTo>
                    <a:pt x="1" y="4511"/>
                    <a:pt x="41" y="4601"/>
                    <a:pt x="131" y="4631"/>
                  </a:cubicBezTo>
                  <a:lnTo>
                    <a:pt x="3915" y="6035"/>
                  </a:lnTo>
                  <a:cubicBezTo>
                    <a:pt x="3932" y="6042"/>
                    <a:pt x="3951" y="6045"/>
                    <a:pt x="3969" y="6045"/>
                  </a:cubicBezTo>
                  <a:cubicBezTo>
                    <a:pt x="4031" y="6045"/>
                    <a:pt x="4090" y="6007"/>
                    <a:pt x="4114" y="5945"/>
                  </a:cubicBezTo>
                  <a:lnTo>
                    <a:pt x="5717" y="1624"/>
                  </a:lnTo>
                  <a:cubicBezTo>
                    <a:pt x="5747" y="1534"/>
                    <a:pt x="5707" y="1444"/>
                    <a:pt x="5627" y="1415"/>
                  </a:cubicBezTo>
                  <a:lnTo>
                    <a:pt x="1843" y="10"/>
                  </a:lnTo>
                  <a:cubicBezTo>
                    <a:pt x="1824" y="4"/>
                    <a:pt x="1804" y="1"/>
                    <a:pt x="1785" y="1"/>
                  </a:cubicBezTo>
                  <a:close/>
                </a:path>
              </a:pathLst>
            </a:custGeom>
            <a:solidFill>
              <a:srgbClr val="E3461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9" name="Google Shape;592;p11">
              <a:extLst>
                <a:ext uri="{FF2B5EF4-FFF2-40B4-BE49-F238E27FC236}">
                  <a16:creationId xmlns:a16="http://schemas.microsoft.com/office/drawing/2014/main" id="{9AEAAEAC-A2F7-9D8E-F85E-B523E2A4375F}"/>
                </a:ext>
              </a:extLst>
            </p:cNvPr>
            <p:cNvSpPr/>
            <p:nvPr/>
          </p:nvSpPr>
          <p:spPr>
            <a:xfrm>
              <a:off x="1352369" y="3162824"/>
              <a:ext cx="838880" cy="313771"/>
            </a:xfrm>
            <a:custGeom>
              <a:avLst/>
              <a:gdLst/>
              <a:ahLst/>
              <a:cxnLst/>
              <a:rect l="l" t="t" r="r" b="b"/>
              <a:pathLst>
                <a:path w="27484" h="10280" extrusionOk="0">
                  <a:moveTo>
                    <a:pt x="82" y="0"/>
                  </a:moveTo>
                  <a:cubicBezTo>
                    <a:pt x="54" y="0"/>
                    <a:pt x="19" y="18"/>
                    <a:pt x="11" y="43"/>
                  </a:cubicBezTo>
                  <a:cubicBezTo>
                    <a:pt x="0" y="83"/>
                    <a:pt x="20" y="122"/>
                    <a:pt x="51" y="132"/>
                  </a:cubicBezTo>
                  <a:lnTo>
                    <a:pt x="27384" y="10279"/>
                  </a:lnTo>
                  <a:lnTo>
                    <a:pt x="27404" y="10279"/>
                  </a:lnTo>
                  <a:cubicBezTo>
                    <a:pt x="27434" y="10279"/>
                    <a:pt x="27463" y="10259"/>
                    <a:pt x="27474" y="10229"/>
                  </a:cubicBezTo>
                  <a:cubicBezTo>
                    <a:pt x="27483" y="10200"/>
                    <a:pt x="27463" y="10160"/>
                    <a:pt x="27434" y="10140"/>
                  </a:cubicBezTo>
                  <a:lnTo>
                    <a:pt x="100" y="3"/>
                  </a:lnTo>
                  <a:cubicBezTo>
                    <a:pt x="95" y="1"/>
                    <a:pt x="89" y="0"/>
                    <a:pt x="82" y="0"/>
                  </a:cubicBezTo>
                  <a:close/>
                </a:path>
              </a:pathLst>
            </a:custGeom>
            <a:solidFill>
              <a:srgbClr val="2371AD"/>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20" name="Google Shape;593;p11">
              <a:extLst>
                <a:ext uri="{FF2B5EF4-FFF2-40B4-BE49-F238E27FC236}">
                  <a16:creationId xmlns:a16="http://schemas.microsoft.com/office/drawing/2014/main" id="{7D5D95F9-1EB8-25D6-1C81-FD2173CB25A5}"/>
                </a:ext>
              </a:extLst>
            </p:cNvPr>
            <p:cNvSpPr/>
            <p:nvPr/>
          </p:nvSpPr>
          <p:spPr>
            <a:xfrm>
              <a:off x="1374559" y="3102938"/>
              <a:ext cx="838880" cy="313771"/>
            </a:xfrm>
            <a:custGeom>
              <a:avLst/>
              <a:gdLst/>
              <a:ahLst/>
              <a:cxnLst/>
              <a:rect l="l" t="t" r="r" b="b"/>
              <a:pathLst>
                <a:path w="27484" h="10280" extrusionOk="0">
                  <a:moveTo>
                    <a:pt x="84" y="0"/>
                  </a:moveTo>
                  <a:cubicBezTo>
                    <a:pt x="57" y="0"/>
                    <a:pt x="27" y="18"/>
                    <a:pt x="10" y="43"/>
                  </a:cubicBezTo>
                  <a:cubicBezTo>
                    <a:pt x="1" y="83"/>
                    <a:pt x="21" y="122"/>
                    <a:pt x="50" y="133"/>
                  </a:cubicBezTo>
                  <a:lnTo>
                    <a:pt x="27384" y="10279"/>
                  </a:lnTo>
                  <a:lnTo>
                    <a:pt x="27414" y="10279"/>
                  </a:lnTo>
                  <a:cubicBezTo>
                    <a:pt x="27433" y="10279"/>
                    <a:pt x="27464" y="10259"/>
                    <a:pt x="27473" y="10230"/>
                  </a:cubicBezTo>
                  <a:cubicBezTo>
                    <a:pt x="27484" y="10200"/>
                    <a:pt x="27473" y="10160"/>
                    <a:pt x="27433" y="10140"/>
                  </a:cubicBezTo>
                  <a:lnTo>
                    <a:pt x="100" y="3"/>
                  </a:lnTo>
                  <a:cubicBezTo>
                    <a:pt x="95" y="1"/>
                    <a:pt x="90" y="0"/>
                    <a:pt x="84" y="0"/>
                  </a:cubicBezTo>
                  <a:close/>
                </a:path>
              </a:pathLst>
            </a:custGeom>
            <a:solidFill>
              <a:srgbClr val="2371AD"/>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21" name="Google Shape;594;p11">
              <a:extLst>
                <a:ext uri="{FF2B5EF4-FFF2-40B4-BE49-F238E27FC236}">
                  <a16:creationId xmlns:a16="http://schemas.microsoft.com/office/drawing/2014/main" id="{2691B17A-B7F3-169B-9107-75400A0DE5BB}"/>
                </a:ext>
              </a:extLst>
            </p:cNvPr>
            <p:cNvSpPr/>
            <p:nvPr/>
          </p:nvSpPr>
          <p:spPr>
            <a:xfrm>
              <a:off x="1213153" y="3063807"/>
              <a:ext cx="176939" cy="141075"/>
            </a:xfrm>
            <a:custGeom>
              <a:avLst/>
              <a:gdLst/>
              <a:ahLst/>
              <a:cxnLst/>
              <a:rect l="l" t="t" r="r" b="b"/>
              <a:pathLst>
                <a:path w="5797" h="4622" extrusionOk="0">
                  <a:moveTo>
                    <a:pt x="5796" y="1"/>
                  </a:moveTo>
                  <a:lnTo>
                    <a:pt x="1" y="479"/>
                  </a:lnTo>
                  <a:lnTo>
                    <a:pt x="4083" y="4621"/>
                  </a:lnTo>
                  <a:lnTo>
                    <a:pt x="5796" y="1"/>
                  </a:lnTo>
                  <a:close/>
                </a:path>
              </a:pathLst>
            </a:custGeom>
            <a:solidFill>
              <a:srgbClr val="2371AD"/>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22" name="Google Shape;595;p11">
              <a:extLst>
                <a:ext uri="{FF2B5EF4-FFF2-40B4-BE49-F238E27FC236}">
                  <a16:creationId xmlns:a16="http://schemas.microsoft.com/office/drawing/2014/main" id="{CD270BF9-8EA3-84FD-6B4A-3945E9F51ABF}"/>
                </a:ext>
              </a:extLst>
            </p:cNvPr>
            <p:cNvSpPr/>
            <p:nvPr/>
          </p:nvSpPr>
          <p:spPr>
            <a:xfrm>
              <a:off x="1202500" y="3064845"/>
              <a:ext cx="49294" cy="41236"/>
            </a:xfrm>
            <a:custGeom>
              <a:avLst/>
              <a:gdLst/>
              <a:ahLst/>
              <a:cxnLst/>
              <a:rect l="l" t="t" r="r" b="b"/>
              <a:pathLst>
                <a:path w="1615" h="1351" extrusionOk="0">
                  <a:moveTo>
                    <a:pt x="609" y="0"/>
                  </a:moveTo>
                  <a:cubicBezTo>
                    <a:pt x="392" y="0"/>
                    <a:pt x="188" y="138"/>
                    <a:pt x="111" y="355"/>
                  </a:cubicBezTo>
                  <a:cubicBezTo>
                    <a:pt x="1" y="634"/>
                    <a:pt x="151" y="943"/>
                    <a:pt x="429" y="1042"/>
                  </a:cubicBezTo>
                  <a:lnTo>
                    <a:pt x="1246" y="1350"/>
                  </a:lnTo>
                  <a:lnTo>
                    <a:pt x="1615" y="335"/>
                  </a:lnTo>
                  <a:lnTo>
                    <a:pt x="798" y="36"/>
                  </a:lnTo>
                  <a:cubicBezTo>
                    <a:pt x="736" y="12"/>
                    <a:pt x="672" y="0"/>
                    <a:pt x="609" y="0"/>
                  </a:cubicBezTo>
                  <a:close/>
                </a:path>
              </a:pathLst>
            </a:custGeom>
            <a:solidFill>
              <a:srgbClr val="E3461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23" name="Google Shape;596;p11">
              <a:extLst>
                <a:ext uri="{FF2B5EF4-FFF2-40B4-BE49-F238E27FC236}">
                  <a16:creationId xmlns:a16="http://schemas.microsoft.com/office/drawing/2014/main" id="{9D1CEFEC-CBA7-EDBF-9511-9BF82F11CF5D}"/>
                </a:ext>
              </a:extLst>
            </p:cNvPr>
            <p:cNvSpPr/>
            <p:nvPr/>
          </p:nvSpPr>
          <p:spPr>
            <a:xfrm>
              <a:off x="2156595" y="3360950"/>
              <a:ext cx="102464" cy="172879"/>
            </a:xfrm>
            <a:custGeom>
              <a:avLst/>
              <a:gdLst/>
              <a:ahLst/>
              <a:cxnLst/>
              <a:rect l="l" t="t" r="r" b="b"/>
              <a:pathLst>
                <a:path w="3357" h="5664" extrusionOk="0">
                  <a:moveTo>
                    <a:pt x="1934" y="0"/>
                  </a:moveTo>
                  <a:cubicBezTo>
                    <a:pt x="1917" y="0"/>
                    <a:pt x="1900" y="10"/>
                    <a:pt x="1892" y="24"/>
                  </a:cubicBezTo>
                  <a:lnTo>
                    <a:pt x="11" y="5103"/>
                  </a:lnTo>
                  <a:cubicBezTo>
                    <a:pt x="0" y="5123"/>
                    <a:pt x="20" y="5142"/>
                    <a:pt x="40" y="5152"/>
                  </a:cubicBezTo>
                  <a:lnTo>
                    <a:pt x="1405" y="5660"/>
                  </a:lnTo>
                  <a:cubicBezTo>
                    <a:pt x="1412" y="5663"/>
                    <a:pt x="1420" y="5664"/>
                    <a:pt x="1426" y="5664"/>
                  </a:cubicBezTo>
                  <a:cubicBezTo>
                    <a:pt x="1444" y="5664"/>
                    <a:pt x="1457" y="5655"/>
                    <a:pt x="1464" y="5640"/>
                  </a:cubicBezTo>
                  <a:lnTo>
                    <a:pt x="3346" y="562"/>
                  </a:lnTo>
                  <a:cubicBezTo>
                    <a:pt x="3356" y="542"/>
                    <a:pt x="3346" y="522"/>
                    <a:pt x="3316" y="512"/>
                  </a:cubicBezTo>
                  <a:lnTo>
                    <a:pt x="1952" y="4"/>
                  </a:lnTo>
                  <a:cubicBezTo>
                    <a:pt x="1947" y="2"/>
                    <a:pt x="1940" y="0"/>
                    <a:pt x="1934" y="0"/>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grpSp>
      <p:sp>
        <p:nvSpPr>
          <p:cNvPr id="25" name="Google Shape;599;p11">
            <a:extLst>
              <a:ext uri="{FF2B5EF4-FFF2-40B4-BE49-F238E27FC236}">
                <a16:creationId xmlns:a16="http://schemas.microsoft.com/office/drawing/2014/main" id="{4159A67F-5F30-A354-D1C1-47AA58E4B404}"/>
              </a:ext>
            </a:extLst>
          </p:cNvPr>
          <p:cNvSpPr txBox="1"/>
          <p:nvPr/>
        </p:nvSpPr>
        <p:spPr>
          <a:xfrm>
            <a:off x="3326309" y="2875985"/>
            <a:ext cx="2285280" cy="1717676"/>
          </a:xfrm>
          <a:prstGeom prst="rect">
            <a:avLst/>
          </a:prstGeom>
          <a:solidFill>
            <a:srgbClr val="E3461E"/>
          </a:solidFill>
          <a:ln>
            <a:noFill/>
          </a:ln>
        </p:spPr>
        <p:txBody>
          <a:bodyPr spcFirstLastPara="1" wrap="square" lIns="0" tIns="48000" rIns="0" bIns="48000" anchor="t" anchorCtr="0">
            <a:noAutofit/>
          </a:bodyPr>
          <a:lstStyle/>
          <a:p>
            <a:pPr marL="0" marR="0" lvl="0" indent="0" algn="ctr" defTabSz="914400" eaLnBrk="1" fontAlgn="auto" latinLnBrk="0" hangingPunct="1">
              <a:lnSpc>
                <a:spcPct val="150000"/>
              </a:lnSpc>
              <a:spcBef>
                <a:spcPts val="0"/>
              </a:spcBef>
              <a:spcAft>
                <a:spcPts val="0"/>
              </a:spcAft>
              <a:buClr>
                <a:srgbClr val="064A92"/>
              </a:buClr>
              <a:buSzPts val="1600"/>
              <a:buFontTx/>
              <a:buNone/>
              <a:tabLst/>
              <a:defRPr/>
            </a:pPr>
            <a:r>
              <a:rPr kumimoji="0" lang="en" sz="2400" b="0" i="0" u="none" strike="noStrike" kern="0" cap="none" spc="0" normalizeH="0" baseline="0" noProof="0" dirty="0">
                <a:ln>
                  <a:noFill/>
                </a:ln>
                <a:solidFill>
                  <a:srgbClr val="FFFBF7"/>
                </a:solidFill>
                <a:effectLst/>
                <a:uLnTx/>
                <a:uFillTx/>
                <a:latin typeface="UTM Avo" panose="02040603050506020204" pitchFamily="18" charset="0"/>
              </a:rPr>
              <a:t>Nêu trình tự, diễn biến </a:t>
            </a:r>
            <a:endParaRPr kumimoji="0" sz="2400" b="0" i="0" u="none" strike="noStrike" kern="0" cap="none" spc="0" normalizeH="0" baseline="0" noProof="0" dirty="0">
              <a:ln>
                <a:noFill/>
              </a:ln>
              <a:solidFill>
                <a:sysClr val="windowText" lastClr="000000"/>
              </a:solidFill>
              <a:effectLst/>
              <a:uLnTx/>
              <a:uFillTx/>
              <a:latin typeface="UTM Avo" panose="02040603050506020204" pitchFamily="18" charset="0"/>
            </a:endParaRPr>
          </a:p>
          <a:p>
            <a:pPr marL="0" marR="0" lvl="0" indent="0" algn="ctr" defTabSz="914400" eaLnBrk="1" fontAlgn="auto" latinLnBrk="0" hangingPunct="1">
              <a:lnSpc>
                <a:spcPct val="150000"/>
              </a:lnSpc>
              <a:spcBef>
                <a:spcPts val="0"/>
              </a:spcBef>
              <a:spcAft>
                <a:spcPts val="0"/>
              </a:spcAft>
              <a:buClr>
                <a:srgbClr val="064A92"/>
              </a:buClr>
              <a:buSzPts val="1600"/>
              <a:buFontTx/>
              <a:buNone/>
              <a:tabLst/>
              <a:defRPr/>
            </a:pPr>
            <a:r>
              <a:rPr kumimoji="0" lang="en" sz="2400" b="0" i="0" u="none" strike="noStrike" kern="0" cap="none" spc="0" normalizeH="0" baseline="0" noProof="0" dirty="0">
                <a:ln>
                  <a:noFill/>
                </a:ln>
                <a:solidFill>
                  <a:srgbClr val="FFFBF7"/>
                </a:solidFill>
                <a:effectLst/>
                <a:uLnTx/>
                <a:uFillTx/>
                <a:latin typeface="UTM Avo" panose="02040603050506020204" pitchFamily="18" charset="0"/>
              </a:rPr>
              <a:t>vấn đề, sự việc</a:t>
            </a:r>
            <a:endParaRPr kumimoji="0" sz="2400" b="0" i="0" u="none" strike="noStrike" kern="0" cap="none" spc="0" normalizeH="0" baseline="0" noProof="0" dirty="0">
              <a:ln>
                <a:noFill/>
              </a:ln>
              <a:solidFill>
                <a:srgbClr val="FFFBF7"/>
              </a:solidFill>
              <a:effectLst/>
              <a:uLnTx/>
              <a:uFillTx/>
              <a:latin typeface="UTM Avo" panose="02040603050506020204" pitchFamily="18" charset="0"/>
            </a:endParaRPr>
          </a:p>
        </p:txBody>
      </p:sp>
      <p:sp>
        <p:nvSpPr>
          <p:cNvPr id="45" name="Google Shape;600;p11">
            <a:extLst>
              <a:ext uri="{FF2B5EF4-FFF2-40B4-BE49-F238E27FC236}">
                <a16:creationId xmlns:a16="http://schemas.microsoft.com/office/drawing/2014/main" id="{07B0EA58-3FA2-6F36-E181-C7E160A2F3F5}"/>
              </a:ext>
            </a:extLst>
          </p:cNvPr>
          <p:cNvSpPr txBox="1"/>
          <p:nvPr/>
        </p:nvSpPr>
        <p:spPr>
          <a:xfrm>
            <a:off x="5904385" y="2877385"/>
            <a:ext cx="6124329" cy="1752228"/>
          </a:xfrm>
          <a:prstGeom prst="rect">
            <a:avLst/>
          </a:prstGeom>
          <a:solidFill>
            <a:srgbClr val="E3461E"/>
          </a:solidFill>
          <a:ln>
            <a:noFill/>
          </a:ln>
        </p:spPr>
        <p:txBody>
          <a:bodyPr spcFirstLastPara="1" wrap="square" lIns="0" tIns="48000" rIns="0" bIns="48000" anchor="t" anchorCtr="0">
            <a:noAutofit/>
          </a:bodyPr>
          <a:lstStyle/>
          <a:p>
            <a:pPr marL="0" marR="0" lvl="0" indent="0" algn="ctr" defTabSz="914400" eaLnBrk="1" fontAlgn="auto" latinLnBrk="0" hangingPunct="1">
              <a:lnSpc>
                <a:spcPct val="150000"/>
              </a:lnSpc>
              <a:spcBef>
                <a:spcPts val="0"/>
              </a:spcBef>
              <a:spcAft>
                <a:spcPts val="0"/>
              </a:spcAft>
              <a:buClr>
                <a:srgbClr val="064A92"/>
              </a:buClr>
              <a:buSzPts val="1600"/>
              <a:buFontTx/>
              <a:buNone/>
              <a:tabLst/>
              <a:defRPr/>
            </a:pPr>
            <a:r>
              <a:rPr kumimoji="0" lang="en" sz="2400" b="0" i="0" u="none" strike="noStrike" kern="0" cap="none" spc="0" normalizeH="0" baseline="0" noProof="0" dirty="0">
                <a:ln>
                  <a:noFill/>
                </a:ln>
                <a:solidFill>
                  <a:srgbClr val="FFFBF7"/>
                </a:solidFill>
                <a:effectLst/>
                <a:uLnTx/>
                <a:uFillTx/>
                <a:latin typeface="UTM Avo" panose="02040603050506020204" pitchFamily="18" charset="0"/>
              </a:rPr>
              <a:t>Nguyên nhân dẫn đến sự việc và sự liên quan, mức độ trách nhiệm của người viết tường trình với </a:t>
            </a:r>
            <a:r>
              <a:rPr kumimoji="0" lang="en" sz="2400" b="0" i="0" u="none" strike="noStrike" kern="0" cap="none" spc="0" normalizeH="0" baseline="0" noProof="0">
                <a:ln>
                  <a:noFill/>
                </a:ln>
                <a:solidFill>
                  <a:srgbClr val="FFFBF7"/>
                </a:solidFill>
                <a:effectLst/>
                <a:uLnTx/>
                <a:uFillTx/>
                <a:latin typeface="UTM Avo" panose="02040603050506020204" pitchFamily="18" charset="0"/>
              </a:rPr>
              <a:t>vấn đề, sự</a:t>
            </a:r>
            <a:r>
              <a:rPr kumimoji="0" lang="en" sz="2400" b="0" i="0" u="none" strike="noStrike" kern="0" cap="none" spc="0" normalizeH="0" noProof="0">
                <a:ln>
                  <a:noFill/>
                </a:ln>
                <a:solidFill>
                  <a:srgbClr val="FFFBF7"/>
                </a:solidFill>
                <a:effectLst/>
                <a:uLnTx/>
                <a:uFillTx/>
                <a:latin typeface="UTM Avo" panose="02040603050506020204" pitchFamily="18" charset="0"/>
              </a:rPr>
              <a:t> việc</a:t>
            </a:r>
            <a:endParaRPr kumimoji="0" sz="2400" b="0" i="0" u="none" strike="noStrike" kern="0" cap="none" spc="0" normalizeH="0" baseline="0" noProof="0" dirty="0">
              <a:ln>
                <a:noFill/>
              </a:ln>
              <a:solidFill>
                <a:srgbClr val="FFFBF7"/>
              </a:solidFill>
              <a:effectLst/>
              <a:uLnTx/>
              <a:uFillTx/>
              <a:latin typeface="UTM Avo" panose="02040603050506020204" pitchFamily="18" charset="0"/>
            </a:endParaRPr>
          </a:p>
        </p:txBody>
      </p:sp>
    </p:spTree>
    <p:extLst>
      <p:ext uri="{BB962C8B-B14F-4D97-AF65-F5344CB8AC3E}">
        <p14:creationId xmlns:p14="http://schemas.microsoft.com/office/powerpoint/2010/main" val="2274877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500"/>
                                        <p:tgtEl>
                                          <p:spTgt spid="4"/>
                                        </p:tgtEl>
                                      </p:cBhvr>
                                    </p:animEffect>
                                  </p:childTnLst>
                                </p:cTn>
                              </p:par>
                              <p:par>
                                <p:cTn id="25" presetID="10" presetClass="entr" presetSubtype="0"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fade">
                                      <p:cBhvr>
                                        <p:cTn id="30" dur="500"/>
                                        <p:tgtEl>
                                          <p:spTgt spid="25"/>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500"/>
                                        <p:tgtEl>
                                          <p:spTgt spid="7"/>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fade">
                                      <p:cBhvr>
                                        <p:cTn id="38" dur="500"/>
                                        <p:tgtEl>
                                          <p:spTgt spid="5"/>
                                        </p:tgtEl>
                                      </p:cBhvr>
                                    </p:animEffect>
                                  </p:childTnLst>
                                </p:cTn>
                              </p:par>
                              <p:par>
                                <p:cTn id="39" presetID="10" presetClass="entr" presetSubtype="0" fill="hold" nodeType="with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500"/>
                                        <p:tgtEl>
                                          <p:spTgt spid="11"/>
                                        </p:tgtEl>
                                      </p:cBhvr>
                                    </p:animEffect>
                                  </p:childTnLst>
                                </p:cTn>
                              </p:par>
                              <p:par>
                                <p:cTn id="42" presetID="10" presetClass="entr" presetSubtype="0" fill="hold" nodeType="with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fade">
                                      <p:cBhvr>
                                        <p:cTn id="44" dur="500"/>
                                        <p:tgtEl>
                                          <p:spTgt spid="15"/>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45"/>
                                        </p:tgtEl>
                                        <p:attrNameLst>
                                          <p:attrName>style.visibility</p:attrName>
                                        </p:attrNameLst>
                                      </p:cBhvr>
                                      <p:to>
                                        <p:strVal val="visible"/>
                                      </p:to>
                                    </p:set>
                                    <p:animEffect transition="in" filter="fade">
                                      <p:cBhvr>
                                        <p:cTn id="47"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25" grpId="0" animBg="1"/>
      <p:bldP spid="4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34"/>
        <p:cNvGrpSpPr/>
        <p:nvPr/>
      </p:nvGrpSpPr>
      <p:grpSpPr>
        <a:xfrm>
          <a:off x="0" y="0"/>
          <a:ext cx="0" cy="0"/>
          <a:chOff x="0" y="0"/>
          <a:chExt cx="0" cy="0"/>
        </a:xfrm>
      </p:grpSpPr>
      <p:sp>
        <p:nvSpPr>
          <p:cNvPr id="29" name="Google Shape;553;p10">
            <a:extLst>
              <a:ext uri="{FF2B5EF4-FFF2-40B4-BE49-F238E27FC236}">
                <a16:creationId xmlns:a16="http://schemas.microsoft.com/office/drawing/2014/main" id="{62718FB2-FDFA-B4E2-DDB9-83C7EE21FCFB}"/>
              </a:ext>
            </a:extLst>
          </p:cNvPr>
          <p:cNvSpPr txBox="1">
            <a:spLocks/>
          </p:cNvSpPr>
          <p:nvPr/>
        </p:nvSpPr>
        <p:spPr>
          <a:xfrm>
            <a:off x="5148605" y="1429327"/>
            <a:ext cx="1894789" cy="699016"/>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1pPr>
            <a:lvl2pPr marR="0" lvl="1"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2pPr>
            <a:lvl3pPr marR="0" lvl="2"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3pPr>
            <a:lvl4pPr marR="0" lvl="3"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4pPr>
            <a:lvl5pPr marR="0" lvl="4"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5pPr>
            <a:lvl6pPr marR="0" lvl="5"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6pPr>
            <a:lvl7pPr marR="0" lvl="6"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7pPr>
            <a:lvl8pPr marR="0" lvl="7"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8pPr>
            <a:lvl9pPr marR="0" lvl="8"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9pPr>
          </a:lstStyle>
          <a:p>
            <a:pPr algn="ctr"/>
            <a:r>
              <a:rPr lang="en-US" sz="2800" b="1" dirty="0" err="1">
                <a:solidFill>
                  <a:schemeClr val="tx1"/>
                </a:solidFill>
                <a:latin typeface="UTM Avo" panose="02040603050506020204" pitchFamily="18" charset="0"/>
                <a:ea typeface="Arial"/>
                <a:cs typeface="Arial"/>
                <a:sym typeface="Arial"/>
              </a:rPr>
              <a:t>Bố</a:t>
            </a:r>
            <a:r>
              <a:rPr lang="en-US" sz="2800" b="1" dirty="0">
                <a:solidFill>
                  <a:schemeClr val="tx1"/>
                </a:solidFill>
                <a:latin typeface="UTM Avo" panose="02040603050506020204" pitchFamily="18" charset="0"/>
                <a:ea typeface="Arial"/>
                <a:cs typeface="Arial"/>
                <a:sym typeface="Arial"/>
              </a:rPr>
              <a:t> </a:t>
            </a:r>
            <a:r>
              <a:rPr lang="en-US" sz="2800" b="1" dirty="0" err="1">
                <a:solidFill>
                  <a:schemeClr val="tx1"/>
                </a:solidFill>
                <a:latin typeface="UTM Avo" panose="02040603050506020204" pitchFamily="18" charset="0"/>
                <a:ea typeface="Arial"/>
                <a:cs typeface="Arial"/>
                <a:sym typeface="Arial"/>
              </a:rPr>
              <a:t>cục</a:t>
            </a:r>
            <a:endParaRPr lang="en-US" sz="2800" b="1" dirty="0">
              <a:solidFill>
                <a:schemeClr val="tx1"/>
              </a:solidFill>
              <a:latin typeface="UTM Avo" panose="02040603050506020204" pitchFamily="18" charset="0"/>
              <a:ea typeface="Arial"/>
              <a:cs typeface="Arial"/>
              <a:sym typeface="Arial"/>
            </a:endParaRPr>
          </a:p>
        </p:txBody>
      </p:sp>
      <p:grpSp>
        <p:nvGrpSpPr>
          <p:cNvPr id="8" name="Google Shape;606;p12">
            <a:extLst>
              <a:ext uri="{FF2B5EF4-FFF2-40B4-BE49-F238E27FC236}">
                <a16:creationId xmlns:a16="http://schemas.microsoft.com/office/drawing/2014/main" id="{6DC8FEF6-3148-96B6-A818-7D8E2A5FF1AA}"/>
              </a:ext>
            </a:extLst>
          </p:cNvPr>
          <p:cNvGrpSpPr/>
          <p:nvPr/>
        </p:nvGrpSpPr>
        <p:grpSpPr>
          <a:xfrm flipH="1">
            <a:off x="69093" y="3194012"/>
            <a:ext cx="5079512" cy="3559629"/>
            <a:chOff x="5341845" y="2624915"/>
            <a:chExt cx="1380533" cy="990261"/>
          </a:xfrm>
        </p:grpSpPr>
        <p:sp>
          <p:nvSpPr>
            <p:cNvPr id="9" name="Google Shape;607;p12">
              <a:extLst>
                <a:ext uri="{FF2B5EF4-FFF2-40B4-BE49-F238E27FC236}">
                  <a16:creationId xmlns:a16="http://schemas.microsoft.com/office/drawing/2014/main" id="{EA959AB1-FC6C-D549-D5E7-86D5FC88BC1C}"/>
                </a:ext>
              </a:extLst>
            </p:cNvPr>
            <p:cNvSpPr/>
            <p:nvPr/>
          </p:nvSpPr>
          <p:spPr>
            <a:xfrm>
              <a:off x="5539117" y="2703024"/>
              <a:ext cx="114002" cy="159602"/>
            </a:xfrm>
            <a:custGeom>
              <a:avLst/>
              <a:gdLst/>
              <a:ahLst/>
              <a:cxnLst/>
              <a:rect l="l" t="t" r="r" b="b"/>
              <a:pathLst>
                <a:path w="3735" h="5229" extrusionOk="0">
                  <a:moveTo>
                    <a:pt x="966" y="1"/>
                  </a:moveTo>
                  <a:lnTo>
                    <a:pt x="1" y="4771"/>
                  </a:lnTo>
                  <a:lnTo>
                    <a:pt x="2351" y="5229"/>
                  </a:lnTo>
                  <a:lnTo>
                    <a:pt x="3734" y="987"/>
                  </a:lnTo>
                  <a:lnTo>
                    <a:pt x="966" y="1"/>
                  </a:ln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0" name="Google Shape;608;p12">
              <a:extLst>
                <a:ext uri="{FF2B5EF4-FFF2-40B4-BE49-F238E27FC236}">
                  <a16:creationId xmlns:a16="http://schemas.microsoft.com/office/drawing/2014/main" id="{5E212602-C5BF-458C-2B02-E01FEC2F7468}"/>
                </a:ext>
              </a:extLst>
            </p:cNvPr>
            <p:cNvSpPr/>
            <p:nvPr/>
          </p:nvSpPr>
          <p:spPr>
            <a:xfrm>
              <a:off x="5536706" y="2700002"/>
              <a:ext cx="119160" cy="165066"/>
            </a:xfrm>
            <a:custGeom>
              <a:avLst/>
              <a:gdLst/>
              <a:ahLst/>
              <a:cxnLst/>
              <a:rect l="l" t="t" r="r" b="b"/>
              <a:pathLst>
                <a:path w="3904" h="5408" extrusionOk="0">
                  <a:moveTo>
                    <a:pt x="1095" y="190"/>
                  </a:moveTo>
                  <a:lnTo>
                    <a:pt x="3724" y="1126"/>
                  </a:lnTo>
                  <a:lnTo>
                    <a:pt x="2380" y="5248"/>
                  </a:lnTo>
                  <a:lnTo>
                    <a:pt x="169" y="4820"/>
                  </a:lnTo>
                  <a:lnTo>
                    <a:pt x="1095" y="190"/>
                  </a:lnTo>
                  <a:close/>
                  <a:moveTo>
                    <a:pt x="985" y="0"/>
                  </a:moveTo>
                  <a:lnTo>
                    <a:pt x="0" y="4930"/>
                  </a:lnTo>
                  <a:lnTo>
                    <a:pt x="2479" y="5407"/>
                  </a:lnTo>
                  <a:lnTo>
                    <a:pt x="3903" y="1046"/>
                  </a:lnTo>
                  <a:lnTo>
                    <a:pt x="985" y="0"/>
                  </a:ln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24" name="Google Shape;609;p12">
              <a:extLst>
                <a:ext uri="{FF2B5EF4-FFF2-40B4-BE49-F238E27FC236}">
                  <a16:creationId xmlns:a16="http://schemas.microsoft.com/office/drawing/2014/main" id="{17384B85-376B-637E-CB58-932854EAE59C}"/>
                </a:ext>
              </a:extLst>
            </p:cNvPr>
            <p:cNvSpPr/>
            <p:nvPr/>
          </p:nvSpPr>
          <p:spPr>
            <a:xfrm>
              <a:off x="5534539" y="2646495"/>
              <a:ext cx="170560" cy="100938"/>
            </a:xfrm>
            <a:custGeom>
              <a:avLst/>
              <a:gdLst/>
              <a:ahLst/>
              <a:cxnLst/>
              <a:rect l="l" t="t" r="r" b="b"/>
              <a:pathLst>
                <a:path w="5588" h="3307" extrusionOk="0">
                  <a:moveTo>
                    <a:pt x="618" y="1"/>
                  </a:moveTo>
                  <a:lnTo>
                    <a:pt x="1" y="2182"/>
                  </a:lnTo>
                  <a:lnTo>
                    <a:pt x="5338" y="3306"/>
                  </a:lnTo>
                  <a:lnTo>
                    <a:pt x="5588" y="2022"/>
                  </a:lnTo>
                  <a:lnTo>
                    <a:pt x="618" y="1"/>
                  </a:lnTo>
                  <a:close/>
                </a:path>
              </a:pathLst>
            </a:custGeom>
            <a:solidFill>
              <a:srgbClr val="2371AD"/>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26" name="Google Shape;610;p12">
              <a:extLst>
                <a:ext uri="{FF2B5EF4-FFF2-40B4-BE49-F238E27FC236}">
                  <a16:creationId xmlns:a16="http://schemas.microsoft.com/office/drawing/2014/main" id="{9F10ABDE-2335-97D4-77C9-FF5DCD2FF926}"/>
                </a:ext>
              </a:extLst>
            </p:cNvPr>
            <p:cNvSpPr/>
            <p:nvPr/>
          </p:nvSpPr>
          <p:spPr>
            <a:xfrm>
              <a:off x="5505969" y="2624915"/>
              <a:ext cx="59916" cy="111895"/>
            </a:xfrm>
            <a:custGeom>
              <a:avLst/>
              <a:gdLst/>
              <a:ahLst/>
              <a:cxnLst/>
              <a:rect l="l" t="t" r="r" b="b"/>
              <a:pathLst>
                <a:path w="1963" h="3666" extrusionOk="0">
                  <a:moveTo>
                    <a:pt x="857" y="1"/>
                  </a:moveTo>
                  <a:lnTo>
                    <a:pt x="1" y="3396"/>
                  </a:lnTo>
                  <a:lnTo>
                    <a:pt x="1087" y="3665"/>
                  </a:lnTo>
                  <a:lnTo>
                    <a:pt x="1963" y="469"/>
                  </a:lnTo>
                  <a:lnTo>
                    <a:pt x="857" y="1"/>
                  </a:lnTo>
                  <a:close/>
                </a:path>
              </a:pathLst>
            </a:custGeom>
            <a:solidFill>
              <a:srgbClr val="2371AD"/>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27" name="Google Shape;611;p12">
              <a:extLst>
                <a:ext uri="{FF2B5EF4-FFF2-40B4-BE49-F238E27FC236}">
                  <a16:creationId xmlns:a16="http://schemas.microsoft.com/office/drawing/2014/main" id="{041FB11C-9D2F-6A1F-12AE-E569D821C825}"/>
                </a:ext>
              </a:extLst>
            </p:cNvPr>
            <p:cNvSpPr/>
            <p:nvPr/>
          </p:nvSpPr>
          <p:spPr>
            <a:xfrm>
              <a:off x="5536980" y="2637002"/>
              <a:ext cx="31347" cy="101915"/>
            </a:xfrm>
            <a:custGeom>
              <a:avLst/>
              <a:gdLst/>
              <a:ahLst/>
              <a:cxnLst/>
              <a:rect l="l" t="t" r="r" b="b"/>
              <a:pathLst>
                <a:path w="1027" h="3339" extrusionOk="0">
                  <a:moveTo>
                    <a:pt x="946" y="1"/>
                  </a:moveTo>
                  <a:cubicBezTo>
                    <a:pt x="914" y="1"/>
                    <a:pt x="885" y="20"/>
                    <a:pt x="877" y="53"/>
                  </a:cubicBezTo>
                  <a:lnTo>
                    <a:pt x="11" y="3249"/>
                  </a:lnTo>
                  <a:cubicBezTo>
                    <a:pt x="1" y="3289"/>
                    <a:pt x="21" y="3329"/>
                    <a:pt x="60" y="3339"/>
                  </a:cubicBezTo>
                  <a:lnTo>
                    <a:pt x="71" y="3339"/>
                  </a:lnTo>
                  <a:cubicBezTo>
                    <a:pt x="111" y="3339"/>
                    <a:pt x="130" y="3319"/>
                    <a:pt x="140" y="3289"/>
                  </a:cubicBezTo>
                  <a:lnTo>
                    <a:pt x="1016" y="92"/>
                  </a:lnTo>
                  <a:cubicBezTo>
                    <a:pt x="1027" y="53"/>
                    <a:pt x="1007" y="13"/>
                    <a:pt x="967" y="3"/>
                  </a:cubicBezTo>
                  <a:cubicBezTo>
                    <a:pt x="960" y="1"/>
                    <a:pt x="953" y="1"/>
                    <a:pt x="946" y="1"/>
                  </a:cubicBezTo>
                  <a:close/>
                </a:path>
              </a:pathLst>
            </a:custGeom>
            <a:solidFill>
              <a:srgbClr val="CF3711"/>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0" name="Google Shape;612;p12">
              <a:extLst>
                <a:ext uri="{FF2B5EF4-FFF2-40B4-BE49-F238E27FC236}">
                  <a16:creationId xmlns:a16="http://schemas.microsoft.com/office/drawing/2014/main" id="{4A29A383-916B-9A80-96CF-3F554DB85BF4}"/>
                </a:ext>
              </a:extLst>
            </p:cNvPr>
            <p:cNvSpPr/>
            <p:nvPr/>
          </p:nvSpPr>
          <p:spPr>
            <a:xfrm>
              <a:off x="5578645" y="2651134"/>
              <a:ext cx="108813" cy="56039"/>
            </a:xfrm>
            <a:custGeom>
              <a:avLst/>
              <a:gdLst/>
              <a:ahLst/>
              <a:cxnLst/>
              <a:rect l="l" t="t" r="r" b="b"/>
              <a:pathLst>
                <a:path w="3565" h="1836" extrusionOk="0">
                  <a:moveTo>
                    <a:pt x="777" y="1"/>
                  </a:moveTo>
                  <a:cubicBezTo>
                    <a:pt x="552" y="1"/>
                    <a:pt x="375" y="47"/>
                    <a:pt x="289" y="158"/>
                  </a:cubicBezTo>
                  <a:cubicBezTo>
                    <a:pt x="0" y="536"/>
                    <a:pt x="279" y="1074"/>
                    <a:pt x="966" y="1382"/>
                  </a:cubicBezTo>
                  <a:cubicBezTo>
                    <a:pt x="1627" y="1680"/>
                    <a:pt x="2065" y="1835"/>
                    <a:pt x="2386" y="1835"/>
                  </a:cubicBezTo>
                  <a:cubicBezTo>
                    <a:pt x="2558" y="1835"/>
                    <a:pt x="2696" y="1791"/>
                    <a:pt x="2818" y="1701"/>
                  </a:cubicBezTo>
                  <a:cubicBezTo>
                    <a:pt x="2982" y="1571"/>
                    <a:pt x="3169" y="1539"/>
                    <a:pt x="3314" y="1539"/>
                  </a:cubicBezTo>
                  <a:cubicBezTo>
                    <a:pt x="3460" y="1539"/>
                    <a:pt x="3565" y="1572"/>
                    <a:pt x="3565" y="1572"/>
                  </a:cubicBezTo>
                  <a:cubicBezTo>
                    <a:pt x="3515" y="1273"/>
                    <a:pt x="3446" y="884"/>
                    <a:pt x="2649" y="516"/>
                  </a:cubicBezTo>
                  <a:cubicBezTo>
                    <a:pt x="2098" y="251"/>
                    <a:pt x="1304" y="1"/>
                    <a:pt x="777" y="1"/>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1" name="Google Shape;613;p12">
              <a:extLst>
                <a:ext uri="{FF2B5EF4-FFF2-40B4-BE49-F238E27FC236}">
                  <a16:creationId xmlns:a16="http://schemas.microsoft.com/office/drawing/2014/main" id="{FF3CF6B4-10E3-66C3-3C8D-2ED711B7D4F6}"/>
                </a:ext>
              </a:extLst>
            </p:cNvPr>
            <p:cNvSpPr/>
            <p:nvPr/>
          </p:nvSpPr>
          <p:spPr>
            <a:xfrm>
              <a:off x="5581056" y="2648998"/>
              <a:ext cx="108538" cy="60465"/>
            </a:xfrm>
            <a:custGeom>
              <a:avLst/>
              <a:gdLst/>
              <a:ahLst/>
              <a:cxnLst/>
              <a:rect l="l" t="t" r="r" b="b"/>
              <a:pathLst>
                <a:path w="3556" h="1981" extrusionOk="0">
                  <a:moveTo>
                    <a:pt x="698" y="148"/>
                  </a:moveTo>
                  <a:cubicBezTo>
                    <a:pt x="1176" y="148"/>
                    <a:pt x="1922" y="357"/>
                    <a:pt x="2540" y="646"/>
                  </a:cubicBezTo>
                  <a:cubicBezTo>
                    <a:pt x="3227" y="974"/>
                    <a:pt x="3356" y="1293"/>
                    <a:pt x="3396" y="1552"/>
                  </a:cubicBezTo>
                  <a:cubicBezTo>
                    <a:pt x="3350" y="1543"/>
                    <a:pt x="3291" y="1535"/>
                    <a:pt x="3223" y="1535"/>
                  </a:cubicBezTo>
                  <a:cubicBezTo>
                    <a:pt x="3068" y="1535"/>
                    <a:pt x="2869" y="1573"/>
                    <a:pt x="2689" y="1711"/>
                  </a:cubicBezTo>
                  <a:cubicBezTo>
                    <a:pt x="2582" y="1793"/>
                    <a:pt x="2459" y="1837"/>
                    <a:pt x="2297" y="1837"/>
                  </a:cubicBezTo>
                  <a:cubicBezTo>
                    <a:pt x="2007" y="1837"/>
                    <a:pt x="1593" y="1698"/>
                    <a:pt x="917" y="1392"/>
                  </a:cubicBezTo>
                  <a:cubicBezTo>
                    <a:pt x="528" y="1213"/>
                    <a:pt x="249" y="945"/>
                    <a:pt x="180" y="675"/>
                  </a:cubicBezTo>
                  <a:cubicBezTo>
                    <a:pt x="150" y="526"/>
                    <a:pt x="170" y="397"/>
                    <a:pt x="260" y="277"/>
                  </a:cubicBezTo>
                  <a:cubicBezTo>
                    <a:pt x="329" y="188"/>
                    <a:pt x="488" y="148"/>
                    <a:pt x="698" y="148"/>
                  </a:cubicBezTo>
                  <a:close/>
                  <a:moveTo>
                    <a:pt x="700" y="0"/>
                  </a:moveTo>
                  <a:cubicBezTo>
                    <a:pt x="455" y="0"/>
                    <a:pt x="255" y="53"/>
                    <a:pt x="150" y="188"/>
                  </a:cubicBezTo>
                  <a:cubicBezTo>
                    <a:pt x="41" y="337"/>
                    <a:pt x="1" y="516"/>
                    <a:pt x="50" y="706"/>
                  </a:cubicBezTo>
                  <a:cubicBezTo>
                    <a:pt x="120" y="1024"/>
                    <a:pt x="419" y="1323"/>
                    <a:pt x="857" y="1522"/>
                  </a:cubicBezTo>
                  <a:cubicBezTo>
                    <a:pt x="1504" y="1810"/>
                    <a:pt x="1953" y="1980"/>
                    <a:pt x="2301" y="1980"/>
                  </a:cubicBezTo>
                  <a:cubicBezTo>
                    <a:pt x="2490" y="1980"/>
                    <a:pt x="2639" y="1930"/>
                    <a:pt x="2779" y="1821"/>
                  </a:cubicBezTo>
                  <a:cubicBezTo>
                    <a:pt x="2928" y="1706"/>
                    <a:pt x="3100" y="1676"/>
                    <a:pt x="3234" y="1676"/>
                  </a:cubicBezTo>
                  <a:cubicBezTo>
                    <a:pt x="3369" y="1676"/>
                    <a:pt x="3466" y="1706"/>
                    <a:pt x="3466" y="1711"/>
                  </a:cubicBezTo>
                  <a:cubicBezTo>
                    <a:pt x="3486" y="1711"/>
                    <a:pt x="3515" y="1711"/>
                    <a:pt x="3535" y="1691"/>
                  </a:cubicBezTo>
                  <a:cubicBezTo>
                    <a:pt x="3555" y="1681"/>
                    <a:pt x="3555" y="1651"/>
                    <a:pt x="3555" y="1631"/>
                  </a:cubicBezTo>
                  <a:cubicBezTo>
                    <a:pt x="3515" y="1343"/>
                    <a:pt x="3446" y="914"/>
                    <a:pt x="2610" y="516"/>
                  </a:cubicBezTo>
                  <a:cubicBezTo>
                    <a:pt x="2146" y="305"/>
                    <a:pt x="1290" y="0"/>
                    <a:pt x="700"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2" name="Google Shape;614;p12">
              <a:extLst>
                <a:ext uri="{FF2B5EF4-FFF2-40B4-BE49-F238E27FC236}">
                  <a16:creationId xmlns:a16="http://schemas.microsoft.com/office/drawing/2014/main" id="{57D5588A-A5D7-CD85-F80A-C4067F818415}"/>
                </a:ext>
              </a:extLst>
            </p:cNvPr>
            <p:cNvSpPr/>
            <p:nvPr/>
          </p:nvSpPr>
          <p:spPr>
            <a:xfrm>
              <a:off x="5588961" y="2653790"/>
              <a:ext cx="43800" cy="30126"/>
            </a:xfrm>
            <a:custGeom>
              <a:avLst/>
              <a:gdLst/>
              <a:ahLst/>
              <a:cxnLst/>
              <a:rect l="l" t="t" r="r" b="b"/>
              <a:pathLst>
                <a:path w="1435" h="987" extrusionOk="0">
                  <a:moveTo>
                    <a:pt x="1365" y="1"/>
                  </a:moveTo>
                  <a:cubicBezTo>
                    <a:pt x="319" y="20"/>
                    <a:pt x="10" y="887"/>
                    <a:pt x="10" y="897"/>
                  </a:cubicBezTo>
                  <a:cubicBezTo>
                    <a:pt x="1" y="927"/>
                    <a:pt x="21" y="967"/>
                    <a:pt x="50" y="987"/>
                  </a:cubicBezTo>
                  <a:lnTo>
                    <a:pt x="80" y="987"/>
                  </a:lnTo>
                  <a:cubicBezTo>
                    <a:pt x="110" y="987"/>
                    <a:pt x="130" y="967"/>
                    <a:pt x="140" y="937"/>
                  </a:cubicBezTo>
                  <a:cubicBezTo>
                    <a:pt x="150" y="937"/>
                    <a:pt x="419" y="160"/>
                    <a:pt x="1365" y="140"/>
                  </a:cubicBezTo>
                  <a:cubicBezTo>
                    <a:pt x="1404" y="140"/>
                    <a:pt x="1435" y="110"/>
                    <a:pt x="1435" y="71"/>
                  </a:cubicBezTo>
                  <a:cubicBezTo>
                    <a:pt x="1435" y="31"/>
                    <a:pt x="1404" y="1"/>
                    <a:pt x="1365"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3" name="Google Shape;615;p12">
              <a:extLst>
                <a:ext uri="{FF2B5EF4-FFF2-40B4-BE49-F238E27FC236}">
                  <a16:creationId xmlns:a16="http://schemas.microsoft.com/office/drawing/2014/main" id="{D2881CD2-121F-C277-F58A-8C6EA2992FC3}"/>
                </a:ext>
              </a:extLst>
            </p:cNvPr>
            <p:cNvSpPr/>
            <p:nvPr/>
          </p:nvSpPr>
          <p:spPr>
            <a:xfrm>
              <a:off x="5605688" y="2662855"/>
              <a:ext cx="53506" cy="32629"/>
            </a:xfrm>
            <a:custGeom>
              <a:avLst/>
              <a:gdLst/>
              <a:ahLst/>
              <a:cxnLst/>
              <a:rect l="l" t="t" r="r" b="b"/>
              <a:pathLst>
                <a:path w="1753" h="1069" extrusionOk="0">
                  <a:moveTo>
                    <a:pt x="1430" y="1"/>
                  </a:moveTo>
                  <a:cubicBezTo>
                    <a:pt x="436" y="1"/>
                    <a:pt x="20" y="959"/>
                    <a:pt x="20" y="969"/>
                  </a:cubicBezTo>
                  <a:cubicBezTo>
                    <a:pt x="0" y="1008"/>
                    <a:pt x="20" y="1048"/>
                    <a:pt x="60" y="1068"/>
                  </a:cubicBezTo>
                  <a:lnTo>
                    <a:pt x="80" y="1068"/>
                  </a:lnTo>
                  <a:cubicBezTo>
                    <a:pt x="110" y="1068"/>
                    <a:pt x="139" y="1058"/>
                    <a:pt x="150" y="1028"/>
                  </a:cubicBezTo>
                  <a:cubicBezTo>
                    <a:pt x="168" y="992"/>
                    <a:pt x="533" y="142"/>
                    <a:pt x="1433" y="142"/>
                  </a:cubicBezTo>
                  <a:cubicBezTo>
                    <a:pt x="1509" y="142"/>
                    <a:pt x="1589" y="148"/>
                    <a:pt x="1673" y="162"/>
                  </a:cubicBezTo>
                  <a:cubicBezTo>
                    <a:pt x="1703" y="162"/>
                    <a:pt x="1743" y="142"/>
                    <a:pt x="1753" y="102"/>
                  </a:cubicBezTo>
                  <a:cubicBezTo>
                    <a:pt x="1753" y="62"/>
                    <a:pt x="1733" y="22"/>
                    <a:pt x="1693" y="22"/>
                  </a:cubicBezTo>
                  <a:cubicBezTo>
                    <a:pt x="1601" y="8"/>
                    <a:pt x="1514" y="1"/>
                    <a:pt x="1430"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4" name="Google Shape;616;p12">
              <a:extLst>
                <a:ext uri="{FF2B5EF4-FFF2-40B4-BE49-F238E27FC236}">
                  <a16:creationId xmlns:a16="http://schemas.microsoft.com/office/drawing/2014/main" id="{7BC59179-FA2F-0F94-97F8-280E217A7108}"/>
                </a:ext>
              </a:extLst>
            </p:cNvPr>
            <p:cNvSpPr/>
            <p:nvPr/>
          </p:nvSpPr>
          <p:spPr>
            <a:xfrm>
              <a:off x="5624826" y="2674759"/>
              <a:ext cx="55948" cy="28905"/>
            </a:xfrm>
            <a:custGeom>
              <a:avLst/>
              <a:gdLst/>
              <a:ahLst/>
              <a:cxnLst/>
              <a:rect l="l" t="t" r="r" b="b"/>
              <a:pathLst>
                <a:path w="1833" h="947" extrusionOk="0">
                  <a:moveTo>
                    <a:pt x="1274" y="0"/>
                  </a:moveTo>
                  <a:cubicBezTo>
                    <a:pt x="385" y="0"/>
                    <a:pt x="21" y="839"/>
                    <a:pt x="21" y="847"/>
                  </a:cubicBezTo>
                  <a:cubicBezTo>
                    <a:pt x="1" y="877"/>
                    <a:pt x="21" y="927"/>
                    <a:pt x="50" y="937"/>
                  </a:cubicBezTo>
                  <a:cubicBezTo>
                    <a:pt x="60" y="937"/>
                    <a:pt x="70" y="947"/>
                    <a:pt x="80" y="947"/>
                  </a:cubicBezTo>
                  <a:cubicBezTo>
                    <a:pt x="110" y="947"/>
                    <a:pt x="130" y="927"/>
                    <a:pt x="150" y="897"/>
                  </a:cubicBezTo>
                  <a:cubicBezTo>
                    <a:pt x="159" y="863"/>
                    <a:pt x="478" y="136"/>
                    <a:pt x="1273" y="136"/>
                  </a:cubicBezTo>
                  <a:cubicBezTo>
                    <a:pt x="1412" y="136"/>
                    <a:pt x="1565" y="158"/>
                    <a:pt x="1733" y="210"/>
                  </a:cubicBezTo>
                  <a:cubicBezTo>
                    <a:pt x="1739" y="212"/>
                    <a:pt x="1744" y="212"/>
                    <a:pt x="1750" y="212"/>
                  </a:cubicBezTo>
                  <a:cubicBezTo>
                    <a:pt x="1776" y="212"/>
                    <a:pt x="1805" y="195"/>
                    <a:pt x="1813" y="170"/>
                  </a:cubicBezTo>
                  <a:cubicBezTo>
                    <a:pt x="1833" y="130"/>
                    <a:pt x="1813" y="90"/>
                    <a:pt x="1773" y="81"/>
                  </a:cubicBezTo>
                  <a:cubicBezTo>
                    <a:pt x="1591" y="24"/>
                    <a:pt x="1425" y="0"/>
                    <a:pt x="1274"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5" name="Google Shape;617;p12">
              <a:extLst>
                <a:ext uri="{FF2B5EF4-FFF2-40B4-BE49-F238E27FC236}">
                  <a16:creationId xmlns:a16="http://schemas.microsoft.com/office/drawing/2014/main" id="{37BC515C-1688-2E99-726D-23EE5112CB0B}"/>
                </a:ext>
              </a:extLst>
            </p:cNvPr>
            <p:cNvSpPr/>
            <p:nvPr/>
          </p:nvSpPr>
          <p:spPr>
            <a:xfrm>
              <a:off x="5573761" y="2712974"/>
              <a:ext cx="105486" cy="157862"/>
            </a:xfrm>
            <a:custGeom>
              <a:avLst/>
              <a:gdLst/>
              <a:ahLst/>
              <a:cxnLst/>
              <a:rect l="l" t="t" r="r" b="b"/>
              <a:pathLst>
                <a:path w="3456" h="5172" extrusionOk="0">
                  <a:moveTo>
                    <a:pt x="1795" y="0"/>
                  </a:moveTo>
                  <a:cubicBezTo>
                    <a:pt x="1428" y="0"/>
                    <a:pt x="1146" y="103"/>
                    <a:pt x="1146" y="342"/>
                  </a:cubicBezTo>
                  <a:cubicBezTo>
                    <a:pt x="1146" y="780"/>
                    <a:pt x="1982" y="929"/>
                    <a:pt x="1982" y="929"/>
                  </a:cubicBezTo>
                  <a:cubicBezTo>
                    <a:pt x="1974" y="929"/>
                    <a:pt x="1965" y="929"/>
                    <a:pt x="1957" y="929"/>
                  </a:cubicBezTo>
                  <a:cubicBezTo>
                    <a:pt x="1428" y="929"/>
                    <a:pt x="927" y="1826"/>
                    <a:pt x="927" y="1826"/>
                  </a:cubicBezTo>
                  <a:lnTo>
                    <a:pt x="1" y="4793"/>
                  </a:lnTo>
                  <a:lnTo>
                    <a:pt x="1793" y="5171"/>
                  </a:lnTo>
                  <a:cubicBezTo>
                    <a:pt x="1793" y="5171"/>
                    <a:pt x="3157" y="2403"/>
                    <a:pt x="3237" y="1955"/>
                  </a:cubicBezTo>
                  <a:cubicBezTo>
                    <a:pt x="3327" y="1507"/>
                    <a:pt x="3456" y="462"/>
                    <a:pt x="2769" y="192"/>
                  </a:cubicBezTo>
                  <a:cubicBezTo>
                    <a:pt x="2462" y="71"/>
                    <a:pt x="2100" y="0"/>
                    <a:pt x="1795" y="0"/>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6" name="Google Shape;618;p12">
              <a:extLst>
                <a:ext uri="{FF2B5EF4-FFF2-40B4-BE49-F238E27FC236}">
                  <a16:creationId xmlns:a16="http://schemas.microsoft.com/office/drawing/2014/main" id="{7970A935-BCD4-CEB8-E2E4-E4C83A65E16A}"/>
                </a:ext>
              </a:extLst>
            </p:cNvPr>
            <p:cNvSpPr/>
            <p:nvPr/>
          </p:nvSpPr>
          <p:spPr>
            <a:xfrm>
              <a:off x="5571350" y="2710838"/>
              <a:ext cx="109118" cy="162410"/>
            </a:xfrm>
            <a:custGeom>
              <a:avLst/>
              <a:gdLst/>
              <a:ahLst/>
              <a:cxnLst/>
              <a:rect l="l" t="t" r="r" b="b"/>
              <a:pathLst>
                <a:path w="3575" h="5321" extrusionOk="0">
                  <a:moveTo>
                    <a:pt x="1872" y="0"/>
                  </a:moveTo>
                  <a:cubicBezTo>
                    <a:pt x="1646" y="0"/>
                    <a:pt x="1446" y="37"/>
                    <a:pt x="1315" y="123"/>
                  </a:cubicBezTo>
                  <a:cubicBezTo>
                    <a:pt x="1215" y="193"/>
                    <a:pt x="1155" y="293"/>
                    <a:pt x="1155" y="412"/>
                  </a:cubicBezTo>
                  <a:cubicBezTo>
                    <a:pt x="1155" y="731"/>
                    <a:pt x="1503" y="900"/>
                    <a:pt x="1773" y="990"/>
                  </a:cubicBezTo>
                  <a:cubicBezTo>
                    <a:pt x="1324" y="1198"/>
                    <a:pt x="966" y="1826"/>
                    <a:pt x="946" y="1856"/>
                  </a:cubicBezTo>
                  <a:cubicBezTo>
                    <a:pt x="926" y="1896"/>
                    <a:pt x="936" y="1935"/>
                    <a:pt x="966" y="1955"/>
                  </a:cubicBezTo>
                  <a:cubicBezTo>
                    <a:pt x="979" y="1962"/>
                    <a:pt x="992" y="1965"/>
                    <a:pt x="1005" y="1965"/>
                  </a:cubicBezTo>
                  <a:cubicBezTo>
                    <a:pt x="1030" y="1965"/>
                    <a:pt x="1052" y="1952"/>
                    <a:pt x="1065" y="1926"/>
                  </a:cubicBezTo>
                  <a:cubicBezTo>
                    <a:pt x="1075" y="1916"/>
                    <a:pt x="1557" y="1069"/>
                    <a:pt x="2036" y="1069"/>
                  </a:cubicBezTo>
                  <a:cubicBezTo>
                    <a:pt x="2044" y="1069"/>
                    <a:pt x="2053" y="1069"/>
                    <a:pt x="2061" y="1069"/>
                  </a:cubicBezTo>
                  <a:lnTo>
                    <a:pt x="2071" y="930"/>
                  </a:lnTo>
                  <a:cubicBezTo>
                    <a:pt x="1862" y="890"/>
                    <a:pt x="1304" y="721"/>
                    <a:pt x="1304" y="412"/>
                  </a:cubicBezTo>
                  <a:cubicBezTo>
                    <a:pt x="1304" y="342"/>
                    <a:pt x="1335" y="293"/>
                    <a:pt x="1394" y="243"/>
                  </a:cubicBezTo>
                  <a:cubicBezTo>
                    <a:pt x="1500" y="175"/>
                    <a:pt x="1678" y="141"/>
                    <a:pt x="1889" y="141"/>
                  </a:cubicBezTo>
                  <a:cubicBezTo>
                    <a:pt x="2174" y="141"/>
                    <a:pt x="2519" y="202"/>
                    <a:pt x="2828" y="322"/>
                  </a:cubicBezTo>
                  <a:cubicBezTo>
                    <a:pt x="3426" y="561"/>
                    <a:pt x="3346" y="1488"/>
                    <a:pt x="3246" y="2005"/>
                  </a:cubicBezTo>
                  <a:cubicBezTo>
                    <a:pt x="3176" y="2413"/>
                    <a:pt x="2012" y="4794"/>
                    <a:pt x="1832" y="5162"/>
                  </a:cubicBezTo>
                  <a:lnTo>
                    <a:pt x="89" y="4794"/>
                  </a:lnTo>
                  <a:cubicBezTo>
                    <a:pt x="85" y="4792"/>
                    <a:pt x="81" y="4792"/>
                    <a:pt x="77" y="4792"/>
                  </a:cubicBezTo>
                  <a:cubicBezTo>
                    <a:pt x="50" y="4792"/>
                    <a:pt x="19" y="4819"/>
                    <a:pt x="10" y="4853"/>
                  </a:cubicBezTo>
                  <a:cubicBezTo>
                    <a:pt x="0" y="4883"/>
                    <a:pt x="30" y="4923"/>
                    <a:pt x="60" y="4933"/>
                  </a:cubicBezTo>
                  <a:lnTo>
                    <a:pt x="1912" y="5321"/>
                  </a:lnTo>
                  <a:lnTo>
                    <a:pt x="1932" y="5272"/>
                  </a:lnTo>
                  <a:cubicBezTo>
                    <a:pt x="1992" y="5162"/>
                    <a:pt x="3306" y="2483"/>
                    <a:pt x="3386" y="2035"/>
                  </a:cubicBezTo>
                  <a:cubicBezTo>
                    <a:pt x="3495" y="1468"/>
                    <a:pt x="3575" y="472"/>
                    <a:pt x="2878" y="193"/>
                  </a:cubicBezTo>
                  <a:cubicBezTo>
                    <a:pt x="2573" y="76"/>
                    <a:pt x="2196" y="0"/>
                    <a:pt x="1872"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7" name="Google Shape;619;p12">
              <a:extLst>
                <a:ext uri="{FF2B5EF4-FFF2-40B4-BE49-F238E27FC236}">
                  <a16:creationId xmlns:a16="http://schemas.microsoft.com/office/drawing/2014/main" id="{CD670E9C-858D-9B92-6C44-399D99F64CF4}"/>
                </a:ext>
              </a:extLst>
            </p:cNvPr>
            <p:cNvSpPr/>
            <p:nvPr/>
          </p:nvSpPr>
          <p:spPr>
            <a:xfrm>
              <a:off x="5341845" y="2775669"/>
              <a:ext cx="462019" cy="420814"/>
            </a:xfrm>
            <a:custGeom>
              <a:avLst/>
              <a:gdLst/>
              <a:ahLst/>
              <a:cxnLst/>
              <a:rect l="l" t="t" r="r" b="b"/>
              <a:pathLst>
                <a:path w="15137" h="13787" extrusionOk="0">
                  <a:moveTo>
                    <a:pt x="6145" y="1"/>
                  </a:moveTo>
                  <a:cubicBezTo>
                    <a:pt x="1" y="5786"/>
                    <a:pt x="648" y="13364"/>
                    <a:pt x="4442" y="13762"/>
                  </a:cubicBezTo>
                  <a:cubicBezTo>
                    <a:pt x="4594" y="13779"/>
                    <a:pt x="4751" y="13787"/>
                    <a:pt x="4912" y="13787"/>
                  </a:cubicBezTo>
                  <a:cubicBezTo>
                    <a:pt x="8778" y="13787"/>
                    <a:pt x="15136" y="9281"/>
                    <a:pt x="15136" y="9281"/>
                  </a:cubicBezTo>
                  <a:lnTo>
                    <a:pt x="13643" y="6692"/>
                  </a:lnTo>
                  <a:lnTo>
                    <a:pt x="9700" y="6613"/>
                  </a:lnTo>
                  <a:lnTo>
                    <a:pt x="11064" y="1514"/>
                  </a:lnTo>
                  <a:lnTo>
                    <a:pt x="6145" y="1"/>
                  </a:ln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8" name="Google Shape;620;p12">
              <a:extLst>
                <a:ext uri="{FF2B5EF4-FFF2-40B4-BE49-F238E27FC236}">
                  <a16:creationId xmlns:a16="http://schemas.microsoft.com/office/drawing/2014/main" id="{4D0D9FBB-76C2-F68E-45FA-DF89067911F2}"/>
                </a:ext>
              </a:extLst>
            </p:cNvPr>
            <p:cNvSpPr/>
            <p:nvPr/>
          </p:nvSpPr>
          <p:spPr>
            <a:xfrm>
              <a:off x="5507525" y="2985393"/>
              <a:ext cx="132223" cy="57169"/>
            </a:xfrm>
            <a:custGeom>
              <a:avLst/>
              <a:gdLst/>
              <a:ahLst/>
              <a:cxnLst/>
              <a:rect l="l" t="t" r="r" b="b"/>
              <a:pathLst>
                <a:path w="4332" h="1873" extrusionOk="0">
                  <a:moveTo>
                    <a:pt x="946" y="1"/>
                  </a:moveTo>
                  <a:cubicBezTo>
                    <a:pt x="428" y="1"/>
                    <a:pt x="0" y="419"/>
                    <a:pt x="0" y="937"/>
                  </a:cubicBezTo>
                  <a:cubicBezTo>
                    <a:pt x="0" y="1455"/>
                    <a:pt x="428" y="1873"/>
                    <a:pt x="946" y="1873"/>
                  </a:cubicBezTo>
                  <a:lnTo>
                    <a:pt x="3395" y="1873"/>
                  </a:lnTo>
                  <a:cubicBezTo>
                    <a:pt x="3913" y="1873"/>
                    <a:pt x="4331" y="1455"/>
                    <a:pt x="4331" y="937"/>
                  </a:cubicBezTo>
                  <a:cubicBezTo>
                    <a:pt x="4331" y="419"/>
                    <a:pt x="3913" y="1"/>
                    <a:pt x="3395" y="1"/>
                  </a:cubicBezTo>
                  <a:close/>
                </a:path>
              </a:pathLst>
            </a:custGeom>
            <a:solidFill>
              <a:srgbClr val="CF3711"/>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9" name="Google Shape;621;p12">
              <a:extLst>
                <a:ext uri="{FF2B5EF4-FFF2-40B4-BE49-F238E27FC236}">
                  <a16:creationId xmlns:a16="http://schemas.microsoft.com/office/drawing/2014/main" id="{BB4A7520-EEC6-EB63-5993-36C94DB2E305}"/>
                </a:ext>
              </a:extLst>
            </p:cNvPr>
            <p:cNvSpPr/>
            <p:nvPr/>
          </p:nvSpPr>
          <p:spPr>
            <a:xfrm>
              <a:off x="5408722" y="2899684"/>
              <a:ext cx="112811" cy="57169"/>
            </a:xfrm>
            <a:custGeom>
              <a:avLst/>
              <a:gdLst/>
              <a:ahLst/>
              <a:cxnLst/>
              <a:rect l="l" t="t" r="r" b="b"/>
              <a:pathLst>
                <a:path w="3696" h="1873" extrusionOk="0">
                  <a:moveTo>
                    <a:pt x="807" y="1"/>
                  </a:moveTo>
                  <a:cubicBezTo>
                    <a:pt x="478" y="608"/>
                    <a:pt x="210" y="1225"/>
                    <a:pt x="0" y="1823"/>
                  </a:cubicBezTo>
                  <a:cubicBezTo>
                    <a:pt x="91" y="1853"/>
                    <a:pt x="200" y="1873"/>
                    <a:pt x="299" y="1873"/>
                  </a:cubicBezTo>
                  <a:lnTo>
                    <a:pt x="2759" y="1873"/>
                  </a:lnTo>
                  <a:cubicBezTo>
                    <a:pt x="3277" y="1873"/>
                    <a:pt x="3695" y="1454"/>
                    <a:pt x="3695" y="937"/>
                  </a:cubicBezTo>
                  <a:cubicBezTo>
                    <a:pt x="3695" y="419"/>
                    <a:pt x="3277" y="1"/>
                    <a:pt x="2759" y="1"/>
                  </a:cubicBezTo>
                  <a:close/>
                </a:path>
              </a:pathLst>
            </a:custGeom>
            <a:solidFill>
              <a:srgbClr val="CF3711"/>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40" name="Google Shape;622;p12">
              <a:extLst>
                <a:ext uri="{FF2B5EF4-FFF2-40B4-BE49-F238E27FC236}">
                  <a16:creationId xmlns:a16="http://schemas.microsoft.com/office/drawing/2014/main" id="{BFA551C9-E5B4-7C0E-B841-D6BC23620D62}"/>
                </a:ext>
              </a:extLst>
            </p:cNvPr>
            <p:cNvSpPr/>
            <p:nvPr/>
          </p:nvSpPr>
          <p:spPr>
            <a:xfrm>
              <a:off x="5389584" y="3067745"/>
              <a:ext cx="109118" cy="57504"/>
            </a:xfrm>
            <a:custGeom>
              <a:avLst/>
              <a:gdLst/>
              <a:ahLst/>
              <a:cxnLst/>
              <a:rect l="l" t="t" r="r" b="b"/>
              <a:pathLst>
                <a:path w="3575" h="1884" extrusionOk="0">
                  <a:moveTo>
                    <a:pt x="189" y="1"/>
                  </a:moveTo>
                  <a:cubicBezTo>
                    <a:pt x="120" y="1"/>
                    <a:pt x="60" y="11"/>
                    <a:pt x="1" y="21"/>
                  </a:cubicBezTo>
                  <a:cubicBezTo>
                    <a:pt x="20" y="708"/>
                    <a:pt x="130" y="1326"/>
                    <a:pt x="319" y="1883"/>
                  </a:cubicBezTo>
                  <a:lnTo>
                    <a:pt x="2639" y="1883"/>
                  </a:lnTo>
                  <a:cubicBezTo>
                    <a:pt x="3157" y="1883"/>
                    <a:pt x="3575" y="1455"/>
                    <a:pt x="3575" y="937"/>
                  </a:cubicBezTo>
                  <a:cubicBezTo>
                    <a:pt x="3575" y="419"/>
                    <a:pt x="3157" y="1"/>
                    <a:pt x="2639" y="1"/>
                  </a:cubicBezTo>
                  <a:close/>
                </a:path>
              </a:pathLst>
            </a:custGeom>
            <a:solidFill>
              <a:srgbClr val="CF3711"/>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41" name="Google Shape;623;p12">
              <a:extLst>
                <a:ext uri="{FF2B5EF4-FFF2-40B4-BE49-F238E27FC236}">
                  <a16:creationId xmlns:a16="http://schemas.microsoft.com/office/drawing/2014/main" id="{3C0C27A8-C6A9-515E-F54F-AA52305B603D}"/>
                </a:ext>
              </a:extLst>
            </p:cNvPr>
            <p:cNvSpPr/>
            <p:nvPr/>
          </p:nvSpPr>
          <p:spPr>
            <a:xfrm>
              <a:off x="5666765" y="3047691"/>
              <a:ext cx="129507" cy="57169"/>
            </a:xfrm>
            <a:custGeom>
              <a:avLst/>
              <a:gdLst/>
              <a:ahLst/>
              <a:cxnLst/>
              <a:rect l="l" t="t" r="r" b="b"/>
              <a:pathLst>
                <a:path w="4243" h="1873" extrusionOk="0">
                  <a:moveTo>
                    <a:pt x="937" y="1"/>
                  </a:moveTo>
                  <a:cubicBezTo>
                    <a:pt x="419" y="1"/>
                    <a:pt x="1" y="419"/>
                    <a:pt x="1" y="937"/>
                  </a:cubicBezTo>
                  <a:cubicBezTo>
                    <a:pt x="1" y="1454"/>
                    <a:pt x="419" y="1873"/>
                    <a:pt x="937" y="1873"/>
                  </a:cubicBezTo>
                  <a:lnTo>
                    <a:pt x="2141" y="1873"/>
                  </a:lnTo>
                  <a:cubicBezTo>
                    <a:pt x="3108" y="1295"/>
                    <a:pt x="3864" y="797"/>
                    <a:pt x="4243" y="549"/>
                  </a:cubicBezTo>
                  <a:cubicBezTo>
                    <a:pt x="4093" y="220"/>
                    <a:pt x="3765" y="1"/>
                    <a:pt x="3386" y="1"/>
                  </a:cubicBezTo>
                  <a:close/>
                </a:path>
              </a:pathLst>
            </a:custGeom>
            <a:solidFill>
              <a:srgbClr val="CF3711"/>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42" name="Google Shape;624;p12">
              <a:extLst>
                <a:ext uri="{FF2B5EF4-FFF2-40B4-BE49-F238E27FC236}">
                  <a16:creationId xmlns:a16="http://schemas.microsoft.com/office/drawing/2014/main" id="{B42B142F-7916-B42B-CD27-41908445A67B}"/>
                </a:ext>
              </a:extLst>
            </p:cNvPr>
            <p:cNvSpPr/>
            <p:nvPr/>
          </p:nvSpPr>
          <p:spPr>
            <a:xfrm>
              <a:off x="5530601" y="3127326"/>
              <a:ext cx="129507" cy="57169"/>
            </a:xfrm>
            <a:custGeom>
              <a:avLst/>
              <a:gdLst/>
              <a:ahLst/>
              <a:cxnLst/>
              <a:rect l="l" t="t" r="r" b="b"/>
              <a:pathLst>
                <a:path w="4243" h="1873" extrusionOk="0">
                  <a:moveTo>
                    <a:pt x="937" y="1"/>
                  </a:moveTo>
                  <a:cubicBezTo>
                    <a:pt x="419" y="1"/>
                    <a:pt x="1" y="419"/>
                    <a:pt x="1" y="937"/>
                  </a:cubicBezTo>
                  <a:cubicBezTo>
                    <a:pt x="1" y="1454"/>
                    <a:pt x="419" y="1873"/>
                    <a:pt x="937" y="1873"/>
                  </a:cubicBezTo>
                  <a:lnTo>
                    <a:pt x="1026" y="1873"/>
                  </a:lnTo>
                  <a:cubicBezTo>
                    <a:pt x="2092" y="1554"/>
                    <a:pt x="3207" y="1076"/>
                    <a:pt x="4243" y="558"/>
                  </a:cubicBezTo>
                  <a:cubicBezTo>
                    <a:pt x="4103" y="230"/>
                    <a:pt x="3774" y="1"/>
                    <a:pt x="3386" y="1"/>
                  </a:cubicBezTo>
                  <a:close/>
                </a:path>
              </a:pathLst>
            </a:custGeom>
            <a:solidFill>
              <a:srgbClr val="CF3711"/>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43" name="Google Shape;625;p12">
              <a:extLst>
                <a:ext uri="{FF2B5EF4-FFF2-40B4-BE49-F238E27FC236}">
                  <a16:creationId xmlns:a16="http://schemas.microsoft.com/office/drawing/2014/main" id="{D582329C-F072-45EE-8444-D9ACA0C23F31}"/>
                </a:ext>
              </a:extLst>
            </p:cNvPr>
            <p:cNvSpPr/>
            <p:nvPr/>
          </p:nvSpPr>
          <p:spPr>
            <a:xfrm>
              <a:off x="5368920" y="2773257"/>
              <a:ext cx="428566" cy="425514"/>
            </a:xfrm>
            <a:custGeom>
              <a:avLst/>
              <a:gdLst/>
              <a:ahLst/>
              <a:cxnLst/>
              <a:rect l="l" t="t" r="r" b="b"/>
              <a:pathLst>
                <a:path w="14041" h="13941" extrusionOk="0">
                  <a:moveTo>
                    <a:pt x="5278" y="160"/>
                  </a:moveTo>
                  <a:lnTo>
                    <a:pt x="10097" y="1643"/>
                  </a:lnTo>
                  <a:lnTo>
                    <a:pt x="9032" y="6294"/>
                  </a:lnTo>
                  <a:lnTo>
                    <a:pt x="13383" y="6473"/>
                  </a:lnTo>
                  <a:lnTo>
                    <a:pt x="13881" y="9529"/>
                  </a:lnTo>
                  <a:cubicBezTo>
                    <a:pt x="13632" y="9699"/>
                    <a:pt x="12079" y="10774"/>
                    <a:pt x="10147" y="11790"/>
                  </a:cubicBezTo>
                  <a:cubicBezTo>
                    <a:pt x="7654" y="13108"/>
                    <a:pt x="5557" y="13797"/>
                    <a:pt x="4037" y="13797"/>
                  </a:cubicBezTo>
                  <a:cubicBezTo>
                    <a:pt x="3869" y="13797"/>
                    <a:pt x="3708" y="13788"/>
                    <a:pt x="3555" y="13771"/>
                  </a:cubicBezTo>
                  <a:cubicBezTo>
                    <a:pt x="2400" y="13652"/>
                    <a:pt x="1504" y="12835"/>
                    <a:pt x="1056" y="11491"/>
                  </a:cubicBezTo>
                  <a:cubicBezTo>
                    <a:pt x="149" y="8803"/>
                    <a:pt x="1085" y="4123"/>
                    <a:pt x="5278" y="160"/>
                  </a:cubicBezTo>
                  <a:close/>
                  <a:moveTo>
                    <a:pt x="5238" y="0"/>
                  </a:moveTo>
                  <a:lnTo>
                    <a:pt x="5208" y="30"/>
                  </a:lnTo>
                  <a:cubicBezTo>
                    <a:pt x="956" y="4043"/>
                    <a:pt x="0" y="8803"/>
                    <a:pt x="917" y="11531"/>
                  </a:cubicBezTo>
                  <a:cubicBezTo>
                    <a:pt x="1395" y="12935"/>
                    <a:pt x="2320" y="13782"/>
                    <a:pt x="3545" y="13921"/>
                  </a:cubicBezTo>
                  <a:cubicBezTo>
                    <a:pt x="3705" y="13931"/>
                    <a:pt x="3864" y="13941"/>
                    <a:pt x="4033" y="13941"/>
                  </a:cubicBezTo>
                  <a:cubicBezTo>
                    <a:pt x="7857" y="13941"/>
                    <a:pt x="13941" y="9659"/>
                    <a:pt x="14001" y="9619"/>
                  </a:cubicBezTo>
                  <a:lnTo>
                    <a:pt x="14041" y="9589"/>
                  </a:lnTo>
                  <a:lnTo>
                    <a:pt x="13503" y="6343"/>
                  </a:lnTo>
                  <a:lnTo>
                    <a:pt x="9211" y="6154"/>
                  </a:lnTo>
                  <a:lnTo>
                    <a:pt x="10266" y="1543"/>
                  </a:lnTo>
                  <a:lnTo>
                    <a:pt x="5238" y="0"/>
                  </a:ln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44" name="Google Shape;626;p12">
              <a:extLst>
                <a:ext uri="{FF2B5EF4-FFF2-40B4-BE49-F238E27FC236}">
                  <a16:creationId xmlns:a16="http://schemas.microsoft.com/office/drawing/2014/main" id="{41A80975-8A53-EDFD-FDBE-94C645EC5562}"/>
                </a:ext>
              </a:extLst>
            </p:cNvPr>
            <p:cNvSpPr/>
            <p:nvPr/>
          </p:nvSpPr>
          <p:spPr>
            <a:xfrm>
              <a:off x="5572845" y="2936159"/>
              <a:ext cx="108538" cy="41358"/>
            </a:xfrm>
            <a:custGeom>
              <a:avLst/>
              <a:gdLst/>
              <a:ahLst/>
              <a:cxnLst/>
              <a:rect l="l" t="t" r="r" b="b"/>
              <a:pathLst>
                <a:path w="3556" h="1355" extrusionOk="0">
                  <a:moveTo>
                    <a:pt x="3486" y="1"/>
                  </a:moveTo>
                  <a:cubicBezTo>
                    <a:pt x="1753" y="140"/>
                    <a:pt x="60" y="1215"/>
                    <a:pt x="40" y="1225"/>
                  </a:cubicBezTo>
                  <a:cubicBezTo>
                    <a:pt x="11" y="1245"/>
                    <a:pt x="1" y="1285"/>
                    <a:pt x="21" y="1325"/>
                  </a:cubicBezTo>
                  <a:cubicBezTo>
                    <a:pt x="31" y="1344"/>
                    <a:pt x="60" y="1355"/>
                    <a:pt x="80" y="1355"/>
                  </a:cubicBezTo>
                  <a:cubicBezTo>
                    <a:pt x="91" y="1355"/>
                    <a:pt x="111" y="1355"/>
                    <a:pt x="120" y="1344"/>
                  </a:cubicBezTo>
                  <a:cubicBezTo>
                    <a:pt x="140" y="1335"/>
                    <a:pt x="1803" y="279"/>
                    <a:pt x="3496" y="140"/>
                  </a:cubicBezTo>
                  <a:cubicBezTo>
                    <a:pt x="3536" y="140"/>
                    <a:pt x="3556" y="110"/>
                    <a:pt x="3556" y="70"/>
                  </a:cubicBezTo>
                  <a:cubicBezTo>
                    <a:pt x="3556" y="30"/>
                    <a:pt x="3516" y="1"/>
                    <a:pt x="3486"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46" name="Google Shape;627;p12">
              <a:extLst>
                <a:ext uri="{FF2B5EF4-FFF2-40B4-BE49-F238E27FC236}">
                  <a16:creationId xmlns:a16="http://schemas.microsoft.com/office/drawing/2014/main" id="{F369A2D1-5408-132F-B217-71B053BE42C9}"/>
                </a:ext>
              </a:extLst>
            </p:cNvPr>
            <p:cNvSpPr/>
            <p:nvPr/>
          </p:nvSpPr>
          <p:spPr>
            <a:xfrm>
              <a:off x="6411104" y="3095704"/>
              <a:ext cx="89400" cy="187256"/>
            </a:xfrm>
            <a:custGeom>
              <a:avLst/>
              <a:gdLst/>
              <a:ahLst/>
              <a:cxnLst/>
              <a:rect l="l" t="t" r="r" b="b"/>
              <a:pathLst>
                <a:path w="2929" h="6135" extrusionOk="0">
                  <a:moveTo>
                    <a:pt x="1" y="1"/>
                  </a:moveTo>
                  <a:lnTo>
                    <a:pt x="80" y="6135"/>
                  </a:lnTo>
                  <a:lnTo>
                    <a:pt x="2928" y="6135"/>
                  </a:lnTo>
                  <a:lnTo>
                    <a:pt x="2859" y="1"/>
                  </a:ln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47" name="Google Shape;628;p12">
              <a:extLst>
                <a:ext uri="{FF2B5EF4-FFF2-40B4-BE49-F238E27FC236}">
                  <a16:creationId xmlns:a16="http://schemas.microsoft.com/office/drawing/2014/main" id="{01455DFF-BBEB-F966-FB9F-7F91399DA703}"/>
                </a:ext>
              </a:extLst>
            </p:cNvPr>
            <p:cNvSpPr/>
            <p:nvPr/>
          </p:nvSpPr>
          <p:spPr>
            <a:xfrm>
              <a:off x="6408998" y="3093598"/>
              <a:ext cx="93643" cy="191498"/>
            </a:xfrm>
            <a:custGeom>
              <a:avLst/>
              <a:gdLst/>
              <a:ahLst/>
              <a:cxnLst/>
              <a:rect l="l" t="t" r="r" b="b"/>
              <a:pathLst>
                <a:path w="3068" h="6274" extrusionOk="0">
                  <a:moveTo>
                    <a:pt x="2858" y="140"/>
                  </a:moveTo>
                  <a:lnTo>
                    <a:pt x="2928" y="6135"/>
                  </a:lnTo>
                  <a:lnTo>
                    <a:pt x="219" y="6135"/>
                  </a:lnTo>
                  <a:lnTo>
                    <a:pt x="140" y="140"/>
                  </a:lnTo>
                  <a:close/>
                  <a:moveTo>
                    <a:pt x="0" y="1"/>
                  </a:moveTo>
                  <a:lnTo>
                    <a:pt x="80" y="6274"/>
                  </a:lnTo>
                  <a:lnTo>
                    <a:pt x="3067" y="6274"/>
                  </a:lnTo>
                  <a:lnTo>
                    <a:pt x="2997" y="1"/>
                  </a:ln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48" name="Google Shape;629;p12">
              <a:extLst>
                <a:ext uri="{FF2B5EF4-FFF2-40B4-BE49-F238E27FC236}">
                  <a16:creationId xmlns:a16="http://schemas.microsoft.com/office/drawing/2014/main" id="{787AE615-8380-B6FA-349B-EE43BCF51BDF}"/>
                </a:ext>
              </a:extLst>
            </p:cNvPr>
            <p:cNvSpPr/>
            <p:nvPr/>
          </p:nvSpPr>
          <p:spPr>
            <a:xfrm>
              <a:off x="5907776" y="2947392"/>
              <a:ext cx="535884" cy="370421"/>
            </a:xfrm>
            <a:custGeom>
              <a:avLst/>
              <a:gdLst/>
              <a:ahLst/>
              <a:cxnLst/>
              <a:rect l="l" t="t" r="r" b="b"/>
              <a:pathLst>
                <a:path w="17557" h="12136" extrusionOk="0">
                  <a:moveTo>
                    <a:pt x="6065" y="1"/>
                  </a:moveTo>
                  <a:lnTo>
                    <a:pt x="1" y="5756"/>
                  </a:lnTo>
                  <a:cubicBezTo>
                    <a:pt x="1" y="5756"/>
                    <a:pt x="5607" y="11651"/>
                    <a:pt x="7170" y="11990"/>
                  </a:cubicBezTo>
                  <a:cubicBezTo>
                    <a:pt x="7688" y="12099"/>
                    <a:pt x="9015" y="12136"/>
                    <a:pt x="10553" y="12136"/>
                  </a:cubicBezTo>
                  <a:cubicBezTo>
                    <a:pt x="13631" y="12136"/>
                    <a:pt x="17557" y="11990"/>
                    <a:pt x="17557" y="11990"/>
                  </a:cubicBezTo>
                  <a:lnTo>
                    <a:pt x="17327" y="3307"/>
                  </a:lnTo>
                  <a:lnTo>
                    <a:pt x="7420" y="3048"/>
                  </a:lnTo>
                  <a:lnTo>
                    <a:pt x="6065" y="1"/>
                  </a:lnTo>
                  <a:close/>
                </a:path>
              </a:pathLst>
            </a:custGeom>
            <a:solidFill>
              <a:srgbClr val="2371AD"/>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49" name="Google Shape;630;p12">
              <a:extLst>
                <a:ext uri="{FF2B5EF4-FFF2-40B4-BE49-F238E27FC236}">
                  <a16:creationId xmlns:a16="http://schemas.microsoft.com/office/drawing/2014/main" id="{FBA1B421-030D-2049-7B19-DE45AA43F7A1}"/>
                </a:ext>
              </a:extLst>
            </p:cNvPr>
            <p:cNvSpPr/>
            <p:nvPr/>
          </p:nvSpPr>
          <p:spPr>
            <a:xfrm>
              <a:off x="5945778" y="2957129"/>
              <a:ext cx="496357" cy="360196"/>
            </a:xfrm>
            <a:custGeom>
              <a:avLst/>
              <a:gdLst/>
              <a:ahLst/>
              <a:cxnLst/>
              <a:rect l="l" t="t" r="r" b="b"/>
              <a:pathLst>
                <a:path w="16262" h="11801" extrusionOk="0">
                  <a:moveTo>
                    <a:pt x="4960" y="3963"/>
                  </a:moveTo>
                  <a:lnTo>
                    <a:pt x="4960" y="6712"/>
                  </a:lnTo>
                  <a:lnTo>
                    <a:pt x="2112" y="6712"/>
                  </a:lnTo>
                  <a:lnTo>
                    <a:pt x="2112" y="3963"/>
                  </a:lnTo>
                  <a:close/>
                  <a:moveTo>
                    <a:pt x="7947" y="3963"/>
                  </a:moveTo>
                  <a:lnTo>
                    <a:pt x="7947" y="6712"/>
                  </a:lnTo>
                  <a:lnTo>
                    <a:pt x="5099" y="6712"/>
                  </a:lnTo>
                  <a:lnTo>
                    <a:pt x="5099" y="3963"/>
                  </a:lnTo>
                  <a:close/>
                  <a:moveTo>
                    <a:pt x="10934" y="3963"/>
                  </a:moveTo>
                  <a:lnTo>
                    <a:pt x="10934" y="6712"/>
                  </a:lnTo>
                  <a:lnTo>
                    <a:pt x="8087" y="6712"/>
                  </a:lnTo>
                  <a:lnTo>
                    <a:pt x="8087" y="3963"/>
                  </a:lnTo>
                  <a:close/>
                  <a:moveTo>
                    <a:pt x="13922" y="3963"/>
                  </a:moveTo>
                  <a:lnTo>
                    <a:pt x="13922" y="6712"/>
                  </a:lnTo>
                  <a:lnTo>
                    <a:pt x="11074" y="6712"/>
                  </a:lnTo>
                  <a:lnTo>
                    <a:pt x="11074" y="3963"/>
                  </a:lnTo>
                  <a:close/>
                  <a:moveTo>
                    <a:pt x="7947" y="6851"/>
                  </a:moveTo>
                  <a:lnTo>
                    <a:pt x="7947" y="9590"/>
                  </a:lnTo>
                  <a:lnTo>
                    <a:pt x="5099" y="9590"/>
                  </a:lnTo>
                  <a:lnTo>
                    <a:pt x="5099" y="6851"/>
                  </a:lnTo>
                  <a:close/>
                  <a:moveTo>
                    <a:pt x="10934" y="6851"/>
                  </a:moveTo>
                  <a:lnTo>
                    <a:pt x="10934" y="9590"/>
                  </a:lnTo>
                  <a:lnTo>
                    <a:pt x="8087" y="9590"/>
                  </a:lnTo>
                  <a:lnTo>
                    <a:pt x="8087" y="6851"/>
                  </a:lnTo>
                  <a:close/>
                  <a:moveTo>
                    <a:pt x="13922" y="6851"/>
                  </a:moveTo>
                  <a:lnTo>
                    <a:pt x="13922" y="9590"/>
                  </a:lnTo>
                  <a:lnTo>
                    <a:pt x="11074" y="9590"/>
                  </a:lnTo>
                  <a:lnTo>
                    <a:pt x="11074" y="6851"/>
                  </a:lnTo>
                  <a:close/>
                  <a:moveTo>
                    <a:pt x="4960" y="0"/>
                  </a:moveTo>
                  <a:lnTo>
                    <a:pt x="4960" y="936"/>
                  </a:lnTo>
                  <a:lnTo>
                    <a:pt x="3496" y="936"/>
                  </a:lnTo>
                  <a:lnTo>
                    <a:pt x="3347" y="1076"/>
                  </a:lnTo>
                  <a:lnTo>
                    <a:pt x="4960" y="1076"/>
                  </a:lnTo>
                  <a:lnTo>
                    <a:pt x="4960" y="3824"/>
                  </a:lnTo>
                  <a:lnTo>
                    <a:pt x="2112" y="3824"/>
                  </a:lnTo>
                  <a:lnTo>
                    <a:pt x="2112" y="2251"/>
                  </a:lnTo>
                  <a:lnTo>
                    <a:pt x="1973" y="2390"/>
                  </a:lnTo>
                  <a:lnTo>
                    <a:pt x="1973" y="3824"/>
                  </a:lnTo>
                  <a:lnTo>
                    <a:pt x="459" y="3824"/>
                  </a:lnTo>
                  <a:lnTo>
                    <a:pt x="309" y="3963"/>
                  </a:lnTo>
                  <a:lnTo>
                    <a:pt x="1973" y="3963"/>
                  </a:lnTo>
                  <a:lnTo>
                    <a:pt x="1973" y="6712"/>
                  </a:lnTo>
                  <a:lnTo>
                    <a:pt x="1" y="6712"/>
                  </a:lnTo>
                  <a:cubicBezTo>
                    <a:pt x="50" y="6752"/>
                    <a:pt x="90" y="6802"/>
                    <a:pt x="140" y="6851"/>
                  </a:cubicBezTo>
                  <a:lnTo>
                    <a:pt x="1973" y="6851"/>
                  </a:lnTo>
                  <a:lnTo>
                    <a:pt x="1973" y="8634"/>
                  </a:lnTo>
                  <a:cubicBezTo>
                    <a:pt x="2012" y="8674"/>
                    <a:pt x="2062" y="8714"/>
                    <a:pt x="2112" y="8763"/>
                  </a:cubicBezTo>
                  <a:lnTo>
                    <a:pt x="2112" y="6851"/>
                  </a:lnTo>
                  <a:lnTo>
                    <a:pt x="4960" y="6851"/>
                  </a:lnTo>
                  <a:lnTo>
                    <a:pt x="4960" y="9590"/>
                  </a:lnTo>
                  <a:lnTo>
                    <a:pt x="3018" y="9590"/>
                  </a:lnTo>
                  <a:cubicBezTo>
                    <a:pt x="3077" y="9639"/>
                    <a:pt x="3128" y="9689"/>
                    <a:pt x="3177" y="9739"/>
                  </a:cubicBezTo>
                  <a:lnTo>
                    <a:pt x="4960" y="9739"/>
                  </a:lnTo>
                  <a:lnTo>
                    <a:pt x="4960" y="11163"/>
                  </a:lnTo>
                  <a:cubicBezTo>
                    <a:pt x="5009" y="11203"/>
                    <a:pt x="5049" y="11232"/>
                    <a:pt x="5099" y="11263"/>
                  </a:cubicBezTo>
                  <a:lnTo>
                    <a:pt x="5099" y="9739"/>
                  </a:lnTo>
                  <a:lnTo>
                    <a:pt x="7947" y="9739"/>
                  </a:lnTo>
                  <a:lnTo>
                    <a:pt x="7947" y="11800"/>
                  </a:lnTo>
                  <a:lnTo>
                    <a:pt x="8087" y="11800"/>
                  </a:lnTo>
                  <a:lnTo>
                    <a:pt x="8087" y="9739"/>
                  </a:lnTo>
                  <a:lnTo>
                    <a:pt x="10934" y="9739"/>
                  </a:lnTo>
                  <a:lnTo>
                    <a:pt x="10934" y="11800"/>
                  </a:lnTo>
                  <a:lnTo>
                    <a:pt x="11074" y="11800"/>
                  </a:lnTo>
                  <a:lnTo>
                    <a:pt x="11074" y="9739"/>
                  </a:lnTo>
                  <a:lnTo>
                    <a:pt x="13922" y="9739"/>
                  </a:lnTo>
                  <a:lnTo>
                    <a:pt x="13922" y="11741"/>
                  </a:lnTo>
                  <a:lnTo>
                    <a:pt x="14061" y="11741"/>
                  </a:lnTo>
                  <a:lnTo>
                    <a:pt x="14061" y="9739"/>
                  </a:lnTo>
                  <a:lnTo>
                    <a:pt x="16261" y="9739"/>
                  </a:lnTo>
                  <a:lnTo>
                    <a:pt x="16261" y="9590"/>
                  </a:lnTo>
                  <a:lnTo>
                    <a:pt x="14061" y="9590"/>
                  </a:lnTo>
                  <a:lnTo>
                    <a:pt x="14061" y="6851"/>
                  </a:lnTo>
                  <a:lnTo>
                    <a:pt x="16192" y="6851"/>
                  </a:lnTo>
                  <a:lnTo>
                    <a:pt x="16182" y="6712"/>
                  </a:lnTo>
                  <a:lnTo>
                    <a:pt x="14061" y="6712"/>
                  </a:lnTo>
                  <a:lnTo>
                    <a:pt x="14061" y="3963"/>
                  </a:lnTo>
                  <a:lnTo>
                    <a:pt x="16112" y="3963"/>
                  </a:lnTo>
                  <a:lnTo>
                    <a:pt x="16112" y="3824"/>
                  </a:lnTo>
                  <a:lnTo>
                    <a:pt x="14061" y="3824"/>
                  </a:lnTo>
                  <a:lnTo>
                    <a:pt x="14061" y="2928"/>
                  </a:lnTo>
                  <a:lnTo>
                    <a:pt x="13922" y="2928"/>
                  </a:lnTo>
                  <a:lnTo>
                    <a:pt x="13922" y="3824"/>
                  </a:lnTo>
                  <a:lnTo>
                    <a:pt x="11074" y="3824"/>
                  </a:lnTo>
                  <a:lnTo>
                    <a:pt x="11074" y="2848"/>
                  </a:lnTo>
                  <a:lnTo>
                    <a:pt x="10934" y="2848"/>
                  </a:lnTo>
                  <a:lnTo>
                    <a:pt x="10934" y="3824"/>
                  </a:lnTo>
                  <a:lnTo>
                    <a:pt x="8087" y="3824"/>
                  </a:lnTo>
                  <a:lnTo>
                    <a:pt x="8087" y="2779"/>
                  </a:lnTo>
                  <a:lnTo>
                    <a:pt x="7947" y="2768"/>
                  </a:lnTo>
                  <a:lnTo>
                    <a:pt x="7947" y="3824"/>
                  </a:lnTo>
                  <a:lnTo>
                    <a:pt x="5099" y="3824"/>
                  </a:lnTo>
                  <a:lnTo>
                    <a:pt x="5099" y="1076"/>
                  </a:lnTo>
                  <a:lnTo>
                    <a:pt x="5438" y="1076"/>
                  </a:lnTo>
                  <a:lnTo>
                    <a:pt x="5378" y="936"/>
                  </a:lnTo>
                  <a:lnTo>
                    <a:pt x="5099" y="936"/>
                  </a:lnTo>
                  <a:lnTo>
                    <a:pt x="5099" y="309"/>
                  </a:lnTo>
                  <a:lnTo>
                    <a:pt x="4960" y="0"/>
                  </a:lnTo>
                  <a:close/>
                </a:path>
              </a:pathLst>
            </a:custGeom>
            <a:solidFill>
              <a:srgbClr val="CF3711"/>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50" name="Google Shape;631;p12">
              <a:extLst>
                <a:ext uri="{FF2B5EF4-FFF2-40B4-BE49-F238E27FC236}">
                  <a16:creationId xmlns:a16="http://schemas.microsoft.com/office/drawing/2014/main" id="{778C62AF-C2DA-FCE6-FC3A-744B6D8C86B0}"/>
                </a:ext>
              </a:extLst>
            </p:cNvPr>
            <p:cNvSpPr/>
            <p:nvPr/>
          </p:nvSpPr>
          <p:spPr>
            <a:xfrm>
              <a:off x="5904755" y="2945194"/>
              <a:ext cx="541347" cy="374847"/>
            </a:xfrm>
            <a:custGeom>
              <a:avLst/>
              <a:gdLst/>
              <a:ahLst/>
              <a:cxnLst/>
              <a:rect l="l" t="t" r="r" b="b"/>
              <a:pathLst>
                <a:path w="17736" h="12281" extrusionOk="0">
                  <a:moveTo>
                    <a:pt x="6164" y="1"/>
                  </a:moveTo>
                  <a:cubicBezTo>
                    <a:pt x="6147" y="1"/>
                    <a:pt x="6129" y="8"/>
                    <a:pt x="6114" y="23"/>
                  </a:cubicBezTo>
                  <a:lnTo>
                    <a:pt x="0" y="5828"/>
                  </a:lnTo>
                  <a:lnTo>
                    <a:pt x="50" y="5878"/>
                  </a:lnTo>
                  <a:cubicBezTo>
                    <a:pt x="279" y="6117"/>
                    <a:pt x="5686" y="11793"/>
                    <a:pt x="7249" y="12132"/>
                  </a:cubicBezTo>
                  <a:cubicBezTo>
                    <a:pt x="7778" y="12241"/>
                    <a:pt x="9121" y="12281"/>
                    <a:pt x="10665" y="12281"/>
                  </a:cubicBezTo>
                  <a:cubicBezTo>
                    <a:pt x="13653" y="12281"/>
                    <a:pt x="17426" y="12141"/>
                    <a:pt x="17665" y="12132"/>
                  </a:cubicBezTo>
                  <a:lnTo>
                    <a:pt x="17735" y="12121"/>
                  </a:lnTo>
                  <a:lnTo>
                    <a:pt x="17496" y="3369"/>
                  </a:lnTo>
                  <a:cubicBezTo>
                    <a:pt x="17496" y="3339"/>
                    <a:pt x="17466" y="3309"/>
                    <a:pt x="17426" y="3309"/>
                  </a:cubicBezTo>
                  <a:cubicBezTo>
                    <a:pt x="17386" y="3309"/>
                    <a:pt x="17357" y="3339"/>
                    <a:pt x="17357" y="3379"/>
                  </a:cubicBezTo>
                  <a:lnTo>
                    <a:pt x="17585" y="11992"/>
                  </a:lnTo>
                  <a:cubicBezTo>
                    <a:pt x="17041" y="12011"/>
                    <a:pt x="13465" y="12136"/>
                    <a:pt x="10628" y="12136"/>
                  </a:cubicBezTo>
                  <a:cubicBezTo>
                    <a:pt x="9103" y="12136"/>
                    <a:pt x="7791" y="12100"/>
                    <a:pt x="7280" y="11992"/>
                  </a:cubicBezTo>
                  <a:cubicBezTo>
                    <a:pt x="5835" y="11683"/>
                    <a:pt x="757" y="6406"/>
                    <a:pt x="199" y="5828"/>
                  </a:cubicBezTo>
                  <a:lnTo>
                    <a:pt x="6214" y="123"/>
                  </a:lnTo>
                  <a:cubicBezTo>
                    <a:pt x="6244" y="103"/>
                    <a:pt x="6244" y="53"/>
                    <a:pt x="6214" y="23"/>
                  </a:cubicBezTo>
                  <a:cubicBezTo>
                    <a:pt x="6199" y="8"/>
                    <a:pt x="6182" y="1"/>
                    <a:pt x="6164"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51" name="Google Shape;632;p12">
              <a:extLst>
                <a:ext uri="{FF2B5EF4-FFF2-40B4-BE49-F238E27FC236}">
                  <a16:creationId xmlns:a16="http://schemas.microsoft.com/office/drawing/2014/main" id="{39CA4F0C-FE06-B061-82BA-3761DBEE813B}"/>
                </a:ext>
              </a:extLst>
            </p:cNvPr>
            <p:cNvSpPr/>
            <p:nvPr/>
          </p:nvSpPr>
          <p:spPr>
            <a:xfrm>
              <a:off x="6661547" y="3357714"/>
              <a:ext cx="60831" cy="60221"/>
            </a:xfrm>
            <a:custGeom>
              <a:avLst/>
              <a:gdLst/>
              <a:ahLst/>
              <a:cxnLst/>
              <a:rect l="l" t="t" r="r" b="b"/>
              <a:pathLst>
                <a:path w="1993" h="1973" extrusionOk="0">
                  <a:moveTo>
                    <a:pt x="985" y="0"/>
                  </a:moveTo>
                  <a:cubicBezTo>
                    <a:pt x="979" y="0"/>
                    <a:pt x="973" y="0"/>
                    <a:pt x="967" y="0"/>
                  </a:cubicBezTo>
                  <a:cubicBezTo>
                    <a:pt x="429" y="20"/>
                    <a:pt x="1" y="469"/>
                    <a:pt x="11" y="1016"/>
                  </a:cubicBezTo>
                  <a:cubicBezTo>
                    <a:pt x="21" y="1547"/>
                    <a:pt x="468" y="1972"/>
                    <a:pt x="997" y="1972"/>
                  </a:cubicBezTo>
                  <a:cubicBezTo>
                    <a:pt x="1004" y="1972"/>
                    <a:pt x="1010" y="1972"/>
                    <a:pt x="1016" y="1972"/>
                  </a:cubicBezTo>
                  <a:cubicBezTo>
                    <a:pt x="1564" y="1962"/>
                    <a:pt x="1992" y="1504"/>
                    <a:pt x="1983" y="967"/>
                  </a:cubicBezTo>
                  <a:cubicBezTo>
                    <a:pt x="1963" y="425"/>
                    <a:pt x="1524" y="0"/>
                    <a:pt x="985"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52" name="Google Shape;633;p12">
              <a:extLst>
                <a:ext uri="{FF2B5EF4-FFF2-40B4-BE49-F238E27FC236}">
                  <a16:creationId xmlns:a16="http://schemas.microsoft.com/office/drawing/2014/main" id="{ADE66B24-FA4F-66E1-9FFF-83D322B90DCB}"/>
                </a:ext>
              </a:extLst>
            </p:cNvPr>
            <p:cNvSpPr/>
            <p:nvPr/>
          </p:nvSpPr>
          <p:spPr>
            <a:xfrm>
              <a:off x="6672505" y="3368947"/>
              <a:ext cx="38641" cy="38031"/>
            </a:xfrm>
            <a:custGeom>
              <a:avLst/>
              <a:gdLst/>
              <a:ahLst/>
              <a:cxnLst/>
              <a:rect l="l" t="t" r="r" b="b"/>
              <a:pathLst>
                <a:path w="1266" h="1246" extrusionOk="0">
                  <a:moveTo>
                    <a:pt x="637" y="141"/>
                  </a:moveTo>
                  <a:cubicBezTo>
                    <a:pt x="896" y="141"/>
                    <a:pt x="1115" y="349"/>
                    <a:pt x="1115" y="608"/>
                  </a:cubicBezTo>
                  <a:cubicBezTo>
                    <a:pt x="1126" y="878"/>
                    <a:pt x="916" y="1097"/>
                    <a:pt x="648" y="1106"/>
                  </a:cubicBezTo>
                  <a:cubicBezTo>
                    <a:pt x="379" y="1106"/>
                    <a:pt x="160" y="897"/>
                    <a:pt x="150" y="639"/>
                  </a:cubicBezTo>
                  <a:cubicBezTo>
                    <a:pt x="150" y="369"/>
                    <a:pt x="359" y="150"/>
                    <a:pt x="628" y="141"/>
                  </a:cubicBezTo>
                  <a:close/>
                  <a:moveTo>
                    <a:pt x="636" y="1"/>
                  </a:moveTo>
                  <a:cubicBezTo>
                    <a:pt x="630" y="1"/>
                    <a:pt x="624" y="1"/>
                    <a:pt x="618" y="1"/>
                  </a:cubicBezTo>
                  <a:cubicBezTo>
                    <a:pt x="279" y="11"/>
                    <a:pt x="0" y="290"/>
                    <a:pt x="11" y="639"/>
                  </a:cubicBezTo>
                  <a:cubicBezTo>
                    <a:pt x="20" y="977"/>
                    <a:pt x="299" y="1246"/>
                    <a:pt x="637" y="1246"/>
                  </a:cubicBezTo>
                  <a:lnTo>
                    <a:pt x="648" y="1246"/>
                  </a:lnTo>
                  <a:cubicBezTo>
                    <a:pt x="996" y="1236"/>
                    <a:pt x="1265" y="947"/>
                    <a:pt x="1255" y="608"/>
                  </a:cubicBezTo>
                  <a:cubicBezTo>
                    <a:pt x="1245" y="267"/>
                    <a:pt x="967" y="1"/>
                    <a:pt x="636" y="1"/>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53" name="Google Shape;634;p12">
              <a:extLst>
                <a:ext uri="{FF2B5EF4-FFF2-40B4-BE49-F238E27FC236}">
                  <a16:creationId xmlns:a16="http://schemas.microsoft.com/office/drawing/2014/main" id="{3AF1B98E-6698-7965-7DDB-2023AC6C0735}"/>
                </a:ext>
              </a:extLst>
            </p:cNvPr>
            <p:cNvSpPr/>
            <p:nvPr/>
          </p:nvSpPr>
          <p:spPr>
            <a:xfrm>
              <a:off x="6658831" y="3259552"/>
              <a:ext cx="61106" cy="60221"/>
            </a:xfrm>
            <a:custGeom>
              <a:avLst/>
              <a:gdLst/>
              <a:ahLst/>
              <a:cxnLst/>
              <a:rect l="l" t="t" r="r" b="b"/>
              <a:pathLst>
                <a:path w="2002" h="1973" extrusionOk="0">
                  <a:moveTo>
                    <a:pt x="995" y="0"/>
                  </a:moveTo>
                  <a:cubicBezTo>
                    <a:pt x="989" y="0"/>
                    <a:pt x="983" y="0"/>
                    <a:pt x="976" y="0"/>
                  </a:cubicBezTo>
                  <a:cubicBezTo>
                    <a:pt x="428" y="20"/>
                    <a:pt x="0" y="468"/>
                    <a:pt x="20" y="1006"/>
                  </a:cubicBezTo>
                  <a:cubicBezTo>
                    <a:pt x="30" y="1548"/>
                    <a:pt x="469" y="1972"/>
                    <a:pt x="1008" y="1972"/>
                  </a:cubicBezTo>
                  <a:cubicBezTo>
                    <a:pt x="1014" y="1972"/>
                    <a:pt x="1020" y="1972"/>
                    <a:pt x="1026" y="1972"/>
                  </a:cubicBezTo>
                  <a:cubicBezTo>
                    <a:pt x="1574" y="1952"/>
                    <a:pt x="2002" y="1504"/>
                    <a:pt x="1982" y="956"/>
                  </a:cubicBezTo>
                  <a:cubicBezTo>
                    <a:pt x="1972" y="425"/>
                    <a:pt x="1525" y="0"/>
                    <a:pt x="995"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54" name="Google Shape;635;p12">
              <a:extLst>
                <a:ext uri="{FF2B5EF4-FFF2-40B4-BE49-F238E27FC236}">
                  <a16:creationId xmlns:a16="http://schemas.microsoft.com/office/drawing/2014/main" id="{9BF36968-43B2-DE14-2210-66042C4AC44A}"/>
                </a:ext>
              </a:extLst>
            </p:cNvPr>
            <p:cNvSpPr/>
            <p:nvPr/>
          </p:nvSpPr>
          <p:spPr>
            <a:xfrm>
              <a:off x="6670063" y="3270479"/>
              <a:ext cx="38641" cy="38031"/>
            </a:xfrm>
            <a:custGeom>
              <a:avLst/>
              <a:gdLst/>
              <a:ahLst/>
              <a:cxnLst/>
              <a:rect l="l" t="t" r="r" b="b"/>
              <a:pathLst>
                <a:path w="1266" h="1246" extrusionOk="0">
                  <a:moveTo>
                    <a:pt x="628" y="140"/>
                  </a:moveTo>
                  <a:cubicBezTo>
                    <a:pt x="757" y="140"/>
                    <a:pt x="877" y="190"/>
                    <a:pt x="967" y="280"/>
                  </a:cubicBezTo>
                  <a:cubicBezTo>
                    <a:pt x="1056" y="369"/>
                    <a:pt x="1116" y="488"/>
                    <a:pt x="1116" y="618"/>
                  </a:cubicBezTo>
                  <a:cubicBezTo>
                    <a:pt x="1126" y="877"/>
                    <a:pt x="907" y="1106"/>
                    <a:pt x="648" y="1106"/>
                  </a:cubicBezTo>
                  <a:cubicBezTo>
                    <a:pt x="642" y="1106"/>
                    <a:pt x="635" y="1106"/>
                    <a:pt x="629" y="1106"/>
                  </a:cubicBezTo>
                  <a:cubicBezTo>
                    <a:pt x="369" y="1106"/>
                    <a:pt x="160" y="900"/>
                    <a:pt x="150" y="638"/>
                  </a:cubicBezTo>
                  <a:cubicBezTo>
                    <a:pt x="140" y="369"/>
                    <a:pt x="349" y="150"/>
                    <a:pt x="618" y="140"/>
                  </a:cubicBezTo>
                  <a:close/>
                  <a:moveTo>
                    <a:pt x="618" y="1"/>
                  </a:moveTo>
                  <a:cubicBezTo>
                    <a:pt x="270" y="11"/>
                    <a:pt x="1" y="300"/>
                    <a:pt x="11" y="648"/>
                  </a:cubicBezTo>
                  <a:cubicBezTo>
                    <a:pt x="20" y="977"/>
                    <a:pt x="299" y="1245"/>
                    <a:pt x="628" y="1245"/>
                  </a:cubicBezTo>
                  <a:lnTo>
                    <a:pt x="648" y="1245"/>
                  </a:lnTo>
                  <a:cubicBezTo>
                    <a:pt x="996" y="1245"/>
                    <a:pt x="1266" y="957"/>
                    <a:pt x="1255" y="608"/>
                  </a:cubicBezTo>
                  <a:cubicBezTo>
                    <a:pt x="1255" y="449"/>
                    <a:pt x="1186" y="289"/>
                    <a:pt x="1056" y="180"/>
                  </a:cubicBezTo>
                  <a:cubicBezTo>
                    <a:pt x="937" y="61"/>
                    <a:pt x="777" y="1"/>
                    <a:pt x="618" y="1"/>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55" name="Google Shape;636;p12">
              <a:extLst>
                <a:ext uri="{FF2B5EF4-FFF2-40B4-BE49-F238E27FC236}">
                  <a16:creationId xmlns:a16="http://schemas.microsoft.com/office/drawing/2014/main" id="{65A3CBBC-C2E1-90E8-E9F5-213D2BC80A9C}"/>
                </a:ext>
              </a:extLst>
            </p:cNvPr>
            <p:cNvSpPr/>
            <p:nvPr/>
          </p:nvSpPr>
          <p:spPr>
            <a:xfrm>
              <a:off x="6656389" y="3161359"/>
              <a:ext cx="60831" cy="59946"/>
            </a:xfrm>
            <a:custGeom>
              <a:avLst/>
              <a:gdLst/>
              <a:ahLst/>
              <a:cxnLst/>
              <a:rect l="l" t="t" r="r" b="b"/>
              <a:pathLst>
                <a:path w="1993" h="1964" extrusionOk="0">
                  <a:moveTo>
                    <a:pt x="1003" y="0"/>
                  </a:moveTo>
                  <a:cubicBezTo>
                    <a:pt x="991" y="0"/>
                    <a:pt x="979" y="0"/>
                    <a:pt x="966" y="1"/>
                  </a:cubicBezTo>
                  <a:cubicBezTo>
                    <a:pt x="429" y="11"/>
                    <a:pt x="1" y="469"/>
                    <a:pt x="10" y="1007"/>
                  </a:cubicBezTo>
                  <a:cubicBezTo>
                    <a:pt x="30" y="1542"/>
                    <a:pt x="459" y="1963"/>
                    <a:pt x="989" y="1963"/>
                  </a:cubicBezTo>
                  <a:cubicBezTo>
                    <a:pt x="1002" y="1963"/>
                    <a:pt x="1014" y="1963"/>
                    <a:pt x="1026" y="1963"/>
                  </a:cubicBezTo>
                  <a:cubicBezTo>
                    <a:pt x="1564" y="1952"/>
                    <a:pt x="1992" y="1505"/>
                    <a:pt x="1982" y="957"/>
                  </a:cubicBezTo>
                  <a:cubicBezTo>
                    <a:pt x="1963" y="422"/>
                    <a:pt x="1534" y="0"/>
                    <a:pt x="1003"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56" name="Google Shape;637;p12">
              <a:extLst>
                <a:ext uri="{FF2B5EF4-FFF2-40B4-BE49-F238E27FC236}">
                  <a16:creationId xmlns:a16="http://schemas.microsoft.com/office/drawing/2014/main" id="{372D9F9B-B483-F204-350A-69BF721589E9}"/>
                </a:ext>
              </a:extLst>
            </p:cNvPr>
            <p:cNvSpPr/>
            <p:nvPr/>
          </p:nvSpPr>
          <p:spPr>
            <a:xfrm>
              <a:off x="6667622" y="3172317"/>
              <a:ext cx="38336" cy="38031"/>
            </a:xfrm>
            <a:custGeom>
              <a:avLst/>
              <a:gdLst/>
              <a:ahLst/>
              <a:cxnLst/>
              <a:rect l="l" t="t" r="r" b="b"/>
              <a:pathLst>
                <a:path w="1256" h="1246" extrusionOk="0">
                  <a:moveTo>
                    <a:pt x="629" y="140"/>
                  </a:moveTo>
                  <a:cubicBezTo>
                    <a:pt x="887" y="140"/>
                    <a:pt x="1107" y="349"/>
                    <a:pt x="1107" y="608"/>
                  </a:cubicBezTo>
                  <a:cubicBezTo>
                    <a:pt x="1116" y="737"/>
                    <a:pt x="1067" y="867"/>
                    <a:pt x="977" y="956"/>
                  </a:cubicBezTo>
                  <a:cubicBezTo>
                    <a:pt x="887" y="1046"/>
                    <a:pt x="768" y="1106"/>
                    <a:pt x="638" y="1106"/>
                  </a:cubicBezTo>
                  <a:cubicBezTo>
                    <a:pt x="632" y="1106"/>
                    <a:pt x="627" y="1106"/>
                    <a:pt x="621" y="1106"/>
                  </a:cubicBezTo>
                  <a:cubicBezTo>
                    <a:pt x="369" y="1106"/>
                    <a:pt x="151" y="901"/>
                    <a:pt x="151" y="638"/>
                  </a:cubicBezTo>
                  <a:cubicBezTo>
                    <a:pt x="140" y="369"/>
                    <a:pt x="350" y="150"/>
                    <a:pt x="618" y="140"/>
                  </a:cubicBezTo>
                  <a:close/>
                  <a:moveTo>
                    <a:pt x="627" y="0"/>
                  </a:moveTo>
                  <a:cubicBezTo>
                    <a:pt x="621" y="0"/>
                    <a:pt x="615" y="0"/>
                    <a:pt x="609" y="0"/>
                  </a:cubicBezTo>
                  <a:cubicBezTo>
                    <a:pt x="270" y="11"/>
                    <a:pt x="1" y="299"/>
                    <a:pt x="1" y="638"/>
                  </a:cubicBezTo>
                  <a:cubicBezTo>
                    <a:pt x="11" y="976"/>
                    <a:pt x="290" y="1245"/>
                    <a:pt x="629" y="1245"/>
                  </a:cubicBezTo>
                  <a:lnTo>
                    <a:pt x="649" y="1245"/>
                  </a:lnTo>
                  <a:cubicBezTo>
                    <a:pt x="808" y="1245"/>
                    <a:pt x="967" y="1175"/>
                    <a:pt x="1076" y="1056"/>
                  </a:cubicBezTo>
                  <a:cubicBezTo>
                    <a:pt x="1196" y="936"/>
                    <a:pt x="1256" y="777"/>
                    <a:pt x="1256" y="608"/>
                  </a:cubicBezTo>
                  <a:cubicBezTo>
                    <a:pt x="1246" y="265"/>
                    <a:pt x="967" y="0"/>
                    <a:pt x="627" y="0"/>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57" name="Google Shape;638;p12">
              <a:extLst>
                <a:ext uri="{FF2B5EF4-FFF2-40B4-BE49-F238E27FC236}">
                  <a16:creationId xmlns:a16="http://schemas.microsoft.com/office/drawing/2014/main" id="{A033A085-0328-3129-6934-BCBF4FE9D7FA}"/>
                </a:ext>
              </a:extLst>
            </p:cNvPr>
            <p:cNvSpPr/>
            <p:nvPr/>
          </p:nvSpPr>
          <p:spPr>
            <a:xfrm>
              <a:off x="6653642" y="3062891"/>
              <a:ext cx="61137" cy="60221"/>
            </a:xfrm>
            <a:custGeom>
              <a:avLst/>
              <a:gdLst/>
              <a:ahLst/>
              <a:cxnLst/>
              <a:rect l="l" t="t" r="r" b="b"/>
              <a:pathLst>
                <a:path w="2003" h="1973" extrusionOk="0">
                  <a:moveTo>
                    <a:pt x="995" y="0"/>
                  </a:moveTo>
                  <a:cubicBezTo>
                    <a:pt x="989" y="0"/>
                    <a:pt x="983" y="0"/>
                    <a:pt x="977" y="1"/>
                  </a:cubicBezTo>
                  <a:cubicBezTo>
                    <a:pt x="429" y="20"/>
                    <a:pt x="1" y="469"/>
                    <a:pt x="21" y="1016"/>
                  </a:cubicBezTo>
                  <a:cubicBezTo>
                    <a:pt x="31" y="1548"/>
                    <a:pt x="478" y="1972"/>
                    <a:pt x="1008" y="1972"/>
                  </a:cubicBezTo>
                  <a:cubicBezTo>
                    <a:pt x="1014" y="1972"/>
                    <a:pt x="1020" y="1972"/>
                    <a:pt x="1027" y="1972"/>
                  </a:cubicBezTo>
                  <a:cubicBezTo>
                    <a:pt x="1574" y="1963"/>
                    <a:pt x="2003" y="1505"/>
                    <a:pt x="1983" y="967"/>
                  </a:cubicBezTo>
                  <a:cubicBezTo>
                    <a:pt x="1973" y="425"/>
                    <a:pt x="1534" y="0"/>
                    <a:pt x="995"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58" name="Google Shape;639;p12">
              <a:extLst>
                <a:ext uri="{FF2B5EF4-FFF2-40B4-BE49-F238E27FC236}">
                  <a16:creationId xmlns:a16="http://schemas.microsoft.com/office/drawing/2014/main" id="{9F102957-BF4C-B6C7-7A42-62EC19347D89}"/>
                </a:ext>
              </a:extLst>
            </p:cNvPr>
            <p:cNvSpPr/>
            <p:nvPr/>
          </p:nvSpPr>
          <p:spPr>
            <a:xfrm>
              <a:off x="6664905" y="3074154"/>
              <a:ext cx="38611" cy="38001"/>
            </a:xfrm>
            <a:custGeom>
              <a:avLst/>
              <a:gdLst/>
              <a:ahLst/>
              <a:cxnLst/>
              <a:rect l="l" t="t" r="r" b="b"/>
              <a:pathLst>
                <a:path w="1265" h="1245" extrusionOk="0">
                  <a:moveTo>
                    <a:pt x="637" y="139"/>
                  </a:moveTo>
                  <a:cubicBezTo>
                    <a:pt x="897" y="139"/>
                    <a:pt x="1106" y="345"/>
                    <a:pt x="1116" y="607"/>
                  </a:cubicBezTo>
                  <a:cubicBezTo>
                    <a:pt x="1125" y="877"/>
                    <a:pt x="917" y="1096"/>
                    <a:pt x="647" y="1105"/>
                  </a:cubicBezTo>
                  <a:cubicBezTo>
                    <a:pt x="518" y="1105"/>
                    <a:pt x="399" y="1056"/>
                    <a:pt x="299" y="966"/>
                  </a:cubicBezTo>
                  <a:cubicBezTo>
                    <a:pt x="209" y="877"/>
                    <a:pt x="150" y="757"/>
                    <a:pt x="150" y="627"/>
                  </a:cubicBezTo>
                  <a:cubicBezTo>
                    <a:pt x="140" y="368"/>
                    <a:pt x="359" y="140"/>
                    <a:pt x="618" y="140"/>
                  </a:cubicBezTo>
                  <a:cubicBezTo>
                    <a:pt x="624" y="139"/>
                    <a:pt x="631" y="139"/>
                    <a:pt x="637" y="139"/>
                  </a:cubicBezTo>
                  <a:close/>
                  <a:moveTo>
                    <a:pt x="637" y="0"/>
                  </a:moveTo>
                  <a:cubicBezTo>
                    <a:pt x="631" y="0"/>
                    <a:pt x="625" y="0"/>
                    <a:pt x="618" y="0"/>
                  </a:cubicBezTo>
                  <a:cubicBezTo>
                    <a:pt x="279" y="10"/>
                    <a:pt x="1" y="289"/>
                    <a:pt x="10" y="638"/>
                  </a:cubicBezTo>
                  <a:cubicBezTo>
                    <a:pt x="10" y="807"/>
                    <a:pt x="80" y="956"/>
                    <a:pt x="209" y="1076"/>
                  </a:cubicBezTo>
                  <a:cubicBezTo>
                    <a:pt x="319" y="1185"/>
                    <a:pt x="468" y="1245"/>
                    <a:pt x="638" y="1245"/>
                  </a:cubicBezTo>
                  <a:lnTo>
                    <a:pt x="647" y="1245"/>
                  </a:lnTo>
                  <a:cubicBezTo>
                    <a:pt x="996" y="1235"/>
                    <a:pt x="1265" y="946"/>
                    <a:pt x="1255" y="607"/>
                  </a:cubicBezTo>
                  <a:cubicBezTo>
                    <a:pt x="1245" y="266"/>
                    <a:pt x="976" y="0"/>
                    <a:pt x="637" y="0"/>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59" name="Google Shape;640;p12">
              <a:extLst>
                <a:ext uri="{FF2B5EF4-FFF2-40B4-BE49-F238E27FC236}">
                  <a16:creationId xmlns:a16="http://schemas.microsoft.com/office/drawing/2014/main" id="{8CCC2E84-6DFF-4707-57F6-CEA3D1991ED2}"/>
                </a:ext>
              </a:extLst>
            </p:cNvPr>
            <p:cNvSpPr/>
            <p:nvPr/>
          </p:nvSpPr>
          <p:spPr>
            <a:xfrm>
              <a:off x="6490129" y="3069576"/>
              <a:ext cx="186370" cy="370848"/>
            </a:xfrm>
            <a:custGeom>
              <a:avLst/>
              <a:gdLst/>
              <a:ahLst/>
              <a:cxnLst/>
              <a:rect l="l" t="t" r="r" b="b"/>
              <a:pathLst>
                <a:path w="6106" h="12150" extrusionOk="0">
                  <a:moveTo>
                    <a:pt x="5806" y="1"/>
                  </a:moveTo>
                  <a:lnTo>
                    <a:pt x="1" y="220"/>
                  </a:lnTo>
                  <a:lnTo>
                    <a:pt x="230" y="7429"/>
                  </a:lnTo>
                  <a:lnTo>
                    <a:pt x="2042" y="7380"/>
                  </a:lnTo>
                  <a:cubicBezTo>
                    <a:pt x="2042" y="7380"/>
                    <a:pt x="2591" y="12150"/>
                    <a:pt x="5410" y="12150"/>
                  </a:cubicBezTo>
                  <a:cubicBezTo>
                    <a:pt x="5628" y="12150"/>
                    <a:pt x="5859" y="12121"/>
                    <a:pt x="6105" y="12060"/>
                  </a:cubicBezTo>
                  <a:lnTo>
                    <a:pt x="5806" y="1"/>
                  </a:ln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60" name="Google Shape;641;p12">
              <a:extLst>
                <a:ext uri="{FF2B5EF4-FFF2-40B4-BE49-F238E27FC236}">
                  <a16:creationId xmlns:a16="http://schemas.microsoft.com/office/drawing/2014/main" id="{28F5BA0D-3601-7014-888F-BC158B9285BE}"/>
                </a:ext>
              </a:extLst>
            </p:cNvPr>
            <p:cNvSpPr/>
            <p:nvPr/>
          </p:nvSpPr>
          <p:spPr>
            <a:xfrm>
              <a:off x="6488023" y="3067470"/>
              <a:ext cx="190582" cy="375060"/>
            </a:xfrm>
            <a:custGeom>
              <a:avLst/>
              <a:gdLst/>
              <a:ahLst/>
              <a:cxnLst/>
              <a:rect l="l" t="t" r="r" b="b"/>
              <a:pathLst>
                <a:path w="6244" h="12288" extrusionOk="0">
                  <a:moveTo>
                    <a:pt x="5805" y="140"/>
                  </a:moveTo>
                  <a:lnTo>
                    <a:pt x="6094" y="12069"/>
                  </a:lnTo>
                  <a:cubicBezTo>
                    <a:pt x="5880" y="12120"/>
                    <a:pt x="5671" y="12146"/>
                    <a:pt x="5468" y="12146"/>
                  </a:cubicBezTo>
                  <a:cubicBezTo>
                    <a:pt x="5003" y="12146"/>
                    <a:pt x="4574" y="12011"/>
                    <a:pt x="4192" y="11740"/>
                  </a:cubicBezTo>
                  <a:cubicBezTo>
                    <a:pt x="2559" y="10615"/>
                    <a:pt x="2181" y="7478"/>
                    <a:pt x="2181" y="7438"/>
                  </a:cubicBezTo>
                  <a:lnTo>
                    <a:pt x="2171" y="7378"/>
                  </a:lnTo>
                  <a:lnTo>
                    <a:pt x="368" y="7418"/>
                  </a:lnTo>
                  <a:lnTo>
                    <a:pt x="140" y="348"/>
                  </a:lnTo>
                  <a:lnTo>
                    <a:pt x="5805" y="140"/>
                  </a:lnTo>
                  <a:close/>
                  <a:moveTo>
                    <a:pt x="5945" y="0"/>
                  </a:moveTo>
                  <a:lnTo>
                    <a:pt x="0" y="219"/>
                  </a:lnTo>
                  <a:lnTo>
                    <a:pt x="229" y="7568"/>
                  </a:lnTo>
                  <a:lnTo>
                    <a:pt x="2052" y="7518"/>
                  </a:lnTo>
                  <a:cubicBezTo>
                    <a:pt x="2081" y="7727"/>
                    <a:pt x="2181" y="8424"/>
                    <a:pt x="2440" y="9211"/>
                  </a:cubicBezTo>
                  <a:cubicBezTo>
                    <a:pt x="2718" y="10077"/>
                    <a:pt x="3227" y="11242"/>
                    <a:pt x="4112" y="11859"/>
                  </a:cubicBezTo>
                  <a:cubicBezTo>
                    <a:pt x="4521" y="12149"/>
                    <a:pt x="4979" y="12288"/>
                    <a:pt x="5477" y="12288"/>
                  </a:cubicBezTo>
                  <a:cubicBezTo>
                    <a:pt x="5706" y="12288"/>
                    <a:pt x="5945" y="12258"/>
                    <a:pt x="6184" y="12198"/>
                  </a:cubicBezTo>
                  <a:lnTo>
                    <a:pt x="6243" y="12178"/>
                  </a:lnTo>
                  <a:lnTo>
                    <a:pt x="5945" y="70"/>
                  </a:lnTo>
                  <a:lnTo>
                    <a:pt x="5945" y="0"/>
                  </a:ln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61" name="Google Shape;642;p12">
              <a:extLst>
                <a:ext uri="{FF2B5EF4-FFF2-40B4-BE49-F238E27FC236}">
                  <a16:creationId xmlns:a16="http://schemas.microsoft.com/office/drawing/2014/main" id="{78B4EF7F-9A68-4C0E-06C7-0B7C61ABFCB4}"/>
                </a:ext>
              </a:extLst>
            </p:cNvPr>
            <p:cNvSpPr/>
            <p:nvPr/>
          </p:nvSpPr>
          <p:spPr>
            <a:xfrm>
              <a:off x="6536646" y="3161970"/>
              <a:ext cx="55032" cy="54757"/>
            </a:xfrm>
            <a:custGeom>
              <a:avLst/>
              <a:gdLst/>
              <a:ahLst/>
              <a:cxnLst/>
              <a:rect l="l" t="t" r="r" b="b"/>
              <a:pathLst>
                <a:path w="1803" h="1794" extrusionOk="0">
                  <a:moveTo>
                    <a:pt x="886" y="140"/>
                  </a:moveTo>
                  <a:cubicBezTo>
                    <a:pt x="1305" y="140"/>
                    <a:pt x="1643" y="459"/>
                    <a:pt x="1653" y="877"/>
                  </a:cubicBezTo>
                  <a:cubicBezTo>
                    <a:pt x="1663" y="1076"/>
                    <a:pt x="1583" y="1266"/>
                    <a:pt x="1444" y="1415"/>
                  </a:cubicBezTo>
                  <a:cubicBezTo>
                    <a:pt x="1315" y="1564"/>
                    <a:pt x="1125" y="1644"/>
                    <a:pt x="926" y="1654"/>
                  </a:cubicBezTo>
                  <a:cubicBezTo>
                    <a:pt x="508" y="1654"/>
                    <a:pt x="160" y="1335"/>
                    <a:pt x="150" y="917"/>
                  </a:cubicBezTo>
                  <a:cubicBezTo>
                    <a:pt x="140" y="718"/>
                    <a:pt x="220" y="529"/>
                    <a:pt x="359" y="379"/>
                  </a:cubicBezTo>
                  <a:cubicBezTo>
                    <a:pt x="498" y="230"/>
                    <a:pt x="678" y="150"/>
                    <a:pt x="886" y="140"/>
                  </a:cubicBezTo>
                  <a:close/>
                  <a:moveTo>
                    <a:pt x="877" y="1"/>
                  </a:moveTo>
                  <a:cubicBezTo>
                    <a:pt x="388" y="21"/>
                    <a:pt x="1" y="429"/>
                    <a:pt x="10" y="917"/>
                  </a:cubicBezTo>
                  <a:cubicBezTo>
                    <a:pt x="20" y="1405"/>
                    <a:pt x="419" y="1793"/>
                    <a:pt x="906" y="1793"/>
                  </a:cubicBezTo>
                  <a:lnTo>
                    <a:pt x="926" y="1793"/>
                  </a:lnTo>
                  <a:cubicBezTo>
                    <a:pt x="1165" y="1784"/>
                    <a:pt x="1384" y="1684"/>
                    <a:pt x="1554" y="1514"/>
                  </a:cubicBezTo>
                  <a:cubicBezTo>
                    <a:pt x="1713" y="1335"/>
                    <a:pt x="1802" y="1116"/>
                    <a:pt x="1793" y="877"/>
                  </a:cubicBezTo>
                  <a:cubicBezTo>
                    <a:pt x="1793" y="638"/>
                    <a:pt x="1693" y="409"/>
                    <a:pt x="1514" y="250"/>
                  </a:cubicBezTo>
                  <a:cubicBezTo>
                    <a:pt x="1344" y="80"/>
                    <a:pt x="1116" y="1"/>
                    <a:pt x="877"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62" name="Google Shape;643;p12">
              <a:extLst>
                <a:ext uri="{FF2B5EF4-FFF2-40B4-BE49-F238E27FC236}">
                  <a16:creationId xmlns:a16="http://schemas.microsoft.com/office/drawing/2014/main" id="{B0D0D46E-3BCA-B86B-0051-6A1F36782F92}"/>
                </a:ext>
              </a:extLst>
            </p:cNvPr>
            <p:cNvSpPr/>
            <p:nvPr/>
          </p:nvSpPr>
          <p:spPr>
            <a:xfrm>
              <a:off x="6561859" y="3325512"/>
              <a:ext cx="42579" cy="24326"/>
            </a:xfrm>
            <a:custGeom>
              <a:avLst/>
              <a:gdLst/>
              <a:ahLst/>
              <a:cxnLst/>
              <a:rect l="l" t="t" r="r" b="b"/>
              <a:pathLst>
                <a:path w="1395" h="797" extrusionOk="0">
                  <a:moveTo>
                    <a:pt x="1318" y="0"/>
                  </a:moveTo>
                  <a:cubicBezTo>
                    <a:pt x="1307" y="0"/>
                    <a:pt x="1295" y="4"/>
                    <a:pt x="1286" y="10"/>
                  </a:cubicBezTo>
                  <a:lnTo>
                    <a:pt x="51" y="667"/>
                  </a:lnTo>
                  <a:cubicBezTo>
                    <a:pt x="11" y="687"/>
                    <a:pt x="1" y="727"/>
                    <a:pt x="21" y="757"/>
                  </a:cubicBezTo>
                  <a:cubicBezTo>
                    <a:pt x="31" y="787"/>
                    <a:pt x="60" y="797"/>
                    <a:pt x="80" y="797"/>
                  </a:cubicBezTo>
                  <a:cubicBezTo>
                    <a:pt x="91" y="797"/>
                    <a:pt x="100" y="797"/>
                    <a:pt x="111" y="787"/>
                  </a:cubicBezTo>
                  <a:lnTo>
                    <a:pt x="1345" y="130"/>
                  </a:lnTo>
                  <a:cubicBezTo>
                    <a:pt x="1385" y="110"/>
                    <a:pt x="1395" y="70"/>
                    <a:pt x="1375" y="40"/>
                  </a:cubicBezTo>
                  <a:cubicBezTo>
                    <a:pt x="1362" y="13"/>
                    <a:pt x="1340" y="0"/>
                    <a:pt x="1318"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63" name="Google Shape;644;p12">
              <a:extLst>
                <a:ext uri="{FF2B5EF4-FFF2-40B4-BE49-F238E27FC236}">
                  <a16:creationId xmlns:a16="http://schemas.microsoft.com/office/drawing/2014/main" id="{2E46D3D5-D140-7570-43CE-FA1566104F06}"/>
                </a:ext>
              </a:extLst>
            </p:cNvPr>
            <p:cNvSpPr/>
            <p:nvPr/>
          </p:nvSpPr>
          <p:spPr>
            <a:xfrm>
              <a:off x="6553068" y="3288488"/>
              <a:ext cx="46211" cy="27012"/>
            </a:xfrm>
            <a:custGeom>
              <a:avLst/>
              <a:gdLst/>
              <a:ahLst/>
              <a:cxnLst/>
              <a:rect l="l" t="t" r="r" b="b"/>
              <a:pathLst>
                <a:path w="1514" h="885" extrusionOk="0">
                  <a:moveTo>
                    <a:pt x="1431" y="0"/>
                  </a:moveTo>
                  <a:cubicBezTo>
                    <a:pt x="1422" y="0"/>
                    <a:pt x="1412" y="3"/>
                    <a:pt x="1404" y="8"/>
                  </a:cubicBezTo>
                  <a:lnTo>
                    <a:pt x="50" y="745"/>
                  </a:lnTo>
                  <a:cubicBezTo>
                    <a:pt x="10" y="765"/>
                    <a:pt x="0" y="815"/>
                    <a:pt x="20" y="845"/>
                  </a:cubicBezTo>
                  <a:cubicBezTo>
                    <a:pt x="30" y="865"/>
                    <a:pt x="60" y="885"/>
                    <a:pt x="80" y="885"/>
                  </a:cubicBezTo>
                  <a:cubicBezTo>
                    <a:pt x="89" y="885"/>
                    <a:pt x="100" y="874"/>
                    <a:pt x="109" y="874"/>
                  </a:cubicBezTo>
                  <a:lnTo>
                    <a:pt x="1464" y="137"/>
                  </a:lnTo>
                  <a:cubicBezTo>
                    <a:pt x="1503" y="118"/>
                    <a:pt x="1514" y="78"/>
                    <a:pt x="1494" y="38"/>
                  </a:cubicBezTo>
                  <a:cubicBezTo>
                    <a:pt x="1480" y="17"/>
                    <a:pt x="1455" y="0"/>
                    <a:pt x="1431"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64" name="Google Shape;645;p12">
              <a:extLst>
                <a:ext uri="{FF2B5EF4-FFF2-40B4-BE49-F238E27FC236}">
                  <a16:creationId xmlns:a16="http://schemas.microsoft.com/office/drawing/2014/main" id="{05C37BE1-FF06-BC08-804F-C7DD46C5DD6E}"/>
                </a:ext>
              </a:extLst>
            </p:cNvPr>
            <p:cNvSpPr/>
            <p:nvPr/>
          </p:nvSpPr>
          <p:spPr>
            <a:xfrm>
              <a:off x="6410830" y="3298683"/>
              <a:ext cx="151361" cy="80946"/>
            </a:xfrm>
            <a:custGeom>
              <a:avLst/>
              <a:gdLst/>
              <a:ahLst/>
              <a:cxnLst/>
              <a:rect l="l" t="t" r="r" b="b"/>
              <a:pathLst>
                <a:path w="4959" h="2652" extrusionOk="0">
                  <a:moveTo>
                    <a:pt x="1613" y="142"/>
                  </a:moveTo>
                  <a:cubicBezTo>
                    <a:pt x="2758" y="142"/>
                    <a:pt x="4342" y="899"/>
                    <a:pt x="4749" y="1108"/>
                  </a:cubicBezTo>
                  <a:cubicBezTo>
                    <a:pt x="3229" y="2195"/>
                    <a:pt x="2220" y="2503"/>
                    <a:pt x="1567" y="2503"/>
                  </a:cubicBezTo>
                  <a:cubicBezTo>
                    <a:pt x="945" y="2503"/>
                    <a:pt x="644" y="2224"/>
                    <a:pt x="527" y="2074"/>
                  </a:cubicBezTo>
                  <a:cubicBezTo>
                    <a:pt x="149" y="1586"/>
                    <a:pt x="249" y="790"/>
                    <a:pt x="727" y="401"/>
                  </a:cubicBezTo>
                  <a:cubicBezTo>
                    <a:pt x="946" y="212"/>
                    <a:pt x="1264" y="142"/>
                    <a:pt x="1613" y="142"/>
                  </a:cubicBezTo>
                  <a:close/>
                  <a:moveTo>
                    <a:pt x="1625" y="1"/>
                  </a:moveTo>
                  <a:cubicBezTo>
                    <a:pt x="1236" y="1"/>
                    <a:pt x="889" y="82"/>
                    <a:pt x="637" y="292"/>
                  </a:cubicBezTo>
                  <a:cubicBezTo>
                    <a:pt x="100" y="730"/>
                    <a:pt x="0" y="1616"/>
                    <a:pt x="418" y="2153"/>
                  </a:cubicBezTo>
                  <a:cubicBezTo>
                    <a:pt x="687" y="2512"/>
                    <a:pt x="1085" y="2651"/>
                    <a:pt x="1523" y="2651"/>
                  </a:cubicBezTo>
                  <a:cubicBezTo>
                    <a:pt x="2738" y="2651"/>
                    <a:pt x="4342" y="1576"/>
                    <a:pt x="4919" y="1158"/>
                  </a:cubicBezTo>
                  <a:cubicBezTo>
                    <a:pt x="4939" y="1138"/>
                    <a:pt x="4959" y="1118"/>
                    <a:pt x="4949" y="1088"/>
                  </a:cubicBezTo>
                  <a:cubicBezTo>
                    <a:pt x="4949" y="1068"/>
                    <a:pt x="4939" y="1049"/>
                    <a:pt x="4919" y="1038"/>
                  </a:cubicBezTo>
                  <a:cubicBezTo>
                    <a:pt x="4818" y="984"/>
                    <a:pt x="2972" y="1"/>
                    <a:pt x="1625"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65" name="Google Shape;646;p12">
              <a:extLst>
                <a:ext uri="{FF2B5EF4-FFF2-40B4-BE49-F238E27FC236}">
                  <a16:creationId xmlns:a16="http://schemas.microsoft.com/office/drawing/2014/main" id="{737327B5-F620-6A12-E964-7CDBE9E388CF}"/>
                </a:ext>
              </a:extLst>
            </p:cNvPr>
            <p:cNvSpPr/>
            <p:nvPr/>
          </p:nvSpPr>
          <p:spPr>
            <a:xfrm>
              <a:off x="6456706" y="3329755"/>
              <a:ext cx="104906" cy="106401"/>
            </a:xfrm>
            <a:custGeom>
              <a:avLst/>
              <a:gdLst/>
              <a:ahLst/>
              <a:cxnLst/>
              <a:rect l="l" t="t" r="r" b="b"/>
              <a:pathLst>
                <a:path w="3437" h="3486" extrusionOk="0">
                  <a:moveTo>
                    <a:pt x="3266" y="170"/>
                  </a:moveTo>
                  <a:cubicBezTo>
                    <a:pt x="2680" y="2988"/>
                    <a:pt x="1688" y="3338"/>
                    <a:pt x="1234" y="3338"/>
                  </a:cubicBezTo>
                  <a:cubicBezTo>
                    <a:pt x="1180" y="3338"/>
                    <a:pt x="1133" y="3333"/>
                    <a:pt x="1096" y="3326"/>
                  </a:cubicBezTo>
                  <a:cubicBezTo>
                    <a:pt x="558" y="3237"/>
                    <a:pt x="150" y="2659"/>
                    <a:pt x="219" y="2122"/>
                  </a:cubicBezTo>
                  <a:cubicBezTo>
                    <a:pt x="369" y="1046"/>
                    <a:pt x="2729" y="319"/>
                    <a:pt x="3266" y="170"/>
                  </a:cubicBezTo>
                  <a:close/>
                  <a:moveTo>
                    <a:pt x="3346" y="0"/>
                  </a:moveTo>
                  <a:cubicBezTo>
                    <a:pt x="3217" y="40"/>
                    <a:pt x="270" y="797"/>
                    <a:pt x="80" y="2102"/>
                  </a:cubicBezTo>
                  <a:cubicBezTo>
                    <a:pt x="0" y="2709"/>
                    <a:pt x="469" y="3366"/>
                    <a:pt x="1076" y="3466"/>
                  </a:cubicBezTo>
                  <a:cubicBezTo>
                    <a:pt x="1135" y="3476"/>
                    <a:pt x="1206" y="3485"/>
                    <a:pt x="1265" y="3485"/>
                  </a:cubicBezTo>
                  <a:cubicBezTo>
                    <a:pt x="2639" y="3485"/>
                    <a:pt x="3266" y="907"/>
                    <a:pt x="3436" y="90"/>
                  </a:cubicBezTo>
                  <a:cubicBezTo>
                    <a:pt x="3436" y="60"/>
                    <a:pt x="3426" y="40"/>
                    <a:pt x="3406" y="20"/>
                  </a:cubicBezTo>
                  <a:cubicBezTo>
                    <a:pt x="3396" y="0"/>
                    <a:pt x="3366" y="0"/>
                    <a:pt x="3346"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66" name="Google Shape;647;p12">
              <a:extLst>
                <a:ext uri="{FF2B5EF4-FFF2-40B4-BE49-F238E27FC236}">
                  <a16:creationId xmlns:a16="http://schemas.microsoft.com/office/drawing/2014/main" id="{F947C715-4DE2-C67A-0BD9-358F8F648E52}"/>
                </a:ext>
              </a:extLst>
            </p:cNvPr>
            <p:cNvSpPr/>
            <p:nvPr/>
          </p:nvSpPr>
          <p:spPr>
            <a:xfrm>
              <a:off x="6561248" y="3069576"/>
              <a:ext cx="108233" cy="89736"/>
            </a:xfrm>
            <a:custGeom>
              <a:avLst/>
              <a:gdLst/>
              <a:ahLst/>
              <a:cxnLst/>
              <a:rect l="l" t="t" r="r" b="b"/>
              <a:pathLst>
                <a:path w="3546" h="2940" extrusionOk="0">
                  <a:moveTo>
                    <a:pt x="3476" y="1"/>
                  </a:moveTo>
                  <a:lnTo>
                    <a:pt x="1" y="130"/>
                  </a:lnTo>
                  <a:cubicBezTo>
                    <a:pt x="70" y="1699"/>
                    <a:pt x="1364" y="2939"/>
                    <a:pt x="2934" y="2939"/>
                  </a:cubicBezTo>
                  <a:cubicBezTo>
                    <a:pt x="2958" y="2939"/>
                    <a:pt x="2983" y="2939"/>
                    <a:pt x="3008" y="2938"/>
                  </a:cubicBezTo>
                  <a:cubicBezTo>
                    <a:pt x="3187" y="2928"/>
                    <a:pt x="3377" y="2908"/>
                    <a:pt x="3546" y="2868"/>
                  </a:cubicBezTo>
                  <a:lnTo>
                    <a:pt x="3476" y="1"/>
                  </a:lnTo>
                  <a:close/>
                </a:path>
              </a:pathLst>
            </a:custGeom>
            <a:solidFill>
              <a:srgbClr val="CF3711"/>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67" name="Google Shape;648;p12">
              <a:extLst>
                <a:ext uri="{FF2B5EF4-FFF2-40B4-BE49-F238E27FC236}">
                  <a16:creationId xmlns:a16="http://schemas.microsoft.com/office/drawing/2014/main" id="{516491C4-3855-BE3C-9C9B-16071EB0710C}"/>
                </a:ext>
              </a:extLst>
            </p:cNvPr>
            <p:cNvSpPr/>
            <p:nvPr/>
          </p:nvSpPr>
          <p:spPr>
            <a:xfrm>
              <a:off x="6559142" y="3067470"/>
              <a:ext cx="112475" cy="93918"/>
            </a:xfrm>
            <a:custGeom>
              <a:avLst/>
              <a:gdLst/>
              <a:ahLst/>
              <a:cxnLst/>
              <a:rect l="l" t="t" r="r" b="b"/>
              <a:pathLst>
                <a:path w="3685" h="3077" extrusionOk="0">
                  <a:moveTo>
                    <a:pt x="3475" y="140"/>
                  </a:moveTo>
                  <a:lnTo>
                    <a:pt x="3545" y="2878"/>
                  </a:lnTo>
                  <a:cubicBezTo>
                    <a:pt x="3386" y="2908"/>
                    <a:pt x="3227" y="2928"/>
                    <a:pt x="3077" y="2937"/>
                  </a:cubicBezTo>
                  <a:lnTo>
                    <a:pt x="2997" y="2937"/>
                  </a:lnTo>
                  <a:cubicBezTo>
                    <a:pt x="1504" y="2937"/>
                    <a:pt x="249" y="1762"/>
                    <a:pt x="140" y="269"/>
                  </a:cubicBezTo>
                  <a:lnTo>
                    <a:pt x="3475" y="140"/>
                  </a:lnTo>
                  <a:close/>
                  <a:moveTo>
                    <a:pt x="3615" y="0"/>
                  </a:moveTo>
                  <a:lnTo>
                    <a:pt x="0" y="129"/>
                  </a:lnTo>
                  <a:lnTo>
                    <a:pt x="0" y="199"/>
                  </a:lnTo>
                  <a:cubicBezTo>
                    <a:pt x="70" y="1802"/>
                    <a:pt x="1404" y="3077"/>
                    <a:pt x="2997" y="3077"/>
                  </a:cubicBezTo>
                  <a:lnTo>
                    <a:pt x="3077" y="3077"/>
                  </a:lnTo>
                  <a:cubicBezTo>
                    <a:pt x="3256" y="3067"/>
                    <a:pt x="3446" y="3047"/>
                    <a:pt x="3635" y="3007"/>
                  </a:cubicBezTo>
                  <a:lnTo>
                    <a:pt x="3685" y="2997"/>
                  </a:lnTo>
                  <a:lnTo>
                    <a:pt x="3615" y="0"/>
                  </a:ln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68" name="Google Shape;649;p12">
              <a:extLst>
                <a:ext uri="{FF2B5EF4-FFF2-40B4-BE49-F238E27FC236}">
                  <a16:creationId xmlns:a16="http://schemas.microsoft.com/office/drawing/2014/main" id="{2D4736E3-837D-01DB-665B-9A83C5CEEEA1}"/>
                </a:ext>
              </a:extLst>
            </p:cNvPr>
            <p:cNvSpPr/>
            <p:nvPr/>
          </p:nvSpPr>
          <p:spPr>
            <a:xfrm>
              <a:off x="6640608" y="3069576"/>
              <a:ext cx="35894" cy="370757"/>
            </a:xfrm>
            <a:custGeom>
              <a:avLst/>
              <a:gdLst/>
              <a:ahLst/>
              <a:cxnLst/>
              <a:rect l="l" t="t" r="r" b="b"/>
              <a:pathLst>
                <a:path w="1176" h="12147" extrusionOk="0">
                  <a:moveTo>
                    <a:pt x="876" y="1"/>
                  </a:moveTo>
                  <a:lnTo>
                    <a:pt x="0" y="31"/>
                  </a:lnTo>
                  <a:lnTo>
                    <a:pt x="319" y="12139"/>
                  </a:lnTo>
                  <a:cubicBezTo>
                    <a:pt x="380" y="12144"/>
                    <a:pt x="443" y="12147"/>
                    <a:pt x="507" y="12147"/>
                  </a:cubicBezTo>
                  <a:cubicBezTo>
                    <a:pt x="715" y="12147"/>
                    <a:pt x="939" y="12121"/>
                    <a:pt x="1175" y="12060"/>
                  </a:cubicBezTo>
                  <a:lnTo>
                    <a:pt x="876" y="1"/>
                  </a:ln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69" name="Google Shape;650;p12">
              <a:extLst>
                <a:ext uri="{FF2B5EF4-FFF2-40B4-BE49-F238E27FC236}">
                  <a16:creationId xmlns:a16="http://schemas.microsoft.com/office/drawing/2014/main" id="{E1F4AE2E-A19E-2647-7A65-AD01225099F9}"/>
                </a:ext>
              </a:extLst>
            </p:cNvPr>
            <p:cNvSpPr/>
            <p:nvPr/>
          </p:nvSpPr>
          <p:spPr>
            <a:xfrm>
              <a:off x="6638441" y="3067470"/>
              <a:ext cx="40168" cy="375060"/>
            </a:xfrm>
            <a:custGeom>
              <a:avLst/>
              <a:gdLst/>
              <a:ahLst/>
              <a:cxnLst/>
              <a:rect l="l" t="t" r="r" b="b"/>
              <a:pathLst>
                <a:path w="1316" h="12288" extrusionOk="0">
                  <a:moveTo>
                    <a:pt x="877" y="140"/>
                  </a:moveTo>
                  <a:lnTo>
                    <a:pt x="1166" y="12069"/>
                  </a:lnTo>
                  <a:cubicBezTo>
                    <a:pt x="957" y="12121"/>
                    <a:pt x="748" y="12150"/>
                    <a:pt x="545" y="12150"/>
                  </a:cubicBezTo>
                  <a:cubicBezTo>
                    <a:pt x="516" y="12150"/>
                    <a:pt x="487" y="12150"/>
                    <a:pt x="459" y="12149"/>
                  </a:cubicBezTo>
                  <a:lnTo>
                    <a:pt x="151" y="169"/>
                  </a:lnTo>
                  <a:lnTo>
                    <a:pt x="877" y="140"/>
                  </a:lnTo>
                  <a:close/>
                  <a:moveTo>
                    <a:pt x="1017" y="0"/>
                  </a:moveTo>
                  <a:lnTo>
                    <a:pt x="1" y="30"/>
                  </a:lnTo>
                  <a:lnTo>
                    <a:pt x="320" y="12278"/>
                  </a:lnTo>
                  <a:lnTo>
                    <a:pt x="390" y="12278"/>
                  </a:lnTo>
                  <a:cubicBezTo>
                    <a:pt x="439" y="12288"/>
                    <a:pt x="499" y="12288"/>
                    <a:pt x="549" y="12288"/>
                  </a:cubicBezTo>
                  <a:cubicBezTo>
                    <a:pt x="778" y="12288"/>
                    <a:pt x="1017" y="12258"/>
                    <a:pt x="1256" y="12198"/>
                  </a:cubicBezTo>
                  <a:lnTo>
                    <a:pt x="1315" y="12178"/>
                  </a:lnTo>
                  <a:lnTo>
                    <a:pt x="1017" y="70"/>
                  </a:lnTo>
                  <a:lnTo>
                    <a:pt x="1017" y="0"/>
                  </a:ln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70" name="Google Shape;651;p12">
              <a:extLst>
                <a:ext uri="{FF2B5EF4-FFF2-40B4-BE49-F238E27FC236}">
                  <a16:creationId xmlns:a16="http://schemas.microsoft.com/office/drawing/2014/main" id="{25E4727A-FC06-1668-9D39-1ACB9F0F3EFD}"/>
                </a:ext>
              </a:extLst>
            </p:cNvPr>
            <p:cNvSpPr/>
            <p:nvPr/>
          </p:nvSpPr>
          <p:spPr>
            <a:xfrm>
              <a:off x="5854910" y="3261658"/>
              <a:ext cx="221288" cy="159297"/>
            </a:xfrm>
            <a:custGeom>
              <a:avLst/>
              <a:gdLst/>
              <a:ahLst/>
              <a:cxnLst/>
              <a:rect l="l" t="t" r="r" b="b"/>
              <a:pathLst>
                <a:path w="7250" h="5219" extrusionOk="0">
                  <a:moveTo>
                    <a:pt x="4700" y="1"/>
                  </a:moveTo>
                  <a:lnTo>
                    <a:pt x="0" y="1216"/>
                  </a:lnTo>
                  <a:lnTo>
                    <a:pt x="1832" y="5219"/>
                  </a:lnTo>
                  <a:lnTo>
                    <a:pt x="7249" y="4601"/>
                  </a:lnTo>
                  <a:lnTo>
                    <a:pt x="4700" y="1"/>
                  </a:ln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71" name="Google Shape;652;p12">
              <a:extLst>
                <a:ext uri="{FF2B5EF4-FFF2-40B4-BE49-F238E27FC236}">
                  <a16:creationId xmlns:a16="http://schemas.microsoft.com/office/drawing/2014/main" id="{DF772CB3-9357-EEAF-1139-DE9264CE79DC}"/>
                </a:ext>
              </a:extLst>
            </p:cNvPr>
            <p:cNvSpPr/>
            <p:nvPr/>
          </p:nvSpPr>
          <p:spPr>
            <a:xfrm>
              <a:off x="5851858" y="3259247"/>
              <a:ext cx="227698" cy="163845"/>
            </a:xfrm>
            <a:custGeom>
              <a:avLst/>
              <a:gdLst/>
              <a:ahLst/>
              <a:cxnLst/>
              <a:rect l="l" t="t" r="r" b="b"/>
              <a:pathLst>
                <a:path w="7460" h="5368" extrusionOk="0">
                  <a:moveTo>
                    <a:pt x="4771" y="159"/>
                  </a:moveTo>
                  <a:lnTo>
                    <a:pt x="7240" y="4631"/>
                  </a:lnTo>
                  <a:lnTo>
                    <a:pt x="1983" y="5218"/>
                  </a:lnTo>
                  <a:lnTo>
                    <a:pt x="190" y="1345"/>
                  </a:lnTo>
                  <a:lnTo>
                    <a:pt x="4771" y="159"/>
                  </a:lnTo>
                  <a:close/>
                  <a:moveTo>
                    <a:pt x="4840" y="0"/>
                  </a:moveTo>
                  <a:lnTo>
                    <a:pt x="1" y="1255"/>
                  </a:lnTo>
                  <a:lnTo>
                    <a:pt x="1893" y="5368"/>
                  </a:lnTo>
                  <a:lnTo>
                    <a:pt x="7459" y="4740"/>
                  </a:lnTo>
                  <a:lnTo>
                    <a:pt x="4840" y="0"/>
                  </a:ln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72" name="Google Shape;653;p12">
              <a:extLst>
                <a:ext uri="{FF2B5EF4-FFF2-40B4-BE49-F238E27FC236}">
                  <a16:creationId xmlns:a16="http://schemas.microsoft.com/office/drawing/2014/main" id="{D9DC212A-3A21-B313-665B-2BEC23F50CD1}"/>
                </a:ext>
              </a:extLst>
            </p:cNvPr>
            <p:cNvSpPr/>
            <p:nvPr/>
          </p:nvSpPr>
          <p:spPr>
            <a:xfrm>
              <a:off x="5698692" y="2887200"/>
              <a:ext cx="512137" cy="478135"/>
            </a:xfrm>
            <a:custGeom>
              <a:avLst/>
              <a:gdLst/>
              <a:ahLst/>
              <a:cxnLst/>
              <a:rect l="l" t="t" r="r" b="b"/>
              <a:pathLst>
                <a:path w="16779" h="15665" extrusionOk="0">
                  <a:moveTo>
                    <a:pt x="8873" y="1"/>
                  </a:moveTo>
                  <a:cubicBezTo>
                    <a:pt x="8214" y="1"/>
                    <a:pt x="8066" y="250"/>
                    <a:pt x="8066" y="250"/>
                  </a:cubicBezTo>
                  <a:cubicBezTo>
                    <a:pt x="8066" y="250"/>
                    <a:pt x="926" y="4661"/>
                    <a:pt x="458" y="7041"/>
                  </a:cubicBezTo>
                  <a:cubicBezTo>
                    <a:pt x="0" y="9411"/>
                    <a:pt x="3316" y="15665"/>
                    <a:pt x="3316" y="15665"/>
                  </a:cubicBezTo>
                  <a:lnTo>
                    <a:pt x="11701" y="13833"/>
                  </a:lnTo>
                  <a:lnTo>
                    <a:pt x="9072" y="9391"/>
                  </a:lnTo>
                  <a:cubicBezTo>
                    <a:pt x="11362" y="8206"/>
                    <a:pt x="14728" y="6424"/>
                    <a:pt x="15534" y="5727"/>
                  </a:cubicBezTo>
                  <a:cubicBezTo>
                    <a:pt x="16779" y="4652"/>
                    <a:pt x="15783" y="2630"/>
                    <a:pt x="12198" y="987"/>
                  </a:cubicBezTo>
                  <a:cubicBezTo>
                    <a:pt x="10489" y="206"/>
                    <a:pt x="9471" y="1"/>
                    <a:pt x="8873" y="1"/>
                  </a:cubicBezTo>
                  <a:close/>
                </a:path>
              </a:pathLst>
            </a:custGeom>
            <a:solidFill>
              <a:srgbClr val="2371AD"/>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73" name="Google Shape;654;p12">
              <a:extLst>
                <a:ext uri="{FF2B5EF4-FFF2-40B4-BE49-F238E27FC236}">
                  <a16:creationId xmlns:a16="http://schemas.microsoft.com/office/drawing/2014/main" id="{38B69A08-DD68-DCB8-F28B-F15DA8C6E03C}"/>
                </a:ext>
              </a:extLst>
            </p:cNvPr>
            <p:cNvSpPr/>
            <p:nvPr/>
          </p:nvSpPr>
          <p:spPr>
            <a:xfrm>
              <a:off x="5718441" y="2890863"/>
              <a:ext cx="457441" cy="462599"/>
            </a:xfrm>
            <a:custGeom>
              <a:avLst/>
              <a:gdLst/>
              <a:ahLst/>
              <a:cxnLst/>
              <a:rect l="l" t="t" r="r" b="b"/>
              <a:pathLst>
                <a:path w="14987" h="15156" extrusionOk="0">
                  <a:moveTo>
                    <a:pt x="10446" y="498"/>
                  </a:moveTo>
                  <a:lnTo>
                    <a:pt x="10446" y="3247"/>
                  </a:lnTo>
                  <a:lnTo>
                    <a:pt x="7598" y="3247"/>
                  </a:lnTo>
                  <a:lnTo>
                    <a:pt x="7598" y="498"/>
                  </a:lnTo>
                  <a:close/>
                  <a:moveTo>
                    <a:pt x="7459" y="3386"/>
                  </a:moveTo>
                  <a:lnTo>
                    <a:pt x="7459" y="6134"/>
                  </a:lnTo>
                  <a:lnTo>
                    <a:pt x="4611" y="6134"/>
                  </a:lnTo>
                  <a:lnTo>
                    <a:pt x="4611" y="3386"/>
                  </a:lnTo>
                  <a:close/>
                  <a:moveTo>
                    <a:pt x="10446" y="3386"/>
                  </a:moveTo>
                  <a:lnTo>
                    <a:pt x="10446" y="6134"/>
                  </a:lnTo>
                  <a:lnTo>
                    <a:pt x="7598" y="6134"/>
                  </a:lnTo>
                  <a:lnTo>
                    <a:pt x="7598" y="3386"/>
                  </a:lnTo>
                  <a:close/>
                  <a:moveTo>
                    <a:pt x="13433" y="3386"/>
                  </a:moveTo>
                  <a:lnTo>
                    <a:pt x="13433" y="6134"/>
                  </a:lnTo>
                  <a:lnTo>
                    <a:pt x="10585" y="6134"/>
                  </a:lnTo>
                  <a:lnTo>
                    <a:pt x="10585" y="3386"/>
                  </a:lnTo>
                  <a:close/>
                  <a:moveTo>
                    <a:pt x="4471" y="6274"/>
                  </a:moveTo>
                  <a:lnTo>
                    <a:pt x="4471" y="9022"/>
                  </a:lnTo>
                  <a:lnTo>
                    <a:pt x="1623" y="9022"/>
                  </a:lnTo>
                  <a:lnTo>
                    <a:pt x="1623" y="6274"/>
                  </a:lnTo>
                  <a:close/>
                  <a:moveTo>
                    <a:pt x="7459" y="6274"/>
                  </a:moveTo>
                  <a:lnTo>
                    <a:pt x="7459" y="9022"/>
                  </a:lnTo>
                  <a:lnTo>
                    <a:pt x="4611" y="9022"/>
                  </a:lnTo>
                  <a:lnTo>
                    <a:pt x="4611" y="6274"/>
                  </a:lnTo>
                  <a:close/>
                  <a:moveTo>
                    <a:pt x="4471" y="9162"/>
                  </a:moveTo>
                  <a:lnTo>
                    <a:pt x="4471" y="11910"/>
                  </a:lnTo>
                  <a:lnTo>
                    <a:pt x="1623" y="11910"/>
                  </a:lnTo>
                  <a:lnTo>
                    <a:pt x="1623" y="9162"/>
                  </a:lnTo>
                  <a:close/>
                  <a:moveTo>
                    <a:pt x="7459" y="9162"/>
                  </a:moveTo>
                  <a:lnTo>
                    <a:pt x="7459" y="11910"/>
                  </a:lnTo>
                  <a:lnTo>
                    <a:pt x="4611" y="11910"/>
                  </a:lnTo>
                  <a:lnTo>
                    <a:pt x="4611" y="9162"/>
                  </a:lnTo>
                  <a:close/>
                  <a:moveTo>
                    <a:pt x="7598" y="0"/>
                  </a:moveTo>
                  <a:cubicBezTo>
                    <a:pt x="7529" y="31"/>
                    <a:pt x="7478" y="71"/>
                    <a:pt x="7459" y="91"/>
                  </a:cubicBezTo>
                  <a:lnTo>
                    <a:pt x="7459" y="359"/>
                  </a:lnTo>
                  <a:lnTo>
                    <a:pt x="7060" y="359"/>
                  </a:lnTo>
                  <a:cubicBezTo>
                    <a:pt x="6991" y="409"/>
                    <a:pt x="6921" y="449"/>
                    <a:pt x="6841" y="498"/>
                  </a:cubicBezTo>
                  <a:lnTo>
                    <a:pt x="7459" y="498"/>
                  </a:lnTo>
                  <a:lnTo>
                    <a:pt x="7459" y="3247"/>
                  </a:lnTo>
                  <a:lnTo>
                    <a:pt x="4611" y="3247"/>
                  </a:lnTo>
                  <a:lnTo>
                    <a:pt x="4611" y="2032"/>
                  </a:lnTo>
                  <a:cubicBezTo>
                    <a:pt x="4561" y="2062"/>
                    <a:pt x="4511" y="2102"/>
                    <a:pt x="4471" y="2131"/>
                  </a:cubicBezTo>
                  <a:lnTo>
                    <a:pt x="4471" y="3247"/>
                  </a:lnTo>
                  <a:lnTo>
                    <a:pt x="3008" y="3247"/>
                  </a:lnTo>
                  <a:cubicBezTo>
                    <a:pt x="2948" y="3297"/>
                    <a:pt x="2888" y="3346"/>
                    <a:pt x="2829" y="3386"/>
                  </a:cubicBezTo>
                  <a:lnTo>
                    <a:pt x="4471" y="3386"/>
                  </a:lnTo>
                  <a:lnTo>
                    <a:pt x="4471" y="6134"/>
                  </a:lnTo>
                  <a:lnTo>
                    <a:pt x="1623" y="6134"/>
                  </a:lnTo>
                  <a:lnTo>
                    <a:pt x="1623" y="4452"/>
                  </a:lnTo>
                  <a:cubicBezTo>
                    <a:pt x="1574" y="4492"/>
                    <a:pt x="1524" y="4532"/>
                    <a:pt x="1474" y="4581"/>
                  </a:cubicBezTo>
                  <a:lnTo>
                    <a:pt x="1474" y="6134"/>
                  </a:lnTo>
                  <a:lnTo>
                    <a:pt x="150" y="6134"/>
                  </a:lnTo>
                  <a:cubicBezTo>
                    <a:pt x="120" y="6185"/>
                    <a:pt x="100" y="6224"/>
                    <a:pt x="70" y="6274"/>
                  </a:cubicBezTo>
                  <a:lnTo>
                    <a:pt x="1474" y="6274"/>
                  </a:lnTo>
                  <a:lnTo>
                    <a:pt x="1474" y="9022"/>
                  </a:lnTo>
                  <a:lnTo>
                    <a:pt x="1" y="9022"/>
                  </a:lnTo>
                  <a:cubicBezTo>
                    <a:pt x="10" y="9062"/>
                    <a:pt x="30" y="9112"/>
                    <a:pt x="41" y="9162"/>
                  </a:cubicBezTo>
                  <a:lnTo>
                    <a:pt x="1474" y="9162"/>
                  </a:lnTo>
                  <a:lnTo>
                    <a:pt x="1474" y="11910"/>
                  </a:lnTo>
                  <a:lnTo>
                    <a:pt x="977" y="11910"/>
                  </a:lnTo>
                  <a:cubicBezTo>
                    <a:pt x="996" y="11950"/>
                    <a:pt x="1016" y="12000"/>
                    <a:pt x="1036" y="12049"/>
                  </a:cubicBezTo>
                  <a:lnTo>
                    <a:pt x="1474" y="12049"/>
                  </a:lnTo>
                  <a:lnTo>
                    <a:pt x="1474" y="13065"/>
                  </a:lnTo>
                  <a:cubicBezTo>
                    <a:pt x="1524" y="13175"/>
                    <a:pt x="1574" y="13284"/>
                    <a:pt x="1623" y="13384"/>
                  </a:cubicBezTo>
                  <a:lnTo>
                    <a:pt x="1623" y="12049"/>
                  </a:lnTo>
                  <a:lnTo>
                    <a:pt x="4471" y="12049"/>
                  </a:lnTo>
                  <a:lnTo>
                    <a:pt x="4471" y="14788"/>
                  </a:lnTo>
                  <a:lnTo>
                    <a:pt x="2291" y="14788"/>
                  </a:lnTo>
                  <a:cubicBezTo>
                    <a:pt x="2311" y="14837"/>
                    <a:pt x="2340" y="14888"/>
                    <a:pt x="2360" y="14927"/>
                  </a:cubicBezTo>
                  <a:lnTo>
                    <a:pt x="4471" y="14927"/>
                  </a:lnTo>
                  <a:lnTo>
                    <a:pt x="4471" y="15156"/>
                  </a:lnTo>
                  <a:lnTo>
                    <a:pt x="4611" y="15127"/>
                  </a:lnTo>
                  <a:lnTo>
                    <a:pt x="4611" y="14927"/>
                  </a:lnTo>
                  <a:lnTo>
                    <a:pt x="5477" y="14927"/>
                  </a:lnTo>
                  <a:lnTo>
                    <a:pt x="6124" y="14788"/>
                  </a:lnTo>
                  <a:lnTo>
                    <a:pt x="4611" y="14788"/>
                  </a:lnTo>
                  <a:lnTo>
                    <a:pt x="4611" y="12049"/>
                  </a:lnTo>
                  <a:lnTo>
                    <a:pt x="7459" y="12049"/>
                  </a:lnTo>
                  <a:lnTo>
                    <a:pt x="7459" y="14499"/>
                  </a:lnTo>
                  <a:lnTo>
                    <a:pt x="7598" y="14469"/>
                  </a:lnTo>
                  <a:lnTo>
                    <a:pt x="7598" y="12049"/>
                  </a:lnTo>
                  <a:lnTo>
                    <a:pt x="10067" y="12049"/>
                  </a:lnTo>
                  <a:lnTo>
                    <a:pt x="9978" y="11910"/>
                  </a:lnTo>
                  <a:lnTo>
                    <a:pt x="7598" y="11910"/>
                  </a:lnTo>
                  <a:lnTo>
                    <a:pt x="7598" y="9162"/>
                  </a:lnTo>
                  <a:lnTo>
                    <a:pt x="8634" y="9162"/>
                  </a:lnTo>
                  <a:cubicBezTo>
                    <a:pt x="8724" y="9112"/>
                    <a:pt x="8813" y="9072"/>
                    <a:pt x="8903" y="9022"/>
                  </a:cubicBezTo>
                  <a:lnTo>
                    <a:pt x="7598" y="9022"/>
                  </a:lnTo>
                  <a:lnTo>
                    <a:pt x="7598" y="6274"/>
                  </a:lnTo>
                  <a:lnTo>
                    <a:pt x="10446" y="6274"/>
                  </a:lnTo>
                  <a:lnTo>
                    <a:pt x="10446" y="8216"/>
                  </a:lnTo>
                  <a:cubicBezTo>
                    <a:pt x="10496" y="8186"/>
                    <a:pt x="10536" y="8166"/>
                    <a:pt x="10585" y="8136"/>
                  </a:cubicBezTo>
                  <a:lnTo>
                    <a:pt x="10585" y="6274"/>
                  </a:lnTo>
                  <a:lnTo>
                    <a:pt x="13433" y="6274"/>
                  </a:lnTo>
                  <a:lnTo>
                    <a:pt x="13433" y="6563"/>
                  </a:lnTo>
                  <a:cubicBezTo>
                    <a:pt x="13483" y="6533"/>
                    <a:pt x="13523" y="6503"/>
                    <a:pt x="13572" y="6483"/>
                  </a:cubicBezTo>
                  <a:lnTo>
                    <a:pt x="13572" y="6274"/>
                  </a:lnTo>
                  <a:lnTo>
                    <a:pt x="13911" y="6274"/>
                  </a:lnTo>
                  <a:cubicBezTo>
                    <a:pt x="13991" y="6224"/>
                    <a:pt x="14070" y="6185"/>
                    <a:pt x="14140" y="6134"/>
                  </a:cubicBezTo>
                  <a:lnTo>
                    <a:pt x="13572" y="6134"/>
                  </a:lnTo>
                  <a:lnTo>
                    <a:pt x="13572" y="3386"/>
                  </a:lnTo>
                  <a:lnTo>
                    <a:pt x="14986" y="3386"/>
                  </a:lnTo>
                  <a:cubicBezTo>
                    <a:pt x="14957" y="3346"/>
                    <a:pt x="14917" y="3297"/>
                    <a:pt x="14887" y="3247"/>
                  </a:cubicBezTo>
                  <a:lnTo>
                    <a:pt x="13572" y="3247"/>
                  </a:lnTo>
                  <a:lnTo>
                    <a:pt x="13572" y="2022"/>
                  </a:lnTo>
                  <a:cubicBezTo>
                    <a:pt x="13533" y="1982"/>
                    <a:pt x="13483" y="1952"/>
                    <a:pt x="13433" y="1923"/>
                  </a:cubicBezTo>
                  <a:lnTo>
                    <a:pt x="13433" y="3247"/>
                  </a:lnTo>
                  <a:lnTo>
                    <a:pt x="10585" y="3247"/>
                  </a:lnTo>
                  <a:lnTo>
                    <a:pt x="10585" y="498"/>
                  </a:lnTo>
                  <a:lnTo>
                    <a:pt x="10695" y="498"/>
                  </a:lnTo>
                  <a:cubicBezTo>
                    <a:pt x="10565" y="449"/>
                    <a:pt x="10446" y="409"/>
                    <a:pt x="10326" y="359"/>
                  </a:cubicBezTo>
                  <a:lnTo>
                    <a:pt x="7598" y="359"/>
                  </a:lnTo>
                  <a:lnTo>
                    <a:pt x="7598" y="0"/>
                  </a:lnTo>
                  <a:close/>
                </a:path>
              </a:pathLst>
            </a:custGeom>
            <a:solidFill>
              <a:srgbClr val="CF3711"/>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74" name="Google Shape;655;p12">
              <a:extLst>
                <a:ext uri="{FF2B5EF4-FFF2-40B4-BE49-F238E27FC236}">
                  <a16:creationId xmlns:a16="http://schemas.microsoft.com/office/drawing/2014/main" id="{7552D32A-0C06-C1E1-48E4-7E2BC717BD8A}"/>
                </a:ext>
              </a:extLst>
            </p:cNvPr>
            <p:cNvSpPr/>
            <p:nvPr/>
          </p:nvSpPr>
          <p:spPr>
            <a:xfrm>
              <a:off x="6037256" y="3278080"/>
              <a:ext cx="4304" cy="35284"/>
            </a:xfrm>
            <a:custGeom>
              <a:avLst/>
              <a:gdLst/>
              <a:ahLst/>
              <a:cxnLst/>
              <a:rect l="l" t="t" r="r" b="b"/>
              <a:pathLst>
                <a:path w="141" h="1156" extrusionOk="0">
                  <a:moveTo>
                    <a:pt x="1" y="1"/>
                  </a:moveTo>
                  <a:lnTo>
                    <a:pt x="1" y="1156"/>
                  </a:lnTo>
                  <a:lnTo>
                    <a:pt x="140" y="1126"/>
                  </a:lnTo>
                  <a:lnTo>
                    <a:pt x="140" y="239"/>
                  </a:lnTo>
                  <a:lnTo>
                    <a:pt x="1" y="1"/>
                  </a:lnTo>
                  <a:close/>
                </a:path>
              </a:pathLst>
            </a:custGeom>
            <a:solidFill>
              <a:srgbClr val="CF3711"/>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75" name="Google Shape;656;p12">
              <a:extLst>
                <a:ext uri="{FF2B5EF4-FFF2-40B4-BE49-F238E27FC236}">
                  <a16:creationId xmlns:a16="http://schemas.microsoft.com/office/drawing/2014/main" id="{34F7026A-F2F8-AD4F-EE4C-FC9EA5F84E12}"/>
                </a:ext>
              </a:extLst>
            </p:cNvPr>
            <p:cNvSpPr/>
            <p:nvPr/>
          </p:nvSpPr>
          <p:spPr>
            <a:xfrm>
              <a:off x="5797771" y="3171706"/>
              <a:ext cx="261395" cy="195771"/>
            </a:xfrm>
            <a:custGeom>
              <a:avLst/>
              <a:gdLst/>
              <a:ahLst/>
              <a:cxnLst/>
              <a:rect l="l" t="t" r="r" b="b"/>
              <a:pathLst>
                <a:path w="8564" h="6414" extrusionOk="0">
                  <a:moveTo>
                    <a:pt x="5828" y="0"/>
                  </a:moveTo>
                  <a:cubicBezTo>
                    <a:pt x="5814" y="0"/>
                    <a:pt x="5800" y="4"/>
                    <a:pt x="5786" y="11"/>
                  </a:cubicBezTo>
                  <a:cubicBezTo>
                    <a:pt x="5756" y="31"/>
                    <a:pt x="5746" y="70"/>
                    <a:pt x="5766" y="100"/>
                  </a:cubicBezTo>
                  <a:lnTo>
                    <a:pt x="8345" y="4461"/>
                  </a:lnTo>
                  <a:lnTo>
                    <a:pt x="60" y="6274"/>
                  </a:lnTo>
                  <a:cubicBezTo>
                    <a:pt x="20" y="6284"/>
                    <a:pt x="0" y="6324"/>
                    <a:pt x="11" y="6364"/>
                  </a:cubicBezTo>
                  <a:cubicBezTo>
                    <a:pt x="11" y="6393"/>
                    <a:pt x="40" y="6413"/>
                    <a:pt x="70" y="6413"/>
                  </a:cubicBezTo>
                  <a:lnTo>
                    <a:pt x="90" y="6413"/>
                  </a:lnTo>
                  <a:lnTo>
                    <a:pt x="8564" y="4561"/>
                  </a:lnTo>
                  <a:lnTo>
                    <a:pt x="5886" y="31"/>
                  </a:lnTo>
                  <a:cubicBezTo>
                    <a:pt x="5873" y="11"/>
                    <a:pt x="5852" y="0"/>
                    <a:pt x="5828"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76" name="Google Shape;657;p12">
              <a:extLst>
                <a:ext uri="{FF2B5EF4-FFF2-40B4-BE49-F238E27FC236}">
                  <a16:creationId xmlns:a16="http://schemas.microsoft.com/office/drawing/2014/main" id="{A97D73E2-0F50-4DB6-D1E7-A98951FF6402}"/>
                </a:ext>
              </a:extLst>
            </p:cNvPr>
            <p:cNvSpPr/>
            <p:nvPr/>
          </p:nvSpPr>
          <p:spPr>
            <a:xfrm>
              <a:off x="5710535" y="2885247"/>
              <a:ext cx="481767" cy="325095"/>
            </a:xfrm>
            <a:custGeom>
              <a:avLst/>
              <a:gdLst/>
              <a:ahLst/>
              <a:cxnLst/>
              <a:rect l="l" t="t" r="r" b="b"/>
              <a:pathLst>
                <a:path w="15784" h="10651" extrusionOk="0">
                  <a:moveTo>
                    <a:pt x="8479" y="0"/>
                  </a:moveTo>
                  <a:cubicBezTo>
                    <a:pt x="7880" y="0"/>
                    <a:pt x="7677" y="200"/>
                    <a:pt x="7628" y="264"/>
                  </a:cubicBezTo>
                  <a:cubicBezTo>
                    <a:pt x="7469" y="364"/>
                    <a:pt x="5756" y="1439"/>
                    <a:pt x="4013" y="2764"/>
                  </a:cubicBezTo>
                  <a:cubicBezTo>
                    <a:pt x="1544" y="4636"/>
                    <a:pt x="200" y="6090"/>
                    <a:pt x="10" y="7086"/>
                  </a:cubicBezTo>
                  <a:cubicBezTo>
                    <a:pt x="1" y="7125"/>
                    <a:pt x="21" y="7165"/>
                    <a:pt x="61" y="7175"/>
                  </a:cubicBezTo>
                  <a:cubicBezTo>
                    <a:pt x="100" y="7175"/>
                    <a:pt x="140" y="7155"/>
                    <a:pt x="140" y="7115"/>
                  </a:cubicBezTo>
                  <a:cubicBezTo>
                    <a:pt x="598" y="4795"/>
                    <a:pt x="7648" y="423"/>
                    <a:pt x="7718" y="374"/>
                  </a:cubicBezTo>
                  <a:lnTo>
                    <a:pt x="7737" y="354"/>
                  </a:lnTo>
                  <a:cubicBezTo>
                    <a:pt x="7743" y="349"/>
                    <a:pt x="7891" y="140"/>
                    <a:pt x="8485" y="140"/>
                  </a:cubicBezTo>
                  <a:cubicBezTo>
                    <a:pt x="9065" y="140"/>
                    <a:pt x="10069" y="339"/>
                    <a:pt x="11780" y="1121"/>
                  </a:cubicBezTo>
                  <a:cubicBezTo>
                    <a:pt x="13991" y="2127"/>
                    <a:pt x="15415" y="3401"/>
                    <a:pt x="15574" y="4526"/>
                  </a:cubicBezTo>
                  <a:cubicBezTo>
                    <a:pt x="15634" y="4994"/>
                    <a:pt x="15475" y="5413"/>
                    <a:pt x="15097" y="5741"/>
                  </a:cubicBezTo>
                  <a:cubicBezTo>
                    <a:pt x="13871" y="6796"/>
                    <a:pt x="6513" y="10481"/>
                    <a:pt x="6433" y="10511"/>
                  </a:cubicBezTo>
                  <a:cubicBezTo>
                    <a:pt x="6403" y="10531"/>
                    <a:pt x="6383" y="10571"/>
                    <a:pt x="6403" y="10611"/>
                  </a:cubicBezTo>
                  <a:cubicBezTo>
                    <a:pt x="6413" y="10630"/>
                    <a:pt x="6443" y="10650"/>
                    <a:pt x="6463" y="10650"/>
                  </a:cubicBezTo>
                  <a:cubicBezTo>
                    <a:pt x="6473" y="10650"/>
                    <a:pt x="6493" y="10640"/>
                    <a:pt x="6503" y="10640"/>
                  </a:cubicBezTo>
                  <a:cubicBezTo>
                    <a:pt x="6801" y="10491"/>
                    <a:pt x="13951" y="6916"/>
                    <a:pt x="15186" y="5851"/>
                  </a:cubicBezTo>
                  <a:cubicBezTo>
                    <a:pt x="15604" y="5492"/>
                    <a:pt x="15783" y="5024"/>
                    <a:pt x="15714" y="4506"/>
                  </a:cubicBezTo>
                  <a:cubicBezTo>
                    <a:pt x="15634" y="3948"/>
                    <a:pt x="15086" y="2475"/>
                    <a:pt x="11830" y="991"/>
                  </a:cubicBezTo>
                  <a:cubicBezTo>
                    <a:pt x="10122" y="210"/>
                    <a:pt x="9092" y="0"/>
                    <a:pt x="8479"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77" name="Google Shape;658;p12">
              <a:extLst>
                <a:ext uri="{FF2B5EF4-FFF2-40B4-BE49-F238E27FC236}">
                  <a16:creationId xmlns:a16="http://schemas.microsoft.com/office/drawing/2014/main" id="{0C0180BE-DD07-F27E-2444-822788D41620}"/>
                </a:ext>
              </a:extLst>
            </p:cNvPr>
            <p:cNvSpPr/>
            <p:nvPr/>
          </p:nvSpPr>
          <p:spPr>
            <a:xfrm>
              <a:off x="5781349" y="3555260"/>
              <a:ext cx="59916" cy="59916"/>
            </a:xfrm>
            <a:custGeom>
              <a:avLst/>
              <a:gdLst/>
              <a:ahLst/>
              <a:cxnLst/>
              <a:rect l="l" t="t" r="r" b="b"/>
              <a:pathLst>
                <a:path w="1963" h="1963" extrusionOk="0">
                  <a:moveTo>
                    <a:pt x="987" y="1"/>
                  </a:moveTo>
                  <a:cubicBezTo>
                    <a:pt x="439" y="1"/>
                    <a:pt x="1" y="439"/>
                    <a:pt x="1" y="987"/>
                  </a:cubicBezTo>
                  <a:cubicBezTo>
                    <a:pt x="1" y="1525"/>
                    <a:pt x="439" y="1963"/>
                    <a:pt x="987" y="1963"/>
                  </a:cubicBezTo>
                  <a:cubicBezTo>
                    <a:pt x="1524" y="1963"/>
                    <a:pt x="1963" y="1525"/>
                    <a:pt x="1963" y="987"/>
                  </a:cubicBezTo>
                  <a:cubicBezTo>
                    <a:pt x="1963" y="439"/>
                    <a:pt x="1524" y="1"/>
                    <a:pt x="987"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78" name="Google Shape;659;p12">
              <a:extLst>
                <a:ext uri="{FF2B5EF4-FFF2-40B4-BE49-F238E27FC236}">
                  <a16:creationId xmlns:a16="http://schemas.microsoft.com/office/drawing/2014/main" id="{9B57DF04-D15D-387B-7388-1985CE7A2E94}"/>
                </a:ext>
              </a:extLst>
            </p:cNvPr>
            <p:cNvSpPr/>
            <p:nvPr/>
          </p:nvSpPr>
          <p:spPr>
            <a:xfrm>
              <a:off x="5792277" y="3566218"/>
              <a:ext cx="38062" cy="38031"/>
            </a:xfrm>
            <a:custGeom>
              <a:avLst/>
              <a:gdLst/>
              <a:ahLst/>
              <a:cxnLst/>
              <a:rect l="l" t="t" r="r" b="b"/>
              <a:pathLst>
                <a:path w="1247" h="1246" extrusionOk="0">
                  <a:moveTo>
                    <a:pt x="629" y="140"/>
                  </a:moveTo>
                  <a:cubicBezTo>
                    <a:pt x="888" y="140"/>
                    <a:pt x="1107" y="359"/>
                    <a:pt x="1107" y="628"/>
                  </a:cubicBezTo>
                  <a:cubicBezTo>
                    <a:pt x="1107" y="887"/>
                    <a:pt x="888" y="1106"/>
                    <a:pt x="629" y="1106"/>
                  </a:cubicBezTo>
                  <a:cubicBezTo>
                    <a:pt x="359" y="1106"/>
                    <a:pt x="140" y="887"/>
                    <a:pt x="140" y="628"/>
                  </a:cubicBezTo>
                  <a:cubicBezTo>
                    <a:pt x="140" y="359"/>
                    <a:pt x="359" y="140"/>
                    <a:pt x="629" y="140"/>
                  </a:cubicBezTo>
                  <a:close/>
                  <a:moveTo>
                    <a:pt x="629" y="0"/>
                  </a:moveTo>
                  <a:cubicBezTo>
                    <a:pt x="280" y="0"/>
                    <a:pt x="1" y="279"/>
                    <a:pt x="1" y="628"/>
                  </a:cubicBezTo>
                  <a:cubicBezTo>
                    <a:pt x="1" y="967"/>
                    <a:pt x="280" y="1245"/>
                    <a:pt x="629" y="1245"/>
                  </a:cubicBezTo>
                  <a:cubicBezTo>
                    <a:pt x="967" y="1245"/>
                    <a:pt x="1246" y="967"/>
                    <a:pt x="1246" y="628"/>
                  </a:cubicBezTo>
                  <a:cubicBezTo>
                    <a:pt x="1246" y="279"/>
                    <a:pt x="967" y="0"/>
                    <a:pt x="629" y="0"/>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79" name="Google Shape;660;p12">
              <a:extLst>
                <a:ext uri="{FF2B5EF4-FFF2-40B4-BE49-F238E27FC236}">
                  <a16:creationId xmlns:a16="http://schemas.microsoft.com/office/drawing/2014/main" id="{0ECC0A02-D876-1D61-2B44-4E1CCFF8C9C8}"/>
                </a:ext>
              </a:extLst>
            </p:cNvPr>
            <p:cNvSpPr/>
            <p:nvPr/>
          </p:nvSpPr>
          <p:spPr>
            <a:xfrm>
              <a:off x="5879542" y="3555260"/>
              <a:ext cx="60190" cy="59916"/>
            </a:xfrm>
            <a:custGeom>
              <a:avLst/>
              <a:gdLst/>
              <a:ahLst/>
              <a:cxnLst/>
              <a:rect l="l" t="t" r="r" b="b"/>
              <a:pathLst>
                <a:path w="1972" h="1963" extrusionOk="0">
                  <a:moveTo>
                    <a:pt x="986" y="1"/>
                  </a:moveTo>
                  <a:cubicBezTo>
                    <a:pt x="438" y="1"/>
                    <a:pt x="0" y="439"/>
                    <a:pt x="0" y="987"/>
                  </a:cubicBezTo>
                  <a:cubicBezTo>
                    <a:pt x="0" y="1525"/>
                    <a:pt x="438" y="1963"/>
                    <a:pt x="986" y="1963"/>
                  </a:cubicBezTo>
                  <a:cubicBezTo>
                    <a:pt x="1534" y="1963"/>
                    <a:pt x="1972" y="1525"/>
                    <a:pt x="1972" y="987"/>
                  </a:cubicBezTo>
                  <a:cubicBezTo>
                    <a:pt x="1972" y="439"/>
                    <a:pt x="1534" y="1"/>
                    <a:pt x="986"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80" name="Google Shape;661;p12">
              <a:extLst>
                <a:ext uri="{FF2B5EF4-FFF2-40B4-BE49-F238E27FC236}">
                  <a16:creationId xmlns:a16="http://schemas.microsoft.com/office/drawing/2014/main" id="{58B0C2E0-0BF3-364D-FD2E-A98C64B297DB}"/>
                </a:ext>
              </a:extLst>
            </p:cNvPr>
            <p:cNvSpPr/>
            <p:nvPr/>
          </p:nvSpPr>
          <p:spPr>
            <a:xfrm>
              <a:off x="5890470" y="3566218"/>
              <a:ext cx="38336" cy="38031"/>
            </a:xfrm>
            <a:custGeom>
              <a:avLst/>
              <a:gdLst/>
              <a:ahLst/>
              <a:cxnLst/>
              <a:rect l="l" t="t" r="r" b="b"/>
              <a:pathLst>
                <a:path w="1256" h="1246" extrusionOk="0">
                  <a:moveTo>
                    <a:pt x="628" y="140"/>
                  </a:moveTo>
                  <a:cubicBezTo>
                    <a:pt x="897" y="140"/>
                    <a:pt x="1106" y="359"/>
                    <a:pt x="1106" y="628"/>
                  </a:cubicBezTo>
                  <a:cubicBezTo>
                    <a:pt x="1106" y="887"/>
                    <a:pt x="897" y="1106"/>
                    <a:pt x="628" y="1106"/>
                  </a:cubicBezTo>
                  <a:cubicBezTo>
                    <a:pt x="359" y="1106"/>
                    <a:pt x="150" y="887"/>
                    <a:pt x="150" y="628"/>
                  </a:cubicBezTo>
                  <a:cubicBezTo>
                    <a:pt x="150" y="359"/>
                    <a:pt x="359" y="140"/>
                    <a:pt x="628" y="140"/>
                  </a:cubicBezTo>
                  <a:close/>
                  <a:moveTo>
                    <a:pt x="628" y="0"/>
                  </a:moveTo>
                  <a:cubicBezTo>
                    <a:pt x="279" y="0"/>
                    <a:pt x="1" y="279"/>
                    <a:pt x="1" y="628"/>
                  </a:cubicBezTo>
                  <a:cubicBezTo>
                    <a:pt x="1" y="967"/>
                    <a:pt x="279" y="1245"/>
                    <a:pt x="628" y="1245"/>
                  </a:cubicBezTo>
                  <a:cubicBezTo>
                    <a:pt x="966" y="1245"/>
                    <a:pt x="1255" y="967"/>
                    <a:pt x="1255" y="628"/>
                  </a:cubicBezTo>
                  <a:cubicBezTo>
                    <a:pt x="1255" y="279"/>
                    <a:pt x="966" y="0"/>
                    <a:pt x="628" y="0"/>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81" name="Google Shape;662;p12">
              <a:extLst>
                <a:ext uri="{FF2B5EF4-FFF2-40B4-BE49-F238E27FC236}">
                  <a16:creationId xmlns:a16="http://schemas.microsoft.com/office/drawing/2014/main" id="{0BBBDBB8-79AE-F1B3-1A91-1B21BFC7CFE1}"/>
                </a:ext>
              </a:extLst>
            </p:cNvPr>
            <p:cNvSpPr/>
            <p:nvPr/>
          </p:nvSpPr>
          <p:spPr>
            <a:xfrm>
              <a:off x="5978010" y="3555260"/>
              <a:ext cx="59885" cy="59916"/>
            </a:xfrm>
            <a:custGeom>
              <a:avLst/>
              <a:gdLst/>
              <a:ahLst/>
              <a:cxnLst/>
              <a:rect l="l" t="t" r="r" b="b"/>
              <a:pathLst>
                <a:path w="1962" h="1963" extrusionOk="0">
                  <a:moveTo>
                    <a:pt x="976" y="1"/>
                  </a:moveTo>
                  <a:cubicBezTo>
                    <a:pt x="439" y="1"/>
                    <a:pt x="0" y="439"/>
                    <a:pt x="0" y="987"/>
                  </a:cubicBezTo>
                  <a:cubicBezTo>
                    <a:pt x="0" y="1525"/>
                    <a:pt x="439" y="1963"/>
                    <a:pt x="976" y="1963"/>
                  </a:cubicBezTo>
                  <a:cubicBezTo>
                    <a:pt x="1524" y="1963"/>
                    <a:pt x="1962" y="1525"/>
                    <a:pt x="1962" y="987"/>
                  </a:cubicBezTo>
                  <a:cubicBezTo>
                    <a:pt x="1962" y="439"/>
                    <a:pt x="1524" y="1"/>
                    <a:pt x="976"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82" name="Google Shape;663;p12">
              <a:extLst>
                <a:ext uri="{FF2B5EF4-FFF2-40B4-BE49-F238E27FC236}">
                  <a16:creationId xmlns:a16="http://schemas.microsoft.com/office/drawing/2014/main" id="{B4BB15CB-3C6E-316A-43C4-73F1B948F4DF}"/>
                </a:ext>
              </a:extLst>
            </p:cNvPr>
            <p:cNvSpPr/>
            <p:nvPr/>
          </p:nvSpPr>
          <p:spPr>
            <a:xfrm>
              <a:off x="5988938" y="3566218"/>
              <a:ext cx="38031" cy="38031"/>
            </a:xfrm>
            <a:custGeom>
              <a:avLst/>
              <a:gdLst/>
              <a:ahLst/>
              <a:cxnLst/>
              <a:rect l="l" t="t" r="r" b="b"/>
              <a:pathLst>
                <a:path w="1246" h="1246" extrusionOk="0">
                  <a:moveTo>
                    <a:pt x="618" y="140"/>
                  </a:moveTo>
                  <a:cubicBezTo>
                    <a:pt x="887" y="140"/>
                    <a:pt x="1106" y="359"/>
                    <a:pt x="1106" y="628"/>
                  </a:cubicBezTo>
                  <a:cubicBezTo>
                    <a:pt x="1106" y="887"/>
                    <a:pt x="887" y="1106"/>
                    <a:pt x="618" y="1106"/>
                  </a:cubicBezTo>
                  <a:cubicBezTo>
                    <a:pt x="359" y="1106"/>
                    <a:pt x="140" y="887"/>
                    <a:pt x="140" y="628"/>
                  </a:cubicBezTo>
                  <a:cubicBezTo>
                    <a:pt x="140" y="359"/>
                    <a:pt x="359" y="140"/>
                    <a:pt x="618" y="140"/>
                  </a:cubicBezTo>
                  <a:close/>
                  <a:moveTo>
                    <a:pt x="618" y="0"/>
                  </a:moveTo>
                  <a:cubicBezTo>
                    <a:pt x="280" y="0"/>
                    <a:pt x="1" y="279"/>
                    <a:pt x="1" y="628"/>
                  </a:cubicBezTo>
                  <a:cubicBezTo>
                    <a:pt x="1" y="967"/>
                    <a:pt x="280" y="1245"/>
                    <a:pt x="618" y="1245"/>
                  </a:cubicBezTo>
                  <a:cubicBezTo>
                    <a:pt x="966" y="1245"/>
                    <a:pt x="1245" y="967"/>
                    <a:pt x="1245" y="628"/>
                  </a:cubicBezTo>
                  <a:cubicBezTo>
                    <a:pt x="1245" y="279"/>
                    <a:pt x="966" y="0"/>
                    <a:pt x="618" y="0"/>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83" name="Google Shape;664;p12">
              <a:extLst>
                <a:ext uri="{FF2B5EF4-FFF2-40B4-BE49-F238E27FC236}">
                  <a16:creationId xmlns:a16="http://schemas.microsoft.com/office/drawing/2014/main" id="{5F508E9F-AA22-721F-373E-C369360442F0}"/>
                </a:ext>
              </a:extLst>
            </p:cNvPr>
            <p:cNvSpPr/>
            <p:nvPr/>
          </p:nvSpPr>
          <p:spPr>
            <a:xfrm>
              <a:off x="6076173" y="3555260"/>
              <a:ext cx="60190" cy="59916"/>
            </a:xfrm>
            <a:custGeom>
              <a:avLst/>
              <a:gdLst/>
              <a:ahLst/>
              <a:cxnLst/>
              <a:rect l="l" t="t" r="r" b="b"/>
              <a:pathLst>
                <a:path w="1972" h="1963" extrusionOk="0">
                  <a:moveTo>
                    <a:pt x="987" y="1"/>
                  </a:moveTo>
                  <a:cubicBezTo>
                    <a:pt x="439" y="1"/>
                    <a:pt x="0" y="439"/>
                    <a:pt x="0" y="987"/>
                  </a:cubicBezTo>
                  <a:cubicBezTo>
                    <a:pt x="0" y="1525"/>
                    <a:pt x="439" y="1963"/>
                    <a:pt x="987" y="1963"/>
                  </a:cubicBezTo>
                  <a:cubicBezTo>
                    <a:pt x="1524" y="1963"/>
                    <a:pt x="1972" y="1525"/>
                    <a:pt x="1972" y="987"/>
                  </a:cubicBezTo>
                  <a:cubicBezTo>
                    <a:pt x="1972" y="439"/>
                    <a:pt x="1524" y="1"/>
                    <a:pt x="987"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84" name="Google Shape;665;p12">
              <a:extLst>
                <a:ext uri="{FF2B5EF4-FFF2-40B4-BE49-F238E27FC236}">
                  <a16:creationId xmlns:a16="http://schemas.microsoft.com/office/drawing/2014/main" id="{24AB016F-8752-6551-A99C-0332357F7D49}"/>
                </a:ext>
              </a:extLst>
            </p:cNvPr>
            <p:cNvSpPr/>
            <p:nvPr/>
          </p:nvSpPr>
          <p:spPr>
            <a:xfrm>
              <a:off x="6087100" y="3566218"/>
              <a:ext cx="38031" cy="38031"/>
            </a:xfrm>
            <a:custGeom>
              <a:avLst/>
              <a:gdLst/>
              <a:ahLst/>
              <a:cxnLst/>
              <a:rect l="l" t="t" r="r" b="b"/>
              <a:pathLst>
                <a:path w="1246" h="1246" extrusionOk="0">
                  <a:moveTo>
                    <a:pt x="629" y="140"/>
                  </a:moveTo>
                  <a:cubicBezTo>
                    <a:pt x="897" y="140"/>
                    <a:pt x="1107" y="359"/>
                    <a:pt x="1107" y="628"/>
                  </a:cubicBezTo>
                  <a:cubicBezTo>
                    <a:pt x="1107" y="887"/>
                    <a:pt x="897" y="1106"/>
                    <a:pt x="629" y="1106"/>
                  </a:cubicBezTo>
                  <a:cubicBezTo>
                    <a:pt x="359" y="1106"/>
                    <a:pt x="140" y="887"/>
                    <a:pt x="140" y="628"/>
                  </a:cubicBezTo>
                  <a:cubicBezTo>
                    <a:pt x="140" y="359"/>
                    <a:pt x="359" y="140"/>
                    <a:pt x="629" y="140"/>
                  </a:cubicBezTo>
                  <a:close/>
                  <a:moveTo>
                    <a:pt x="629" y="0"/>
                  </a:moveTo>
                  <a:cubicBezTo>
                    <a:pt x="280" y="0"/>
                    <a:pt x="1" y="279"/>
                    <a:pt x="1" y="628"/>
                  </a:cubicBezTo>
                  <a:cubicBezTo>
                    <a:pt x="1" y="967"/>
                    <a:pt x="280" y="1245"/>
                    <a:pt x="629" y="1245"/>
                  </a:cubicBezTo>
                  <a:cubicBezTo>
                    <a:pt x="967" y="1245"/>
                    <a:pt x="1246" y="967"/>
                    <a:pt x="1246" y="628"/>
                  </a:cubicBezTo>
                  <a:cubicBezTo>
                    <a:pt x="1246" y="279"/>
                    <a:pt x="967" y="0"/>
                    <a:pt x="629" y="0"/>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85" name="Google Shape;666;p12">
              <a:extLst>
                <a:ext uri="{FF2B5EF4-FFF2-40B4-BE49-F238E27FC236}">
                  <a16:creationId xmlns:a16="http://schemas.microsoft.com/office/drawing/2014/main" id="{6F168971-40ED-B55C-7A90-53E9E1DC16C7}"/>
                </a:ext>
              </a:extLst>
            </p:cNvPr>
            <p:cNvSpPr/>
            <p:nvPr/>
          </p:nvSpPr>
          <p:spPr>
            <a:xfrm>
              <a:off x="5738800" y="3384178"/>
              <a:ext cx="425545" cy="184203"/>
            </a:xfrm>
            <a:custGeom>
              <a:avLst/>
              <a:gdLst/>
              <a:ahLst/>
              <a:cxnLst/>
              <a:rect l="l" t="t" r="r" b="b"/>
              <a:pathLst>
                <a:path w="13942" h="6035" extrusionOk="0">
                  <a:moveTo>
                    <a:pt x="11343" y="0"/>
                  </a:moveTo>
                  <a:lnTo>
                    <a:pt x="4601" y="328"/>
                  </a:lnTo>
                  <a:lnTo>
                    <a:pt x="5537" y="2101"/>
                  </a:lnTo>
                  <a:cubicBezTo>
                    <a:pt x="5537" y="2101"/>
                    <a:pt x="0" y="2589"/>
                    <a:pt x="757" y="6034"/>
                  </a:cubicBezTo>
                  <a:lnTo>
                    <a:pt x="13941" y="6034"/>
                  </a:lnTo>
                  <a:lnTo>
                    <a:pt x="11343" y="0"/>
                  </a:ln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86" name="Google Shape;667;p12">
              <a:extLst>
                <a:ext uri="{FF2B5EF4-FFF2-40B4-BE49-F238E27FC236}">
                  <a16:creationId xmlns:a16="http://schemas.microsoft.com/office/drawing/2014/main" id="{5D75360E-78C0-DC23-1A3A-F77E4C23613A}"/>
                </a:ext>
              </a:extLst>
            </p:cNvPr>
            <p:cNvSpPr/>
            <p:nvPr/>
          </p:nvSpPr>
          <p:spPr>
            <a:xfrm>
              <a:off x="5754611" y="3381736"/>
              <a:ext cx="412756" cy="188751"/>
            </a:xfrm>
            <a:custGeom>
              <a:avLst/>
              <a:gdLst/>
              <a:ahLst/>
              <a:cxnLst/>
              <a:rect l="l" t="t" r="r" b="b"/>
              <a:pathLst>
                <a:path w="13523" h="6184" extrusionOk="0">
                  <a:moveTo>
                    <a:pt x="10774" y="149"/>
                  </a:moveTo>
                  <a:lnTo>
                    <a:pt x="13314" y="6044"/>
                  </a:lnTo>
                  <a:lnTo>
                    <a:pt x="299" y="6044"/>
                  </a:lnTo>
                  <a:cubicBezTo>
                    <a:pt x="150" y="5327"/>
                    <a:pt x="279" y="4690"/>
                    <a:pt x="677" y="4152"/>
                  </a:cubicBezTo>
                  <a:cubicBezTo>
                    <a:pt x="1852" y="2550"/>
                    <a:pt x="4999" y="2251"/>
                    <a:pt x="5029" y="2251"/>
                  </a:cubicBezTo>
                  <a:lnTo>
                    <a:pt x="5138" y="2241"/>
                  </a:lnTo>
                  <a:lnTo>
                    <a:pt x="4202" y="478"/>
                  </a:lnTo>
                  <a:lnTo>
                    <a:pt x="10774" y="149"/>
                  </a:lnTo>
                  <a:close/>
                  <a:moveTo>
                    <a:pt x="10874" y="0"/>
                  </a:moveTo>
                  <a:lnTo>
                    <a:pt x="3974" y="349"/>
                  </a:lnTo>
                  <a:lnTo>
                    <a:pt x="4910" y="2121"/>
                  </a:lnTo>
                  <a:cubicBezTo>
                    <a:pt x="4660" y="2151"/>
                    <a:pt x="4003" y="2241"/>
                    <a:pt x="3257" y="2460"/>
                  </a:cubicBezTo>
                  <a:cubicBezTo>
                    <a:pt x="2381" y="2718"/>
                    <a:pt x="1195" y="3196"/>
                    <a:pt x="568" y="4063"/>
                  </a:cubicBezTo>
                  <a:cubicBezTo>
                    <a:pt x="130" y="4661"/>
                    <a:pt x="0" y="5347"/>
                    <a:pt x="170" y="6134"/>
                  </a:cubicBezTo>
                  <a:lnTo>
                    <a:pt x="190" y="6184"/>
                  </a:lnTo>
                  <a:lnTo>
                    <a:pt x="13523" y="6184"/>
                  </a:lnTo>
                  <a:lnTo>
                    <a:pt x="10884" y="50"/>
                  </a:lnTo>
                  <a:lnTo>
                    <a:pt x="10874" y="0"/>
                  </a:ln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87" name="Google Shape;668;p12">
              <a:extLst>
                <a:ext uri="{FF2B5EF4-FFF2-40B4-BE49-F238E27FC236}">
                  <a16:creationId xmlns:a16="http://schemas.microsoft.com/office/drawing/2014/main" id="{762D24F9-907C-97F5-EB7E-6FFAE4D31905}"/>
                </a:ext>
              </a:extLst>
            </p:cNvPr>
            <p:cNvSpPr/>
            <p:nvPr/>
          </p:nvSpPr>
          <p:spPr>
            <a:xfrm>
              <a:off x="5985916" y="3435518"/>
              <a:ext cx="54422" cy="54452"/>
            </a:xfrm>
            <a:custGeom>
              <a:avLst/>
              <a:gdLst/>
              <a:ahLst/>
              <a:cxnLst/>
              <a:rect l="l" t="t" r="r" b="b"/>
              <a:pathLst>
                <a:path w="1783" h="1784" extrusionOk="0">
                  <a:moveTo>
                    <a:pt x="886" y="140"/>
                  </a:moveTo>
                  <a:cubicBezTo>
                    <a:pt x="1304" y="140"/>
                    <a:pt x="1643" y="479"/>
                    <a:pt x="1643" y="887"/>
                  </a:cubicBezTo>
                  <a:cubicBezTo>
                    <a:pt x="1643" y="1305"/>
                    <a:pt x="1304" y="1644"/>
                    <a:pt x="886" y="1644"/>
                  </a:cubicBezTo>
                  <a:cubicBezTo>
                    <a:pt x="478" y="1644"/>
                    <a:pt x="140" y="1305"/>
                    <a:pt x="140" y="887"/>
                  </a:cubicBezTo>
                  <a:cubicBezTo>
                    <a:pt x="140" y="479"/>
                    <a:pt x="478" y="140"/>
                    <a:pt x="886" y="140"/>
                  </a:cubicBezTo>
                  <a:close/>
                  <a:moveTo>
                    <a:pt x="886" y="1"/>
                  </a:moveTo>
                  <a:cubicBezTo>
                    <a:pt x="399" y="1"/>
                    <a:pt x="0" y="399"/>
                    <a:pt x="0" y="887"/>
                  </a:cubicBezTo>
                  <a:cubicBezTo>
                    <a:pt x="0" y="1385"/>
                    <a:pt x="399" y="1783"/>
                    <a:pt x="886" y="1783"/>
                  </a:cubicBezTo>
                  <a:cubicBezTo>
                    <a:pt x="1384" y="1783"/>
                    <a:pt x="1782" y="1385"/>
                    <a:pt x="1782" y="887"/>
                  </a:cubicBezTo>
                  <a:cubicBezTo>
                    <a:pt x="1782" y="399"/>
                    <a:pt x="1384" y="1"/>
                    <a:pt x="886"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88" name="Google Shape;669;p12">
              <a:extLst>
                <a:ext uri="{FF2B5EF4-FFF2-40B4-BE49-F238E27FC236}">
                  <a16:creationId xmlns:a16="http://schemas.microsoft.com/office/drawing/2014/main" id="{BCADE075-0734-A695-8631-FAB4DBB3A6E4}"/>
                </a:ext>
              </a:extLst>
            </p:cNvPr>
            <p:cNvSpPr/>
            <p:nvPr/>
          </p:nvSpPr>
          <p:spPr>
            <a:xfrm>
              <a:off x="5852468" y="3456548"/>
              <a:ext cx="24052" cy="42548"/>
            </a:xfrm>
            <a:custGeom>
              <a:avLst/>
              <a:gdLst/>
              <a:ahLst/>
              <a:cxnLst/>
              <a:rect l="l" t="t" r="r" b="b"/>
              <a:pathLst>
                <a:path w="788" h="1394" extrusionOk="0">
                  <a:moveTo>
                    <a:pt x="73" y="1"/>
                  </a:moveTo>
                  <a:cubicBezTo>
                    <a:pt x="63" y="1"/>
                    <a:pt x="52" y="3"/>
                    <a:pt x="40" y="9"/>
                  </a:cubicBezTo>
                  <a:cubicBezTo>
                    <a:pt x="11" y="29"/>
                    <a:pt x="1" y="68"/>
                    <a:pt x="11" y="108"/>
                  </a:cubicBezTo>
                  <a:lnTo>
                    <a:pt x="638" y="1353"/>
                  </a:lnTo>
                  <a:cubicBezTo>
                    <a:pt x="658" y="1383"/>
                    <a:pt x="678" y="1393"/>
                    <a:pt x="708" y="1393"/>
                  </a:cubicBezTo>
                  <a:cubicBezTo>
                    <a:pt x="718" y="1393"/>
                    <a:pt x="728" y="1393"/>
                    <a:pt x="737" y="1383"/>
                  </a:cubicBezTo>
                  <a:cubicBezTo>
                    <a:pt x="768" y="1373"/>
                    <a:pt x="788" y="1323"/>
                    <a:pt x="768" y="1294"/>
                  </a:cubicBezTo>
                  <a:lnTo>
                    <a:pt x="140" y="39"/>
                  </a:lnTo>
                  <a:cubicBezTo>
                    <a:pt x="126" y="17"/>
                    <a:pt x="101" y="1"/>
                    <a:pt x="73"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89" name="Google Shape;670;p12">
              <a:extLst>
                <a:ext uri="{FF2B5EF4-FFF2-40B4-BE49-F238E27FC236}">
                  <a16:creationId xmlns:a16="http://schemas.microsoft.com/office/drawing/2014/main" id="{555198FB-034A-2DD0-840A-499FBF33124A}"/>
                </a:ext>
              </a:extLst>
            </p:cNvPr>
            <p:cNvSpPr/>
            <p:nvPr/>
          </p:nvSpPr>
          <p:spPr>
            <a:xfrm>
              <a:off x="5887112" y="3448643"/>
              <a:ext cx="26188" cy="46181"/>
            </a:xfrm>
            <a:custGeom>
              <a:avLst/>
              <a:gdLst/>
              <a:ahLst/>
              <a:cxnLst/>
              <a:rect l="l" t="t" r="r" b="b"/>
              <a:pathLst>
                <a:path w="858" h="1513" extrusionOk="0">
                  <a:moveTo>
                    <a:pt x="77" y="1"/>
                  </a:moveTo>
                  <a:cubicBezTo>
                    <a:pt x="68" y="1"/>
                    <a:pt x="59" y="3"/>
                    <a:pt x="51" y="9"/>
                  </a:cubicBezTo>
                  <a:cubicBezTo>
                    <a:pt x="11" y="29"/>
                    <a:pt x="1" y="68"/>
                    <a:pt x="11" y="108"/>
                  </a:cubicBezTo>
                  <a:lnTo>
                    <a:pt x="718" y="1473"/>
                  </a:lnTo>
                  <a:cubicBezTo>
                    <a:pt x="728" y="1502"/>
                    <a:pt x="758" y="1513"/>
                    <a:pt x="777" y="1513"/>
                  </a:cubicBezTo>
                  <a:lnTo>
                    <a:pt x="817" y="1513"/>
                  </a:lnTo>
                  <a:cubicBezTo>
                    <a:pt x="848" y="1493"/>
                    <a:pt x="857" y="1453"/>
                    <a:pt x="848" y="1413"/>
                  </a:cubicBezTo>
                  <a:lnTo>
                    <a:pt x="140" y="39"/>
                  </a:lnTo>
                  <a:cubicBezTo>
                    <a:pt x="126" y="17"/>
                    <a:pt x="101" y="1"/>
                    <a:pt x="77"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90" name="Google Shape;671;p12">
              <a:extLst>
                <a:ext uri="{FF2B5EF4-FFF2-40B4-BE49-F238E27FC236}">
                  <a16:creationId xmlns:a16="http://schemas.microsoft.com/office/drawing/2014/main" id="{5F8EDBDD-0246-F33E-3031-E3DBE0D9D511}"/>
                </a:ext>
              </a:extLst>
            </p:cNvPr>
            <p:cNvSpPr/>
            <p:nvPr/>
          </p:nvSpPr>
          <p:spPr>
            <a:xfrm>
              <a:off x="5799572" y="3310281"/>
              <a:ext cx="126485" cy="146539"/>
            </a:xfrm>
            <a:custGeom>
              <a:avLst/>
              <a:gdLst/>
              <a:ahLst/>
              <a:cxnLst/>
              <a:rect l="l" t="t" r="r" b="b"/>
              <a:pathLst>
                <a:path w="4144" h="4801" extrusionOk="0">
                  <a:moveTo>
                    <a:pt x="2142" y="140"/>
                  </a:moveTo>
                  <a:cubicBezTo>
                    <a:pt x="2521" y="140"/>
                    <a:pt x="2899" y="300"/>
                    <a:pt x="3128" y="589"/>
                  </a:cubicBezTo>
                  <a:cubicBezTo>
                    <a:pt x="3884" y="1565"/>
                    <a:pt x="2600" y="4064"/>
                    <a:pt x="2311" y="4601"/>
                  </a:cubicBezTo>
                  <a:cubicBezTo>
                    <a:pt x="270" y="1574"/>
                    <a:pt x="1136" y="589"/>
                    <a:pt x="1465" y="350"/>
                  </a:cubicBezTo>
                  <a:cubicBezTo>
                    <a:pt x="1654" y="211"/>
                    <a:pt x="1903" y="140"/>
                    <a:pt x="2142" y="140"/>
                  </a:cubicBezTo>
                  <a:close/>
                  <a:moveTo>
                    <a:pt x="2145" y="1"/>
                  </a:moveTo>
                  <a:cubicBezTo>
                    <a:pt x="1870" y="1"/>
                    <a:pt x="1597" y="78"/>
                    <a:pt x="1375" y="240"/>
                  </a:cubicBezTo>
                  <a:cubicBezTo>
                    <a:pt x="1" y="1246"/>
                    <a:pt x="1704" y="3964"/>
                    <a:pt x="2262" y="4771"/>
                  </a:cubicBezTo>
                  <a:cubicBezTo>
                    <a:pt x="2282" y="4791"/>
                    <a:pt x="2302" y="4801"/>
                    <a:pt x="2321" y="4801"/>
                  </a:cubicBezTo>
                  <a:cubicBezTo>
                    <a:pt x="2351" y="4801"/>
                    <a:pt x="2371" y="4791"/>
                    <a:pt x="2381" y="4771"/>
                  </a:cubicBezTo>
                  <a:cubicBezTo>
                    <a:pt x="2451" y="4641"/>
                    <a:pt x="4143" y="1664"/>
                    <a:pt x="3238" y="509"/>
                  </a:cubicBezTo>
                  <a:cubicBezTo>
                    <a:pt x="2985" y="179"/>
                    <a:pt x="2563" y="1"/>
                    <a:pt x="2145"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91" name="Google Shape;672;p12">
              <a:extLst>
                <a:ext uri="{FF2B5EF4-FFF2-40B4-BE49-F238E27FC236}">
                  <a16:creationId xmlns:a16="http://schemas.microsoft.com/office/drawing/2014/main" id="{7B68060D-560B-69F9-DDA2-A0148D0E4F33}"/>
                </a:ext>
              </a:extLst>
            </p:cNvPr>
            <p:cNvSpPr/>
            <p:nvPr/>
          </p:nvSpPr>
          <p:spPr>
            <a:xfrm>
              <a:off x="5759769" y="3352129"/>
              <a:ext cx="113116" cy="104082"/>
            </a:xfrm>
            <a:custGeom>
              <a:avLst/>
              <a:gdLst/>
              <a:ahLst/>
              <a:cxnLst/>
              <a:rect l="l" t="t" r="r" b="b"/>
              <a:pathLst>
                <a:path w="3706" h="3410" extrusionOk="0">
                  <a:moveTo>
                    <a:pt x="1514" y="134"/>
                  </a:moveTo>
                  <a:cubicBezTo>
                    <a:pt x="1564" y="134"/>
                    <a:pt x="1614" y="144"/>
                    <a:pt x="1674" y="154"/>
                  </a:cubicBezTo>
                  <a:cubicBezTo>
                    <a:pt x="2739" y="333"/>
                    <a:pt x="3396" y="2703"/>
                    <a:pt x="3535" y="3250"/>
                  </a:cubicBezTo>
                  <a:cubicBezTo>
                    <a:pt x="399" y="2504"/>
                    <a:pt x="369" y="1338"/>
                    <a:pt x="439" y="990"/>
                  </a:cubicBezTo>
                  <a:cubicBezTo>
                    <a:pt x="539" y="512"/>
                    <a:pt x="1026" y="134"/>
                    <a:pt x="1514" y="134"/>
                  </a:cubicBezTo>
                  <a:close/>
                  <a:moveTo>
                    <a:pt x="1521" y="1"/>
                  </a:moveTo>
                  <a:cubicBezTo>
                    <a:pt x="965" y="1"/>
                    <a:pt x="408" y="420"/>
                    <a:pt x="300" y="970"/>
                  </a:cubicBezTo>
                  <a:cubicBezTo>
                    <a:pt x="1" y="2464"/>
                    <a:pt x="2769" y="3221"/>
                    <a:pt x="3615" y="3410"/>
                  </a:cubicBezTo>
                  <a:lnTo>
                    <a:pt x="3635" y="3410"/>
                  </a:lnTo>
                  <a:cubicBezTo>
                    <a:pt x="3655" y="3410"/>
                    <a:pt x="3665" y="3410"/>
                    <a:pt x="3685" y="3390"/>
                  </a:cubicBezTo>
                  <a:cubicBezTo>
                    <a:pt x="3695" y="3380"/>
                    <a:pt x="3705" y="3350"/>
                    <a:pt x="3705" y="3330"/>
                  </a:cubicBezTo>
                  <a:cubicBezTo>
                    <a:pt x="3675" y="3201"/>
                    <a:pt x="2988" y="234"/>
                    <a:pt x="1694" y="15"/>
                  </a:cubicBezTo>
                  <a:cubicBezTo>
                    <a:pt x="1637" y="5"/>
                    <a:pt x="1579" y="1"/>
                    <a:pt x="1521"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92" name="Google Shape;673;p12">
              <a:extLst>
                <a:ext uri="{FF2B5EF4-FFF2-40B4-BE49-F238E27FC236}">
                  <a16:creationId xmlns:a16="http://schemas.microsoft.com/office/drawing/2014/main" id="{B26ACEA6-B85C-A6F7-DD0D-EDF47BA2CD86}"/>
                </a:ext>
              </a:extLst>
            </p:cNvPr>
            <p:cNvSpPr/>
            <p:nvPr/>
          </p:nvSpPr>
          <p:spPr>
            <a:xfrm>
              <a:off x="6040919" y="3463477"/>
              <a:ext cx="123433" cy="104906"/>
            </a:xfrm>
            <a:custGeom>
              <a:avLst/>
              <a:gdLst/>
              <a:ahLst/>
              <a:cxnLst/>
              <a:rect l="l" t="t" r="r" b="b"/>
              <a:pathLst>
                <a:path w="4044" h="3437" extrusionOk="0">
                  <a:moveTo>
                    <a:pt x="2560" y="1"/>
                  </a:moveTo>
                  <a:cubicBezTo>
                    <a:pt x="1116" y="190"/>
                    <a:pt x="0" y="1415"/>
                    <a:pt x="0" y="2908"/>
                  </a:cubicBezTo>
                  <a:cubicBezTo>
                    <a:pt x="0" y="3088"/>
                    <a:pt x="20" y="3267"/>
                    <a:pt x="50" y="3436"/>
                  </a:cubicBezTo>
                  <a:lnTo>
                    <a:pt x="4043" y="3436"/>
                  </a:lnTo>
                  <a:lnTo>
                    <a:pt x="2560" y="1"/>
                  </a:lnTo>
                  <a:close/>
                </a:path>
              </a:pathLst>
            </a:custGeom>
            <a:solidFill>
              <a:srgbClr val="CF3711"/>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93" name="Google Shape;674;p12">
              <a:extLst>
                <a:ext uri="{FF2B5EF4-FFF2-40B4-BE49-F238E27FC236}">
                  <a16:creationId xmlns:a16="http://schemas.microsoft.com/office/drawing/2014/main" id="{2367815C-C166-EF6E-EB59-4A7EE65009C5}"/>
                </a:ext>
              </a:extLst>
            </p:cNvPr>
            <p:cNvSpPr/>
            <p:nvPr/>
          </p:nvSpPr>
          <p:spPr>
            <a:xfrm>
              <a:off x="6038782" y="3461066"/>
              <a:ext cx="128591" cy="109423"/>
            </a:xfrm>
            <a:custGeom>
              <a:avLst/>
              <a:gdLst/>
              <a:ahLst/>
              <a:cxnLst/>
              <a:rect l="l" t="t" r="r" b="b"/>
              <a:pathLst>
                <a:path w="4213" h="3585" extrusionOk="0">
                  <a:moveTo>
                    <a:pt x="2590" y="159"/>
                  </a:moveTo>
                  <a:lnTo>
                    <a:pt x="4004" y="3445"/>
                  </a:lnTo>
                  <a:lnTo>
                    <a:pt x="180" y="3445"/>
                  </a:lnTo>
                  <a:cubicBezTo>
                    <a:pt x="160" y="3286"/>
                    <a:pt x="140" y="3137"/>
                    <a:pt x="140" y="2987"/>
                  </a:cubicBezTo>
                  <a:cubicBezTo>
                    <a:pt x="140" y="1573"/>
                    <a:pt x="1196" y="358"/>
                    <a:pt x="2590" y="159"/>
                  </a:cubicBezTo>
                  <a:close/>
                  <a:moveTo>
                    <a:pt x="2679" y="0"/>
                  </a:moveTo>
                  <a:lnTo>
                    <a:pt x="2619" y="10"/>
                  </a:lnTo>
                  <a:cubicBezTo>
                    <a:pt x="1126" y="199"/>
                    <a:pt x="1" y="1484"/>
                    <a:pt x="1" y="2987"/>
                  </a:cubicBezTo>
                  <a:cubicBezTo>
                    <a:pt x="1" y="3167"/>
                    <a:pt x="21" y="3336"/>
                    <a:pt x="50" y="3525"/>
                  </a:cubicBezTo>
                  <a:lnTo>
                    <a:pt x="61" y="3585"/>
                  </a:lnTo>
                  <a:lnTo>
                    <a:pt x="4213" y="3585"/>
                  </a:lnTo>
                  <a:lnTo>
                    <a:pt x="2679" y="0"/>
                  </a:ln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94" name="Google Shape;675;p12">
              <a:extLst>
                <a:ext uri="{FF2B5EF4-FFF2-40B4-BE49-F238E27FC236}">
                  <a16:creationId xmlns:a16="http://schemas.microsoft.com/office/drawing/2014/main" id="{C9A333D8-A570-CE85-9D0B-FEF551C29D65}"/>
                </a:ext>
              </a:extLst>
            </p:cNvPr>
            <p:cNvSpPr/>
            <p:nvPr/>
          </p:nvSpPr>
          <p:spPr>
            <a:xfrm>
              <a:off x="5759464" y="3542227"/>
              <a:ext cx="404881" cy="26158"/>
            </a:xfrm>
            <a:custGeom>
              <a:avLst/>
              <a:gdLst/>
              <a:ahLst/>
              <a:cxnLst/>
              <a:rect l="l" t="t" r="r" b="b"/>
              <a:pathLst>
                <a:path w="13265" h="857" extrusionOk="0">
                  <a:moveTo>
                    <a:pt x="20" y="0"/>
                  </a:moveTo>
                  <a:cubicBezTo>
                    <a:pt x="1" y="269"/>
                    <a:pt x="11" y="547"/>
                    <a:pt x="80" y="856"/>
                  </a:cubicBezTo>
                  <a:lnTo>
                    <a:pt x="13264" y="856"/>
                  </a:lnTo>
                  <a:lnTo>
                    <a:pt x="12896" y="0"/>
                  </a:ln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95" name="Google Shape;676;p12">
              <a:extLst>
                <a:ext uri="{FF2B5EF4-FFF2-40B4-BE49-F238E27FC236}">
                  <a16:creationId xmlns:a16="http://schemas.microsoft.com/office/drawing/2014/main" id="{690660FB-C8AC-FEE3-EF95-FFC0B90F7132}"/>
                </a:ext>
              </a:extLst>
            </p:cNvPr>
            <p:cNvSpPr/>
            <p:nvPr/>
          </p:nvSpPr>
          <p:spPr>
            <a:xfrm>
              <a:off x="5757022" y="3540060"/>
              <a:ext cx="410344" cy="30431"/>
            </a:xfrm>
            <a:custGeom>
              <a:avLst/>
              <a:gdLst/>
              <a:ahLst/>
              <a:cxnLst/>
              <a:rect l="l" t="t" r="r" b="b"/>
              <a:pathLst>
                <a:path w="13444" h="997" extrusionOk="0">
                  <a:moveTo>
                    <a:pt x="12926" y="140"/>
                  </a:moveTo>
                  <a:lnTo>
                    <a:pt x="13235" y="857"/>
                  </a:lnTo>
                  <a:lnTo>
                    <a:pt x="220" y="857"/>
                  </a:lnTo>
                  <a:cubicBezTo>
                    <a:pt x="171" y="609"/>
                    <a:pt x="151" y="370"/>
                    <a:pt x="171" y="140"/>
                  </a:cubicBezTo>
                  <a:close/>
                  <a:moveTo>
                    <a:pt x="41" y="1"/>
                  </a:moveTo>
                  <a:lnTo>
                    <a:pt x="31" y="71"/>
                  </a:lnTo>
                  <a:cubicBezTo>
                    <a:pt x="1" y="350"/>
                    <a:pt x="31" y="638"/>
                    <a:pt x="91" y="947"/>
                  </a:cubicBezTo>
                  <a:lnTo>
                    <a:pt x="111" y="997"/>
                  </a:lnTo>
                  <a:lnTo>
                    <a:pt x="13444" y="997"/>
                  </a:lnTo>
                  <a:lnTo>
                    <a:pt x="13016" y="1"/>
                  </a:ln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96" name="Google Shape;677;p12">
              <a:extLst>
                <a:ext uri="{FF2B5EF4-FFF2-40B4-BE49-F238E27FC236}">
                  <a16:creationId xmlns:a16="http://schemas.microsoft.com/office/drawing/2014/main" id="{CFFED6CE-DAAA-8A7A-E102-4C6AA82C71E6}"/>
                </a:ext>
              </a:extLst>
            </p:cNvPr>
            <p:cNvSpPr/>
            <p:nvPr/>
          </p:nvSpPr>
          <p:spPr>
            <a:xfrm>
              <a:off x="5720547" y="2738827"/>
              <a:ext cx="529504" cy="217412"/>
            </a:xfrm>
            <a:custGeom>
              <a:avLst/>
              <a:gdLst/>
              <a:ahLst/>
              <a:cxnLst/>
              <a:rect l="l" t="t" r="r" b="b"/>
              <a:pathLst>
                <a:path w="17348" h="7123" extrusionOk="0">
                  <a:moveTo>
                    <a:pt x="11853" y="0"/>
                  </a:moveTo>
                  <a:cubicBezTo>
                    <a:pt x="10518" y="0"/>
                    <a:pt x="9059" y="168"/>
                    <a:pt x="7609" y="421"/>
                  </a:cubicBezTo>
                  <a:cubicBezTo>
                    <a:pt x="3198" y="1188"/>
                    <a:pt x="171" y="2930"/>
                    <a:pt x="171" y="2930"/>
                  </a:cubicBezTo>
                  <a:lnTo>
                    <a:pt x="1" y="3817"/>
                  </a:lnTo>
                  <a:lnTo>
                    <a:pt x="8923" y="7123"/>
                  </a:lnTo>
                  <a:lnTo>
                    <a:pt x="17347" y="2930"/>
                  </a:lnTo>
                  <a:cubicBezTo>
                    <a:pt x="16857" y="726"/>
                    <a:pt x="14624" y="0"/>
                    <a:pt x="11853" y="0"/>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97" name="Google Shape;678;p12">
              <a:extLst>
                <a:ext uri="{FF2B5EF4-FFF2-40B4-BE49-F238E27FC236}">
                  <a16:creationId xmlns:a16="http://schemas.microsoft.com/office/drawing/2014/main" id="{1789DF99-21FE-14C0-C8AA-D1DFF48116CA}"/>
                </a:ext>
              </a:extLst>
            </p:cNvPr>
            <p:cNvSpPr/>
            <p:nvPr/>
          </p:nvSpPr>
          <p:spPr>
            <a:xfrm>
              <a:off x="5733336" y="2793922"/>
              <a:ext cx="133444" cy="61411"/>
            </a:xfrm>
            <a:custGeom>
              <a:avLst/>
              <a:gdLst/>
              <a:ahLst/>
              <a:cxnLst/>
              <a:rect l="l" t="t" r="r" b="b"/>
              <a:pathLst>
                <a:path w="4372" h="2012" extrusionOk="0">
                  <a:moveTo>
                    <a:pt x="2211" y="0"/>
                  </a:moveTo>
                  <a:cubicBezTo>
                    <a:pt x="1135" y="419"/>
                    <a:pt x="369" y="797"/>
                    <a:pt x="0" y="996"/>
                  </a:cubicBezTo>
                  <a:lnTo>
                    <a:pt x="0" y="1006"/>
                  </a:lnTo>
                  <a:cubicBezTo>
                    <a:pt x="0" y="1563"/>
                    <a:pt x="449" y="2012"/>
                    <a:pt x="1006" y="2012"/>
                  </a:cubicBezTo>
                  <a:lnTo>
                    <a:pt x="3366" y="2012"/>
                  </a:lnTo>
                  <a:cubicBezTo>
                    <a:pt x="3914" y="2012"/>
                    <a:pt x="4372" y="1563"/>
                    <a:pt x="4372" y="1006"/>
                  </a:cubicBezTo>
                  <a:cubicBezTo>
                    <a:pt x="4372" y="448"/>
                    <a:pt x="3914" y="0"/>
                    <a:pt x="3366" y="0"/>
                  </a:cubicBezTo>
                  <a:close/>
                </a:path>
              </a:pathLst>
            </a:custGeom>
            <a:solidFill>
              <a:srgbClr val="CF3711"/>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98" name="Google Shape;679;p12">
              <a:extLst>
                <a:ext uri="{FF2B5EF4-FFF2-40B4-BE49-F238E27FC236}">
                  <a16:creationId xmlns:a16="http://schemas.microsoft.com/office/drawing/2014/main" id="{5ADC7955-65A8-9EA0-58DF-58DE8A5040F1}"/>
                </a:ext>
              </a:extLst>
            </p:cNvPr>
            <p:cNvSpPr/>
            <p:nvPr/>
          </p:nvSpPr>
          <p:spPr>
            <a:xfrm>
              <a:off x="5723325" y="2736752"/>
              <a:ext cx="529138" cy="93674"/>
            </a:xfrm>
            <a:custGeom>
              <a:avLst/>
              <a:gdLst/>
              <a:ahLst/>
              <a:cxnLst/>
              <a:rect l="l" t="t" r="r" b="b"/>
              <a:pathLst>
                <a:path w="17336" h="3069" extrusionOk="0">
                  <a:moveTo>
                    <a:pt x="11755" y="0"/>
                  </a:moveTo>
                  <a:cubicBezTo>
                    <a:pt x="10533" y="0"/>
                    <a:pt x="9117" y="140"/>
                    <a:pt x="7508" y="420"/>
                  </a:cubicBezTo>
                  <a:cubicBezTo>
                    <a:pt x="3136" y="1176"/>
                    <a:pt x="80" y="2919"/>
                    <a:pt x="49" y="2938"/>
                  </a:cubicBezTo>
                  <a:cubicBezTo>
                    <a:pt x="10" y="2958"/>
                    <a:pt x="0" y="2998"/>
                    <a:pt x="20" y="3038"/>
                  </a:cubicBezTo>
                  <a:cubicBezTo>
                    <a:pt x="33" y="3058"/>
                    <a:pt x="54" y="3068"/>
                    <a:pt x="78" y="3068"/>
                  </a:cubicBezTo>
                  <a:cubicBezTo>
                    <a:pt x="91" y="3068"/>
                    <a:pt x="105" y="3065"/>
                    <a:pt x="119" y="3058"/>
                  </a:cubicBezTo>
                  <a:cubicBezTo>
                    <a:pt x="149" y="3048"/>
                    <a:pt x="3186" y="1316"/>
                    <a:pt x="7528" y="559"/>
                  </a:cubicBezTo>
                  <a:cubicBezTo>
                    <a:pt x="9136" y="279"/>
                    <a:pt x="10548" y="139"/>
                    <a:pt x="11762" y="139"/>
                  </a:cubicBezTo>
                  <a:cubicBezTo>
                    <a:pt x="14944" y="139"/>
                    <a:pt x="16764" y="1101"/>
                    <a:pt x="17196" y="3018"/>
                  </a:cubicBezTo>
                  <a:cubicBezTo>
                    <a:pt x="17196" y="3048"/>
                    <a:pt x="17227" y="3068"/>
                    <a:pt x="17256" y="3068"/>
                  </a:cubicBezTo>
                  <a:lnTo>
                    <a:pt x="17276" y="3068"/>
                  </a:lnTo>
                  <a:cubicBezTo>
                    <a:pt x="17316" y="3058"/>
                    <a:pt x="17336" y="3018"/>
                    <a:pt x="17326" y="2989"/>
                  </a:cubicBezTo>
                  <a:cubicBezTo>
                    <a:pt x="16884" y="996"/>
                    <a:pt x="15014" y="0"/>
                    <a:pt x="11755"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99" name="Google Shape;680;p12">
              <a:extLst>
                <a:ext uri="{FF2B5EF4-FFF2-40B4-BE49-F238E27FC236}">
                  <a16:creationId xmlns:a16="http://schemas.microsoft.com/office/drawing/2014/main" id="{F4DF1310-F33D-51F9-DEF1-1333B17A7CA4}"/>
                </a:ext>
              </a:extLst>
            </p:cNvPr>
            <p:cNvSpPr/>
            <p:nvPr/>
          </p:nvSpPr>
          <p:spPr>
            <a:xfrm>
              <a:off x="5712672" y="2645610"/>
              <a:ext cx="129507" cy="129507"/>
            </a:xfrm>
            <a:custGeom>
              <a:avLst/>
              <a:gdLst/>
              <a:ahLst/>
              <a:cxnLst/>
              <a:rect l="l" t="t" r="r" b="b"/>
              <a:pathLst>
                <a:path w="4243" h="4243" extrusionOk="0">
                  <a:moveTo>
                    <a:pt x="2121" y="0"/>
                  </a:moveTo>
                  <a:cubicBezTo>
                    <a:pt x="956" y="0"/>
                    <a:pt x="0" y="946"/>
                    <a:pt x="0" y="2121"/>
                  </a:cubicBezTo>
                  <a:cubicBezTo>
                    <a:pt x="0" y="3296"/>
                    <a:pt x="956" y="4242"/>
                    <a:pt x="2121" y="4242"/>
                  </a:cubicBezTo>
                  <a:cubicBezTo>
                    <a:pt x="3296" y="4242"/>
                    <a:pt x="4242" y="3296"/>
                    <a:pt x="4242" y="2121"/>
                  </a:cubicBezTo>
                  <a:cubicBezTo>
                    <a:pt x="4242" y="946"/>
                    <a:pt x="3296" y="0"/>
                    <a:pt x="2121" y="0"/>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00" name="Google Shape;681;p12">
              <a:extLst>
                <a:ext uri="{FF2B5EF4-FFF2-40B4-BE49-F238E27FC236}">
                  <a16:creationId xmlns:a16="http://schemas.microsoft.com/office/drawing/2014/main" id="{8BAEB70F-167C-B26F-D224-FC095F749B89}"/>
                </a:ext>
              </a:extLst>
            </p:cNvPr>
            <p:cNvSpPr/>
            <p:nvPr/>
          </p:nvSpPr>
          <p:spPr>
            <a:xfrm>
              <a:off x="5710535" y="2643443"/>
              <a:ext cx="133780" cy="133780"/>
            </a:xfrm>
            <a:custGeom>
              <a:avLst/>
              <a:gdLst/>
              <a:ahLst/>
              <a:cxnLst/>
              <a:rect l="l" t="t" r="r" b="b"/>
              <a:pathLst>
                <a:path w="4383" h="4383" extrusionOk="0">
                  <a:moveTo>
                    <a:pt x="2191" y="140"/>
                  </a:moveTo>
                  <a:cubicBezTo>
                    <a:pt x="3327" y="140"/>
                    <a:pt x="4243" y="1067"/>
                    <a:pt x="4243" y="2192"/>
                  </a:cubicBezTo>
                  <a:cubicBezTo>
                    <a:pt x="4243" y="3327"/>
                    <a:pt x="3327" y="4243"/>
                    <a:pt x="2191" y="4243"/>
                  </a:cubicBezTo>
                  <a:cubicBezTo>
                    <a:pt x="1066" y="4243"/>
                    <a:pt x="140" y="3327"/>
                    <a:pt x="140" y="2192"/>
                  </a:cubicBezTo>
                  <a:cubicBezTo>
                    <a:pt x="140" y="1067"/>
                    <a:pt x="1066" y="140"/>
                    <a:pt x="2191" y="140"/>
                  </a:cubicBezTo>
                  <a:close/>
                  <a:moveTo>
                    <a:pt x="2191" y="1"/>
                  </a:moveTo>
                  <a:cubicBezTo>
                    <a:pt x="986" y="1"/>
                    <a:pt x="1" y="987"/>
                    <a:pt x="1" y="2192"/>
                  </a:cubicBezTo>
                  <a:cubicBezTo>
                    <a:pt x="1" y="3397"/>
                    <a:pt x="986" y="4382"/>
                    <a:pt x="2191" y="4382"/>
                  </a:cubicBezTo>
                  <a:cubicBezTo>
                    <a:pt x="3406" y="4382"/>
                    <a:pt x="4382" y="3397"/>
                    <a:pt x="4382" y="2192"/>
                  </a:cubicBezTo>
                  <a:cubicBezTo>
                    <a:pt x="4382" y="987"/>
                    <a:pt x="3406" y="1"/>
                    <a:pt x="2191"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01" name="Google Shape;682;p12">
              <a:extLst>
                <a:ext uri="{FF2B5EF4-FFF2-40B4-BE49-F238E27FC236}">
                  <a16:creationId xmlns:a16="http://schemas.microsoft.com/office/drawing/2014/main" id="{1C6CAC15-C9D1-C7E3-DD91-A8F2895F748B}"/>
                </a:ext>
              </a:extLst>
            </p:cNvPr>
            <p:cNvSpPr/>
            <p:nvPr/>
          </p:nvSpPr>
          <p:spPr>
            <a:xfrm>
              <a:off x="5715419" y="2640421"/>
              <a:ext cx="126760" cy="75330"/>
            </a:xfrm>
            <a:custGeom>
              <a:avLst/>
              <a:gdLst/>
              <a:ahLst/>
              <a:cxnLst/>
              <a:rect l="l" t="t" r="r" b="b"/>
              <a:pathLst>
                <a:path w="4153" h="2468" extrusionOk="0">
                  <a:moveTo>
                    <a:pt x="2031" y="0"/>
                  </a:moveTo>
                  <a:cubicBezTo>
                    <a:pt x="1076" y="0"/>
                    <a:pt x="259" y="638"/>
                    <a:pt x="0" y="1514"/>
                  </a:cubicBezTo>
                  <a:cubicBezTo>
                    <a:pt x="450" y="2004"/>
                    <a:pt x="1242" y="2467"/>
                    <a:pt x="2648" y="2467"/>
                  </a:cubicBezTo>
                  <a:cubicBezTo>
                    <a:pt x="2986" y="2467"/>
                    <a:pt x="3360" y="2440"/>
                    <a:pt x="3774" y="2381"/>
                  </a:cubicBezTo>
                  <a:cubicBezTo>
                    <a:pt x="3774" y="2381"/>
                    <a:pt x="3876" y="2406"/>
                    <a:pt x="4018" y="2406"/>
                  </a:cubicBezTo>
                  <a:cubicBezTo>
                    <a:pt x="4054" y="2406"/>
                    <a:pt x="4092" y="2405"/>
                    <a:pt x="4132" y="2401"/>
                  </a:cubicBezTo>
                  <a:cubicBezTo>
                    <a:pt x="4142" y="2311"/>
                    <a:pt x="4152" y="2221"/>
                    <a:pt x="4152" y="2122"/>
                  </a:cubicBezTo>
                  <a:cubicBezTo>
                    <a:pt x="4152" y="947"/>
                    <a:pt x="3206" y="0"/>
                    <a:pt x="2031"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02" name="Google Shape;683;p12">
              <a:extLst>
                <a:ext uri="{FF2B5EF4-FFF2-40B4-BE49-F238E27FC236}">
                  <a16:creationId xmlns:a16="http://schemas.microsoft.com/office/drawing/2014/main" id="{0EB602E3-7F8C-5882-26BE-688190D87CE6}"/>
                </a:ext>
              </a:extLst>
            </p:cNvPr>
            <p:cNvSpPr/>
            <p:nvPr/>
          </p:nvSpPr>
          <p:spPr>
            <a:xfrm>
              <a:off x="5732421" y="2735195"/>
              <a:ext cx="17337" cy="18619"/>
            </a:xfrm>
            <a:custGeom>
              <a:avLst/>
              <a:gdLst/>
              <a:ahLst/>
              <a:cxnLst/>
              <a:rect l="l" t="t" r="r" b="b"/>
              <a:pathLst>
                <a:path w="568" h="610" extrusionOk="0">
                  <a:moveTo>
                    <a:pt x="493" y="0"/>
                  </a:moveTo>
                  <a:cubicBezTo>
                    <a:pt x="459" y="0"/>
                    <a:pt x="429" y="27"/>
                    <a:pt x="429" y="62"/>
                  </a:cubicBezTo>
                  <a:cubicBezTo>
                    <a:pt x="369" y="431"/>
                    <a:pt x="80" y="471"/>
                    <a:pt x="70" y="471"/>
                  </a:cubicBezTo>
                  <a:cubicBezTo>
                    <a:pt x="30" y="471"/>
                    <a:pt x="1" y="510"/>
                    <a:pt x="1" y="540"/>
                  </a:cubicBezTo>
                  <a:cubicBezTo>
                    <a:pt x="10" y="580"/>
                    <a:pt x="41" y="610"/>
                    <a:pt x="70" y="610"/>
                  </a:cubicBezTo>
                  <a:lnTo>
                    <a:pt x="80" y="610"/>
                  </a:lnTo>
                  <a:cubicBezTo>
                    <a:pt x="220" y="600"/>
                    <a:pt x="508" y="471"/>
                    <a:pt x="568" y="82"/>
                  </a:cubicBezTo>
                  <a:cubicBezTo>
                    <a:pt x="568" y="42"/>
                    <a:pt x="548" y="2"/>
                    <a:pt x="508" y="2"/>
                  </a:cubicBezTo>
                  <a:cubicBezTo>
                    <a:pt x="503" y="1"/>
                    <a:pt x="498" y="0"/>
                    <a:pt x="493"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03" name="Google Shape;684;p12">
              <a:extLst>
                <a:ext uri="{FF2B5EF4-FFF2-40B4-BE49-F238E27FC236}">
                  <a16:creationId xmlns:a16="http://schemas.microsoft.com/office/drawing/2014/main" id="{A26CA251-6D9F-7C9B-46AD-721072106212}"/>
                </a:ext>
              </a:extLst>
            </p:cNvPr>
            <p:cNvSpPr/>
            <p:nvPr/>
          </p:nvSpPr>
          <p:spPr>
            <a:xfrm>
              <a:off x="5715419" y="2709708"/>
              <a:ext cx="10347" cy="28600"/>
            </a:xfrm>
            <a:custGeom>
              <a:avLst/>
              <a:gdLst/>
              <a:ahLst/>
              <a:cxnLst/>
              <a:rect l="l" t="t" r="r" b="b"/>
              <a:pathLst>
                <a:path w="339" h="937" extrusionOk="0">
                  <a:moveTo>
                    <a:pt x="149" y="1"/>
                  </a:moveTo>
                  <a:lnTo>
                    <a:pt x="0" y="937"/>
                  </a:lnTo>
                  <a:lnTo>
                    <a:pt x="0" y="937"/>
                  </a:lnTo>
                  <a:lnTo>
                    <a:pt x="339" y="907"/>
                  </a:lnTo>
                  <a:lnTo>
                    <a:pt x="149" y="1"/>
                  </a:ln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04" name="Google Shape;685;p12">
              <a:extLst>
                <a:ext uri="{FF2B5EF4-FFF2-40B4-BE49-F238E27FC236}">
                  <a16:creationId xmlns:a16="http://schemas.microsoft.com/office/drawing/2014/main" id="{6FE48615-A0B7-1F5C-0C95-2ACE011B1E09}"/>
                </a:ext>
              </a:extLst>
            </p:cNvPr>
            <p:cNvSpPr/>
            <p:nvPr/>
          </p:nvSpPr>
          <p:spPr>
            <a:xfrm>
              <a:off x="5712977" y="2707602"/>
              <a:ext cx="14895" cy="32842"/>
            </a:xfrm>
            <a:custGeom>
              <a:avLst/>
              <a:gdLst/>
              <a:ahLst/>
              <a:cxnLst/>
              <a:rect l="l" t="t" r="r" b="b"/>
              <a:pathLst>
                <a:path w="488" h="1076" extrusionOk="0">
                  <a:moveTo>
                    <a:pt x="239" y="0"/>
                  </a:moveTo>
                  <a:cubicBezTo>
                    <a:pt x="200" y="0"/>
                    <a:pt x="169" y="20"/>
                    <a:pt x="160" y="60"/>
                  </a:cubicBezTo>
                  <a:lnTo>
                    <a:pt x="0" y="1076"/>
                  </a:lnTo>
                  <a:lnTo>
                    <a:pt x="428" y="1046"/>
                  </a:lnTo>
                  <a:cubicBezTo>
                    <a:pt x="458" y="1046"/>
                    <a:pt x="488" y="1016"/>
                    <a:pt x="488" y="976"/>
                  </a:cubicBezTo>
                  <a:cubicBezTo>
                    <a:pt x="488" y="936"/>
                    <a:pt x="448" y="906"/>
                    <a:pt x="419" y="906"/>
                  </a:cubicBezTo>
                  <a:lnTo>
                    <a:pt x="169" y="926"/>
                  </a:lnTo>
                  <a:lnTo>
                    <a:pt x="299" y="80"/>
                  </a:lnTo>
                  <a:cubicBezTo>
                    <a:pt x="309" y="40"/>
                    <a:pt x="279" y="10"/>
                    <a:pt x="239"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05" name="Google Shape;686;p12">
              <a:extLst>
                <a:ext uri="{FF2B5EF4-FFF2-40B4-BE49-F238E27FC236}">
                  <a16:creationId xmlns:a16="http://schemas.microsoft.com/office/drawing/2014/main" id="{BE485F6C-6A5C-3AE1-72EF-A35817CFC037}"/>
                </a:ext>
              </a:extLst>
            </p:cNvPr>
            <p:cNvSpPr/>
            <p:nvPr/>
          </p:nvSpPr>
          <p:spPr>
            <a:xfrm>
              <a:off x="5733336" y="2710319"/>
              <a:ext cx="9737" cy="9767"/>
            </a:xfrm>
            <a:custGeom>
              <a:avLst/>
              <a:gdLst/>
              <a:ahLst/>
              <a:cxnLst/>
              <a:rect l="l" t="t" r="r" b="b"/>
              <a:pathLst>
                <a:path w="319" h="320" extrusionOk="0">
                  <a:moveTo>
                    <a:pt x="160" y="1"/>
                  </a:moveTo>
                  <a:cubicBezTo>
                    <a:pt x="70" y="1"/>
                    <a:pt x="0" y="71"/>
                    <a:pt x="0" y="160"/>
                  </a:cubicBezTo>
                  <a:cubicBezTo>
                    <a:pt x="0" y="250"/>
                    <a:pt x="70" y="319"/>
                    <a:pt x="160" y="319"/>
                  </a:cubicBezTo>
                  <a:cubicBezTo>
                    <a:pt x="250" y="319"/>
                    <a:pt x="319" y="250"/>
                    <a:pt x="319" y="160"/>
                  </a:cubicBezTo>
                  <a:cubicBezTo>
                    <a:pt x="319" y="71"/>
                    <a:pt x="250" y="1"/>
                    <a:pt x="160"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06" name="Google Shape;687;p12">
              <a:extLst>
                <a:ext uri="{FF2B5EF4-FFF2-40B4-BE49-F238E27FC236}">
                  <a16:creationId xmlns:a16="http://schemas.microsoft.com/office/drawing/2014/main" id="{80EA4494-99E7-E649-5C0F-5C1B45644EB0}"/>
                </a:ext>
              </a:extLst>
            </p:cNvPr>
            <p:cNvSpPr/>
            <p:nvPr/>
          </p:nvSpPr>
          <p:spPr>
            <a:xfrm>
              <a:off x="5817825" y="2709678"/>
              <a:ext cx="34063" cy="32964"/>
            </a:xfrm>
            <a:custGeom>
              <a:avLst/>
              <a:gdLst/>
              <a:ahLst/>
              <a:cxnLst/>
              <a:rect l="l" t="t" r="r" b="b"/>
              <a:pathLst>
                <a:path w="1116" h="1080" extrusionOk="0">
                  <a:moveTo>
                    <a:pt x="546" y="0"/>
                  </a:moveTo>
                  <a:cubicBezTo>
                    <a:pt x="534" y="0"/>
                    <a:pt x="521" y="1"/>
                    <a:pt x="509" y="2"/>
                  </a:cubicBezTo>
                  <a:cubicBezTo>
                    <a:pt x="409" y="12"/>
                    <a:pt x="310" y="52"/>
                    <a:pt x="230" y="101"/>
                  </a:cubicBezTo>
                  <a:cubicBezTo>
                    <a:pt x="90" y="211"/>
                    <a:pt x="0" y="390"/>
                    <a:pt x="11" y="579"/>
                  </a:cubicBezTo>
                  <a:cubicBezTo>
                    <a:pt x="31" y="759"/>
                    <a:pt x="130" y="908"/>
                    <a:pt x="270" y="997"/>
                  </a:cubicBezTo>
                  <a:cubicBezTo>
                    <a:pt x="347" y="1049"/>
                    <a:pt x="448" y="1079"/>
                    <a:pt x="551" y="1079"/>
                  </a:cubicBezTo>
                  <a:cubicBezTo>
                    <a:pt x="567" y="1079"/>
                    <a:pt x="582" y="1079"/>
                    <a:pt x="598" y="1077"/>
                  </a:cubicBezTo>
                  <a:cubicBezTo>
                    <a:pt x="897" y="1057"/>
                    <a:pt x="1116" y="789"/>
                    <a:pt x="1096" y="500"/>
                  </a:cubicBezTo>
                  <a:cubicBezTo>
                    <a:pt x="1068" y="214"/>
                    <a:pt x="829" y="0"/>
                    <a:pt x="546" y="0"/>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07" name="Google Shape;688;p12">
              <a:extLst>
                <a:ext uri="{FF2B5EF4-FFF2-40B4-BE49-F238E27FC236}">
                  <a16:creationId xmlns:a16="http://schemas.microsoft.com/office/drawing/2014/main" id="{3686BCDE-79D9-6DA3-39B1-285616643711}"/>
                </a:ext>
              </a:extLst>
            </p:cNvPr>
            <p:cNvSpPr/>
            <p:nvPr/>
          </p:nvSpPr>
          <p:spPr>
            <a:xfrm>
              <a:off x="5832415" y="2714561"/>
              <a:ext cx="14620" cy="22861"/>
            </a:xfrm>
            <a:custGeom>
              <a:avLst/>
              <a:gdLst/>
              <a:ahLst/>
              <a:cxnLst/>
              <a:rect l="l" t="t" r="r" b="b"/>
              <a:pathLst>
                <a:path w="479" h="749" extrusionOk="0">
                  <a:moveTo>
                    <a:pt x="79" y="1"/>
                  </a:moveTo>
                  <a:cubicBezTo>
                    <a:pt x="73" y="1"/>
                    <a:pt x="67" y="1"/>
                    <a:pt x="60" y="1"/>
                  </a:cubicBezTo>
                  <a:cubicBezTo>
                    <a:pt x="20" y="11"/>
                    <a:pt x="0" y="41"/>
                    <a:pt x="0" y="81"/>
                  </a:cubicBezTo>
                  <a:cubicBezTo>
                    <a:pt x="0" y="121"/>
                    <a:pt x="40" y="151"/>
                    <a:pt x="80" y="151"/>
                  </a:cubicBezTo>
                  <a:cubicBezTo>
                    <a:pt x="87" y="150"/>
                    <a:pt x="94" y="150"/>
                    <a:pt x="100" y="150"/>
                  </a:cubicBezTo>
                  <a:cubicBezTo>
                    <a:pt x="221" y="150"/>
                    <a:pt x="320" y="237"/>
                    <a:pt x="329" y="360"/>
                  </a:cubicBezTo>
                  <a:cubicBezTo>
                    <a:pt x="339" y="489"/>
                    <a:pt x="239" y="599"/>
                    <a:pt x="110" y="609"/>
                  </a:cubicBezTo>
                  <a:cubicBezTo>
                    <a:pt x="70" y="609"/>
                    <a:pt x="51" y="649"/>
                    <a:pt x="51" y="689"/>
                  </a:cubicBezTo>
                  <a:cubicBezTo>
                    <a:pt x="51" y="718"/>
                    <a:pt x="80" y="748"/>
                    <a:pt x="120" y="748"/>
                  </a:cubicBezTo>
                  <a:cubicBezTo>
                    <a:pt x="329" y="728"/>
                    <a:pt x="478" y="549"/>
                    <a:pt x="469" y="350"/>
                  </a:cubicBezTo>
                  <a:cubicBezTo>
                    <a:pt x="449" y="147"/>
                    <a:pt x="280" y="1"/>
                    <a:pt x="79"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08" name="Google Shape;689;p12">
              <a:extLst>
                <a:ext uri="{FF2B5EF4-FFF2-40B4-BE49-F238E27FC236}">
                  <a16:creationId xmlns:a16="http://schemas.microsoft.com/office/drawing/2014/main" id="{2E575380-D197-CD16-CB5A-1F4328F69FA1}"/>
                </a:ext>
              </a:extLst>
            </p:cNvPr>
            <p:cNvSpPr/>
            <p:nvPr/>
          </p:nvSpPr>
          <p:spPr>
            <a:xfrm>
              <a:off x="5822403" y="2707572"/>
              <a:ext cx="31316" cy="37146"/>
            </a:xfrm>
            <a:custGeom>
              <a:avLst/>
              <a:gdLst/>
              <a:ahLst/>
              <a:cxnLst/>
              <a:rect l="l" t="t" r="r" b="b"/>
              <a:pathLst>
                <a:path w="1026" h="1217" extrusionOk="0">
                  <a:moveTo>
                    <a:pt x="392" y="0"/>
                  </a:moveTo>
                  <a:cubicBezTo>
                    <a:pt x="377" y="0"/>
                    <a:pt x="363" y="1"/>
                    <a:pt x="348" y="1"/>
                  </a:cubicBezTo>
                  <a:cubicBezTo>
                    <a:pt x="239" y="11"/>
                    <a:pt x="129" y="51"/>
                    <a:pt x="40" y="121"/>
                  </a:cubicBezTo>
                  <a:cubicBezTo>
                    <a:pt x="10" y="141"/>
                    <a:pt x="0" y="181"/>
                    <a:pt x="30" y="220"/>
                  </a:cubicBezTo>
                  <a:cubicBezTo>
                    <a:pt x="41" y="237"/>
                    <a:pt x="58" y="244"/>
                    <a:pt x="76" y="244"/>
                  </a:cubicBezTo>
                  <a:cubicBezTo>
                    <a:pt x="90" y="244"/>
                    <a:pt x="106" y="239"/>
                    <a:pt x="120" y="230"/>
                  </a:cubicBezTo>
                  <a:cubicBezTo>
                    <a:pt x="199" y="181"/>
                    <a:pt x="279" y="150"/>
                    <a:pt x="368" y="141"/>
                  </a:cubicBezTo>
                  <a:cubicBezTo>
                    <a:pt x="381" y="140"/>
                    <a:pt x="393" y="139"/>
                    <a:pt x="406" y="139"/>
                  </a:cubicBezTo>
                  <a:cubicBezTo>
                    <a:pt x="512" y="139"/>
                    <a:pt x="618" y="179"/>
                    <a:pt x="707" y="250"/>
                  </a:cubicBezTo>
                  <a:cubicBezTo>
                    <a:pt x="806" y="330"/>
                    <a:pt x="857" y="449"/>
                    <a:pt x="866" y="569"/>
                  </a:cubicBezTo>
                  <a:cubicBezTo>
                    <a:pt x="886" y="698"/>
                    <a:pt x="846" y="818"/>
                    <a:pt x="757" y="918"/>
                  </a:cubicBezTo>
                  <a:cubicBezTo>
                    <a:pt x="677" y="1007"/>
                    <a:pt x="567" y="1066"/>
                    <a:pt x="438" y="1077"/>
                  </a:cubicBezTo>
                  <a:cubicBezTo>
                    <a:pt x="426" y="1078"/>
                    <a:pt x="413" y="1079"/>
                    <a:pt x="401" y="1079"/>
                  </a:cubicBezTo>
                  <a:cubicBezTo>
                    <a:pt x="314" y="1079"/>
                    <a:pt x="229" y="1051"/>
                    <a:pt x="160" y="1007"/>
                  </a:cubicBezTo>
                  <a:cubicBezTo>
                    <a:pt x="145" y="1000"/>
                    <a:pt x="131" y="996"/>
                    <a:pt x="118" y="996"/>
                  </a:cubicBezTo>
                  <a:cubicBezTo>
                    <a:pt x="94" y="996"/>
                    <a:pt x="73" y="1008"/>
                    <a:pt x="60" y="1027"/>
                  </a:cubicBezTo>
                  <a:cubicBezTo>
                    <a:pt x="40" y="1066"/>
                    <a:pt x="50" y="1106"/>
                    <a:pt x="80" y="1126"/>
                  </a:cubicBezTo>
                  <a:cubicBezTo>
                    <a:pt x="179" y="1186"/>
                    <a:pt x="289" y="1216"/>
                    <a:pt x="398" y="1216"/>
                  </a:cubicBezTo>
                  <a:lnTo>
                    <a:pt x="448" y="1216"/>
                  </a:lnTo>
                  <a:cubicBezTo>
                    <a:pt x="618" y="1206"/>
                    <a:pt x="767" y="1126"/>
                    <a:pt x="866" y="1007"/>
                  </a:cubicBezTo>
                  <a:cubicBezTo>
                    <a:pt x="976" y="878"/>
                    <a:pt x="1025" y="718"/>
                    <a:pt x="1016" y="559"/>
                  </a:cubicBezTo>
                  <a:cubicBezTo>
                    <a:pt x="996" y="400"/>
                    <a:pt x="926" y="250"/>
                    <a:pt x="797" y="141"/>
                  </a:cubicBezTo>
                  <a:cubicBezTo>
                    <a:pt x="688" y="50"/>
                    <a:pt x="545" y="0"/>
                    <a:pt x="392"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09" name="Google Shape;690;p12">
              <a:extLst>
                <a:ext uri="{FF2B5EF4-FFF2-40B4-BE49-F238E27FC236}">
                  <a16:creationId xmlns:a16="http://schemas.microsoft.com/office/drawing/2014/main" id="{73BBE1A2-4322-D566-D1AE-FEB15DB86C77}"/>
                </a:ext>
              </a:extLst>
            </p:cNvPr>
            <p:cNvSpPr/>
            <p:nvPr/>
          </p:nvSpPr>
          <p:spPr>
            <a:xfrm>
              <a:off x="5718136" y="2668716"/>
              <a:ext cx="211277" cy="59275"/>
            </a:xfrm>
            <a:custGeom>
              <a:avLst/>
              <a:gdLst/>
              <a:ahLst/>
              <a:cxnLst/>
              <a:rect l="l" t="t" r="r" b="b"/>
              <a:pathLst>
                <a:path w="6922" h="1942" extrusionOk="0">
                  <a:moveTo>
                    <a:pt x="302" y="1"/>
                  </a:moveTo>
                  <a:cubicBezTo>
                    <a:pt x="177" y="1"/>
                    <a:pt x="64" y="92"/>
                    <a:pt x="31" y="219"/>
                  </a:cubicBezTo>
                  <a:cubicBezTo>
                    <a:pt x="0" y="368"/>
                    <a:pt x="100" y="527"/>
                    <a:pt x="250" y="557"/>
                  </a:cubicBezTo>
                  <a:lnTo>
                    <a:pt x="6552" y="1941"/>
                  </a:lnTo>
                  <a:lnTo>
                    <a:pt x="6612" y="1941"/>
                  </a:lnTo>
                  <a:cubicBezTo>
                    <a:pt x="6742" y="1941"/>
                    <a:pt x="6851" y="1852"/>
                    <a:pt x="6881" y="1722"/>
                  </a:cubicBezTo>
                  <a:cubicBezTo>
                    <a:pt x="6921" y="1573"/>
                    <a:pt x="6822" y="1423"/>
                    <a:pt x="6672" y="1394"/>
                  </a:cubicBezTo>
                  <a:lnTo>
                    <a:pt x="369" y="9"/>
                  </a:lnTo>
                  <a:cubicBezTo>
                    <a:pt x="347" y="3"/>
                    <a:pt x="324" y="1"/>
                    <a:pt x="302" y="1"/>
                  </a:cubicBezTo>
                  <a:close/>
                </a:path>
              </a:pathLst>
            </a:custGeom>
            <a:solidFill>
              <a:srgbClr val="2371AD"/>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10" name="Google Shape;691;p12">
              <a:extLst>
                <a:ext uri="{FF2B5EF4-FFF2-40B4-BE49-F238E27FC236}">
                  <a16:creationId xmlns:a16="http://schemas.microsoft.com/office/drawing/2014/main" id="{27D7C508-65A0-47CE-32E6-994DAD6901FD}"/>
                </a:ext>
              </a:extLst>
            </p:cNvPr>
            <p:cNvSpPr/>
            <p:nvPr/>
          </p:nvSpPr>
          <p:spPr>
            <a:xfrm>
              <a:off x="5716915" y="2639810"/>
              <a:ext cx="125264" cy="69927"/>
            </a:xfrm>
            <a:custGeom>
              <a:avLst/>
              <a:gdLst/>
              <a:ahLst/>
              <a:cxnLst/>
              <a:rect l="l" t="t" r="r" b="b"/>
              <a:pathLst>
                <a:path w="4104" h="2291" extrusionOk="0">
                  <a:moveTo>
                    <a:pt x="1982" y="0"/>
                  </a:moveTo>
                  <a:cubicBezTo>
                    <a:pt x="1066" y="0"/>
                    <a:pt x="290" y="588"/>
                    <a:pt x="0" y="1395"/>
                  </a:cubicBezTo>
                  <a:lnTo>
                    <a:pt x="4093" y="2291"/>
                  </a:lnTo>
                  <a:cubicBezTo>
                    <a:pt x="4103" y="2231"/>
                    <a:pt x="4103" y="2182"/>
                    <a:pt x="4103" y="2122"/>
                  </a:cubicBezTo>
                  <a:cubicBezTo>
                    <a:pt x="4103" y="956"/>
                    <a:pt x="3157" y="0"/>
                    <a:pt x="1982" y="0"/>
                  </a:cubicBezTo>
                  <a:close/>
                </a:path>
              </a:pathLst>
            </a:custGeom>
            <a:solidFill>
              <a:srgbClr val="8CBBD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11" name="Google Shape;692;p12">
              <a:extLst>
                <a:ext uri="{FF2B5EF4-FFF2-40B4-BE49-F238E27FC236}">
                  <a16:creationId xmlns:a16="http://schemas.microsoft.com/office/drawing/2014/main" id="{5FB59B74-C9D6-0836-C7A3-EA76B2811B30}"/>
                </a:ext>
              </a:extLst>
            </p:cNvPr>
            <p:cNvSpPr/>
            <p:nvPr/>
          </p:nvSpPr>
          <p:spPr>
            <a:xfrm>
              <a:off x="5713862" y="2637704"/>
              <a:ext cx="130453" cy="74475"/>
            </a:xfrm>
            <a:custGeom>
              <a:avLst/>
              <a:gdLst/>
              <a:ahLst/>
              <a:cxnLst/>
              <a:rect l="l" t="t" r="r" b="b"/>
              <a:pathLst>
                <a:path w="4274" h="2440" extrusionOk="0">
                  <a:moveTo>
                    <a:pt x="2082" y="140"/>
                  </a:moveTo>
                  <a:cubicBezTo>
                    <a:pt x="3218" y="140"/>
                    <a:pt x="4134" y="1065"/>
                    <a:pt x="4134" y="2191"/>
                  </a:cubicBezTo>
                  <a:lnTo>
                    <a:pt x="4134" y="2271"/>
                  </a:lnTo>
                  <a:lnTo>
                    <a:pt x="191" y="1414"/>
                  </a:lnTo>
                  <a:cubicBezTo>
                    <a:pt x="509" y="647"/>
                    <a:pt x="1256" y="140"/>
                    <a:pt x="2082" y="140"/>
                  </a:cubicBezTo>
                  <a:close/>
                  <a:moveTo>
                    <a:pt x="2082" y="0"/>
                  </a:moveTo>
                  <a:cubicBezTo>
                    <a:pt x="1166" y="0"/>
                    <a:pt x="350" y="578"/>
                    <a:pt x="31" y="1444"/>
                  </a:cubicBezTo>
                  <a:lnTo>
                    <a:pt x="1" y="1514"/>
                  </a:lnTo>
                  <a:lnTo>
                    <a:pt x="4263" y="2439"/>
                  </a:lnTo>
                  <a:lnTo>
                    <a:pt x="4263" y="2360"/>
                  </a:lnTo>
                  <a:cubicBezTo>
                    <a:pt x="4273" y="2310"/>
                    <a:pt x="4273" y="2251"/>
                    <a:pt x="4273" y="2191"/>
                  </a:cubicBezTo>
                  <a:cubicBezTo>
                    <a:pt x="4273" y="986"/>
                    <a:pt x="3297" y="0"/>
                    <a:pt x="2082"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12" name="Google Shape;693;p12">
              <a:extLst>
                <a:ext uri="{FF2B5EF4-FFF2-40B4-BE49-F238E27FC236}">
                  <a16:creationId xmlns:a16="http://schemas.microsoft.com/office/drawing/2014/main" id="{AE74B6F2-AC19-BD9B-1BD9-2E325197159A}"/>
                </a:ext>
              </a:extLst>
            </p:cNvPr>
            <p:cNvSpPr/>
            <p:nvPr/>
          </p:nvSpPr>
          <p:spPr>
            <a:xfrm>
              <a:off x="5458871" y="2755920"/>
              <a:ext cx="764131" cy="400608"/>
            </a:xfrm>
            <a:custGeom>
              <a:avLst/>
              <a:gdLst/>
              <a:ahLst/>
              <a:cxnLst/>
              <a:rect l="l" t="t" r="r" b="b"/>
              <a:pathLst>
                <a:path w="25035" h="13125" extrusionOk="0">
                  <a:moveTo>
                    <a:pt x="1823" y="0"/>
                  </a:moveTo>
                  <a:lnTo>
                    <a:pt x="1" y="5627"/>
                  </a:lnTo>
                  <a:lnTo>
                    <a:pt x="23222" y="13124"/>
                  </a:lnTo>
                  <a:lnTo>
                    <a:pt x="25034" y="7499"/>
                  </a:lnTo>
                  <a:lnTo>
                    <a:pt x="1823" y="0"/>
                  </a:lnTo>
                  <a:close/>
                </a:path>
              </a:pathLst>
            </a:custGeom>
            <a:solidFill>
              <a:srgbClr val="8CBBD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13" name="Google Shape;694;p12">
              <a:extLst>
                <a:ext uri="{FF2B5EF4-FFF2-40B4-BE49-F238E27FC236}">
                  <a16:creationId xmlns:a16="http://schemas.microsoft.com/office/drawing/2014/main" id="{22EEEE7E-D586-1DAE-32E4-9C16921BFFD6}"/>
                </a:ext>
              </a:extLst>
            </p:cNvPr>
            <p:cNvSpPr/>
            <p:nvPr/>
          </p:nvSpPr>
          <p:spPr>
            <a:xfrm>
              <a:off x="6145461" y="2978434"/>
              <a:ext cx="209445" cy="219579"/>
            </a:xfrm>
            <a:custGeom>
              <a:avLst/>
              <a:gdLst/>
              <a:ahLst/>
              <a:cxnLst/>
              <a:rect l="l" t="t" r="r" b="b"/>
              <a:pathLst>
                <a:path w="6862" h="7194" extrusionOk="0">
                  <a:moveTo>
                    <a:pt x="1895" y="1"/>
                  </a:moveTo>
                  <a:cubicBezTo>
                    <a:pt x="1830" y="1"/>
                    <a:pt x="1767" y="47"/>
                    <a:pt x="1744" y="119"/>
                  </a:cubicBezTo>
                  <a:lnTo>
                    <a:pt x="21" y="5436"/>
                  </a:lnTo>
                  <a:cubicBezTo>
                    <a:pt x="1" y="5526"/>
                    <a:pt x="41" y="5615"/>
                    <a:pt x="131" y="5635"/>
                  </a:cubicBezTo>
                  <a:lnTo>
                    <a:pt x="4920" y="7189"/>
                  </a:lnTo>
                  <a:cubicBezTo>
                    <a:pt x="4933" y="7192"/>
                    <a:pt x="4947" y="7194"/>
                    <a:pt x="4961" y="7194"/>
                  </a:cubicBezTo>
                  <a:cubicBezTo>
                    <a:pt x="5028" y="7194"/>
                    <a:pt x="5094" y="7154"/>
                    <a:pt x="5119" y="7080"/>
                  </a:cubicBezTo>
                  <a:lnTo>
                    <a:pt x="6842" y="1762"/>
                  </a:lnTo>
                  <a:cubicBezTo>
                    <a:pt x="6862" y="1672"/>
                    <a:pt x="6822" y="1583"/>
                    <a:pt x="6732" y="1563"/>
                  </a:cubicBezTo>
                  <a:lnTo>
                    <a:pt x="1943" y="10"/>
                  </a:lnTo>
                  <a:cubicBezTo>
                    <a:pt x="1927" y="4"/>
                    <a:pt x="1911" y="1"/>
                    <a:pt x="1895" y="1"/>
                  </a:cubicBezTo>
                  <a:close/>
                </a:path>
              </a:pathLst>
            </a:custGeom>
            <a:solidFill>
              <a:srgbClr val="E3461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14" name="Google Shape;695;p12">
              <a:extLst>
                <a:ext uri="{FF2B5EF4-FFF2-40B4-BE49-F238E27FC236}">
                  <a16:creationId xmlns:a16="http://schemas.microsoft.com/office/drawing/2014/main" id="{91357C57-D51D-CA4C-0052-B99295EB1695}"/>
                </a:ext>
              </a:extLst>
            </p:cNvPr>
            <p:cNvSpPr/>
            <p:nvPr/>
          </p:nvSpPr>
          <p:spPr>
            <a:xfrm>
              <a:off x="5474072" y="2876517"/>
              <a:ext cx="696340" cy="227728"/>
            </a:xfrm>
            <a:custGeom>
              <a:avLst/>
              <a:gdLst/>
              <a:ahLst/>
              <a:cxnLst/>
              <a:rect l="l" t="t" r="r" b="b"/>
              <a:pathLst>
                <a:path w="22814" h="7461" extrusionOk="0">
                  <a:moveTo>
                    <a:pt x="79" y="0"/>
                  </a:moveTo>
                  <a:cubicBezTo>
                    <a:pt x="47" y="0"/>
                    <a:pt x="19" y="19"/>
                    <a:pt x="10" y="52"/>
                  </a:cubicBezTo>
                  <a:cubicBezTo>
                    <a:pt x="1" y="92"/>
                    <a:pt x="21" y="132"/>
                    <a:pt x="61" y="142"/>
                  </a:cubicBezTo>
                  <a:lnTo>
                    <a:pt x="22714" y="7451"/>
                  </a:lnTo>
                  <a:cubicBezTo>
                    <a:pt x="22724" y="7461"/>
                    <a:pt x="22724" y="7461"/>
                    <a:pt x="22734" y="7461"/>
                  </a:cubicBezTo>
                  <a:cubicBezTo>
                    <a:pt x="22764" y="7461"/>
                    <a:pt x="22793" y="7441"/>
                    <a:pt x="22804" y="7411"/>
                  </a:cubicBezTo>
                  <a:cubicBezTo>
                    <a:pt x="22813" y="7372"/>
                    <a:pt x="22793" y="7332"/>
                    <a:pt x="22753" y="7321"/>
                  </a:cubicBezTo>
                  <a:lnTo>
                    <a:pt x="100" y="3"/>
                  </a:lnTo>
                  <a:cubicBezTo>
                    <a:pt x="93" y="1"/>
                    <a:pt x="86" y="0"/>
                    <a:pt x="79"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15" name="Google Shape;696;p12">
              <a:extLst>
                <a:ext uri="{FF2B5EF4-FFF2-40B4-BE49-F238E27FC236}">
                  <a16:creationId xmlns:a16="http://schemas.microsoft.com/office/drawing/2014/main" id="{88E75157-0CCE-5F5E-4D5C-C9A75EA26520}"/>
                </a:ext>
              </a:extLst>
            </p:cNvPr>
            <p:cNvSpPr/>
            <p:nvPr/>
          </p:nvSpPr>
          <p:spPr>
            <a:xfrm>
              <a:off x="5497483" y="2803567"/>
              <a:ext cx="696615" cy="227728"/>
            </a:xfrm>
            <a:custGeom>
              <a:avLst/>
              <a:gdLst/>
              <a:ahLst/>
              <a:cxnLst/>
              <a:rect l="l" t="t" r="r" b="b"/>
              <a:pathLst>
                <a:path w="22823" h="7461" extrusionOk="0">
                  <a:moveTo>
                    <a:pt x="83" y="0"/>
                  </a:moveTo>
                  <a:cubicBezTo>
                    <a:pt x="57" y="0"/>
                    <a:pt x="29" y="20"/>
                    <a:pt x="20" y="52"/>
                  </a:cubicBezTo>
                  <a:cubicBezTo>
                    <a:pt x="0" y="92"/>
                    <a:pt x="20" y="132"/>
                    <a:pt x="60" y="142"/>
                  </a:cubicBezTo>
                  <a:lnTo>
                    <a:pt x="22723" y="7451"/>
                  </a:lnTo>
                  <a:cubicBezTo>
                    <a:pt x="22723" y="7461"/>
                    <a:pt x="22734" y="7461"/>
                    <a:pt x="22743" y="7461"/>
                  </a:cubicBezTo>
                  <a:cubicBezTo>
                    <a:pt x="22774" y="7461"/>
                    <a:pt x="22793" y="7441"/>
                    <a:pt x="22803" y="7412"/>
                  </a:cubicBezTo>
                  <a:cubicBezTo>
                    <a:pt x="22823" y="7372"/>
                    <a:pt x="22803" y="7332"/>
                    <a:pt x="22763" y="7322"/>
                  </a:cubicBezTo>
                  <a:lnTo>
                    <a:pt x="100" y="3"/>
                  </a:lnTo>
                  <a:cubicBezTo>
                    <a:pt x="94" y="1"/>
                    <a:pt x="89" y="0"/>
                    <a:pt x="83"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16" name="Google Shape;697;p12">
              <a:extLst>
                <a:ext uri="{FF2B5EF4-FFF2-40B4-BE49-F238E27FC236}">
                  <a16:creationId xmlns:a16="http://schemas.microsoft.com/office/drawing/2014/main" id="{7A7113B5-5F79-1A12-3EA4-D741C39C59C9}"/>
                </a:ext>
              </a:extLst>
            </p:cNvPr>
            <p:cNvSpPr/>
            <p:nvPr/>
          </p:nvSpPr>
          <p:spPr>
            <a:xfrm>
              <a:off x="5687124" y="2999892"/>
              <a:ext cx="323111" cy="107103"/>
            </a:xfrm>
            <a:custGeom>
              <a:avLst/>
              <a:gdLst/>
              <a:ahLst/>
              <a:cxnLst/>
              <a:rect l="l" t="t" r="r" b="b"/>
              <a:pathLst>
                <a:path w="10586" h="3509" extrusionOk="0">
                  <a:moveTo>
                    <a:pt x="84" y="1"/>
                  </a:moveTo>
                  <a:cubicBezTo>
                    <a:pt x="58" y="1"/>
                    <a:pt x="29" y="20"/>
                    <a:pt x="21" y="53"/>
                  </a:cubicBezTo>
                  <a:cubicBezTo>
                    <a:pt x="1" y="93"/>
                    <a:pt x="21" y="133"/>
                    <a:pt x="60" y="143"/>
                  </a:cubicBezTo>
                  <a:lnTo>
                    <a:pt x="10486" y="3509"/>
                  </a:lnTo>
                  <a:lnTo>
                    <a:pt x="10516" y="3509"/>
                  </a:lnTo>
                  <a:cubicBezTo>
                    <a:pt x="10546" y="3509"/>
                    <a:pt x="10566" y="3489"/>
                    <a:pt x="10576" y="3459"/>
                  </a:cubicBezTo>
                  <a:cubicBezTo>
                    <a:pt x="10586" y="3429"/>
                    <a:pt x="10566" y="3389"/>
                    <a:pt x="10536" y="3379"/>
                  </a:cubicBezTo>
                  <a:lnTo>
                    <a:pt x="100" y="4"/>
                  </a:lnTo>
                  <a:cubicBezTo>
                    <a:pt x="95" y="2"/>
                    <a:pt x="90" y="1"/>
                    <a:pt x="84"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17" name="Google Shape;698;p12">
              <a:extLst>
                <a:ext uri="{FF2B5EF4-FFF2-40B4-BE49-F238E27FC236}">
                  <a16:creationId xmlns:a16="http://schemas.microsoft.com/office/drawing/2014/main" id="{B1E40BA3-F3B4-DE42-65DD-AE8E00350647}"/>
                </a:ext>
              </a:extLst>
            </p:cNvPr>
            <p:cNvSpPr/>
            <p:nvPr/>
          </p:nvSpPr>
          <p:spPr>
            <a:xfrm>
              <a:off x="5361624" y="2755920"/>
              <a:ext cx="152887" cy="171750"/>
            </a:xfrm>
            <a:custGeom>
              <a:avLst/>
              <a:gdLst/>
              <a:ahLst/>
              <a:cxnLst/>
              <a:rect l="l" t="t" r="r" b="b"/>
              <a:pathLst>
                <a:path w="5009" h="5627" extrusionOk="0">
                  <a:moveTo>
                    <a:pt x="5009" y="0"/>
                  </a:moveTo>
                  <a:lnTo>
                    <a:pt x="0" y="1494"/>
                  </a:lnTo>
                  <a:lnTo>
                    <a:pt x="3187" y="5627"/>
                  </a:lnTo>
                  <a:lnTo>
                    <a:pt x="5009" y="0"/>
                  </a:lnTo>
                  <a:close/>
                </a:path>
              </a:pathLst>
            </a:custGeom>
            <a:solidFill>
              <a:srgbClr val="E3461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18" name="Google Shape;699;p12">
              <a:extLst>
                <a:ext uri="{FF2B5EF4-FFF2-40B4-BE49-F238E27FC236}">
                  <a16:creationId xmlns:a16="http://schemas.microsoft.com/office/drawing/2014/main" id="{1CBF7A85-8A09-922F-50AA-F38F9F7F4482}"/>
                </a:ext>
              </a:extLst>
            </p:cNvPr>
            <p:cNvSpPr/>
            <p:nvPr/>
          </p:nvSpPr>
          <p:spPr>
            <a:xfrm>
              <a:off x="5349751" y="2781041"/>
              <a:ext cx="45326" cy="48165"/>
            </a:xfrm>
            <a:custGeom>
              <a:avLst/>
              <a:gdLst/>
              <a:ahLst/>
              <a:cxnLst/>
              <a:rect l="l" t="t" r="r" b="b"/>
              <a:pathLst>
                <a:path w="1485" h="1578" extrusionOk="0">
                  <a:moveTo>
                    <a:pt x="417" y="0"/>
                  </a:moveTo>
                  <a:cubicBezTo>
                    <a:pt x="395" y="0"/>
                    <a:pt x="377" y="12"/>
                    <a:pt x="370" y="34"/>
                  </a:cubicBezTo>
                  <a:lnTo>
                    <a:pt x="11" y="1169"/>
                  </a:lnTo>
                  <a:cubicBezTo>
                    <a:pt x="1" y="1199"/>
                    <a:pt x="11" y="1229"/>
                    <a:pt x="41" y="1239"/>
                  </a:cubicBezTo>
                  <a:lnTo>
                    <a:pt x="1086" y="1577"/>
                  </a:lnTo>
                  <a:lnTo>
                    <a:pt x="1485" y="343"/>
                  </a:lnTo>
                  <a:lnTo>
                    <a:pt x="439" y="4"/>
                  </a:lnTo>
                  <a:cubicBezTo>
                    <a:pt x="431" y="2"/>
                    <a:pt x="424" y="0"/>
                    <a:pt x="417" y="0"/>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19" name="Google Shape;700;p12">
              <a:extLst>
                <a:ext uri="{FF2B5EF4-FFF2-40B4-BE49-F238E27FC236}">
                  <a16:creationId xmlns:a16="http://schemas.microsoft.com/office/drawing/2014/main" id="{8D4B0535-B63B-E53E-C92A-6B7439F2AEDE}"/>
                </a:ext>
              </a:extLst>
            </p:cNvPr>
            <p:cNvSpPr/>
            <p:nvPr/>
          </p:nvSpPr>
          <p:spPr>
            <a:xfrm>
              <a:off x="6137281" y="2966225"/>
              <a:ext cx="98191" cy="202853"/>
            </a:xfrm>
            <a:custGeom>
              <a:avLst/>
              <a:gdLst/>
              <a:ahLst/>
              <a:cxnLst/>
              <a:rect l="l" t="t" r="r" b="b"/>
              <a:pathLst>
                <a:path w="3217" h="6646" extrusionOk="0">
                  <a:moveTo>
                    <a:pt x="2061" y="1"/>
                  </a:moveTo>
                  <a:cubicBezTo>
                    <a:pt x="2032" y="1"/>
                    <a:pt x="2012" y="11"/>
                    <a:pt x="2001" y="31"/>
                  </a:cubicBezTo>
                  <a:lnTo>
                    <a:pt x="0" y="6225"/>
                  </a:lnTo>
                  <a:cubicBezTo>
                    <a:pt x="0" y="6245"/>
                    <a:pt x="10" y="6274"/>
                    <a:pt x="30" y="6285"/>
                  </a:cubicBezTo>
                  <a:lnTo>
                    <a:pt x="1155" y="6643"/>
                  </a:lnTo>
                  <a:cubicBezTo>
                    <a:pt x="1159" y="6645"/>
                    <a:pt x="1162" y="6646"/>
                    <a:pt x="1166" y="6646"/>
                  </a:cubicBezTo>
                  <a:cubicBezTo>
                    <a:pt x="1182" y="6646"/>
                    <a:pt x="1197" y="6629"/>
                    <a:pt x="1205" y="6613"/>
                  </a:cubicBezTo>
                  <a:lnTo>
                    <a:pt x="3207" y="419"/>
                  </a:lnTo>
                  <a:cubicBezTo>
                    <a:pt x="3216" y="399"/>
                    <a:pt x="3207" y="370"/>
                    <a:pt x="3176" y="370"/>
                  </a:cubicBezTo>
                  <a:lnTo>
                    <a:pt x="2061" y="1"/>
                  </a:lnTo>
                  <a:close/>
                </a:path>
              </a:pathLst>
            </a:custGeom>
            <a:solidFill>
              <a:srgbClr val="CF3711"/>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20" name="Google Shape;701;p12">
              <a:extLst>
                <a:ext uri="{FF2B5EF4-FFF2-40B4-BE49-F238E27FC236}">
                  <a16:creationId xmlns:a16="http://schemas.microsoft.com/office/drawing/2014/main" id="{01255DED-6B5F-CCB7-09EB-7AC40AF12204}"/>
                </a:ext>
              </a:extLst>
            </p:cNvPr>
            <p:cNvSpPr/>
            <p:nvPr/>
          </p:nvSpPr>
          <p:spPr>
            <a:xfrm>
              <a:off x="5786538" y="2960761"/>
              <a:ext cx="213657" cy="124318"/>
            </a:xfrm>
            <a:custGeom>
              <a:avLst/>
              <a:gdLst/>
              <a:ahLst/>
              <a:cxnLst/>
              <a:rect l="l" t="t" r="r" b="b"/>
              <a:pathLst>
                <a:path w="7000" h="4073" extrusionOk="0">
                  <a:moveTo>
                    <a:pt x="3585" y="1"/>
                  </a:moveTo>
                  <a:cubicBezTo>
                    <a:pt x="3585" y="1"/>
                    <a:pt x="0" y="977"/>
                    <a:pt x="160" y="1654"/>
                  </a:cubicBezTo>
                  <a:cubicBezTo>
                    <a:pt x="246" y="1998"/>
                    <a:pt x="701" y="2088"/>
                    <a:pt x="1152" y="2088"/>
                  </a:cubicBezTo>
                  <a:cubicBezTo>
                    <a:pt x="1639" y="2088"/>
                    <a:pt x="2121" y="1983"/>
                    <a:pt x="2121" y="1983"/>
                  </a:cubicBezTo>
                  <a:lnTo>
                    <a:pt x="2121" y="1983"/>
                  </a:lnTo>
                  <a:cubicBezTo>
                    <a:pt x="2121" y="1983"/>
                    <a:pt x="1295" y="2560"/>
                    <a:pt x="667" y="2590"/>
                  </a:cubicBezTo>
                  <a:cubicBezTo>
                    <a:pt x="667" y="2590"/>
                    <a:pt x="1284" y="3576"/>
                    <a:pt x="3226" y="4034"/>
                  </a:cubicBezTo>
                  <a:cubicBezTo>
                    <a:pt x="3340" y="4060"/>
                    <a:pt x="3454" y="4072"/>
                    <a:pt x="3566" y="4072"/>
                  </a:cubicBezTo>
                  <a:cubicBezTo>
                    <a:pt x="5384" y="4072"/>
                    <a:pt x="7000" y="867"/>
                    <a:pt x="7000" y="867"/>
                  </a:cubicBezTo>
                  <a:lnTo>
                    <a:pt x="3585" y="1"/>
                  </a:ln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21" name="Google Shape;702;p12">
              <a:extLst>
                <a:ext uri="{FF2B5EF4-FFF2-40B4-BE49-F238E27FC236}">
                  <a16:creationId xmlns:a16="http://schemas.microsoft.com/office/drawing/2014/main" id="{00A1D61D-80CB-6616-5FC0-7AFB38801FF9}"/>
                </a:ext>
              </a:extLst>
            </p:cNvPr>
            <p:cNvSpPr/>
            <p:nvPr/>
          </p:nvSpPr>
          <p:spPr>
            <a:xfrm>
              <a:off x="5784096" y="2958411"/>
              <a:ext cx="218541" cy="128530"/>
            </a:xfrm>
            <a:custGeom>
              <a:avLst/>
              <a:gdLst/>
              <a:ahLst/>
              <a:cxnLst/>
              <a:rect l="l" t="t" r="r" b="b"/>
              <a:pathLst>
                <a:path w="7160" h="4211" extrusionOk="0">
                  <a:moveTo>
                    <a:pt x="3665" y="148"/>
                  </a:moveTo>
                  <a:lnTo>
                    <a:pt x="6980" y="984"/>
                  </a:lnTo>
                  <a:cubicBezTo>
                    <a:pt x="6719" y="1478"/>
                    <a:pt x="5244" y="4078"/>
                    <a:pt x="3651" y="4078"/>
                  </a:cubicBezTo>
                  <a:cubicBezTo>
                    <a:pt x="3543" y="4078"/>
                    <a:pt x="3435" y="4066"/>
                    <a:pt x="3326" y="4041"/>
                  </a:cubicBezTo>
                  <a:cubicBezTo>
                    <a:pt x="1793" y="3682"/>
                    <a:pt x="1086" y="2985"/>
                    <a:pt x="877" y="2726"/>
                  </a:cubicBezTo>
                  <a:cubicBezTo>
                    <a:pt x="1494" y="2637"/>
                    <a:pt x="2211" y="2139"/>
                    <a:pt x="2241" y="2119"/>
                  </a:cubicBezTo>
                  <a:cubicBezTo>
                    <a:pt x="2271" y="2100"/>
                    <a:pt x="2280" y="2069"/>
                    <a:pt x="2261" y="2029"/>
                  </a:cubicBezTo>
                  <a:cubicBezTo>
                    <a:pt x="2251" y="2000"/>
                    <a:pt x="2211" y="1990"/>
                    <a:pt x="2181" y="1990"/>
                  </a:cubicBezTo>
                  <a:cubicBezTo>
                    <a:pt x="1967" y="2039"/>
                    <a:pt x="1597" y="2096"/>
                    <a:pt x="1241" y="2096"/>
                  </a:cubicBezTo>
                  <a:cubicBezTo>
                    <a:pt x="800" y="2096"/>
                    <a:pt x="381" y="2008"/>
                    <a:pt x="309" y="1711"/>
                  </a:cubicBezTo>
                  <a:cubicBezTo>
                    <a:pt x="249" y="1472"/>
                    <a:pt x="1116" y="845"/>
                    <a:pt x="3665" y="148"/>
                  </a:cubicBezTo>
                  <a:close/>
                  <a:moveTo>
                    <a:pt x="3661" y="1"/>
                  </a:moveTo>
                  <a:cubicBezTo>
                    <a:pt x="3655" y="1"/>
                    <a:pt x="3650" y="3"/>
                    <a:pt x="3645" y="8"/>
                  </a:cubicBezTo>
                  <a:cubicBezTo>
                    <a:pt x="3037" y="168"/>
                    <a:pt x="1" y="1034"/>
                    <a:pt x="180" y="1751"/>
                  </a:cubicBezTo>
                  <a:cubicBezTo>
                    <a:pt x="274" y="2137"/>
                    <a:pt x="764" y="2233"/>
                    <a:pt x="1241" y="2233"/>
                  </a:cubicBezTo>
                  <a:cubicBezTo>
                    <a:pt x="1465" y="2233"/>
                    <a:pt x="1687" y="2211"/>
                    <a:pt x="1862" y="2189"/>
                  </a:cubicBezTo>
                  <a:lnTo>
                    <a:pt x="1862" y="2189"/>
                  </a:lnTo>
                  <a:cubicBezTo>
                    <a:pt x="1574" y="2358"/>
                    <a:pt x="1116" y="2578"/>
                    <a:pt x="737" y="2597"/>
                  </a:cubicBezTo>
                  <a:cubicBezTo>
                    <a:pt x="717" y="2607"/>
                    <a:pt x="687" y="2617"/>
                    <a:pt x="678" y="2637"/>
                  </a:cubicBezTo>
                  <a:cubicBezTo>
                    <a:pt x="667" y="2657"/>
                    <a:pt x="667" y="2687"/>
                    <a:pt x="687" y="2707"/>
                  </a:cubicBezTo>
                  <a:cubicBezTo>
                    <a:pt x="707" y="2746"/>
                    <a:pt x="1344" y="3722"/>
                    <a:pt x="3296" y="4171"/>
                  </a:cubicBezTo>
                  <a:cubicBezTo>
                    <a:pt x="3406" y="4200"/>
                    <a:pt x="3526" y="4211"/>
                    <a:pt x="3645" y="4211"/>
                  </a:cubicBezTo>
                  <a:cubicBezTo>
                    <a:pt x="4372" y="4211"/>
                    <a:pt x="5178" y="3713"/>
                    <a:pt x="5985" y="2737"/>
                  </a:cubicBezTo>
                  <a:cubicBezTo>
                    <a:pt x="6682" y="1890"/>
                    <a:pt x="7140" y="984"/>
                    <a:pt x="7150" y="974"/>
                  </a:cubicBezTo>
                  <a:cubicBezTo>
                    <a:pt x="7160" y="954"/>
                    <a:pt x="7160" y="934"/>
                    <a:pt x="7150" y="914"/>
                  </a:cubicBezTo>
                  <a:cubicBezTo>
                    <a:pt x="7140" y="894"/>
                    <a:pt x="7120" y="885"/>
                    <a:pt x="7100" y="874"/>
                  </a:cubicBezTo>
                  <a:lnTo>
                    <a:pt x="3685" y="8"/>
                  </a:lnTo>
                  <a:cubicBezTo>
                    <a:pt x="3675" y="3"/>
                    <a:pt x="3667" y="1"/>
                    <a:pt x="3661"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22" name="Google Shape;703;p12">
              <a:extLst>
                <a:ext uri="{FF2B5EF4-FFF2-40B4-BE49-F238E27FC236}">
                  <a16:creationId xmlns:a16="http://schemas.microsoft.com/office/drawing/2014/main" id="{8490CAA7-BC4B-4D95-A259-2D69833E5AD6}"/>
                </a:ext>
              </a:extLst>
            </p:cNvPr>
            <p:cNvSpPr/>
            <p:nvPr/>
          </p:nvSpPr>
          <p:spPr>
            <a:xfrm>
              <a:off x="5797466" y="2999953"/>
              <a:ext cx="23136" cy="13430"/>
            </a:xfrm>
            <a:custGeom>
              <a:avLst/>
              <a:gdLst/>
              <a:ahLst/>
              <a:cxnLst/>
              <a:rect l="l" t="t" r="r" b="b"/>
              <a:pathLst>
                <a:path w="758" h="440" extrusionOk="0">
                  <a:moveTo>
                    <a:pt x="494" y="0"/>
                  </a:moveTo>
                  <a:cubicBezTo>
                    <a:pt x="349" y="0"/>
                    <a:pt x="97" y="152"/>
                    <a:pt x="50" y="181"/>
                  </a:cubicBezTo>
                  <a:cubicBezTo>
                    <a:pt x="10" y="201"/>
                    <a:pt x="1" y="241"/>
                    <a:pt x="21" y="280"/>
                  </a:cubicBezTo>
                  <a:cubicBezTo>
                    <a:pt x="40" y="300"/>
                    <a:pt x="63" y="311"/>
                    <a:pt x="86" y="311"/>
                  </a:cubicBezTo>
                  <a:cubicBezTo>
                    <a:pt x="98" y="311"/>
                    <a:pt x="110" y="307"/>
                    <a:pt x="120" y="300"/>
                  </a:cubicBezTo>
                  <a:cubicBezTo>
                    <a:pt x="242" y="225"/>
                    <a:pt x="419" y="140"/>
                    <a:pt x="479" y="140"/>
                  </a:cubicBezTo>
                  <a:cubicBezTo>
                    <a:pt x="483" y="140"/>
                    <a:pt x="486" y="141"/>
                    <a:pt x="488" y="141"/>
                  </a:cubicBezTo>
                  <a:cubicBezTo>
                    <a:pt x="618" y="161"/>
                    <a:pt x="618" y="370"/>
                    <a:pt x="618" y="370"/>
                  </a:cubicBezTo>
                  <a:cubicBezTo>
                    <a:pt x="618" y="410"/>
                    <a:pt x="648" y="440"/>
                    <a:pt x="687" y="440"/>
                  </a:cubicBezTo>
                  <a:cubicBezTo>
                    <a:pt x="727" y="440"/>
                    <a:pt x="757" y="410"/>
                    <a:pt x="757" y="370"/>
                  </a:cubicBezTo>
                  <a:cubicBezTo>
                    <a:pt x="757" y="250"/>
                    <a:pt x="707" y="31"/>
                    <a:pt x="518" y="2"/>
                  </a:cubicBezTo>
                  <a:cubicBezTo>
                    <a:pt x="511" y="1"/>
                    <a:pt x="503" y="0"/>
                    <a:pt x="494"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23" name="Google Shape;704;p12">
              <a:extLst>
                <a:ext uri="{FF2B5EF4-FFF2-40B4-BE49-F238E27FC236}">
                  <a16:creationId xmlns:a16="http://schemas.microsoft.com/office/drawing/2014/main" id="{7CA7D5A4-3D03-079D-8235-A5D80028F58F}"/>
                </a:ext>
              </a:extLst>
            </p:cNvPr>
            <p:cNvSpPr/>
            <p:nvPr/>
          </p:nvSpPr>
          <p:spPr>
            <a:xfrm>
              <a:off x="5825730" y="3044364"/>
              <a:ext cx="45021" cy="17673"/>
            </a:xfrm>
            <a:custGeom>
              <a:avLst/>
              <a:gdLst/>
              <a:ahLst/>
              <a:cxnLst/>
              <a:rect l="l" t="t" r="r" b="b"/>
              <a:pathLst>
                <a:path w="1475" h="579" extrusionOk="0">
                  <a:moveTo>
                    <a:pt x="1403" y="0"/>
                  </a:moveTo>
                  <a:cubicBezTo>
                    <a:pt x="1391" y="0"/>
                    <a:pt x="1378" y="3"/>
                    <a:pt x="1365" y="10"/>
                  </a:cubicBezTo>
                  <a:cubicBezTo>
                    <a:pt x="717" y="339"/>
                    <a:pt x="70" y="439"/>
                    <a:pt x="60" y="439"/>
                  </a:cubicBezTo>
                  <a:cubicBezTo>
                    <a:pt x="20" y="439"/>
                    <a:pt x="0" y="478"/>
                    <a:pt x="0" y="518"/>
                  </a:cubicBezTo>
                  <a:cubicBezTo>
                    <a:pt x="11" y="548"/>
                    <a:pt x="40" y="578"/>
                    <a:pt x="70" y="578"/>
                  </a:cubicBezTo>
                  <a:lnTo>
                    <a:pt x="80" y="578"/>
                  </a:lnTo>
                  <a:cubicBezTo>
                    <a:pt x="110" y="568"/>
                    <a:pt x="757" y="468"/>
                    <a:pt x="1425" y="130"/>
                  </a:cubicBezTo>
                  <a:cubicBezTo>
                    <a:pt x="1464" y="120"/>
                    <a:pt x="1474" y="70"/>
                    <a:pt x="1454" y="40"/>
                  </a:cubicBezTo>
                  <a:cubicBezTo>
                    <a:pt x="1448" y="14"/>
                    <a:pt x="1428" y="0"/>
                    <a:pt x="1403"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24" name="Google Shape;705;p12">
              <a:extLst>
                <a:ext uri="{FF2B5EF4-FFF2-40B4-BE49-F238E27FC236}">
                  <a16:creationId xmlns:a16="http://schemas.microsoft.com/office/drawing/2014/main" id="{A3D3DF79-EB07-3EF4-77E8-2AC0144BEDF3}"/>
                </a:ext>
              </a:extLst>
            </p:cNvPr>
            <p:cNvSpPr/>
            <p:nvPr/>
          </p:nvSpPr>
          <p:spPr>
            <a:xfrm>
              <a:off x="5860679" y="3060022"/>
              <a:ext cx="49569" cy="19321"/>
            </a:xfrm>
            <a:custGeom>
              <a:avLst/>
              <a:gdLst/>
              <a:ahLst/>
              <a:cxnLst/>
              <a:rect l="l" t="t" r="r" b="b"/>
              <a:pathLst>
                <a:path w="1624" h="633" extrusionOk="0">
                  <a:moveTo>
                    <a:pt x="1549" y="1"/>
                  </a:moveTo>
                  <a:cubicBezTo>
                    <a:pt x="1533" y="1"/>
                    <a:pt x="1518" y="6"/>
                    <a:pt x="1504" y="15"/>
                  </a:cubicBezTo>
                  <a:cubicBezTo>
                    <a:pt x="1196" y="294"/>
                    <a:pt x="70" y="493"/>
                    <a:pt x="61" y="493"/>
                  </a:cubicBezTo>
                  <a:cubicBezTo>
                    <a:pt x="21" y="503"/>
                    <a:pt x="1" y="543"/>
                    <a:pt x="1" y="583"/>
                  </a:cubicBezTo>
                  <a:cubicBezTo>
                    <a:pt x="10" y="612"/>
                    <a:pt x="41" y="632"/>
                    <a:pt x="70" y="632"/>
                  </a:cubicBezTo>
                  <a:lnTo>
                    <a:pt x="90" y="632"/>
                  </a:lnTo>
                  <a:cubicBezTo>
                    <a:pt x="130" y="623"/>
                    <a:pt x="1265" y="424"/>
                    <a:pt x="1594" y="125"/>
                  </a:cubicBezTo>
                  <a:cubicBezTo>
                    <a:pt x="1624" y="95"/>
                    <a:pt x="1624" y="55"/>
                    <a:pt x="1604" y="25"/>
                  </a:cubicBezTo>
                  <a:cubicBezTo>
                    <a:pt x="1587" y="8"/>
                    <a:pt x="1568" y="1"/>
                    <a:pt x="1549"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25" name="Google Shape;706;p12">
              <a:extLst>
                <a:ext uri="{FF2B5EF4-FFF2-40B4-BE49-F238E27FC236}">
                  <a16:creationId xmlns:a16="http://schemas.microsoft.com/office/drawing/2014/main" id="{8C7FDEE5-A620-9BCA-0A23-5BF642C8EC29}"/>
                </a:ext>
              </a:extLst>
            </p:cNvPr>
            <p:cNvSpPr/>
            <p:nvPr/>
          </p:nvSpPr>
          <p:spPr>
            <a:xfrm>
              <a:off x="5859153" y="2738827"/>
              <a:ext cx="407903" cy="309193"/>
            </a:xfrm>
            <a:custGeom>
              <a:avLst/>
              <a:gdLst/>
              <a:ahLst/>
              <a:cxnLst/>
              <a:rect l="l" t="t" r="r" b="b"/>
              <a:pathLst>
                <a:path w="13364" h="10130" extrusionOk="0">
                  <a:moveTo>
                    <a:pt x="7312" y="0"/>
                  </a:moveTo>
                  <a:cubicBezTo>
                    <a:pt x="5977" y="0"/>
                    <a:pt x="4518" y="168"/>
                    <a:pt x="3068" y="421"/>
                  </a:cubicBezTo>
                  <a:lnTo>
                    <a:pt x="4721" y="2164"/>
                  </a:lnTo>
                  <a:lnTo>
                    <a:pt x="1" y="7123"/>
                  </a:lnTo>
                  <a:lnTo>
                    <a:pt x="3386" y="10130"/>
                  </a:lnTo>
                  <a:cubicBezTo>
                    <a:pt x="10347" y="8984"/>
                    <a:pt x="13364" y="5440"/>
                    <a:pt x="12806" y="2930"/>
                  </a:cubicBezTo>
                  <a:cubicBezTo>
                    <a:pt x="12316" y="726"/>
                    <a:pt x="10083" y="0"/>
                    <a:pt x="7312" y="0"/>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26" name="Google Shape;707;p12">
              <a:extLst>
                <a:ext uri="{FF2B5EF4-FFF2-40B4-BE49-F238E27FC236}">
                  <a16:creationId xmlns:a16="http://schemas.microsoft.com/office/drawing/2014/main" id="{705A5EA9-AEC4-C30F-256F-6A903F7EB83F}"/>
                </a:ext>
              </a:extLst>
            </p:cNvPr>
            <p:cNvSpPr/>
            <p:nvPr/>
          </p:nvSpPr>
          <p:spPr>
            <a:xfrm>
              <a:off x="5859153" y="2910642"/>
              <a:ext cx="172666" cy="137382"/>
            </a:xfrm>
            <a:custGeom>
              <a:avLst/>
              <a:gdLst/>
              <a:ahLst/>
              <a:cxnLst/>
              <a:rect l="l" t="t" r="r" b="b"/>
              <a:pathLst>
                <a:path w="5657" h="4501" extrusionOk="0">
                  <a:moveTo>
                    <a:pt x="1415" y="0"/>
                  </a:moveTo>
                  <a:lnTo>
                    <a:pt x="1" y="1494"/>
                  </a:lnTo>
                  <a:lnTo>
                    <a:pt x="3386" y="4501"/>
                  </a:lnTo>
                  <a:cubicBezTo>
                    <a:pt x="4193" y="4362"/>
                    <a:pt x="4950" y="4202"/>
                    <a:pt x="5657" y="4003"/>
                  </a:cubicBezTo>
                  <a:lnTo>
                    <a:pt x="1415" y="0"/>
                  </a:lnTo>
                  <a:close/>
                </a:path>
              </a:pathLst>
            </a:custGeom>
            <a:solidFill>
              <a:srgbClr val="CF3711"/>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27" name="Google Shape;708;p12">
              <a:extLst>
                <a:ext uri="{FF2B5EF4-FFF2-40B4-BE49-F238E27FC236}">
                  <a16:creationId xmlns:a16="http://schemas.microsoft.com/office/drawing/2014/main" id="{B68009BE-3C7A-E2E7-EF4A-CFCF33934152}"/>
                </a:ext>
              </a:extLst>
            </p:cNvPr>
            <p:cNvSpPr/>
            <p:nvPr/>
          </p:nvSpPr>
          <p:spPr>
            <a:xfrm>
              <a:off x="5874964" y="2929475"/>
              <a:ext cx="50484" cy="43495"/>
            </a:xfrm>
            <a:custGeom>
              <a:avLst/>
              <a:gdLst/>
              <a:ahLst/>
              <a:cxnLst/>
              <a:rect l="l" t="t" r="r" b="b"/>
              <a:pathLst>
                <a:path w="1654" h="1425" extrusionOk="0">
                  <a:moveTo>
                    <a:pt x="1544" y="1"/>
                  </a:moveTo>
                  <a:lnTo>
                    <a:pt x="0" y="1335"/>
                  </a:lnTo>
                  <a:lnTo>
                    <a:pt x="110" y="1424"/>
                  </a:lnTo>
                  <a:lnTo>
                    <a:pt x="1653" y="90"/>
                  </a:lnTo>
                  <a:lnTo>
                    <a:pt x="1544" y="1"/>
                  </a:ln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28" name="Google Shape;709;p12">
              <a:extLst>
                <a:ext uri="{FF2B5EF4-FFF2-40B4-BE49-F238E27FC236}">
                  <a16:creationId xmlns:a16="http://schemas.microsoft.com/office/drawing/2014/main" id="{F681B4D8-9414-39A5-C54F-E92D86812568}"/>
                </a:ext>
              </a:extLst>
            </p:cNvPr>
            <p:cNvSpPr/>
            <p:nvPr/>
          </p:nvSpPr>
          <p:spPr>
            <a:xfrm>
              <a:off x="5895933" y="2952856"/>
              <a:ext cx="54422" cy="38641"/>
            </a:xfrm>
            <a:custGeom>
              <a:avLst/>
              <a:gdLst/>
              <a:ahLst/>
              <a:cxnLst/>
              <a:rect l="l" t="t" r="r" b="b"/>
              <a:pathLst>
                <a:path w="1783" h="1266" extrusionOk="0">
                  <a:moveTo>
                    <a:pt x="1674" y="1"/>
                  </a:moveTo>
                  <a:lnTo>
                    <a:pt x="1" y="1176"/>
                  </a:lnTo>
                  <a:lnTo>
                    <a:pt x="110" y="1266"/>
                  </a:lnTo>
                  <a:lnTo>
                    <a:pt x="1783" y="100"/>
                  </a:lnTo>
                  <a:lnTo>
                    <a:pt x="1674" y="1"/>
                  </a:ln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29" name="Google Shape;710;p12">
              <a:extLst>
                <a:ext uri="{FF2B5EF4-FFF2-40B4-BE49-F238E27FC236}">
                  <a16:creationId xmlns:a16="http://schemas.microsoft.com/office/drawing/2014/main" id="{138C4A7B-970D-0FF3-EFE9-F11ABE933BD6}"/>
                </a:ext>
              </a:extLst>
            </p:cNvPr>
            <p:cNvSpPr/>
            <p:nvPr/>
          </p:nvSpPr>
          <p:spPr>
            <a:xfrm>
              <a:off x="5944862" y="3007278"/>
              <a:ext cx="63243" cy="28294"/>
            </a:xfrm>
            <a:custGeom>
              <a:avLst/>
              <a:gdLst/>
              <a:ahLst/>
              <a:cxnLst/>
              <a:rect l="l" t="t" r="r" b="b"/>
              <a:pathLst>
                <a:path w="2072" h="927" extrusionOk="0">
                  <a:moveTo>
                    <a:pt x="1952" y="1"/>
                  </a:moveTo>
                  <a:lnTo>
                    <a:pt x="1" y="817"/>
                  </a:lnTo>
                  <a:lnTo>
                    <a:pt x="120" y="926"/>
                  </a:lnTo>
                  <a:lnTo>
                    <a:pt x="2072" y="110"/>
                  </a:lnTo>
                  <a:lnTo>
                    <a:pt x="1952" y="1"/>
                  </a:ln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30" name="Google Shape;711;p12">
              <a:extLst>
                <a:ext uri="{FF2B5EF4-FFF2-40B4-BE49-F238E27FC236}">
                  <a16:creationId xmlns:a16="http://schemas.microsoft.com/office/drawing/2014/main" id="{8A566F68-6F4E-E3D7-C7EA-C039B021B2C8}"/>
                </a:ext>
              </a:extLst>
            </p:cNvPr>
            <p:cNvSpPr/>
            <p:nvPr/>
          </p:nvSpPr>
          <p:spPr>
            <a:xfrm>
              <a:off x="5920871" y="2981151"/>
              <a:ext cx="59610" cy="32842"/>
            </a:xfrm>
            <a:custGeom>
              <a:avLst/>
              <a:gdLst/>
              <a:ahLst/>
              <a:cxnLst/>
              <a:rect l="l" t="t" r="r" b="b"/>
              <a:pathLst>
                <a:path w="1953" h="1076" extrusionOk="0">
                  <a:moveTo>
                    <a:pt x="1842" y="0"/>
                  </a:moveTo>
                  <a:lnTo>
                    <a:pt x="0" y="976"/>
                  </a:lnTo>
                  <a:lnTo>
                    <a:pt x="110" y="1076"/>
                  </a:lnTo>
                  <a:lnTo>
                    <a:pt x="1952" y="109"/>
                  </a:lnTo>
                  <a:lnTo>
                    <a:pt x="1842" y="0"/>
                  </a:ln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31" name="Google Shape;712;p12">
              <a:extLst>
                <a:ext uri="{FF2B5EF4-FFF2-40B4-BE49-F238E27FC236}">
                  <a16:creationId xmlns:a16="http://schemas.microsoft.com/office/drawing/2014/main" id="{196BD5AA-C7BC-4D71-18D1-72197B54F822}"/>
                </a:ext>
              </a:extLst>
            </p:cNvPr>
            <p:cNvSpPr/>
            <p:nvPr/>
          </p:nvSpPr>
          <p:spPr>
            <a:xfrm>
              <a:off x="5975569" y="2738888"/>
              <a:ext cx="130117" cy="27104"/>
            </a:xfrm>
            <a:custGeom>
              <a:avLst/>
              <a:gdLst/>
              <a:ahLst/>
              <a:cxnLst/>
              <a:rect l="l" t="t" r="r" b="b"/>
              <a:pathLst>
                <a:path w="4263" h="888" extrusionOk="0">
                  <a:moveTo>
                    <a:pt x="3493" y="1"/>
                  </a:moveTo>
                  <a:cubicBezTo>
                    <a:pt x="2387" y="1"/>
                    <a:pt x="1200" y="114"/>
                    <a:pt x="1" y="299"/>
                  </a:cubicBezTo>
                  <a:cubicBezTo>
                    <a:pt x="160" y="648"/>
                    <a:pt x="508" y="887"/>
                    <a:pt x="917" y="887"/>
                  </a:cubicBezTo>
                  <a:lnTo>
                    <a:pt x="3267" y="887"/>
                  </a:lnTo>
                  <a:cubicBezTo>
                    <a:pt x="3774" y="887"/>
                    <a:pt x="4203" y="509"/>
                    <a:pt x="4263" y="21"/>
                  </a:cubicBezTo>
                  <a:cubicBezTo>
                    <a:pt x="4011" y="7"/>
                    <a:pt x="3754" y="1"/>
                    <a:pt x="3493" y="1"/>
                  </a:cubicBezTo>
                  <a:close/>
                </a:path>
              </a:pathLst>
            </a:custGeom>
            <a:solidFill>
              <a:srgbClr val="CF3711"/>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32" name="Google Shape;713;p12">
              <a:extLst>
                <a:ext uri="{FF2B5EF4-FFF2-40B4-BE49-F238E27FC236}">
                  <a16:creationId xmlns:a16="http://schemas.microsoft.com/office/drawing/2014/main" id="{F324B881-900D-35D4-55C0-4E5405786ECB}"/>
                </a:ext>
              </a:extLst>
            </p:cNvPr>
            <p:cNvSpPr/>
            <p:nvPr/>
          </p:nvSpPr>
          <p:spPr>
            <a:xfrm>
              <a:off x="6130596" y="2797554"/>
              <a:ext cx="121876" cy="61442"/>
            </a:xfrm>
            <a:custGeom>
              <a:avLst/>
              <a:gdLst/>
              <a:ahLst/>
              <a:cxnLst/>
              <a:rect l="l" t="t" r="r" b="b"/>
              <a:pathLst>
                <a:path w="3993" h="2013" extrusionOk="0">
                  <a:moveTo>
                    <a:pt x="1006" y="1"/>
                  </a:moveTo>
                  <a:cubicBezTo>
                    <a:pt x="448" y="1"/>
                    <a:pt x="0" y="449"/>
                    <a:pt x="0" y="1006"/>
                  </a:cubicBezTo>
                  <a:cubicBezTo>
                    <a:pt x="0" y="1564"/>
                    <a:pt x="448" y="2012"/>
                    <a:pt x="1006" y="2012"/>
                  </a:cubicBezTo>
                  <a:lnTo>
                    <a:pt x="3355" y="2012"/>
                  </a:lnTo>
                  <a:cubicBezTo>
                    <a:pt x="3594" y="2012"/>
                    <a:pt x="3804" y="1933"/>
                    <a:pt x="3973" y="1803"/>
                  </a:cubicBezTo>
                  <a:cubicBezTo>
                    <a:pt x="3993" y="1534"/>
                    <a:pt x="3973" y="1265"/>
                    <a:pt x="3913" y="1006"/>
                  </a:cubicBezTo>
                  <a:cubicBezTo>
                    <a:pt x="3833" y="638"/>
                    <a:pt x="3704" y="309"/>
                    <a:pt x="3525" y="21"/>
                  </a:cubicBezTo>
                  <a:cubicBezTo>
                    <a:pt x="3465" y="10"/>
                    <a:pt x="3415" y="1"/>
                    <a:pt x="3355" y="1"/>
                  </a:cubicBezTo>
                  <a:close/>
                </a:path>
              </a:pathLst>
            </a:custGeom>
            <a:solidFill>
              <a:srgbClr val="CF3711"/>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33" name="Google Shape;714;p12">
              <a:extLst>
                <a:ext uri="{FF2B5EF4-FFF2-40B4-BE49-F238E27FC236}">
                  <a16:creationId xmlns:a16="http://schemas.microsoft.com/office/drawing/2014/main" id="{1DE0A016-1925-93DC-C0E2-EA4D5E450411}"/>
                </a:ext>
              </a:extLst>
            </p:cNvPr>
            <p:cNvSpPr/>
            <p:nvPr/>
          </p:nvSpPr>
          <p:spPr>
            <a:xfrm>
              <a:off x="6057340" y="2936159"/>
              <a:ext cx="131308" cy="61411"/>
            </a:xfrm>
            <a:custGeom>
              <a:avLst/>
              <a:gdLst/>
              <a:ahLst/>
              <a:cxnLst/>
              <a:rect l="l" t="t" r="r" b="b"/>
              <a:pathLst>
                <a:path w="4302" h="2012" extrusionOk="0">
                  <a:moveTo>
                    <a:pt x="1006" y="1"/>
                  </a:moveTo>
                  <a:cubicBezTo>
                    <a:pt x="448" y="1"/>
                    <a:pt x="0" y="448"/>
                    <a:pt x="0" y="1006"/>
                  </a:cubicBezTo>
                  <a:cubicBezTo>
                    <a:pt x="0" y="1564"/>
                    <a:pt x="448" y="2012"/>
                    <a:pt x="1006" y="2012"/>
                  </a:cubicBezTo>
                  <a:lnTo>
                    <a:pt x="2231" y="2012"/>
                  </a:lnTo>
                  <a:cubicBezTo>
                    <a:pt x="3047" y="1603"/>
                    <a:pt x="3735" y="1145"/>
                    <a:pt x="4302" y="667"/>
                  </a:cubicBezTo>
                  <a:cubicBezTo>
                    <a:pt x="4173" y="279"/>
                    <a:pt x="3794" y="1"/>
                    <a:pt x="3356" y="1"/>
                  </a:cubicBezTo>
                  <a:close/>
                </a:path>
              </a:pathLst>
            </a:custGeom>
            <a:solidFill>
              <a:srgbClr val="CF3711"/>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34" name="Google Shape;715;p12">
              <a:extLst>
                <a:ext uri="{FF2B5EF4-FFF2-40B4-BE49-F238E27FC236}">
                  <a16:creationId xmlns:a16="http://schemas.microsoft.com/office/drawing/2014/main" id="{94040557-37AC-E37E-2427-E441C5C3BAD8}"/>
                </a:ext>
              </a:extLst>
            </p:cNvPr>
            <p:cNvSpPr/>
            <p:nvPr/>
          </p:nvSpPr>
          <p:spPr>
            <a:xfrm>
              <a:off x="5920566" y="2831892"/>
              <a:ext cx="112781" cy="61442"/>
            </a:xfrm>
            <a:custGeom>
              <a:avLst/>
              <a:gdLst/>
              <a:ahLst/>
              <a:cxnLst/>
              <a:rect l="l" t="t" r="r" b="b"/>
              <a:pathLst>
                <a:path w="3695" h="2013" extrusionOk="0">
                  <a:moveTo>
                    <a:pt x="1863" y="1"/>
                  </a:moveTo>
                  <a:lnTo>
                    <a:pt x="0" y="1952"/>
                  </a:lnTo>
                  <a:cubicBezTo>
                    <a:pt x="110" y="1992"/>
                    <a:pt x="219" y="2012"/>
                    <a:pt x="339" y="2012"/>
                  </a:cubicBezTo>
                  <a:lnTo>
                    <a:pt x="2689" y="2012"/>
                  </a:lnTo>
                  <a:cubicBezTo>
                    <a:pt x="3246" y="2012"/>
                    <a:pt x="3695" y="1564"/>
                    <a:pt x="3695" y="1007"/>
                  </a:cubicBezTo>
                  <a:cubicBezTo>
                    <a:pt x="3695" y="449"/>
                    <a:pt x="3246" y="1"/>
                    <a:pt x="2689" y="1"/>
                  </a:cubicBezTo>
                  <a:close/>
                </a:path>
              </a:pathLst>
            </a:custGeom>
            <a:solidFill>
              <a:srgbClr val="CF3711"/>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35" name="Google Shape;716;p12">
              <a:extLst>
                <a:ext uri="{FF2B5EF4-FFF2-40B4-BE49-F238E27FC236}">
                  <a16:creationId xmlns:a16="http://schemas.microsoft.com/office/drawing/2014/main" id="{5B19C8AE-6952-425B-B48A-7E1F6E668FB2}"/>
                </a:ext>
              </a:extLst>
            </p:cNvPr>
            <p:cNvSpPr/>
            <p:nvPr/>
          </p:nvSpPr>
          <p:spPr>
            <a:xfrm>
              <a:off x="5856131" y="2736752"/>
              <a:ext cx="402134" cy="313405"/>
            </a:xfrm>
            <a:custGeom>
              <a:avLst/>
              <a:gdLst/>
              <a:ahLst/>
              <a:cxnLst/>
              <a:rect l="l" t="t" r="r" b="b"/>
              <a:pathLst>
                <a:path w="13175" h="10268" extrusionOk="0">
                  <a:moveTo>
                    <a:pt x="7404" y="0"/>
                  </a:moveTo>
                  <a:cubicBezTo>
                    <a:pt x="6182" y="0"/>
                    <a:pt x="4766" y="140"/>
                    <a:pt x="3157" y="420"/>
                  </a:cubicBezTo>
                  <a:cubicBezTo>
                    <a:pt x="3117" y="429"/>
                    <a:pt x="3097" y="459"/>
                    <a:pt x="3097" y="499"/>
                  </a:cubicBezTo>
                  <a:cubicBezTo>
                    <a:pt x="3107" y="539"/>
                    <a:pt x="3147" y="559"/>
                    <a:pt x="3177" y="559"/>
                  </a:cubicBezTo>
                  <a:cubicBezTo>
                    <a:pt x="4785" y="279"/>
                    <a:pt x="6197" y="139"/>
                    <a:pt x="7411" y="139"/>
                  </a:cubicBezTo>
                  <a:cubicBezTo>
                    <a:pt x="10593" y="139"/>
                    <a:pt x="12413" y="1101"/>
                    <a:pt x="12845" y="3018"/>
                  </a:cubicBezTo>
                  <a:cubicBezTo>
                    <a:pt x="13035" y="3865"/>
                    <a:pt x="12796" y="4801"/>
                    <a:pt x="12179" y="5727"/>
                  </a:cubicBezTo>
                  <a:cubicBezTo>
                    <a:pt x="10745" y="7838"/>
                    <a:pt x="7588" y="9441"/>
                    <a:pt x="3516" y="10118"/>
                  </a:cubicBezTo>
                  <a:lnTo>
                    <a:pt x="199" y="7180"/>
                  </a:lnTo>
                  <a:lnTo>
                    <a:pt x="4870" y="2281"/>
                  </a:lnTo>
                  <a:cubicBezTo>
                    <a:pt x="4890" y="2252"/>
                    <a:pt x="4890" y="2212"/>
                    <a:pt x="4859" y="2182"/>
                  </a:cubicBezTo>
                  <a:cubicBezTo>
                    <a:pt x="4849" y="2167"/>
                    <a:pt x="4832" y="2160"/>
                    <a:pt x="4815" y="2160"/>
                  </a:cubicBezTo>
                  <a:cubicBezTo>
                    <a:pt x="4797" y="2160"/>
                    <a:pt x="4780" y="2167"/>
                    <a:pt x="4770" y="2182"/>
                  </a:cubicBezTo>
                  <a:lnTo>
                    <a:pt x="0" y="7191"/>
                  </a:lnTo>
                  <a:lnTo>
                    <a:pt x="3465" y="10267"/>
                  </a:lnTo>
                  <a:lnTo>
                    <a:pt x="3505" y="10267"/>
                  </a:lnTo>
                  <a:cubicBezTo>
                    <a:pt x="7628" y="9581"/>
                    <a:pt x="10834" y="7957"/>
                    <a:pt x="12288" y="5806"/>
                  </a:cubicBezTo>
                  <a:cubicBezTo>
                    <a:pt x="12935" y="4850"/>
                    <a:pt x="13174" y="3874"/>
                    <a:pt x="12975" y="2989"/>
                  </a:cubicBezTo>
                  <a:cubicBezTo>
                    <a:pt x="12533" y="996"/>
                    <a:pt x="10663" y="0"/>
                    <a:pt x="7404"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grpSp>
      <p:sp>
        <p:nvSpPr>
          <p:cNvPr id="137" name="Google Shape;718;p12">
            <a:extLst>
              <a:ext uri="{FF2B5EF4-FFF2-40B4-BE49-F238E27FC236}">
                <a16:creationId xmlns:a16="http://schemas.microsoft.com/office/drawing/2014/main" id="{AEC5D610-883C-D712-3037-889DEA29DB22}"/>
              </a:ext>
            </a:extLst>
          </p:cNvPr>
          <p:cNvSpPr txBox="1"/>
          <p:nvPr/>
        </p:nvSpPr>
        <p:spPr>
          <a:xfrm>
            <a:off x="7507565" y="2725291"/>
            <a:ext cx="2254399" cy="699016"/>
          </a:xfrm>
          <a:prstGeom prst="rect">
            <a:avLst/>
          </a:prstGeom>
          <a:noFill/>
          <a:ln>
            <a:noFill/>
          </a:ln>
        </p:spPr>
        <p:txBody>
          <a:bodyPr spcFirstLastPara="1" wrap="square" lIns="121900" tIns="121900" rIns="121900" bIns="121900" anchor="t" anchorCtr="0">
            <a:noAutofit/>
          </a:bodyPr>
          <a:lstStyle/>
          <a:p>
            <a:pPr algn="ctr">
              <a:buClr>
                <a:srgbClr val="064A92"/>
              </a:buClr>
              <a:buSzPts val="3400"/>
            </a:pPr>
            <a:r>
              <a:rPr lang="en" sz="2400" b="1" dirty="0">
                <a:solidFill>
                  <a:schemeClr val="tx1"/>
                </a:solidFill>
                <a:latin typeface="UTM Avo" panose="02040603050506020204" pitchFamily="18" charset="0"/>
              </a:rPr>
              <a:t>Kết thúc</a:t>
            </a:r>
            <a:endParaRPr sz="2400" b="1" dirty="0">
              <a:solidFill>
                <a:schemeClr val="tx1"/>
              </a:solidFill>
              <a:latin typeface="UTM Avo" panose="02040603050506020204" pitchFamily="18" charset="0"/>
            </a:endParaRPr>
          </a:p>
        </p:txBody>
      </p:sp>
      <p:sp>
        <p:nvSpPr>
          <p:cNvPr id="138" name="Google Shape;719;p12">
            <a:extLst>
              <a:ext uri="{FF2B5EF4-FFF2-40B4-BE49-F238E27FC236}">
                <a16:creationId xmlns:a16="http://schemas.microsoft.com/office/drawing/2014/main" id="{F2BC8938-06F2-E541-9C10-F65F34454418}"/>
              </a:ext>
            </a:extLst>
          </p:cNvPr>
          <p:cNvSpPr txBox="1"/>
          <p:nvPr/>
        </p:nvSpPr>
        <p:spPr>
          <a:xfrm>
            <a:off x="5721579" y="3194012"/>
            <a:ext cx="5826373" cy="1231052"/>
          </a:xfrm>
          <a:prstGeom prst="rect">
            <a:avLst/>
          </a:prstGeom>
          <a:noFill/>
          <a:ln>
            <a:noFill/>
          </a:ln>
        </p:spPr>
        <p:txBody>
          <a:bodyPr spcFirstLastPara="1" wrap="square" lIns="121900" tIns="60933" rIns="121900" bIns="60933" anchor="t" anchorCtr="0">
            <a:spAutoFit/>
          </a:bodyPr>
          <a:lstStyle/>
          <a:p>
            <a:pPr algn="just">
              <a:lnSpc>
                <a:spcPct val="150000"/>
              </a:lnSpc>
            </a:pPr>
            <a:r>
              <a:rPr lang="en" sz="2400" dirty="0">
                <a:solidFill>
                  <a:schemeClr val="tx1"/>
                </a:solidFill>
                <a:latin typeface="UTM Avo" panose="02040603050506020204" pitchFamily="18" charset="0"/>
              </a:rPr>
              <a:t>Lời đề nghị hoặc cam đoan, chữ kí và họ tên của người viết tường trình. </a:t>
            </a:r>
            <a:endParaRPr sz="2400" dirty="0">
              <a:solidFill>
                <a:schemeClr val="tx1"/>
              </a:solidFill>
              <a:latin typeface="UTM Avo" panose="02040603050506020204" pitchFamily="18" charset="0"/>
            </a:endParaRPr>
          </a:p>
        </p:txBody>
      </p:sp>
    </p:spTree>
    <p:extLst>
      <p:ext uri="{BB962C8B-B14F-4D97-AF65-F5344CB8AC3E}">
        <p14:creationId xmlns:p14="http://schemas.microsoft.com/office/powerpoint/2010/main" val="3411611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8"/>
                                        </p:tgtEl>
                                        <p:attrNameLst>
                                          <p:attrName>style.visibility</p:attrName>
                                        </p:attrNameLst>
                                      </p:cBhvr>
                                      <p:to>
                                        <p:strVal val="visible"/>
                                      </p:to>
                                    </p:set>
                                    <p:animEffect transition="in" filter="fade">
                                      <p:cBhvr>
                                        <p:cTn id="12" dur="500"/>
                                        <p:tgtEl>
                                          <p:spTgt spid="1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34"/>
        <p:cNvGrpSpPr/>
        <p:nvPr/>
      </p:nvGrpSpPr>
      <p:grpSpPr>
        <a:xfrm>
          <a:off x="0" y="0"/>
          <a:ext cx="0" cy="0"/>
          <a:chOff x="0" y="0"/>
          <a:chExt cx="0" cy="0"/>
        </a:xfrm>
      </p:grpSpPr>
      <p:grpSp>
        <p:nvGrpSpPr>
          <p:cNvPr id="6" name="Google Shape;728;g263b5305007_0_0">
            <a:extLst>
              <a:ext uri="{FF2B5EF4-FFF2-40B4-BE49-F238E27FC236}">
                <a16:creationId xmlns:a16="http://schemas.microsoft.com/office/drawing/2014/main" id="{C598EFFD-D8F7-2B80-84CB-34ACF9A4B13A}"/>
              </a:ext>
            </a:extLst>
          </p:cNvPr>
          <p:cNvGrpSpPr/>
          <p:nvPr/>
        </p:nvGrpSpPr>
        <p:grpSpPr>
          <a:xfrm>
            <a:off x="2171576" y="2570835"/>
            <a:ext cx="1006648" cy="813449"/>
            <a:chOff x="1617046" y="3391863"/>
            <a:chExt cx="430707" cy="348044"/>
          </a:xfrm>
        </p:grpSpPr>
        <p:sp>
          <p:nvSpPr>
            <p:cNvPr id="7" name="Google Shape;729;g263b5305007_0_0">
              <a:extLst>
                <a:ext uri="{FF2B5EF4-FFF2-40B4-BE49-F238E27FC236}">
                  <a16:creationId xmlns:a16="http://schemas.microsoft.com/office/drawing/2014/main" id="{15FC2362-3B28-4AD2-57AE-3EC169B317F3}"/>
                </a:ext>
              </a:extLst>
            </p:cNvPr>
            <p:cNvSpPr/>
            <p:nvPr/>
          </p:nvSpPr>
          <p:spPr>
            <a:xfrm>
              <a:off x="1902468" y="3400164"/>
              <a:ext cx="118479" cy="311002"/>
            </a:xfrm>
            <a:custGeom>
              <a:avLst/>
              <a:gdLst/>
              <a:ahLst/>
              <a:cxnLst/>
              <a:rect l="l" t="t" r="r" b="b"/>
              <a:pathLst>
                <a:path w="2997" h="7867" extrusionOk="0">
                  <a:moveTo>
                    <a:pt x="2997" y="0"/>
                  </a:moveTo>
                  <a:cubicBezTo>
                    <a:pt x="2539" y="0"/>
                    <a:pt x="2081" y="50"/>
                    <a:pt x="1633" y="140"/>
                  </a:cubicBezTo>
                  <a:cubicBezTo>
                    <a:pt x="1314" y="249"/>
                    <a:pt x="1005" y="379"/>
                    <a:pt x="707" y="538"/>
                  </a:cubicBezTo>
                  <a:lnTo>
                    <a:pt x="0" y="906"/>
                  </a:lnTo>
                  <a:lnTo>
                    <a:pt x="0" y="7867"/>
                  </a:lnTo>
                  <a:cubicBezTo>
                    <a:pt x="527" y="7628"/>
                    <a:pt x="1076" y="7448"/>
                    <a:pt x="1633" y="7339"/>
                  </a:cubicBezTo>
                  <a:cubicBezTo>
                    <a:pt x="2081" y="7179"/>
                    <a:pt x="2539" y="7070"/>
                    <a:pt x="2997" y="7000"/>
                  </a:cubicBezTo>
                  <a:lnTo>
                    <a:pt x="2997" y="0"/>
                  </a:lnTo>
                  <a:close/>
                </a:path>
              </a:pathLst>
            </a:custGeom>
            <a:solidFill>
              <a:srgbClr val="E3461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1" name="Google Shape;730;g263b5305007_0_0">
              <a:extLst>
                <a:ext uri="{FF2B5EF4-FFF2-40B4-BE49-F238E27FC236}">
                  <a16:creationId xmlns:a16="http://schemas.microsoft.com/office/drawing/2014/main" id="{A9F07D92-3632-085B-6FB9-39B04A58C1C9}"/>
                </a:ext>
              </a:extLst>
            </p:cNvPr>
            <p:cNvSpPr/>
            <p:nvPr/>
          </p:nvSpPr>
          <p:spPr>
            <a:xfrm>
              <a:off x="1681206" y="3409613"/>
              <a:ext cx="121286" cy="312188"/>
            </a:xfrm>
            <a:custGeom>
              <a:avLst/>
              <a:gdLst/>
              <a:ahLst/>
              <a:cxnLst/>
              <a:rect l="l" t="t" r="r" b="b"/>
              <a:pathLst>
                <a:path w="3068" h="7897" extrusionOk="0">
                  <a:moveTo>
                    <a:pt x="1" y="0"/>
                  </a:moveTo>
                  <a:lnTo>
                    <a:pt x="1" y="7030"/>
                  </a:lnTo>
                  <a:cubicBezTo>
                    <a:pt x="419" y="7090"/>
                    <a:pt x="837" y="7179"/>
                    <a:pt x="1245" y="7319"/>
                  </a:cubicBezTo>
                  <a:cubicBezTo>
                    <a:pt x="1873" y="7429"/>
                    <a:pt x="2480" y="7617"/>
                    <a:pt x="3068" y="7896"/>
                  </a:cubicBezTo>
                  <a:lnTo>
                    <a:pt x="3068" y="946"/>
                  </a:lnTo>
                  <a:lnTo>
                    <a:pt x="2360" y="578"/>
                  </a:lnTo>
                  <a:cubicBezTo>
                    <a:pt x="2002" y="388"/>
                    <a:pt x="1624" y="239"/>
                    <a:pt x="1245" y="109"/>
                  </a:cubicBezTo>
                  <a:cubicBezTo>
                    <a:pt x="837" y="40"/>
                    <a:pt x="419" y="0"/>
                    <a:pt x="1" y="0"/>
                  </a:cubicBezTo>
                  <a:close/>
                </a:path>
              </a:pathLst>
            </a:custGeom>
            <a:solidFill>
              <a:srgbClr val="E3461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2" name="Google Shape;731;g263b5305007_0_0">
              <a:extLst>
                <a:ext uri="{FF2B5EF4-FFF2-40B4-BE49-F238E27FC236}">
                  <a16:creationId xmlns:a16="http://schemas.microsoft.com/office/drawing/2014/main" id="{EB4A001E-1D43-A5F1-72AC-0310BD1A938B}"/>
                </a:ext>
              </a:extLst>
            </p:cNvPr>
            <p:cNvSpPr/>
            <p:nvPr/>
          </p:nvSpPr>
          <p:spPr>
            <a:xfrm>
              <a:off x="1830006" y="3446971"/>
              <a:ext cx="32338" cy="284674"/>
            </a:xfrm>
            <a:custGeom>
              <a:avLst/>
              <a:gdLst/>
              <a:ahLst/>
              <a:cxnLst/>
              <a:rect l="l" t="t" r="r" b="b"/>
              <a:pathLst>
                <a:path w="818" h="7201" extrusionOk="0">
                  <a:moveTo>
                    <a:pt x="1" y="1"/>
                  </a:moveTo>
                  <a:lnTo>
                    <a:pt x="1" y="7200"/>
                  </a:lnTo>
                  <a:lnTo>
                    <a:pt x="817" y="7200"/>
                  </a:lnTo>
                  <a:lnTo>
                    <a:pt x="817" y="1"/>
                  </a:lnTo>
                  <a:close/>
                </a:path>
              </a:pathLst>
            </a:custGeom>
            <a:solidFill>
              <a:srgbClr val="E8E2DA"/>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3" name="Google Shape;732;g263b5305007_0_0">
              <a:extLst>
                <a:ext uri="{FF2B5EF4-FFF2-40B4-BE49-F238E27FC236}">
                  <a16:creationId xmlns:a16="http://schemas.microsoft.com/office/drawing/2014/main" id="{436423DD-A107-4FB1-3F4D-CF66C07B19FC}"/>
                </a:ext>
              </a:extLst>
            </p:cNvPr>
            <p:cNvSpPr/>
            <p:nvPr/>
          </p:nvSpPr>
          <p:spPr>
            <a:xfrm>
              <a:off x="1993353" y="3474446"/>
              <a:ext cx="44948" cy="36133"/>
            </a:xfrm>
            <a:custGeom>
              <a:avLst/>
              <a:gdLst/>
              <a:ahLst/>
              <a:cxnLst/>
              <a:rect l="l" t="t" r="r" b="b"/>
              <a:pathLst>
                <a:path w="1137" h="914" extrusionOk="0">
                  <a:moveTo>
                    <a:pt x="691" y="0"/>
                  </a:moveTo>
                  <a:cubicBezTo>
                    <a:pt x="627" y="0"/>
                    <a:pt x="561" y="17"/>
                    <a:pt x="499" y="53"/>
                  </a:cubicBezTo>
                  <a:lnTo>
                    <a:pt x="250" y="202"/>
                  </a:lnTo>
                  <a:cubicBezTo>
                    <a:pt x="71" y="301"/>
                    <a:pt x="1" y="540"/>
                    <a:pt x="111" y="720"/>
                  </a:cubicBezTo>
                  <a:cubicBezTo>
                    <a:pt x="183" y="845"/>
                    <a:pt x="308" y="914"/>
                    <a:pt x="439" y="914"/>
                  </a:cubicBezTo>
                  <a:cubicBezTo>
                    <a:pt x="506" y="914"/>
                    <a:pt x="575" y="896"/>
                    <a:pt x="638" y="859"/>
                  </a:cubicBezTo>
                  <a:lnTo>
                    <a:pt x="888" y="720"/>
                  </a:lnTo>
                  <a:cubicBezTo>
                    <a:pt x="1067" y="611"/>
                    <a:pt x="1136" y="372"/>
                    <a:pt x="1027" y="192"/>
                  </a:cubicBezTo>
                  <a:cubicBezTo>
                    <a:pt x="953" y="72"/>
                    <a:pt x="825" y="0"/>
                    <a:pt x="691" y="0"/>
                  </a:cubicBezTo>
                  <a:close/>
                </a:path>
              </a:pathLst>
            </a:custGeom>
            <a:solidFill>
              <a:srgbClr val="E3461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4" name="Google Shape;733;g263b5305007_0_0">
              <a:extLst>
                <a:ext uri="{FF2B5EF4-FFF2-40B4-BE49-F238E27FC236}">
                  <a16:creationId xmlns:a16="http://schemas.microsoft.com/office/drawing/2014/main" id="{66C8FAE3-3BE4-835E-96B1-FB1D9029E2A3}"/>
                </a:ext>
              </a:extLst>
            </p:cNvPr>
            <p:cNvSpPr/>
            <p:nvPr/>
          </p:nvSpPr>
          <p:spPr>
            <a:xfrm>
              <a:off x="1993353" y="3508839"/>
              <a:ext cx="44948" cy="36014"/>
            </a:xfrm>
            <a:custGeom>
              <a:avLst/>
              <a:gdLst/>
              <a:ahLst/>
              <a:cxnLst/>
              <a:rect l="l" t="t" r="r" b="b"/>
              <a:pathLst>
                <a:path w="1137" h="911" extrusionOk="0">
                  <a:moveTo>
                    <a:pt x="691" y="1"/>
                  </a:moveTo>
                  <a:cubicBezTo>
                    <a:pt x="626" y="1"/>
                    <a:pt x="561" y="16"/>
                    <a:pt x="499" y="49"/>
                  </a:cubicBezTo>
                  <a:lnTo>
                    <a:pt x="250" y="199"/>
                  </a:lnTo>
                  <a:cubicBezTo>
                    <a:pt x="71" y="298"/>
                    <a:pt x="1" y="537"/>
                    <a:pt x="111" y="716"/>
                  </a:cubicBezTo>
                  <a:cubicBezTo>
                    <a:pt x="183" y="842"/>
                    <a:pt x="309" y="910"/>
                    <a:pt x="440" y="910"/>
                  </a:cubicBezTo>
                  <a:cubicBezTo>
                    <a:pt x="507" y="910"/>
                    <a:pt x="575" y="893"/>
                    <a:pt x="638" y="856"/>
                  </a:cubicBezTo>
                  <a:lnTo>
                    <a:pt x="888" y="716"/>
                  </a:lnTo>
                  <a:cubicBezTo>
                    <a:pt x="1067" y="606"/>
                    <a:pt x="1136" y="378"/>
                    <a:pt x="1027" y="188"/>
                  </a:cubicBezTo>
                  <a:cubicBezTo>
                    <a:pt x="953" y="67"/>
                    <a:pt x="825" y="1"/>
                    <a:pt x="691" y="1"/>
                  </a:cubicBezTo>
                  <a:close/>
                </a:path>
              </a:pathLst>
            </a:custGeom>
            <a:solidFill>
              <a:srgbClr val="E3461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5" name="Google Shape;734;g263b5305007_0_0">
              <a:extLst>
                <a:ext uri="{FF2B5EF4-FFF2-40B4-BE49-F238E27FC236}">
                  <a16:creationId xmlns:a16="http://schemas.microsoft.com/office/drawing/2014/main" id="{35957136-B627-5C5C-E47F-D7ECFBD5C5B0}"/>
                </a:ext>
              </a:extLst>
            </p:cNvPr>
            <p:cNvSpPr/>
            <p:nvPr/>
          </p:nvSpPr>
          <p:spPr>
            <a:xfrm>
              <a:off x="1993353" y="3543113"/>
              <a:ext cx="44948" cy="36133"/>
            </a:xfrm>
            <a:custGeom>
              <a:avLst/>
              <a:gdLst/>
              <a:ahLst/>
              <a:cxnLst/>
              <a:rect l="l" t="t" r="r" b="b"/>
              <a:pathLst>
                <a:path w="1137" h="914" extrusionOk="0">
                  <a:moveTo>
                    <a:pt x="691" y="1"/>
                  </a:moveTo>
                  <a:cubicBezTo>
                    <a:pt x="626" y="1"/>
                    <a:pt x="561" y="16"/>
                    <a:pt x="499" y="49"/>
                  </a:cubicBezTo>
                  <a:lnTo>
                    <a:pt x="250" y="198"/>
                  </a:lnTo>
                  <a:cubicBezTo>
                    <a:pt x="71" y="307"/>
                    <a:pt x="1" y="536"/>
                    <a:pt x="111" y="726"/>
                  </a:cubicBezTo>
                  <a:cubicBezTo>
                    <a:pt x="184" y="847"/>
                    <a:pt x="313" y="913"/>
                    <a:pt x="446" y="913"/>
                  </a:cubicBezTo>
                  <a:cubicBezTo>
                    <a:pt x="511" y="913"/>
                    <a:pt x="577" y="898"/>
                    <a:pt x="638" y="865"/>
                  </a:cubicBezTo>
                  <a:lnTo>
                    <a:pt x="888" y="715"/>
                  </a:lnTo>
                  <a:cubicBezTo>
                    <a:pt x="1067" y="606"/>
                    <a:pt x="1136" y="377"/>
                    <a:pt x="1027" y="188"/>
                  </a:cubicBezTo>
                  <a:cubicBezTo>
                    <a:pt x="953" y="67"/>
                    <a:pt x="825" y="1"/>
                    <a:pt x="691" y="1"/>
                  </a:cubicBezTo>
                  <a:close/>
                </a:path>
              </a:pathLst>
            </a:custGeom>
            <a:solidFill>
              <a:srgbClr val="E3461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6" name="Google Shape;735;g263b5305007_0_0">
              <a:extLst>
                <a:ext uri="{FF2B5EF4-FFF2-40B4-BE49-F238E27FC236}">
                  <a16:creationId xmlns:a16="http://schemas.microsoft.com/office/drawing/2014/main" id="{36AA91FF-D4AC-445F-CE18-7CF5CE17B0B4}"/>
                </a:ext>
              </a:extLst>
            </p:cNvPr>
            <p:cNvSpPr/>
            <p:nvPr/>
          </p:nvSpPr>
          <p:spPr>
            <a:xfrm>
              <a:off x="1993353" y="3577467"/>
              <a:ext cx="44948" cy="35975"/>
            </a:xfrm>
            <a:custGeom>
              <a:avLst/>
              <a:gdLst/>
              <a:ahLst/>
              <a:cxnLst/>
              <a:rect l="l" t="t" r="r" b="b"/>
              <a:pathLst>
                <a:path w="1137" h="910" extrusionOk="0">
                  <a:moveTo>
                    <a:pt x="698" y="1"/>
                  </a:moveTo>
                  <a:cubicBezTo>
                    <a:pt x="631" y="1"/>
                    <a:pt x="563" y="19"/>
                    <a:pt x="499" y="56"/>
                  </a:cubicBezTo>
                  <a:lnTo>
                    <a:pt x="250" y="195"/>
                  </a:lnTo>
                  <a:cubicBezTo>
                    <a:pt x="71" y="304"/>
                    <a:pt x="1" y="534"/>
                    <a:pt x="111" y="723"/>
                  </a:cubicBezTo>
                  <a:cubicBezTo>
                    <a:pt x="184" y="843"/>
                    <a:pt x="313" y="910"/>
                    <a:pt x="446" y="910"/>
                  </a:cubicBezTo>
                  <a:cubicBezTo>
                    <a:pt x="511" y="910"/>
                    <a:pt x="577" y="894"/>
                    <a:pt x="638" y="862"/>
                  </a:cubicBezTo>
                  <a:lnTo>
                    <a:pt x="888" y="713"/>
                  </a:lnTo>
                  <a:cubicBezTo>
                    <a:pt x="1067" y="613"/>
                    <a:pt x="1136" y="374"/>
                    <a:pt x="1027" y="195"/>
                  </a:cubicBezTo>
                  <a:cubicBezTo>
                    <a:pt x="954" y="70"/>
                    <a:pt x="829" y="1"/>
                    <a:pt x="698" y="1"/>
                  </a:cubicBezTo>
                  <a:close/>
                </a:path>
              </a:pathLst>
            </a:custGeom>
            <a:solidFill>
              <a:srgbClr val="E3461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7" name="Google Shape;736;g263b5305007_0_0">
              <a:extLst>
                <a:ext uri="{FF2B5EF4-FFF2-40B4-BE49-F238E27FC236}">
                  <a16:creationId xmlns:a16="http://schemas.microsoft.com/office/drawing/2014/main" id="{EC513D74-2E32-393D-0EE9-A096E36F5D70}"/>
                </a:ext>
              </a:extLst>
            </p:cNvPr>
            <p:cNvSpPr/>
            <p:nvPr/>
          </p:nvSpPr>
          <p:spPr>
            <a:xfrm>
              <a:off x="1626494" y="3474446"/>
              <a:ext cx="44553" cy="36133"/>
            </a:xfrm>
            <a:custGeom>
              <a:avLst/>
              <a:gdLst/>
              <a:ahLst/>
              <a:cxnLst/>
              <a:rect l="l" t="t" r="r" b="b"/>
              <a:pathLst>
                <a:path w="1127" h="914" extrusionOk="0">
                  <a:moveTo>
                    <a:pt x="443" y="0"/>
                  </a:moveTo>
                  <a:cubicBezTo>
                    <a:pt x="312" y="0"/>
                    <a:pt x="184" y="72"/>
                    <a:pt x="110" y="192"/>
                  </a:cubicBezTo>
                  <a:cubicBezTo>
                    <a:pt x="0" y="372"/>
                    <a:pt x="71" y="611"/>
                    <a:pt x="250" y="720"/>
                  </a:cubicBezTo>
                  <a:lnTo>
                    <a:pt x="498" y="859"/>
                  </a:lnTo>
                  <a:cubicBezTo>
                    <a:pt x="562" y="896"/>
                    <a:pt x="631" y="914"/>
                    <a:pt x="697" y="914"/>
                  </a:cubicBezTo>
                  <a:cubicBezTo>
                    <a:pt x="829" y="914"/>
                    <a:pt x="954" y="845"/>
                    <a:pt x="1026" y="720"/>
                  </a:cubicBezTo>
                  <a:cubicBezTo>
                    <a:pt x="1126" y="540"/>
                    <a:pt x="1066" y="301"/>
                    <a:pt x="887" y="202"/>
                  </a:cubicBezTo>
                  <a:lnTo>
                    <a:pt x="628" y="53"/>
                  </a:lnTo>
                  <a:cubicBezTo>
                    <a:pt x="570" y="17"/>
                    <a:pt x="506" y="0"/>
                    <a:pt x="443" y="0"/>
                  </a:cubicBezTo>
                  <a:close/>
                </a:path>
              </a:pathLst>
            </a:custGeom>
            <a:solidFill>
              <a:srgbClr val="E3461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8" name="Google Shape;737;g263b5305007_0_0">
              <a:extLst>
                <a:ext uri="{FF2B5EF4-FFF2-40B4-BE49-F238E27FC236}">
                  <a16:creationId xmlns:a16="http://schemas.microsoft.com/office/drawing/2014/main" id="{A281AABD-7E83-2115-FE83-5CBA443630EB}"/>
                </a:ext>
              </a:extLst>
            </p:cNvPr>
            <p:cNvSpPr/>
            <p:nvPr/>
          </p:nvSpPr>
          <p:spPr>
            <a:xfrm>
              <a:off x="1626494" y="3508839"/>
              <a:ext cx="44553" cy="36014"/>
            </a:xfrm>
            <a:custGeom>
              <a:avLst/>
              <a:gdLst/>
              <a:ahLst/>
              <a:cxnLst/>
              <a:rect l="l" t="t" r="r" b="b"/>
              <a:pathLst>
                <a:path w="1127" h="911" extrusionOk="0">
                  <a:moveTo>
                    <a:pt x="443" y="1"/>
                  </a:moveTo>
                  <a:cubicBezTo>
                    <a:pt x="312" y="1"/>
                    <a:pt x="184" y="67"/>
                    <a:pt x="110" y="188"/>
                  </a:cubicBezTo>
                  <a:cubicBezTo>
                    <a:pt x="0" y="378"/>
                    <a:pt x="71" y="606"/>
                    <a:pt x="250" y="716"/>
                  </a:cubicBezTo>
                  <a:lnTo>
                    <a:pt x="498" y="856"/>
                  </a:lnTo>
                  <a:cubicBezTo>
                    <a:pt x="562" y="893"/>
                    <a:pt x="630" y="910"/>
                    <a:pt x="697" y="910"/>
                  </a:cubicBezTo>
                  <a:cubicBezTo>
                    <a:pt x="828" y="910"/>
                    <a:pt x="954" y="842"/>
                    <a:pt x="1026" y="716"/>
                  </a:cubicBezTo>
                  <a:cubicBezTo>
                    <a:pt x="1126" y="537"/>
                    <a:pt x="1066" y="298"/>
                    <a:pt x="887" y="199"/>
                  </a:cubicBezTo>
                  <a:lnTo>
                    <a:pt x="628" y="49"/>
                  </a:lnTo>
                  <a:cubicBezTo>
                    <a:pt x="570" y="16"/>
                    <a:pt x="506" y="1"/>
                    <a:pt x="443" y="1"/>
                  </a:cubicBezTo>
                  <a:close/>
                </a:path>
              </a:pathLst>
            </a:custGeom>
            <a:solidFill>
              <a:srgbClr val="E3461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9" name="Google Shape;738;g263b5305007_0_0">
              <a:extLst>
                <a:ext uri="{FF2B5EF4-FFF2-40B4-BE49-F238E27FC236}">
                  <a16:creationId xmlns:a16="http://schemas.microsoft.com/office/drawing/2014/main" id="{A4D795EE-409E-6E48-120B-CD02DDEC606E}"/>
                </a:ext>
              </a:extLst>
            </p:cNvPr>
            <p:cNvSpPr/>
            <p:nvPr/>
          </p:nvSpPr>
          <p:spPr>
            <a:xfrm>
              <a:off x="1626494" y="3543113"/>
              <a:ext cx="44553" cy="36133"/>
            </a:xfrm>
            <a:custGeom>
              <a:avLst/>
              <a:gdLst/>
              <a:ahLst/>
              <a:cxnLst/>
              <a:rect l="l" t="t" r="r" b="b"/>
              <a:pathLst>
                <a:path w="1127" h="914" extrusionOk="0">
                  <a:moveTo>
                    <a:pt x="443" y="1"/>
                  </a:moveTo>
                  <a:cubicBezTo>
                    <a:pt x="312" y="1"/>
                    <a:pt x="184" y="67"/>
                    <a:pt x="110" y="188"/>
                  </a:cubicBezTo>
                  <a:cubicBezTo>
                    <a:pt x="0" y="377"/>
                    <a:pt x="71" y="606"/>
                    <a:pt x="250" y="715"/>
                  </a:cubicBezTo>
                  <a:lnTo>
                    <a:pt x="498" y="865"/>
                  </a:lnTo>
                  <a:cubicBezTo>
                    <a:pt x="560" y="898"/>
                    <a:pt x="626" y="913"/>
                    <a:pt x="691" y="913"/>
                  </a:cubicBezTo>
                  <a:cubicBezTo>
                    <a:pt x="824" y="913"/>
                    <a:pt x="952" y="847"/>
                    <a:pt x="1026" y="726"/>
                  </a:cubicBezTo>
                  <a:cubicBezTo>
                    <a:pt x="1126" y="536"/>
                    <a:pt x="1066" y="307"/>
                    <a:pt x="887" y="198"/>
                  </a:cubicBezTo>
                  <a:lnTo>
                    <a:pt x="628" y="49"/>
                  </a:lnTo>
                  <a:cubicBezTo>
                    <a:pt x="570" y="16"/>
                    <a:pt x="506" y="1"/>
                    <a:pt x="443" y="1"/>
                  </a:cubicBezTo>
                  <a:close/>
                </a:path>
              </a:pathLst>
            </a:custGeom>
            <a:solidFill>
              <a:srgbClr val="E3461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20" name="Google Shape;739;g263b5305007_0_0">
              <a:extLst>
                <a:ext uri="{FF2B5EF4-FFF2-40B4-BE49-F238E27FC236}">
                  <a16:creationId xmlns:a16="http://schemas.microsoft.com/office/drawing/2014/main" id="{EAD63E36-E03E-96A1-4F03-5524840F4C43}"/>
                </a:ext>
              </a:extLst>
            </p:cNvPr>
            <p:cNvSpPr/>
            <p:nvPr/>
          </p:nvSpPr>
          <p:spPr>
            <a:xfrm>
              <a:off x="1626494" y="3577467"/>
              <a:ext cx="44553" cy="35975"/>
            </a:xfrm>
            <a:custGeom>
              <a:avLst/>
              <a:gdLst/>
              <a:ahLst/>
              <a:cxnLst/>
              <a:rect l="l" t="t" r="r" b="b"/>
              <a:pathLst>
                <a:path w="1127" h="910" extrusionOk="0">
                  <a:moveTo>
                    <a:pt x="436" y="1"/>
                  </a:moveTo>
                  <a:cubicBezTo>
                    <a:pt x="308" y="1"/>
                    <a:pt x="183" y="70"/>
                    <a:pt x="110" y="195"/>
                  </a:cubicBezTo>
                  <a:cubicBezTo>
                    <a:pt x="0" y="374"/>
                    <a:pt x="71" y="613"/>
                    <a:pt x="250" y="713"/>
                  </a:cubicBezTo>
                  <a:lnTo>
                    <a:pt x="498" y="862"/>
                  </a:lnTo>
                  <a:cubicBezTo>
                    <a:pt x="560" y="894"/>
                    <a:pt x="626" y="910"/>
                    <a:pt x="691" y="910"/>
                  </a:cubicBezTo>
                  <a:cubicBezTo>
                    <a:pt x="824" y="910"/>
                    <a:pt x="952" y="843"/>
                    <a:pt x="1026" y="723"/>
                  </a:cubicBezTo>
                  <a:cubicBezTo>
                    <a:pt x="1126" y="534"/>
                    <a:pt x="1066" y="304"/>
                    <a:pt x="887" y="195"/>
                  </a:cubicBezTo>
                  <a:lnTo>
                    <a:pt x="628" y="56"/>
                  </a:lnTo>
                  <a:cubicBezTo>
                    <a:pt x="568" y="19"/>
                    <a:pt x="502" y="1"/>
                    <a:pt x="436" y="1"/>
                  </a:cubicBezTo>
                  <a:close/>
                </a:path>
              </a:pathLst>
            </a:custGeom>
            <a:solidFill>
              <a:srgbClr val="E3461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21" name="Google Shape;740;g263b5305007_0_0">
              <a:extLst>
                <a:ext uri="{FF2B5EF4-FFF2-40B4-BE49-F238E27FC236}">
                  <a16:creationId xmlns:a16="http://schemas.microsoft.com/office/drawing/2014/main" id="{BDB68817-F8A3-871F-F40E-6B308D007A0C}"/>
                </a:ext>
              </a:extLst>
            </p:cNvPr>
            <p:cNvSpPr/>
            <p:nvPr/>
          </p:nvSpPr>
          <p:spPr>
            <a:xfrm>
              <a:off x="1703265" y="3685272"/>
              <a:ext cx="18541" cy="16446"/>
            </a:xfrm>
            <a:custGeom>
              <a:avLst/>
              <a:gdLst/>
              <a:ahLst/>
              <a:cxnLst/>
              <a:rect l="l" t="t" r="r" b="b"/>
              <a:pathLst>
                <a:path w="469" h="416" extrusionOk="0">
                  <a:moveTo>
                    <a:pt x="237" y="0"/>
                  </a:moveTo>
                  <a:cubicBezTo>
                    <a:pt x="145" y="0"/>
                    <a:pt x="56" y="64"/>
                    <a:pt x="30" y="157"/>
                  </a:cubicBezTo>
                  <a:cubicBezTo>
                    <a:pt x="1" y="266"/>
                    <a:pt x="70" y="385"/>
                    <a:pt x="189" y="416"/>
                  </a:cubicBezTo>
                  <a:lnTo>
                    <a:pt x="240" y="416"/>
                  </a:lnTo>
                  <a:cubicBezTo>
                    <a:pt x="329" y="416"/>
                    <a:pt x="419" y="356"/>
                    <a:pt x="439" y="266"/>
                  </a:cubicBezTo>
                  <a:cubicBezTo>
                    <a:pt x="468" y="146"/>
                    <a:pt x="399" y="37"/>
                    <a:pt x="289" y="7"/>
                  </a:cubicBezTo>
                  <a:cubicBezTo>
                    <a:pt x="272" y="2"/>
                    <a:pt x="255" y="0"/>
                    <a:pt x="237"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22" name="Google Shape;741;g263b5305007_0_0">
              <a:extLst>
                <a:ext uri="{FF2B5EF4-FFF2-40B4-BE49-F238E27FC236}">
                  <a16:creationId xmlns:a16="http://schemas.microsoft.com/office/drawing/2014/main" id="{4883736D-7F97-91B2-33E6-149F2A0B22CD}"/>
                </a:ext>
              </a:extLst>
            </p:cNvPr>
            <p:cNvSpPr/>
            <p:nvPr/>
          </p:nvSpPr>
          <p:spPr>
            <a:xfrm>
              <a:off x="1617046" y="3391863"/>
              <a:ext cx="430707" cy="348044"/>
            </a:xfrm>
            <a:custGeom>
              <a:avLst/>
              <a:gdLst/>
              <a:ahLst/>
              <a:cxnLst/>
              <a:rect l="l" t="t" r="r" b="b"/>
              <a:pathLst>
                <a:path w="10895" h="8804" extrusionOk="0">
                  <a:moveTo>
                    <a:pt x="678" y="2301"/>
                  </a:moveTo>
                  <a:cubicBezTo>
                    <a:pt x="708" y="2301"/>
                    <a:pt x="737" y="2311"/>
                    <a:pt x="768" y="2321"/>
                  </a:cubicBezTo>
                  <a:lnTo>
                    <a:pt x="1016" y="2470"/>
                  </a:lnTo>
                  <a:cubicBezTo>
                    <a:pt x="1106" y="2520"/>
                    <a:pt x="1126" y="2620"/>
                    <a:pt x="1086" y="2709"/>
                  </a:cubicBezTo>
                  <a:cubicBezTo>
                    <a:pt x="1049" y="2761"/>
                    <a:pt x="996" y="2791"/>
                    <a:pt x="938" y="2791"/>
                  </a:cubicBezTo>
                  <a:cubicBezTo>
                    <a:pt x="918" y="2791"/>
                    <a:pt x="897" y="2787"/>
                    <a:pt x="877" y="2779"/>
                  </a:cubicBezTo>
                  <a:lnTo>
                    <a:pt x="867" y="2779"/>
                  </a:lnTo>
                  <a:cubicBezTo>
                    <a:pt x="867" y="2779"/>
                    <a:pt x="857" y="2769"/>
                    <a:pt x="847" y="2769"/>
                  </a:cubicBezTo>
                  <a:lnTo>
                    <a:pt x="588" y="2620"/>
                  </a:lnTo>
                  <a:cubicBezTo>
                    <a:pt x="549" y="2600"/>
                    <a:pt x="529" y="2560"/>
                    <a:pt x="509" y="2520"/>
                  </a:cubicBezTo>
                  <a:cubicBezTo>
                    <a:pt x="498" y="2470"/>
                    <a:pt x="509" y="2430"/>
                    <a:pt x="529" y="2390"/>
                  </a:cubicBezTo>
                  <a:cubicBezTo>
                    <a:pt x="549" y="2351"/>
                    <a:pt x="588" y="2321"/>
                    <a:pt x="638" y="2301"/>
                  </a:cubicBezTo>
                  <a:close/>
                  <a:moveTo>
                    <a:pt x="10257" y="2301"/>
                  </a:moveTo>
                  <a:cubicBezTo>
                    <a:pt x="10307" y="2321"/>
                    <a:pt x="10336" y="2351"/>
                    <a:pt x="10367" y="2390"/>
                  </a:cubicBezTo>
                  <a:cubicBezTo>
                    <a:pt x="10416" y="2470"/>
                    <a:pt x="10387" y="2580"/>
                    <a:pt x="10297" y="2620"/>
                  </a:cubicBezTo>
                  <a:lnTo>
                    <a:pt x="10048" y="2769"/>
                  </a:lnTo>
                  <a:cubicBezTo>
                    <a:pt x="10038" y="2769"/>
                    <a:pt x="10028" y="2779"/>
                    <a:pt x="10028" y="2779"/>
                  </a:cubicBezTo>
                  <a:lnTo>
                    <a:pt x="10018" y="2779"/>
                  </a:lnTo>
                  <a:cubicBezTo>
                    <a:pt x="9997" y="2786"/>
                    <a:pt x="9971" y="2793"/>
                    <a:pt x="9947" y="2793"/>
                  </a:cubicBezTo>
                  <a:cubicBezTo>
                    <a:pt x="9937" y="2793"/>
                    <a:pt x="9927" y="2792"/>
                    <a:pt x="9918" y="2789"/>
                  </a:cubicBezTo>
                  <a:cubicBezTo>
                    <a:pt x="9869" y="2779"/>
                    <a:pt x="9839" y="2749"/>
                    <a:pt x="9809" y="2709"/>
                  </a:cubicBezTo>
                  <a:cubicBezTo>
                    <a:pt x="9789" y="2669"/>
                    <a:pt x="9779" y="2620"/>
                    <a:pt x="9799" y="2570"/>
                  </a:cubicBezTo>
                  <a:cubicBezTo>
                    <a:pt x="9809" y="2530"/>
                    <a:pt x="9839" y="2490"/>
                    <a:pt x="9878" y="2470"/>
                  </a:cubicBezTo>
                  <a:lnTo>
                    <a:pt x="10128" y="2321"/>
                  </a:lnTo>
                  <a:cubicBezTo>
                    <a:pt x="10157" y="2311"/>
                    <a:pt x="10187" y="2301"/>
                    <a:pt x="10217" y="2301"/>
                  </a:cubicBezTo>
                  <a:close/>
                  <a:moveTo>
                    <a:pt x="678" y="3167"/>
                  </a:moveTo>
                  <a:cubicBezTo>
                    <a:pt x="708" y="3167"/>
                    <a:pt x="737" y="3178"/>
                    <a:pt x="768" y="3187"/>
                  </a:cubicBezTo>
                  <a:lnTo>
                    <a:pt x="1016" y="3337"/>
                  </a:lnTo>
                  <a:cubicBezTo>
                    <a:pt x="1106" y="3386"/>
                    <a:pt x="1126" y="3486"/>
                    <a:pt x="1086" y="3576"/>
                  </a:cubicBezTo>
                  <a:cubicBezTo>
                    <a:pt x="1053" y="3629"/>
                    <a:pt x="993" y="3660"/>
                    <a:pt x="933" y="3660"/>
                  </a:cubicBezTo>
                  <a:cubicBezTo>
                    <a:pt x="904" y="3660"/>
                    <a:pt x="874" y="3652"/>
                    <a:pt x="847" y="3636"/>
                  </a:cubicBezTo>
                  <a:lnTo>
                    <a:pt x="588" y="3496"/>
                  </a:lnTo>
                  <a:cubicBezTo>
                    <a:pt x="509" y="3446"/>
                    <a:pt x="478" y="3337"/>
                    <a:pt x="529" y="3257"/>
                  </a:cubicBezTo>
                  <a:cubicBezTo>
                    <a:pt x="549" y="3217"/>
                    <a:pt x="588" y="3187"/>
                    <a:pt x="638" y="3178"/>
                  </a:cubicBezTo>
                  <a:cubicBezTo>
                    <a:pt x="648" y="3167"/>
                    <a:pt x="668" y="3167"/>
                    <a:pt x="678" y="3167"/>
                  </a:cubicBezTo>
                  <a:close/>
                  <a:moveTo>
                    <a:pt x="10217" y="3167"/>
                  </a:moveTo>
                  <a:cubicBezTo>
                    <a:pt x="10277" y="3167"/>
                    <a:pt x="10336" y="3197"/>
                    <a:pt x="10367" y="3257"/>
                  </a:cubicBezTo>
                  <a:cubicBezTo>
                    <a:pt x="10416" y="3337"/>
                    <a:pt x="10387" y="3446"/>
                    <a:pt x="10297" y="3496"/>
                  </a:cubicBezTo>
                  <a:lnTo>
                    <a:pt x="10048" y="3636"/>
                  </a:lnTo>
                  <a:cubicBezTo>
                    <a:pt x="10021" y="3652"/>
                    <a:pt x="9992" y="3660"/>
                    <a:pt x="9962" y="3660"/>
                  </a:cubicBezTo>
                  <a:cubicBezTo>
                    <a:pt x="9902" y="3660"/>
                    <a:pt x="9842" y="3629"/>
                    <a:pt x="9809" y="3576"/>
                  </a:cubicBezTo>
                  <a:cubicBezTo>
                    <a:pt x="9789" y="3536"/>
                    <a:pt x="9779" y="3486"/>
                    <a:pt x="9799" y="3446"/>
                  </a:cubicBezTo>
                  <a:cubicBezTo>
                    <a:pt x="9809" y="3397"/>
                    <a:pt x="9839" y="3357"/>
                    <a:pt x="9878" y="3337"/>
                  </a:cubicBezTo>
                  <a:lnTo>
                    <a:pt x="10128" y="3187"/>
                  </a:lnTo>
                  <a:cubicBezTo>
                    <a:pt x="10157" y="3178"/>
                    <a:pt x="10187" y="3167"/>
                    <a:pt x="10217" y="3167"/>
                  </a:cubicBezTo>
                  <a:close/>
                  <a:moveTo>
                    <a:pt x="678" y="4034"/>
                  </a:moveTo>
                  <a:cubicBezTo>
                    <a:pt x="708" y="4034"/>
                    <a:pt x="737" y="4043"/>
                    <a:pt x="768" y="4063"/>
                  </a:cubicBezTo>
                  <a:lnTo>
                    <a:pt x="1016" y="4203"/>
                  </a:lnTo>
                  <a:cubicBezTo>
                    <a:pt x="1106" y="4253"/>
                    <a:pt x="1126" y="4362"/>
                    <a:pt x="1086" y="4442"/>
                  </a:cubicBezTo>
                  <a:cubicBezTo>
                    <a:pt x="1046" y="4497"/>
                    <a:pt x="988" y="4527"/>
                    <a:pt x="926" y="4527"/>
                  </a:cubicBezTo>
                  <a:cubicBezTo>
                    <a:pt x="909" y="4527"/>
                    <a:pt x="893" y="4525"/>
                    <a:pt x="877" y="4521"/>
                  </a:cubicBezTo>
                  <a:cubicBezTo>
                    <a:pt x="867" y="4512"/>
                    <a:pt x="857" y="4512"/>
                    <a:pt x="847" y="4501"/>
                  </a:cubicBezTo>
                  <a:lnTo>
                    <a:pt x="588" y="4362"/>
                  </a:lnTo>
                  <a:cubicBezTo>
                    <a:pt x="549" y="4333"/>
                    <a:pt x="529" y="4302"/>
                    <a:pt x="509" y="4253"/>
                  </a:cubicBezTo>
                  <a:cubicBezTo>
                    <a:pt x="498" y="4213"/>
                    <a:pt x="509" y="4163"/>
                    <a:pt x="529" y="4123"/>
                  </a:cubicBezTo>
                  <a:cubicBezTo>
                    <a:pt x="558" y="4063"/>
                    <a:pt x="618" y="4034"/>
                    <a:pt x="678" y="4034"/>
                  </a:cubicBezTo>
                  <a:close/>
                  <a:moveTo>
                    <a:pt x="10217" y="4034"/>
                  </a:moveTo>
                  <a:cubicBezTo>
                    <a:pt x="10277" y="4034"/>
                    <a:pt x="10336" y="4063"/>
                    <a:pt x="10367" y="4123"/>
                  </a:cubicBezTo>
                  <a:cubicBezTo>
                    <a:pt x="10416" y="4203"/>
                    <a:pt x="10387" y="4313"/>
                    <a:pt x="10297" y="4362"/>
                  </a:cubicBezTo>
                  <a:lnTo>
                    <a:pt x="10048" y="4501"/>
                  </a:lnTo>
                  <a:cubicBezTo>
                    <a:pt x="10023" y="4521"/>
                    <a:pt x="9994" y="4528"/>
                    <a:pt x="9965" y="4528"/>
                  </a:cubicBezTo>
                  <a:cubicBezTo>
                    <a:pt x="9949" y="4528"/>
                    <a:pt x="9933" y="4525"/>
                    <a:pt x="9918" y="4521"/>
                  </a:cubicBezTo>
                  <a:cubicBezTo>
                    <a:pt x="9869" y="4512"/>
                    <a:pt x="9839" y="4482"/>
                    <a:pt x="9809" y="4442"/>
                  </a:cubicBezTo>
                  <a:cubicBezTo>
                    <a:pt x="9759" y="4362"/>
                    <a:pt x="9789" y="4253"/>
                    <a:pt x="9878" y="4203"/>
                  </a:cubicBezTo>
                  <a:lnTo>
                    <a:pt x="10128" y="4063"/>
                  </a:lnTo>
                  <a:cubicBezTo>
                    <a:pt x="10157" y="4043"/>
                    <a:pt x="10187" y="4034"/>
                    <a:pt x="10217" y="4034"/>
                  </a:cubicBezTo>
                  <a:close/>
                  <a:moveTo>
                    <a:pt x="678" y="4910"/>
                  </a:moveTo>
                  <a:cubicBezTo>
                    <a:pt x="708" y="4910"/>
                    <a:pt x="737" y="4910"/>
                    <a:pt x="768" y="4930"/>
                  </a:cubicBezTo>
                  <a:lnTo>
                    <a:pt x="1016" y="5069"/>
                  </a:lnTo>
                  <a:cubicBezTo>
                    <a:pt x="1106" y="5119"/>
                    <a:pt x="1126" y="5229"/>
                    <a:pt x="1086" y="5308"/>
                  </a:cubicBezTo>
                  <a:cubicBezTo>
                    <a:pt x="1052" y="5369"/>
                    <a:pt x="992" y="5397"/>
                    <a:pt x="931" y="5397"/>
                  </a:cubicBezTo>
                  <a:cubicBezTo>
                    <a:pt x="902" y="5397"/>
                    <a:pt x="873" y="5391"/>
                    <a:pt x="847" y="5378"/>
                  </a:cubicBezTo>
                  <a:lnTo>
                    <a:pt x="588" y="5229"/>
                  </a:lnTo>
                  <a:cubicBezTo>
                    <a:pt x="549" y="5209"/>
                    <a:pt x="529" y="5169"/>
                    <a:pt x="509" y="5119"/>
                  </a:cubicBezTo>
                  <a:cubicBezTo>
                    <a:pt x="498" y="5079"/>
                    <a:pt x="509" y="5030"/>
                    <a:pt x="529" y="4990"/>
                  </a:cubicBezTo>
                  <a:cubicBezTo>
                    <a:pt x="558" y="4940"/>
                    <a:pt x="618" y="4910"/>
                    <a:pt x="678" y="4910"/>
                  </a:cubicBezTo>
                  <a:close/>
                  <a:moveTo>
                    <a:pt x="10217" y="4910"/>
                  </a:moveTo>
                  <a:cubicBezTo>
                    <a:pt x="10277" y="4910"/>
                    <a:pt x="10336" y="4940"/>
                    <a:pt x="10367" y="4990"/>
                  </a:cubicBezTo>
                  <a:cubicBezTo>
                    <a:pt x="10416" y="5079"/>
                    <a:pt x="10387" y="5179"/>
                    <a:pt x="10297" y="5229"/>
                  </a:cubicBezTo>
                  <a:lnTo>
                    <a:pt x="10048" y="5378"/>
                  </a:lnTo>
                  <a:cubicBezTo>
                    <a:pt x="10022" y="5391"/>
                    <a:pt x="9993" y="5397"/>
                    <a:pt x="9964" y="5397"/>
                  </a:cubicBezTo>
                  <a:cubicBezTo>
                    <a:pt x="9903" y="5397"/>
                    <a:pt x="9842" y="5369"/>
                    <a:pt x="9809" y="5308"/>
                  </a:cubicBezTo>
                  <a:cubicBezTo>
                    <a:pt x="9789" y="5269"/>
                    <a:pt x="9779" y="5229"/>
                    <a:pt x="9799" y="5179"/>
                  </a:cubicBezTo>
                  <a:cubicBezTo>
                    <a:pt x="9809" y="5139"/>
                    <a:pt x="9839" y="5099"/>
                    <a:pt x="9878" y="5069"/>
                  </a:cubicBezTo>
                  <a:lnTo>
                    <a:pt x="10128" y="4930"/>
                  </a:lnTo>
                  <a:cubicBezTo>
                    <a:pt x="10157" y="4910"/>
                    <a:pt x="10187" y="4910"/>
                    <a:pt x="10217" y="4910"/>
                  </a:cubicBezTo>
                  <a:close/>
                  <a:moveTo>
                    <a:pt x="10008" y="429"/>
                  </a:moveTo>
                  <a:lnTo>
                    <a:pt x="10008" y="1912"/>
                  </a:lnTo>
                  <a:cubicBezTo>
                    <a:pt x="9978" y="1932"/>
                    <a:pt x="9948" y="1943"/>
                    <a:pt x="9918" y="1963"/>
                  </a:cubicBezTo>
                  <a:lnTo>
                    <a:pt x="9670" y="2102"/>
                  </a:lnTo>
                  <a:cubicBezTo>
                    <a:pt x="9530" y="2182"/>
                    <a:pt x="9431" y="2311"/>
                    <a:pt x="9391" y="2461"/>
                  </a:cubicBezTo>
                  <a:cubicBezTo>
                    <a:pt x="9351" y="2620"/>
                    <a:pt x="9371" y="2779"/>
                    <a:pt x="9451" y="2919"/>
                  </a:cubicBezTo>
                  <a:cubicBezTo>
                    <a:pt x="9480" y="2968"/>
                    <a:pt x="9520" y="3018"/>
                    <a:pt x="9560" y="3058"/>
                  </a:cubicBezTo>
                  <a:cubicBezTo>
                    <a:pt x="9480" y="3127"/>
                    <a:pt x="9420" y="3227"/>
                    <a:pt x="9391" y="3337"/>
                  </a:cubicBezTo>
                  <a:cubicBezTo>
                    <a:pt x="9351" y="3486"/>
                    <a:pt x="9371" y="3645"/>
                    <a:pt x="9451" y="3785"/>
                  </a:cubicBezTo>
                  <a:cubicBezTo>
                    <a:pt x="9480" y="3835"/>
                    <a:pt x="9520" y="3884"/>
                    <a:pt x="9560" y="3924"/>
                  </a:cubicBezTo>
                  <a:cubicBezTo>
                    <a:pt x="9480" y="3994"/>
                    <a:pt x="9420" y="4094"/>
                    <a:pt x="9391" y="4203"/>
                  </a:cubicBezTo>
                  <a:cubicBezTo>
                    <a:pt x="9351" y="4353"/>
                    <a:pt x="9371" y="4512"/>
                    <a:pt x="9451" y="4651"/>
                  </a:cubicBezTo>
                  <a:cubicBezTo>
                    <a:pt x="9480" y="4701"/>
                    <a:pt x="9520" y="4751"/>
                    <a:pt x="9560" y="4791"/>
                  </a:cubicBezTo>
                  <a:cubicBezTo>
                    <a:pt x="9480" y="4860"/>
                    <a:pt x="9420" y="4960"/>
                    <a:pt x="9391" y="5069"/>
                  </a:cubicBezTo>
                  <a:cubicBezTo>
                    <a:pt x="9351" y="5229"/>
                    <a:pt x="9371" y="5388"/>
                    <a:pt x="9451" y="5517"/>
                  </a:cubicBezTo>
                  <a:cubicBezTo>
                    <a:pt x="9530" y="5657"/>
                    <a:pt x="9659" y="5756"/>
                    <a:pt x="9809" y="5796"/>
                  </a:cubicBezTo>
                  <a:cubicBezTo>
                    <a:pt x="9858" y="5806"/>
                    <a:pt x="9909" y="5816"/>
                    <a:pt x="9958" y="5816"/>
                  </a:cubicBezTo>
                  <a:lnTo>
                    <a:pt x="10008" y="5816"/>
                  </a:lnTo>
                  <a:lnTo>
                    <a:pt x="10008" y="7210"/>
                  </a:lnTo>
                  <a:cubicBezTo>
                    <a:pt x="8913" y="7240"/>
                    <a:pt x="7807" y="7529"/>
                    <a:pt x="6811" y="8046"/>
                  </a:cubicBezTo>
                  <a:lnTo>
                    <a:pt x="6413" y="8246"/>
                  </a:lnTo>
                  <a:lnTo>
                    <a:pt x="6413" y="1525"/>
                  </a:lnTo>
                  <a:lnTo>
                    <a:pt x="7001" y="1215"/>
                  </a:lnTo>
                  <a:lnTo>
                    <a:pt x="7001" y="4661"/>
                  </a:lnTo>
                  <a:cubicBezTo>
                    <a:pt x="7001" y="4771"/>
                    <a:pt x="7090" y="4870"/>
                    <a:pt x="7210" y="4870"/>
                  </a:cubicBezTo>
                  <a:cubicBezTo>
                    <a:pt x="7320" y="4870"/>
                    <a:pt x="7419" y="4771"/>
                    <a:pt x="7419" y="4661"/>
                  </a:cubicBezTo>
                  <a:lnTo>
                    <a:pt x="7419" y="1016"/>
                  </a:lnTo>
                  <a:cubicBezTo>
                    <a:pt x="8236" y="658"/>
                    <a:pt x="9122" y="459"/>
                    <a:pt x="10008" y="429"/>
                  </a:cubicBezTo>
                  <a:close/>
                  <a:moveTo>
                    <a:pt x="5995" y="1604"/>
                  </a:moveTo>
                  <a:lnTo>
                    <a:pt x="5995" y="8385"/>
                  </a:lnTo>
                  <a:lnTo>
                    <a:pt x="4900" y="8385"/>
                  </a:lnTo>
                  <a:lnTo>
                    <a:pt x="4900" y="1604"/>
                  </a:lnTo>
                  <a:close/>
                  <a:moveTo>
                    <a:pt x="678" y="1"/>
                  </a:moveTo>
                  <a:cubicBezTo>
                    <a:pt x="558" y="1"/>
                    <a:pt x="469" y="100"/>
                    <a:pt x="469" y="210"/>
                  </a:cubicBezTo>
                  <a:lnTo>
                    <a:pt x="469" y="1923"/>
                  </a:lnTo>
                  <a:cubicBezTo>
                    <a:pt x="339" y="1972"/>
                    <a:pt x="239" y="2062"/>
                    <a:pt x="170" y="2182"/>
                  </a:cubicBezTo>
                  <a:cubicBezTo>
                    <a:pt x="90" y="2311"/>
                    <a:pt x="71" y="2470"/>
                    <a:pt x="110" y="2629"/>
                  </a:cubicBezTo>
                  <a:cubicBezTo>
                    <a:pt x="140" y="2739"/>
                    <a:pt x="200" y="2829"/>
                    <a:pt x="279" y="2908"/>
                  </a:cubicBezTo>
                  <a:cubicBezTo>
                    <a:pt x="230" y="2948"/>
                    <a:pt x="200" y="2998"/>
                    <a:pt x="170" y="3048"/>
                  </a:cubicBezTo>
                  <a:cubicBezTo>
                    <a:pt x="31" y="3287"/>
                    <a:pt x="80" y="3596"/>
                    <a:pt x="279" y="3775"/>
                  </a:cubicBezTo>
                  <a:cubicBezTo>
                    <a:pt x="230" y="3815"/>
                    <a:pt x="200" y="3864"/>
                    <a:pt x="170" y="3914"/>
                  </a:cubicBezTo>
                  <a:cubicBezTo>
                    <a:pt x="90" y="4054"/>
                    <a:pt x="71" y="4213"/>
                    <a:pt x="110" y="4362"/>
                  </a:cubicBezTo>
                  <a:cubicBezTo>
                    <a:pt x="140" y="4472"/>
                    <a:pt x="200" y="4572"/>
                    <a:pt x="279" y="4641"/>
                  </a:cubicBezTo>
                  <a:cubicBezTo>
                    <a:pt x="230" y="4681"/>
                    <a:pt x="200" y="4731"/>
                    <a:pt x="170" y="4780"/>
                  </a:cubicBezTo>
                  <a:cubicBezTo>
                    <a:pt x="0" y="5069"/>
                    <a:pt x="100" y="5428"/>
                    <a:pt x="379" y="5587"/>
                  </a:cubicBezTo>
                  <a:lnTo>
                    <a:pt x="469" y="5637"/>
                  </a:lnTo>
                  <a:lnTo>
                    <a:pt x="469" y="7419"/>
                  </a:lnTo>
                  <a:cubicBezTo>
                    <a:pt x="469" y="7529"/>
                    <a:pt x="558" y="7628"/>
                    <a:pt x="678" y="7628"/>
                  </a:cubicBezTo>
                  <a:cubicBezTo>
                    <a:pt x="1007" y="7628"/>
                    <a:pt x="1335" y="7648"/>
                    <a:pt x="1664" y="7698"/>
                  </a:cubicBezTo>
                  <a:lnTo>
                    <a:pt x="1693" y="7698"/>
                  </a:lnTo>
                  <a:cubicBezTo>
                    <a:pt x="1793" y="7698"/>
                    <a:pt x="1883" y="7619"/>
                    <a:pt x="1903" y="7519"/>
                  </a:cubicBezTo>
                  <a:cubicBezTo>
                    <a:pt x="1912" y="7400"/>
                    <a:pt x="1833" y="7300"/>
                    <a:pt x="1723" y="7280"/>
                  </a:cubicBezTo>
                  <a:cubicBezTo>
                    <a:pt x="1445" y="7240"/>
                    <a:pt x="1166" y="7220"/>
                    <a:pt x="887" y="7210"/>
                  </a:cubicBezTo>
                  <a:lnTo>
                    <a:pt x="887" y="5816"/>
                  </a:lnTo>
                  <a:lnTo>
                    <a:pt x="927" y="5816"/>
                  </a:lnTo>
                  <a:cubicBezTo>
                    <a:pt x="1136" y="5816"/>
                    <a:pt x="1335" y="5707"/>
                    <a:pt x="1445" y="5517"/>
                  </a:cubicBezTo>
                  <a:cubicBezTo>
                    <a:pt x="1584" y="5278"/>
                    <a:pt x="1534" y="4970"/>
                    <a:pt x="1335" y="4791"/>
                  </a:cubicBezTo>
                  <a:cubicBezTo>
                    <a:pt x="1375" y="4751"/>
                    <a:pt x="1414" y="4701"/>
                    <a:pt x="1445" y="4651"/>
                  </a:cubicBezTo>
                  <a:cubicBezTo>
                    <a:pt x="1584" y="4412"/>
                    <a:pt x="1534" y="4103"/>
                    <a:pt x="1335" y="3924"/>
                  </a:cubicBezTo>
                  <a:cubicBezTo>
                    <a:pt x="1375" y="3884"/>
                    <a:pt x="1414" y="3835"/>
                    <a:pt x="1445" y="3785"/>
                  </a:cubicBezTo>
                  <a:cubicBezTo>
                    <a:pt x="1524" y="3645"/>
                    <a:pt x="1544" y="3486"/>
                    <a:pt x="1504" y="3337"/>
                  </a:cubicBezTo>
                  <a:cubicBezTo>
                    <a:pt x="1474" y="3227"/>
                    <a:pt x="1414" y="3127"/>
                    <a:pt x="1335" y="3048"/>
                  </a:cubicBezTo>
                  <a:cubicBezTo>
                    <a:pt x="1375" y="3018"/>
                    <a:pt x="1414" y="2968"/>
                    <a:pt x="1445" y="2919"/>
                  </a:cubicBezTo>
                  <a:cubicBezTo>
                    <a:pt x="1604" y="2629"/>
                    <a:pt x="1514" y="2271"/>
                    <a:pt x="1226" y="2102"/>
                  </a:cubicBezTo>
                  <a:lnTo>
                    <a:pt x="976" y="1963"/>
                  </a:lnTo>
                  <a:cubicBezTo>
                    <a:pt x="947" y="1943"/>
                    <a:pt x="917" y="1932"/>
                    <a:pt x="887" y="1912"/>
                  </a:cubicBezTo>
                  <a:lnTo>
                    <a:pt x="887" y="429"/>
                  </a:lnTo>
                  <a:cubicBezTo>
                    <a:pt x="1923" y="459"/>
                    <a:pt x="2948" y="728"/>
                    <a:pt x="3894" y="1215"/>
                  </a:cubicBezTo>
                  <a:lnTo>
                    <a:pt x="4481" y="1525"/>
                  </a:lnTo>
                  <a:lnTo>
                    <a:pt x="4481" y="8246"/>
                  </a:lnTo>
                  <a:lnTo>
                    <a:pt x="4083" y="8046"/>
                  </a:lnTo>
                  <a:cubicBezTo>
                    <a:pt x="3775" y="7887"/>
                    <a:pt x="3456" y="7748"/>
                    <a:pt x="3137" y="7639"/>
                  </a:cubicBezTo>
                  <a:cubicBezTo>
                    <a:pt x="3112" y="7629"/>
                    <a:pt x="3086" y="7625"/>
                    <a:pt x="3061" y="7625"/>
                  </a:cubicBezTo>
                  <a:cubicBezTo>
                    <a:pt x="2976" y="7625"/>
                    <a:pt x="2899" y="7674"/>
                    <a:pt x="2868" y="7758"/>
                  </a:cubicBezTo>
                  <a:cubicBezTo>
                    <a:pt x="2839" y="7867"/>
                    <a:pt x="2888" y="7987"/>
                    <a:pt x="2998" y="8026"/>
                  </a:cubicBezTo>
                  <a:cubicBezTo>
                    <a:pt x="3306" y="8136"/>
                    <a:pt x="3605" y="8265"/>
                    <a:pt x="3894" y="8415"/>
                  </a:cubicBezTo>
                  <a:lnTo>
                    <a:pt x="4601" y="8783"/>
                  </a:lnTo>
                  <a:cubicBezTo>
                    <a:pt x="4631" y="8794"/>
                    <a:pt x="4661" y="8803"/>
                    <a:pt x="4691" y="8803"/>
                  </a:cubicBezTo>
                  <a:lnTo>
                    <a:pt x="6204" y="8803"/>
                  </a:lnTo>
                  <a:cubicBezTo>
                    <a:pt x="6234" y="8803"/>
                    <a:pt x="6264" y="8794"/>
                    <a:pt x="6294" y="8783"/>
                  </a:cubicBezTo>
                  <a:lnTo>
                    <a:pt x="7001" y="8415"/>
                  </a:lnTo>
                  <a:cubicBezTo>
                    <a:pt x="8006" y="7897"/>
                    <a:pt x="9122" y="7628"/>
                    <a:pt x="10217" y="7628"/>
                  </a:cubicBezTo>
                  <a:cubicBezTo>
                    <a:pt x="10336" y="7628"/>
                    <a:pt x="10426" y="7529"/>
                    <a:pt x="10426" y="7419"/>
                  </a:cubicBezTo>
                  <a:lnTo>
                    <a:pt x="10426" y="5637"/>
                  </a:lnTo>
                  <a:lnTo>
                    <a:pt x="10506" y="5587"/>
                  </a:lnTo>
                  <a:cubicBezTo>
                    <a:pt x="10794" y="5428"/>
                    <a:pt x="10894" y="5069"/>
                    <a:pt x="10725" y="4780"/>
                  </a:cubicBezTo>
                  <a:cubicBezTo>
                    <a:pt x="10695" y="4731"/>
                    <a:pt x="10655" y="4681"/>
                    <a:pt x="10615" y="4641"/>
                  </a:cubicBezTo>
                  <a:cubicBezTo>
                    <a:pt x="10695" y="4572"/>
                    <a:pt x="10755" y="4472"/>
                    <a:pt x="10785" y="4362"/>
                  </a:cubicBezTo>
                  <a:cubicBezTo>
                    <a:pt x="10825" y="4213"/>
                    <a:pt x="10805" y="4054"/>
                    <a:pt x="10725" y="3914"/>
                  </a:cubicBezTo>
                  <a:cubicBezTo>
                    <a:pt x="10695" y="3864"/>
                    <a:pt x="10655" y="3815"/>
                    <a:pt x="10615" y="3775"/>
                  </a:cubicBezTo>
                  <a:cubicBezTo>
                    <a:pt x="10814" y="3596"/>
                    <a:pt x="10865" y="3287"/>
                    <a:pt x="10725" y="3048"/>
                  </a:cubicBezTo>
                  <a:cubicBezTo>
                    <a:pt x="10695" y="2998"/>
                    <a:pt x="10655" y="2948"/>
                    <a:pt x="10615" y="2908"/>
                  </a:cubicBezTo>
                  <a:cubicBezTo>
                    <a:pt x="10814" y="2719"/>
                    <a:pt x="10865" y="2421"/>
                    <a:pt x="10725" y="2182"/>
                  </a:cubicBezTo>
                  <a:cubicBezTo>
                    <a:pt x="10655" y="2062"/>
                    <a:pt x="10555" y="1972"/>
                    <a:pt x="10426" y="1923"/>
                  </a:cubicBezTo>
                  <a:lnTo>
                    <a:pt x="10426" y="210"/>
                  </a:lnTo>
                  <a:cubicBezTo>
                    <a:pt x="10426" y="100"/>
                    <a:pt x="10336" y="1"/>
                    <a:pt x="10217" y="1"/>
                  </a:cubicBezTo>
                  <a:cubicBezTo>
                    <a:pt x="9052" y="1"/>
                    <a:pt x="7867" y="290"/>
                    <a:pt x="6811" y="847"/>
                  </a:cubicBezTo>
                  <a:lnTo>
                    <a:pt x="6154" y="1186"/>
                  </a:lnTo>
                  <a:lnTo>
                    <a:pt x="4740" y="1186"/>
                  </a:lnTo>
                  <a:lnTo>
                    <a:pt x="4083" y="847"/>
                  </a:lnTo>
                  <a:cubicBezTo>
                    <a:pt x="3018" y="290"/>
                    <a:pt x="1843" y="1"/>
                    <a:pt x="678"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23" name="Google Shape;742;g263b5305007_0_0">
              <a:extLst>
                <a:ext uri="{FF2B5EF4-FFF2-40B4-BE49-F238E27FC236}">
                  <a16:creationId xmlns:a16="http://schemas.microsoft.com/office/drawing/2014/main" id="{29B342BB-2A1D-0E34-2BF7-731F5937B2A9}"/>
                </a:ext>
              </a:extLst>
            </p:cNvPr>
            <p:cNvSpPr/>
            <p:nvPr/>
          </p:nvSpPr>
          <p:spPr>
            <a:xfrm>
              <a:off x="1893810" y="3598933"/>
              <a:ext cx="16564" cy="16564"/>
            </a:xfrm>
            <a:custGeom>
              <a:avLst/>
              <a:gdLst/>
              <a:ahLst/>
              <a:cxnLst/>
              <a:rect l="l" t="t" r="r" b="b"/>
              <a:pathLst>
                <a:path w="419" h="419" extrusionOk="0">
                  <a:moveTo>
                    <a:pt x="209" y="0"/>
                  </a:moveTo>
                  <a:cubicBezTo>
                    <a:pt x="149" y="0"/>
                    <a:pt x="100" y="31"/>
                    <a:pt x="60" y="60"/>
                  </a:cubicBezTo>
                  <a:cubicBezTo>
                    <a:pt x="20" y="100"/>
                    <a:pt x="0" y="160"/>
                    <a:pt x="0" y="210"/>
                  </a:cubicBezTo>
                  <a:cubicBezTo>
                    <a:pt x="0" y="270"/>
                    <a:pt x="20" y="319"/>
                    <a:pt x="60" y="359"/>
                  </a:cubicBezTo>
                  <a:cubicBezTo>
                    <a:pt x="100" y="399"/>
                    <a:pt x="149" y="419"/>
                    <a:pt x="209" y="419"/>
                  </a:cubicBezTo>
                  <a:cubicBezTo>
                    <a:pt x="259" y="419"/>
                    <a:pt x="319" y="399"/>
                    <a:pt x="348" y="359"/>
                  </a:cubicBezTo>
                  <a:cubicBezTo>
                    <a:pt x="388" y="319"/>
                    <a:pt x="418" y="270"/>
                    <a:pt x="418" y="210"/>
                  </a:cubicBezTo>
                  <a:cubicBezTo>
                    <a:pt x="418" y="160"/>
                    <a:pt x="388" y="100"/>
                    <a:pt x="348" y="60"/>
                  </a:cubicBezTo>
                  <a:cubicBezTo>
                    <a:pt x="319" y="31"/>
                    <a:pt x="259" y="0"/>
                    <a:pt x="209"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grpSp>
      <p:grpSp>
        <p:nvGrpSpPr>
          <p:cNvPr id="25" name="Google Shape;743;g263b5305007_0_0">
            <a:extLst>
              <a:ext uri="{FF2B5EF4-FFF2-40B4-BE49-F238E27FC236}">
                <a16:creationId xmlns:a16="http://schemas.microsoft.com/office/drawing/2014/main" id="{18F8483A-9B55-5752-FA02-52B5A599878C}"/>
              </a:ext>
            </a:extLst>
          </p:cNvPr>
          <p:cNvGrpSpPr/>
          <p:nvPr/>
        </p:nvGrpSpPr>
        <p:grpSpPr>
          <a:xfrm>
            <a:off x="8656834" y="2551256"/>
            <a:ext cx="1006608" cy="762192"/>
            <a:chOff x="3123934" y="3405264"/>
            <a:chExt cx="424777" cy="321636"/>
          </a:xfrm>
        </p:grpSpPr>
        <p:sp>
          <p:nvSpPr>
            <p:cNvPr id="28" name="Google Shape;744;g263b5305007_0_0">
              <a:extLst>
                <a:ext uri="{FF2B5EF4-FFF2-40B4-BE49-F238E27FC236}">
                  <a16:creationId xmlns:a16="http://schemas.microsoft.com/office/drawing/2014/main" id="{CE2AE69B-4BB8-A883-4CD2-FE7458C6DA04}"/>
                </a:ext>
              </a:extLst>
            </p:cNvPr>
            <p:cNvSpPr/>
            <p:nvPr/>
          </p:nvSpPr>
          <p:spPr>
            <a:xfrm>
              <a:off x="3186513" y="3567070"/>
              <a:ext cx="353934" cy="151568"/>
            </a:xfrm>
            <a:custGeom>
              <a:avLst/>
              <a:gdLst/>
              <a:ahLst/>
              <a:cxnLst/>
              <a:rect l="l" t="t" r="r" b="b"/>
              <a:pathLst>
                <a:path w="8953" h="3834" extrusionOk="0">
                  <a:moveTo>
                    <a:pt x="1922" y="0"/>
                  </a:moveTo>
                  <a:cubicBezTo>
                    <a:pt x="857" y="0"/>
                    <a:pt x="1" y="866"/>
                    <a:pt x="1" y="1932"/>
                  </a:cubicBezTo>
                  <a:cubicBezTo>
                    <a:pt x="1" y="2888"/>
                    <a:pt x="687" y="3674"/>
                    <a:pt x="1594" y="3833"/>
                  </a:cubicBezTo>
                  <a:lnTo>
                    <a:pt x="8952" y="3833"/>
                  </a:lnTo>
                  <a:lnTo>
                    <a:pt x="8952" y="0"/>
                  </a:lnTo>
                  <a:close/>
                </a:path>
              </a:pathLst>
            </a:custGeom>
            <a:solidFill>
              <a:srgbClr val="8CBBD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45" name="Google Shape;745;g263b5305007_0_0">
              <a:extLst>
                <a:ext uri="{FF2B5EF4-FFF2-40B4-BE49-F238E27FC236}">
                  <a16:creationId xmlns:a16="http://schemas.microsoft.com/office/drawing/2014/main" id="{7814C7A4-C8A2-D255-7322-6D8AA2DB025E}"/>
                </a:ext>
              </a:extLst>
            </p:cNvPr>
            <p:cNvSpPr/>
            <p:nvPr/>
          </p:nvSpPr>
          <p:spPr>
            <a:xfrm>
              <a:off x="3243202" y="3565844"/>
              <a:ext cx="297245" cy="152793"/>
            </a:xfrm>
            <a:custGeom>
              <a:avLst/>
              <a:gdLst/>
              <a:ahLst/>
              <a:cxnLst/>
              <a:rect l="l" t="t" r="r" b="b"/>
              <a:pathLst>
                <a:path w="7519" h="3865" extrusionOk="0">
                  <a:moveTo>
                    <a:pt x="1922" y="1"/>
                  </a:moveTo>
                  <a:cubicBezTo>
                    <a:pt x="857" y="1"/>
                    <a:pt x="1" y="868"/>
                    <a:pt x="1" y="1933"/>
                  </a:cubicBezTo>
                  <a:cubicBezTo>
                    <a:pt x="1" y="2999"/>
                    <a:pt x="857" y="3864"/>
                    <a:pt x="1922" y="3864"/>
                  </a:cubicBezTo>
                  <a:lnTo>
                    <a:pt x="7518" y="3864"/>
                  </a:lnTo>
                  <a:lnTo>
                    <a:pt x="7518" y="1"/>
                  </a:lnTo>
                  <a:close/>
                </a:path>
              </a:pathLst>
            </a:custGeom>
            <a:solidFill>
              <a:srgbClr val="FFFFFF"/>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36" name="Google Shape;746;g263b5305007_0_0">
              <a:extLst>
                <a:ext uri="{FF2B5EF4-FFF2-40B4-BE49-F238E27FC236}">
                  <a16:creationId xmlns:a16="http://schemas.microsoft.com/office/drawing/2014/main" id="{A83A2806-A380-F611-4E9F-D53CFACB1A73}"/>
                </a:ext>
              </a:extLst>
            </p:cNvPr>
            <p:cNvSpPr/>
            <p:nvPr/>
          </p:nvSpPr>
          <p:spPr>
            <a:xfrm>
              <a:off x="3132196" y="3413526"/>
              <a:ext cx="408252" cy="152358"/>
            </a:xfrm>
            <a:custGeom>
              <a:avLst/>
              <a:gdLst/>
              <a:ahLst/>
              <a:cxnLst/>
              <a:rect l="l" t="t" r="r" b="b"/>
              <a:pathLst>
                <a:path w="10327" h="3854" extrusionOk="0">
                  <a:moveTo>
                    <a:pt x="1" y="1"/>
                  </a:moveTo>
                  <a:lnTo>
                    <a:pt x="1" y="3854"/>
                  </a:lnTo>
                  <a:lnTo>
                    <a:pt x="8394" y="3854"/>
                  </a:lnTo>
                  <a:cubicBezTo>
                    <a:pt x="9460" y="3854"/>
                    <a:pt x="10326" y="2988"/>
                    <a:pt x="10326" y="1922"/>
                  </a:cubicBezTo>
                  <a:cubicBezTo>
                    <a:pt x="10326" y="857"/>
                    <a:pt x="9460" y="1"/>
                    <a:pt x="8394" y="1"/>
                  </a:cubicBezTo>
                  <a:close/>
                </a:path>
              </a:pathLst>
            </a:custGeom>
            <a:solidFill>
              <a:srgbClr val="E3461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39" name="Google Shape;747;g263b5305007_0_0">
              <a:extLst>
                <a:ext uri="{FF2B5EF4-FFF2-40B4-BE49-F238E27FC236}">
                  <a16:creationId xmlns:a16="http://schemas.microsoft.com/office/drawing/2014/main" id="{65629B8C-5DD4-D7B2-1360-53048BBC147B}"/>
                </a:ext>
              </a:extLst>
            </p:cNvPr>
            <p:cNvSpPr/>
            <p:nvPr/>
          </p:nvSpPr>
          <p:spPr>
            <a:xfrm>
              <a:off x="3340412" y="3413526"/>
              <a:ext cx="156351" cy="152358"/>
            </a:xfrm>
            <a:custGeom>
              <a:avLst/>
              <a:gdLst/>
              <a:ahLst/>
              <a:cxnLst/>
              <a:rect l="l" t="t" r="r" b="b"/>
              <a:pathLst>
                <a:path w="3955" h="3854" extrusionOk="0">
                  <a:moveTo>
                    <a:pt x="1" y="1"/>
                  </a:moveTo>
                  <a:cubicBezTo>
                    <a:pt x="1067" y="1"/>
                    <a:pt x="1933" y="857"/>
                    <a:pt x="1933" y="1922"/>
                  </a:cubicBezTo>
                  <a:cubicBezTo>
                    <a:pt x="1933" y="2988"/>
                    <a:pt x="1067" y="3854"/>
                    <a:pt x="1" y="3854"/>
                  </a:cubicBezTo>
                  <a:lnTo>
                    <a:pt x="2023" y="3854"/>
                  </a:lnTo>
                  <a:cubicBezTo>
                    <a:pt x="3088" y="3854"/>
                    <a:pt x="3954" y="2988"/>
                    <a:pt x="3954" y="1922"/>
                  </a:cubicBezTo>
                  <a:cubicBezTo>
                    <a:pt x="3954" y="857"/>
                    <a:pt x="3088" y="1"/>
                    <a:pt x="2023" y="1"/>
                  </a:cubicBezTo>
                  <a:close/>
                </a:path>
              </a:pathLst>
            </a:custGeom>
            <a:solidFill>
              <a:srgbClr val="8CBBD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40" name="Google Shape;748;g263b5305007_0_0">
              <a:extLst>
                <a:ext uri="{FF2B5EF4-FFF2-40B4-BE49-F238E27FC236}">
                  <a16:creationId xmlns:a16="http://schemas.microsoft.com/office/drawing/2014/main" id="{F3874F39-2BE3-8882-3B56-AD4EBF04D6FE}"/>
                </a:ext>
              </a:extLst>
            </p:cNvPr>
            <p:cNvSpPr/>
            <p:nvPr/>
          </p:nvSpPr>
          <p:spPr>
            <a:xfrm>
              <a:off x="3132196" y="3413526"/>
              <a:ext cx="232293" cy="152358"/>
            </a:xfrm>
            <a:custGeom>
              <a:avLst/>
              <a:gdLst/>
              <a:ahLst/>
              <a:cxnLst/>
              <a:rect l="l" t="t" r="r" b="b"/>
              <a:pathLst>
                <a:path w="5876" h="3854" extrusionOk="0">
                  <a:moveTo>
                    <a:pt x="1" y="1"/>
                  </a:moveTo>
                  <a:lnTo>
                    <a:pt x="1" y="3854"/>
                  </a:lnTo>
                  <a:lnTo>
                    <a:pt x="3944" y="3854"/>
                  </a:lnTo>
                  <a:cubicBezTo>
                    <a:pt x="5009" y="3854"/>
                    <a:pt x="5876" y="2988"/>
                    <a:pt x="5876" y="1922"/>
                  </a:cubicBezTo>
                  <a:cubicBezTo>
                    <a:pt x="5876" y="857"/>
                    <a:pt x="5009" y="1"/>
                    <a:pt x="3944" y="1"/>
                  </a:cubicBezTo>
                  <a:close/>
                </a:path>
              </a:pathLst>
            </a:custGeom>
            <a:solidFill>
              <a:srgbClr val="FFFFFF"/>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41" name="Google Shape;749;g263b5305007_0_0">
              <a:extLst>
                <a:ext uri="{FF2B5EF4-FFF2-40B4-BE49-F238E27FC236}">
                  <a16:creationId xmlns:a16="http://schemas.microsoft.com/office/drawing/2014/main" id="{6F6F743D-0C4A-775B-CC2A-70461DE7FE06}"/>
                </a:ext>
              </a:extLst>
            </p:cNvPr>
            <p:cNvSpPr/>
            <p:nvPr/>
          </p:nvSpPr>
          <p:spPr>
            <a:xfrm>
              <a:off x="3123934" y="3405264"/>
              <a:ext cx="424777" cy="321636"/>
            </a:xfrm>
            <a:custGeom>
              <a:avLst/>
              <a:gdLst/>
              <a:ahLst/>
              <a:cxnLst/>
              <a:rect l="l" t="t" r="r" b="b"/>
              <a:pathLst>
                <a:path w="10745" h="8136" extrusionOk="0">
                  <a:moveTo>
                    <a:pt x="8783" y="429"/>
                  </a:moveTo>
                  <a:cubicBezTo>
                    <a:pt x="9649" y="518"/>
                    <a:pt x="10316" y="1245"/>
                    <a:pt x="10316" y="2131"/>
                  </a:cubicBezTo>
                  <a:cubicBezTo>
                    <a:pt x="10316" y="3018"/>
                    <a:pt x="9649" y="3755"/>
                    <a:pt x="8783" y="3844"/>
                  </a:cubicBezTo>
                  <a:cubicBezTo>
                    <a:pt x="9301" y="3456"/>
                    <a:pt x="9639" y="2839"/>
                    <a:pt x="9639" y="2131"/>
                  </a:cubicBezTo>
                  <a:cubicBezTo>
                    <a:pt x="9639" y="1434"/>
                    <a:pt x="9301" y="817"/>
                    <a:pt x="8783" y="429"/>
                  </a:cubicBezTo>
                  <a:close/>
                  <a:moveTo>
                    <a:pt x="4153" y="418"/>
                  </a:moveTo>
                  <a:cubicBezTo>
                    <a:pt x="5098" y="418"/>
                    <a:pt x="5875" y="1186"/>
                    <a:pt x="5875" y="2131"/>
                  </a:cubicBezTo>
                  <a:cubicBezTo>
                    <a:pt x="5875" y="3087"/>
                    <a:pt x="5098" y="3854"/>
                    <a:pt x="4153" y="3854"/>
                  </a:cubicBezTo>
                  <a:lnTo>
                    <a:pt x="418" y="3854"/>
                  </a:lnTo>
                  <a:lnTo>
                    <a:pt x="418" y="2998"/>
                  </a:lnTo>
                  <a:lnTo>
                    <a:pt x="4720" y="2998"/>
                  </a:lnTo>
                  <a:cubicBezTo>
                    <a:pt x="4840" y="2998"/>
                    <a:pt x="4930" y="2898"/>
                    <a:pt x="4930" y="2779"/>
                  </a:cubicBezTo>
                  <a:cubicBezTo>
                    <a:pt x="4930" y="2669"/>
                    <a:pt x="4840" y="2569"/>
                    <a:pt x="4720" y="2569"/>
                  </a:cubicBezTo>
                  <a:lnTo>
                    <a:pt x="418" y="2569"/>
                  </a:lnTo>
                  <a:lnTo>
                    <a:pt x="418" y="1693"/>
                  </a:lnTo>
                  <a:lnTo>
                    <a:pt x="2509" y="1693"/>
                  </a:lnTo>
                  <a:cubicBezTo>
                    <a:pt x="2629" y="1693"/>
                    <a:pt x="2719" y="1593"/>
                    <a:pt x="2719" y="1484"/>
                  </a:cubicBezTo>
                  <a:cubicBezTo>
                    <a:pt x="2719" y="1365"/>
                    <a:pt x="2629" y="1275"/>
                    <a:pt x="2509" y="1275"/>
                  </a:cubicBezTo>
                  <a:lnTo>
                    <a:pt x="418" y="1275"/>
                  </a:lnTo>
                  <a:lnTo>
                    <a:pt x="418" y="418"/>
                  </a:lnTo>
                  <a:close/>
                  <a:moveTo>
                    <a:pt x="5477" y="418"/>
                  </a:moveTo>
                  <a:cubicBezTo>
                    <a:pt x="6423" y="418"/>
                    <a:pt x="7200" y="1186"/>
                    <a:pt x="7200" y="2131"/>
                  </a:cubicBezTo>
                  <a:cubicBezTo>
                    <a:pt x="7200" y="3087"/>
                    <a:pt x="6423" y="3854"/>
                    <a:pt x="5477" y="3854"/>
                  </a:cubicBezTo>
                  <a:lnTo>
                    <a:pt x="5427" y="3854"/>
                  </a:lnTo>
                  <a:cubicBezTo>
                    <a:pt x="5955" y="3465"/>
                    <a:pt x="6293" y="2839"/>
                    <a:pt x="6293" y="2131"/>
                  </a:cubicBezTo>
                  <a:cubicBezTo>
                    <a:pt x="6293" y="1434"/>
                    <a:pt x="5955" y="807"/>
                    <a:pt x="5427" y="418"/>
                  </a:cubicBezTo>
                  <a:close/>
                  <a:moveTo>
                    <a:pt x="7499" y="418"/>
                  </a:moveTo>
                  <a:cubicBezTo>
                    <a:pt x="8444" y="418"/>
                    <a:pt x="9221" y="1186"/>
                    <a:pt x="9221" y="2131"/>
                  </a:cubicBezTo>
                  <a:cubicBezTo>
                    <a:pt x="9221" y="3087"/>
                    <a:pt x="8444" y="3854"/>
                    <a:pt x="7499" y="3854"/>
                  </a:cubicBezTo>
                  <a:lnTo>
                    <a:pt x="6751" y="3854"/>
                  </a:lnTo>
                  <a:cubicBezTo>
                    <a:pt x="7280" y="3465"/>
                    <a:pt x="7618" y="2839"/>
                    <a:pt x="7618" y="2131"/>
                  </a:cubicBezTo>
                  <a:cubicBezTo>
                    <a:pt x="7618" y="1434"/>
                    <a:pt x="7280" y="807"/>
                    <a:pt x="6751" y="418"/>
                  </a:cubicBezTo>
                  <a:close/>
                  <a:moveTo>
                    <a:pt x="3675" y="4272"/>
                  </a:moveTo>
                  <a:cubicBezTo>
                    <a:pt x="3147" y="4660"/>
                    <a:pt x="2808" y="5288"/>
                    <a:pt x="2808" y="5995"/>
                  </a:cubicBezTo>
                  <a:cubicBezTo>
                    <a:pt x="2808" y="6702"/>
                    <a:pt x="3147" y="7329"/>
                    <a:pt x="3675" y="7718"/>
                  </a:cubicBezTo>
                  <a:lnTo>
                    <a:pt x="2141" y="7718"/>
                  </a:lnTo>
                  <a:cubicBezTo>
                    <a:pt x="1195" y="7718"/>
                    <a:pt x="418" y="6941"/>
                    <a:pt x="418" y="5995"/>
                  </a:cubicBezTo>
                  <a:cubicBezTo>
                    <a:pt x="418" y="5049"/>
                    <a:pt x="1195" y="4272"/>
                    <a:pt x="2141" y="4272"/>
                  </a:cubicBezTo>
                  <a:close/>
                  <a:moveTo>
                    <a:pt x="10316" y="4272"/>
                  </a:moveTo>
                  <a:lnTo>
                    <a:pt x="10316" y="5138"/>
                  </a:lnTo>
                  <a:lnTo>
                    <a:pt x="4640" y="5138"/>
                  </a:lnTo>
                  <a:cubicBezTo>
                    <a:pt x="4521" y="5138"/>
                    <a:pt x="4421" y="5238"/>
                    <a:pt x="4421" y="5348"/>
                  </a:cubicBezTo>
                  <a:cubicBezTo>
                    <a:pt x="4421" y="5467"/>
                    <a:pt x="4521" y="5557"/>
                    <a:pt x="4640" y="5557"/>
                  </a:cubicBezTo>
                  <a:lnTo>
                    <a:pt x="10316" y="5557"/>
                  </a:lnTo>
                  <a:lnTo>
                    <a:pt x="10316" y="6443"/>
                  </a:lnTo>
                  <a:lnTo>
                    <a:pt x="7499" y="6443"/>
                  </a:lnTo>
                  <a:cubicBezTo>
                    <a:pt x="7379" y="6443"/>
                    <a:pt x="7289" y="6532"/>
                    <a:pt x="7289" y="6652"/>
                  </a:cubicBezTo>
                  <a:cubicBezTo>
                    <a:pt x="7289" y="6771"/>
                    <a:pt x="7379" y="6861"/>
                    <a:pt x="7499" y="6861"/>
                  </a:cubicBezTo>
                  <a:lnTo>
                    <a:pt x="10316" y="6861"/>
                  </a:lnTo>
                  <a:lnTo>
                    <a:pt x="10316" y="7718"/>
                  </a:lnTo>
                  <a:lnTo>
                    <a:pt x="4939" y="7718"/>
                  </a:lnTo>
                  <a:cubicBezTo>
                    <a:pt x="3994" y="7718"/>
                    <a:pt x="3226" y="6941"/>
                    <a:pt x="3226" y="5995"/>
                  </a:cubicBezTo>
                  <a:cubicBezTo>
                    <a:pt x="3226" y="5049"/>
                    <a:pt x="3994" y="4272"/>
                    <a:pt x="4939" y="4272"/>
                  </a:cubicBezTo>
                  <a:close/>
                  <a:moveTo>
                    <a:pt x="210" y="0"/>
                  </a:moveTo>
                  <a:cubicBezTo>
                    <a:pt x="90" y="0"/>
                    <a:pt x="0" y="90"/>
                    <a:pt x="0" y="210"/>
                  </a:cubicBezTo>
                  <a:lnTo>
                    <a:pt x="0" y="4063"/>
                  </a:lnTo>
                  <a:cubicBezTo>
                    <a:pt x="0" y="4182"/>
                    <a:pt x="90" y="4272"/>
                    <a:pt x="210" y="4272"/>
                  </a:cubicBezTo>
                  <a:lnTo>
                    <a:pt x="867" y="4272"/>
                  </a:lnTo>
                  <a:cubicBezTo>
                    <a:pt x="339" y="4660"/>
                    <a:pt x="0" y="5288"/>
                    <a:pt x="0" y="5995"/>
                  </a:cubicBezTo>
                  <a:cubicBezTo>
                    <a:pt x="0" y="7170"/>
                    <a:pt x="956" y="8136"/>
                    <a:pt x="2141" y="8136"/>
                  </a:cubicBezTo>
                  <a:lnTo>
                    <a:pt x="10535" y="8136"/>
                  </a:lnTo>
                  <a:cubicBezTo>
                    <a:pt x="10645" y="8136"/>
                    <a:pt x="10745" y="8036"/>
                    <a:pt x="10745" y="7926"/>
                  </a:cubicBezTo>
                  <a:lnTo>
                    <a:pt x="10745" y="4063"/>
                  </a:lnTo>
                  <a:cubicBezTo>
                    <a:pt x="10745" y="3954"/>
                    <a:pt x="10645" y="3854"/>
                    <a:pt x="10535" y="3854"/>
                  </a:cubicBezTo>
                  <a:lnTo>
                    <a:pt x="9868" y="3854"/>
                  </a:lnTo>
                  <a:cubicBezTo>
                    <a:pt x="10396" y="3465"/>
                    <a:pt x="10745" y="2839"/>
                    <a:pt x="10745" y="2131"/>
                  </a:cubicBezTo>
                  <a:cubicBezTo>
                    <a:pt x="10745" y="956"/>
                    <a:pt x="9778" y="0"/>
                    <a:pt x="8603"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42" name="Google Shape;750;g263b5305007_0_0">
              <a:extLst>
                <a:ext uri="{FF2B5EF4-FFF2-40B4-BE49-F238E27FC236}">
                  <a16:creationId xmlns:a16="http://schemas.microsoft.com/office/drawing/2014/main" id="{3DC94C9E-33BF-5A3C-91C3-3DF44632E708}"/>
                </a:ext>
              </a:extLst>
            </p:cNvPr>
            <p:cNvSpPr/>
            <p:nvPr/>
          </p:nvSpPr>
          <p:spPr>
            <a:xfrm>
              <a:off x="3380972" y="3659971"/>
              <a:ext cx="16604" cy="16564"/>
            </a:xfrm>
            <a:custGeom>
              <a:avLst/>
              <a:gdLst/>
              <a:ahLst/>
              <a:cxnLst/>
              <a:rect l="l" t="t" r="r" b="b"/>
              <a:pathLst>
                <a:path w="420" h="419" extrusionOk="0">
                  <a:moveTo>
                    <a:pt x="210" y="0"/>
                  </a:moveTo>
                  <a:cubicBezTo>
                    <a:pt x="160" y="0"/>
                    <a:pt x="100" y="20"/>
                    <a:pt x="70" y="60"/>
                  </a:cubicBezTo>
                  <a:cubicBezTo>
                    <a:pt x="30" y="100"/>
                    <a:pt x="1" y="149"/>
                    <a:pt x="1" y="209"/>
                  </a:cubicBezTo>
                  <a:cubicBezTo>
                    <a:pt x="1" y="269"/>
                    <a:pt x="30" y="319"/>
                    <a:pt x="70" y="359"/>
                  </a:cubicBezTo>
                  <a:cubicBezTo>
                    <a:pt x="100" y="398"/>
                    <a:pt x="160" y="418"/>
                    <a:pt x="210" y="418"/>
                  </a:cubicBezTo>
                  <a:cubicBezTo>
                    <a:pt x="269" y="418"/>
                    <a:pt x="319" y="398"/>
                    <a:pt x="359" y="359"/>
                  </a:cubicBezTo>
                  <a:cubicBezTo>
                    <a:pt x="399" y="319"/>
                    <a:pt x="419" y="269"/>
                    <a:pt x="419" y="209"/>
                  </a:cubicBezTo>
                  <a:cubicBezTo>
                    <a:pt x="419" y="149"/>
                    <a:pt x="399" y="100"/>
                    <a:pt x="359" y="60"/>
                  </a:cubicBezTo>
                  <a:cubicBezTo>
                    <a:pt x="319" y="20"/>
                    <a:pt x="269" y="0"/>
                    <a:pt x="210"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43" name="Google Shape;751;g263b5305007_0_0">
              <a:extLst>
                <a:ext uri="{FF2B5EF4-FFF2-40B4-BE49-F238E27FC236}">
                  <a16:creationId xmlns:a16="http://schemas.microsoft.com/office/drawing/2014/main" id="{140757BE-3D49-2B95-E5EB-046798458E3F}"/>
                </a:ext>
              </a:extLst>
            </p:cNvPr>
            <p:cNvSpPr/>
            <p:nvPr/>
          </p:nvSpPr>
          <p:spPr>
            <a:xfrm>
              <a:off x="3251465" y="3455628"/>
              <a:ext cx="16564" cy="16564"/>
            </a:xfrm>
            <a:custGeom>
              <a:avLst/>
              <a:gdLst/>
              <a:ahLst/>
              <a:cxnLst/>
              <a:rect l="l" t="t" r="r" b="b"/>
              <a:pathLst>
                <a:path w="419" h="419" extrusionOk="0">
                  <a:moveTo>
                    <a:pt x="210" y="1"/>
                  </a:moveTo>
                  <a:cubicBezTo>
                    <a:pt x="160" y="1"/>
                    <a:pt x="100" y="21"/>
                    <a:pt x="60" y="61"/>
                  </a:cubicBezTo>
                  <a:cubicBezTo>
                    <a:pt x="31" y="100"/>
                    <a:pt x="0" y="151"/>
                    <a:pt x="0" y="210"/>
                  </a:cubicBezTo>
                  <a:cubicBezTo>
                    <a:pt x="0" y="260"/>
                    <a:pt x="31" y="319"/>
                    <a:pt x="60" y="359"/>
                  </a:cubicBezTo>
                  <a:cubicBezTo>
                    <a:pt x="100" y="390"/>
                    <a:pt x="160" y="419"/>
                    <a:pt x="210" y="419"/>
                  </a:cubicBezTo>
                  <a:cubicBezTo>
                    <a:pt x="270" y="419"/>
                    <a:pt x="319" y="390"/>
                    <a:pt x="359" y="359"/>
                  </a:cubicBezTo>
                  <a:cubicBezTo>
                    <a:pt x="399" y="319"/>
                    <a:pt x="419" y="260"/>
                    <a:pt x="419" y="210"/>
                  </a:cubicBezTo>
                  <a:cubicBezTo>
                    <a:pt x="419" y="151"/>
                    <a:pt x="399" y="100"/>
                    <a:pt x="359" y="61"/>
                  </a:cubicBezTo>
                  <a:cubicBezTo>
                    <a:pt x="319" y="21"/>
                    <a:pt x="270" y="1"/>
                    <a:pt x="210"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grpSp>
      <p:sp>
        <p:nvSpPr>
          <p:cNvPr id="144" name="Google Shape;752;g263b5305007_0_0">
            <a:extLst>
              <a:ext uri="{FF2B5EF4-FFF2-40B4-BE49-F238E27FC236}">
                <a16:creationId xmlns:a16="http://schemas.microsoft.com/office/drawing/2014/main" id="{12466944-76B2-2543-EBFE-6E3755D7A901}"/>
              </a:ext>
            </a:extLst>
          </p:cNvPr>
          <p:cNvSpPr txBox="1">
            <a:spLocks/>
          </p:cNvSpPr>
          <p:nvPr/>
        </p:nvSpPr>
        <p:spPr>
          <a:xfrm>
            <a:off x="1626779" y="3467298"/>
            <a:ext cx="1994800" cy="711433"/>
          </a:xfrm>
          <a:prstGeom prst="rect">
            <a:avLst/>
          </a:prstGeom>
          <a:solidFill>
            <a:srgbClr val="E3461E"/>
          </a:solid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1pPr>
            <a:lvl2pPr marL="914400" marR="0" lvl="1"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2pPr>
            <a:lvl3pPr marL="1371600" marR="0" lvl="2"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3pPr>
            <a:lvl4pPr marL="1828800" marR="0" lvl="3"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4pPr>
            <a:lvl5pPr marL="2286000" marR="0" lvl="4"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5pPr>
            <a:lvl6pPr marL="2743200" marR="0" lvl="5"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6pPr>
            <a:lvl7pPr marL="3200400" marR="0" lvl="6"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7pPr>
            <a:lvl8pPr marL="3657600" marR="0" lvl="7"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8pPr>
            <a:lvl9pPr marL="4114800" marR="0" lvl="8"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9pPr>
          </a:lstStyle>
          <a:p>
            <a:pPr marL="0" marR="0" lvl="0" indent="0" algn="ctr" defTabSz="914400" rtl="0" eaLnBrk="1" fontAlgn="auto" latinLnBrk="0" hangingPunct="1">
              <a:lnSpc>
                <a:spcPct val="100000"/>
              </a:lnSpc>
              <a:spcBef>
                <a:spcPts val="0"/>
              </a:spcBef>
              <a:spcAft>
                <a:spcPts val="0"/>
              </a:spcAft>
              <a:buClr>
                <a:srgbClr val="064A92"/>
              </a:buClr>
              <a:buSzPts val="1600"/>
              <a:buFont typeface="Alata"/>
              <a:buNone/>
              <a:tabLst/>
              <a:defRPr/>
            </a:pPr>
            <a:r>
              <a:rPr kumimoji="0" lang="vi-VN" sz="2667" b="0" i="0" u="none" strike="noStrike" kern="0" cap="none" spc="0" normalizeH="0" baseline="0" noProof="0">
                <a:ln>
                  <a:noFill/>
                </a:ln>
                <a:solidFill>
                  <a:srgbClr val="FFFBF7"/>
                </a:solidFill>
                <a:effectLst/>
                <a:uLnTx/>
                <a:uFillTx/>
                <a:latin typeface="UTM Avo" panose="02040603050506020204" pitchFamily="18" charset="0"/>
                <a:ea typeface="Arial"/>
                <a:cs typeface="Arial"/>
                <a:sym typeface="Arial"/>
              </a:rPr>
              <a:t>Bước 1</a:t>
            </a:r>
            <a:endParaRPr kumimoji="0" lang="vi-VN" sz="2667" b="0" i="0" u="none" strike="noStrike" kern="0" cap="none" spc="0" normalizeH="0" baseline="0" noProof="0" dirty="0">
              <a:ln>
                <a:noFill/>
              </a:ln>
              <a:solidFill>
                <a:srgbClr val="FFFBF7"/>
              </a:solidFill>
              <a:effectLst/>
              <a:uLnTx/>
              <a:uFillTx/>
              <a:latin typeface="UTM Avo" panose="02040603050506020204" pitchFamily="18" charset="0"/>
              <a:ea typeface="Arial"/>
              <a:cs typeface="Arial"/>
              <a:sym typeface="Arial"/>
            </a:endParaRPr>
          </a:p>
        </p:txBody>
      </p:sp>
      <p:sp>
        <p:nvSpPr>
          <p:cNvPr id="145" name="Google Shape;753;g263b5305007_0_0">
            <a:extLst>
              <a:ext uri="{FF2B5EF4-FFF2-40B4-BE49-F238E27FC236}">
                <a16:creationId xmlns:a16="http://schemas.microsoft.com/office/drawing/2014/main" id="{705D8C6C-600B-B0E6-9309-840D2A289F2D}"/>
              </a:ext>
            </a:extLst>
          </p:cNvPr>
          <p:cNvSpPr txBox="1">
            <a:spLocks/>
          </p:cNvSpPr>
          <p:nvPr/>
        </p:nvSpPr>
        <p:spPr>
          <a:xfrm>
            <a:off x="8112115" y="3421823"/>
            <a:ext cx="1994800" cy="711433"/>
          </a:xfrm>
          <a:prstGeom prst="rect">
            <a:avLst/>
          </a:prstGeom>
          <a:solidFill>
            <a:srgbClr val="E3461E"/>
          </a:solid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1pPr>
            <a:lvl2pPr marL="914400" marR="0" lvl="1"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2pPr>
            <a:lvl3pPr marL="1371600" marR="0" lvl="2"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3pPr>
            <a:lvl4pPr marL="1828800" marR="0" lvl="3"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4pPr>
            <a:lvl5pPr marL="2286000" marR="0" lvl="4"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5pPr>
            <a:lvl6pPr marL="2743200" marR="0" lvl="5"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6pPr>
            <a:lvl7pPr marL="3200400" marR="0" lvl="6"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7pPr>
            <a:lvl8pPr marL="3657600" marR="0" lvl="7"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8pPr>
            <a:lvl9pPr marL="4114800" marR="0" lvl="8"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9pPr>
          </a:lstStyle>
          <a:p>
            <a:pPr marL="0" marR="0" lvl="0" indent="0" algn="ctr" defTabSz="914400" rtl="0" eaLnBrk="1" fontAlgn="auto" latinLnBrk="0" hangingPunct="1">
              <a:lnSpc>
                <a:spcPct val="100000"/>
              </a:lnSpc>
              <a:spcBef>
                <a:spcPts val="0"/>
              </a:spcBef>
              <a:spcAft>
                <a:spcPts val="0"/>
              </a:spcAft>
              <a:buClr>
                <a:srgbClr val="064A92"/>
              </a:buClr>
              <a:buSzPts val="1600"/>
              <a:buFont typeface="Alata"/>
              <a:buNone/>
              <a:tabLst/>
              <a:defRPr/>
            </a:pPr>
            <a:r>
              <a:rPr kumimoji="0" lang="vi-VN" sz="2667" b="0" i="0" u="none" strike="noStrike" kern="0" cap="none" spc="0" normalizeH="0" baseline="0" noProof="0">
                <a:ln>
                  <a:noFill/>
                </a:ln>
                <a:solidFill>
                  <a:srgbClr val="FFFBF7"/>
                </a:solidFill>
                <a:effectLst/>
                <a:uLnTx/>
                <a:uFillTx/>
                <a:latin typeface="UTM Avo" panose="02040603050506020204" pitchFamily="18" charset="0"/>
                <a:ea typeface="Arial"/>
                <a:cs typeface="Arial"/>
                <a:sym typeface="Arial"/>
              </a:rPr>
              <a:t>Bước 2</a:t>
            </a:r>
            <a:endParaRPr kumimoji="0" lang="vi-VN" sz="2667" b="0" i="0" u="none" strike="noStrike" kern="0" cap="none" spc="0" normalizeH="0" baseline="0" noProof="0" dirty="0">
              <a:ln>
                <a:noFill/>
              </a:ln>
              <a:solidFill>
                <a:srgbClr val="FFFBF7"/>
              </a:solidFill>
              <a:effectLst/>
              <a:uLnTx/>
              <a:uFillTx/>
              <a:latin typeface="UTM Avo" panose="02040603050506020204" pitchFamily="18" charset="0"/>
              <a:ea typeface="Arial"/>
              <a:cs typeface="Arial"/>
              <a:sym typeface="Arial"/>
            </a:endParaRPr>
          </a:p>
        </p:txBody>
      </p:sp>
      <p:cxnSp>
        <p:nvCxnSpPr>
          <p:cNvPr id="146" name="Google Shape;754;g263b5305007_0_0">
            <a:extLst>
              <a:ext uri="{FF2B5EF4-FFF2-40B4-BE49-F238E27FC236}">
                <a16:creationId xmlns:a16="http://schemas.microsoft.com/office/drawing/2014/main" id="{1F852819-21E2-18EE-0571-6FCE3AEBEF47}"/>
              </a:ext>
            </a:extLst>
          </p:cNvPr>
          <p:cNvCxnSpPr>
            <a:cxnSpLocks/>
            <a:stCxn id="144" idx="3"/>
            <a:endCxn id="145" idx="1"/>
          </p:cNvCxnSpPr>
          <p:nvPr/>
        </p:nvCxnSpPr>
        <p:spPr>
          <a:xfrm flipV="1">
            <a:off x="3621579" y="3777540"/>
            <a:ext cx="4490536" cy="45475"/>
          </a:xfrm>
          <a:prstGeom prst="straightConnector1">
            <a:avLst/>
          </a:prstGeom>
          <a:noFill/>
          <a:ln w="9525" cap="flat" cmpd="sng">
            <a:solidFill>
              <a:srgbClr val="FFFBF7"/>
            </a:solidFill>
            <a:prstDash val="dash"/>
            <a:round/>
            <a:headEnd type="none" w="sm" len="sm"/>
            <a:tailEnd type="none" w="sm" len="sm"/>
          </a:ln>
        </p:spPr>
      </p:cxnSp>
      <p:cxnSp>
        <p:nvCxnSpPr>
          <p:cNvPr id="147" name="Google Shape;755;g263b5305007_0_0">
            <a:extLst>
              <a:ext uri="{FF2B5EF4-FFF2-40B4-BE49-F238E27FC236}">
                <a16:creationId xmlns:a16="http://schemas.microsoft.com/office/drawing/2014/main" id="{3D60E1FA-897E-881F-E708-0026A3C307E2}"/>
              </a:ext>
            </a:extLst>
          </p:cNvPr>
          <p:cNvCxnSpPr>
            <a:cxnSpLocks/>
            <a:stCxn id="145" idx="3"/>
          </p:cNvCxnSpPr>
          <p:nvPr/>
        </p:nvCxnSpPr>
        <p:spPr>
          <a:xfrm>
            <a:off x="10106915" y="3777540"/>
            <a:ext cx="619600" cy="26083"/>
          </a:xfrm>
          <a:prstGeom prst="straightConnector1">
            <a:avLst/>
          </a:prstGeom>
          <a:noFill/>
          <a:ln w="9525" cap="flat" cmpd="sng">
            <a:solidFill>
              <a:srgbClr val="FFFBF7"/>
            </a:solidFill>
            <a:prstDash val="dash"/>
            <a:round/>
            <a:headEnd type="none" w="sm" len="sm"/>
            <a:tailEnd type="none" w="sm" len="sm"/>
          </a:ln>
        </p:spPr>
      </p:cxnSp>
      <p:cxnSp>
        <p:nvCxnSpPr>
          <p:cNvPr id="148" name="Google Shape;757;g263b5305007_0_0">
            <a:extLst>
              <a:ext uri="{FF2B5EF4-FFF2-40B4-BE49-F238E27FC236}">
                <a16:creationId xmlns:a16="http://schemas.microsoft.com/office/drawing/2014/main" id="{742AAC72-EA19-B247-6579-C9DDBF924DD7}"/>
              </a:ext>
            </a:extLst>
          </p:cNvPr>
          <p:cNvCxnSpPr>
            <a:cxnSpLocks/>
            <a:stCxn id="144" idx="1"/>
          </p:cNvCxnSpPr>
          <p:nvPr/>
        </p:nvCxnSpPr>
        <p:spPr>
          <a:xfrm flipH="1">
            <a:off x="1386779" y="3823015"/>
            <a:ext cx="240000" cy="26083"/>
          </a:xfrm>
          <a:prstGeom prst="straightConnector1">
            <a:avLst/>
          </a:prstGeom>
          <a:noFill/>
          <a:ln w="9525" cap="flat" cmpd="sng">
            <a:solidFill>
              <a:srgbClr val="FFFBF7"/>
            </a:solidFill>
            <a:prstDash val="dash"/>
            <a:round/>
            <a:headEnd type="none" w="sm" len="sm"/>
            <a:tailEnd type="oval" w="med" len="med"/>
          </a:ln>
        </p:spPr>
      </p:cxnSp>
      <p:sp>
        <p:nvSpPr>
          <p:cNvPr id="149" name="Google Shape;759;g263b5305007_0_0">
            <a:extLst>
              <a:ext uri="{FF2B5EF4-FFF2-40B4-BE49-F238E27FC236}">
                <a16:creationId xmlns:a16="http://schemas.microsoft.com/office/drawing/2014/main" id="{3F151D41-320E-79D9-9A6A-AE5EE2B93F63}"/>
              </a:ext>
            </a:extLst>
          </p:cNvPr>
          <p:cNvSpPr txBox="1">
            <a:spLocks/>
          </p:cNvSpPr>
          <p:nvPr/>
        </p:nvSpPr>
        <p:spPr>
          <a:xfrm>
            <a:off x="4819200" y="1568606"/>
            <a:ext cx="2553600" cy="6992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1pPr>
            <a:lvl2pPr marR="0" lvl="1"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2pPr>
            <a:lvl3pPr marR="0" lvl="2"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3pPr>
            <a:lvl4pPr marR="0" lvl="3"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4pPr>
            <a:lvl5pPr marR="0" lvl="4"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5pPr>
            <a:lvl6pPr marR="0" lvl="5"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6pPr>
            <a:lvl7pPr marR="0" lvl="6"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7pPr>
            <a:lvl8pPr marR="0" lvl="7"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8pPr>
            <a:lvl9pPr marR="0" lvl="8"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9pPr>
          </a:lstStyle>
          <a:p>
            <a:pPr algn="ctr"/>
            <a:r>
              <a:rPr lang="en-US" sz="2800" b="1" dirty="0">
                <a:solidFill>
                  <a:schemeClr val="tx1"/>
                </a:solidFill>
                <a:latin typeface="UTM Avo" panose="02040603050506020204" pitchFamily="18" charset="0"/>
                <a:ea typeface="Arial"/>
                <a:cs typeface="Arial"/>
                <a:sym typeface="Arial"/>
              </a:rPr>
              <a:t>Quy </a:t>
            </a:r>
            <a:r>
              <a:rPr lang="en-US" sz="2800" b="1" dirty="0" err="1">
                <a:solidFill>
                  <a:schemeClr val="tx1"/>
                </a:solidFill>
                <a:latin typeface="UTM Avo" panose="02040603050506020204" pitchFamily="18" charset="0"/>
                <a:ea typeface="Arial"/>
                <a:cs typeface="Arial"/>
                <a:sym typeface="Arial"/>
              </a:rPr>
              <a:t>trình</a:t>
            </a:r>
            <a:endParaRPr lang="en-US" sz="2800" b="1" dirty="0">
              <a:solidFill>
                <a:schemeClr val="tx1"/>
              </a:solidFill>
              <a:latin typeface="UTM Avo" panose="02040603050506020204" pitchFamily="18" charset="0"/>
              <a:ea typeface="Arial"/>
              <a:cs typeface="Arial"/>
              <a:sym typeface="Arial"/>
            </a:endParaRPr>
          </a:p>
        </p:txBody>
      </p:sp>
      <p:sp>
        <p:nvSpPr>
          <p:cNvPr id="150" name="Google Shape;760;g263b5305007_0_0">
            <a:extLst>
              <a:ext uri="{FF2B5EF4-FFF2-40B4-BE49-F238E27FC236}">
                <a16:creationId xmlns:a16="http://schemas.microsoft.com/office/drawing/2014/main" id="{AAB33065-4C8F-6945-9C76-30D65650E705}"/>
              </a:ext>
            </a:extLst>
          </p:cNvPr>
          <p:cNvSpPr txBox="1"/>
          <p:nvPr/>
        </p:nvSpPr>
        <p:spPr>
          <a:xfrm>
            <a:off x="527908" y="4264500"/>
            <a:ext cx="4819200" cy="1969715"/>
          </a:xfrm>
          <a:prstGeom prst="rect">
            <a:avLst/>
          </a:prstGeom>
          <a:noFill/>
          <a:ln>
            <a:noFill/>
          </a:ln>
        </p:spPr>
        <p:txBody>
          <a:bodyPr spcFirstLastPara="1" wrap="square" lIns="121900" tIns="60933" rIns="121900" bIns="60933" anchor="t" anchorCtr="0">
            <a:spAutoFit/>
          </a:bodyPr>
          <a:lstStyle/>
          <a:p>
            <a:pPr algn="just">
              <a:lnSpc>
                <a:spcPct val="125000"/>
              </a:lnSpc>
            </a:pPr>
            <a:r>
              <a:rPr lang="en" sz="2400" dirty="0">
                <a:solidFill>
                  <a:schemeClr val="tx1"/>
                </a:solidFill>
                <a:latin typeface="UTM Avo" panose="02040603050506020204" pitchFamily="18" charset="0"/>
              </a:rPr>
              <a:t>Xác định nội dung của bản tường trình </a:t>
            </a:r>
            <a:r>
              <a:rPr lang="en" sz="2400" dirty="0">
                <a:solidFill>
                  <a:schemeClr val="tx1"/>
                </a:solidFill>
                <a:latin typeface="UTM Avo" panose="02040603050506020204" pitchFamily="18" charset="0"/>
                <a:sym typeface="Wingdings" panose="05000000000000000000" pitchFamily="2" charset="2"/>
              </a:rPr>
              <a:t></a:t>
            </a:r>
            <a:r>
              <a:rPr lang="en" sz="2400" dirty="0">
                <a:solidFill>
                  <a:schemeClr val="tx1"/>
                </a:solidFill>
                <a:latin typeface="UTM Avo" panose="02040603050506020204" pitchFamily="18" charset="0"/>
              </a:rPr>
              <a:t> thể hiện nội dung đó ở dòng bên dưới tên của văn bản (Về việc:...) </a:t>
            </a:r>
            <a:endParaRPr sz="2400" dirty="0">
              <a:solidFill>
                <a:schemeClr val="tx1"/>
              </a:solidFill>
              <a:latin typeface="UTM Avo" panose="02040603050506020204" pitchFamily="18" charset="0"/>
            </a:endParaRPr>
          </a:p>
        </p:txBody>
      </p:sp>
      <p:sp>
        <p:nvSpPr>
          <p:cNvPr id="151" name="Google Shape;761;g263b5305007_0_0">
            <a:extLst>
              <a:ext uri="{FF2B5EF4-FFF2-40B4-BE49-F238E27FC236}">
                <a16:creationId xmlns:a16="http://schemas.microsoft.com/office/drawing/2014/main" id="{702FAF2F-1382-F327-3DFE-48344E448FFB}"/>
              </a:ext>
            </a:extLst>
          </p:cNvPr>
          <p:cNvSpPr txBox="1"/>
          <p:nvPr/>
        </p:nvSpPr>
        <p:spPr>
          <a:xfrm>
            <a:off x="6281118" y="4279731"/>
            <a:ext cx="5656793" cy="2431380"/>
          </a:xfrm>
          <a:prstGeom prst="rect">
            <a:avLst/>
          </a:prstGeom>
          <a:noFill/>
          <a:ln>
            <a:noFill/>
          </a:ln>
        </p:spPr>
        <p:txBody>
          <a:bodyPr spcFirstLastPara="1" wrap="square" lIns="121900" tIns="60933" rIns="121900" bIns="60933" anchor="t" anchorCtr="0">
            <a:spAutoFit/>
          </a:bodyPr>
          <a:lstStyle/>
          <a:p>
            <a:pPr marL="457189" indent="-457189" algn="just">
              <a:lnSpc>
                <a:spcPct val="125000"/>
              </a:lnSpc>
              <a:buClr>
                <a:srgbClr val="054A92"/>
              </a:buClr>
              <a:buSzPts val="2000"/>
              <a:buFont typeface="Arial"/>
              <a:buChar char="•"/>
            </a:pPr>
            <a:r>
              <a:rPr lang="en" sz="2400" dirty="0">
                <a:solidFill>
                  <a:schemeClr val="tx1"/>
                </a:solidFill>
                <a:latin typeface="UTM Avo" panose="02040603050506020204" pitchFamily="18" charset="0"/>
              </a:rPr>
              <a:t>Thu thập thông tin liên quan đến sự việc đó.</a:t>
            </a:r>
            <a:endParaRPr sz="2400" dirty="0">
              <a:solidFill>
                <a:schemeClr val="tx1"/>
              </a:solidFill>
              <a:latin typeface="UTM Avo" panose="02040603050506020204" pitchFamily="18" charset="0"/>
            </a:endParaRPr>
          </a:p>
          <a:p>
            <a:pPr marL="457189" indent="-457189" algn="just">
              <a:lnSpc>
                <a:spcPct val="125000"/>
              </a:lnSpc>
              <a:buClr>
                <a:srgbClr val="054A92"/>
              </a:buClr>
              <a:buSzPts val="2000"/>
              <a:buFont typeface="Arial"/>
              <a:buChar char="•"/>
            </a:pPr>
            <a:r>
              <a:rPr lang="en" sz="2400" dirty="0">
                <a:solidFill>
                  <a:schemeClr val="tx1"/>
                </a:solidFill>
                <a:latin typeface="UTM Avo" panose="02040603050506020204" pitchFamily="18" charset="0"/>
              </a:rPr>
              <a:t>Xác định mức độ liên quan, trách nhiệm của bản thân đối với vấn đề, sự việc.</a:t>
            </a:r>
            <a:endParaRPr sz="2400" dirty="0">
              <a:solidFill>
                <a:schemeClr val="tx1"/>
              </a:solidFill>
              <a:latin typeface="UTM Avo" panose="02040603050506020204" pitchFamily="18" charset="0"/>
            </a:endParaRPr>
          </a:p>
        </p:txBody>
      </p:sp>
    </p:spTree>
    <p:extLst>
      <p:ext uri="{BB962C8B-B14F-4D97-AF65-F5344CB8AC3E}">
        <p14:creationId xmlns:p14="http://schemas.microsoft.com/office/powerpoint/2010/main" val="2820898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49"/>
                                        </p:tgtEl>
                                        <p:attrNameLst>
                                          <p:attrName>style.visibility</p:attrName>
                                        </p:attrNameLst>
                                      </p:cBhvr>
                                      <p:to>
                                        <p:strVal val="visible"/>
                                      </p:to>
                                    </p:set>
                                    <p:animEffect transition="in" filter="fade">
                                      <p:cBhvr>
                                        <p:cTn id="7" dur="500"/>
                                        <p:tgtEl>
                                          <p:spTgt spid="14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nodeType="with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500"/>
                                        <p:tgtEl>
                                          <p:spTgt spid="2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44"/>
                                        </p:tgtEl>
                                        <p:attrNameLst>
                                          <p:attrName>style.visibility</p:attrName>
                                        </p:attrNameLst>
                                      </p:cBhvr>
                                      <p:to>
                                        <p:strVal val="visible"/>
                                      </p:to>
                                    </p:set>
                                    <p:animEffect transition="in" filter="fade">
                                      <p:cBhvr>
                                        <p:cTn id="18" dur="500"/>
                                        <p:tgtEl>
                                          <p:spTgt spid="14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45"/>
                                        </p:tgtEl>
                                        <p:attrNameLst>
                                          <p:attrName>style.visibility</p:attrName>
                                        </p:attrNameLst>
                                      </p:cBhvr>
                                      <p:to>
                                        <p:strVal val="visible"/>
                                      </p:to>
                                    </p:set>
                                    <p:animEffect transition="in" filter="fade">
                                      <p:cBhvr>
                                        <p:cTn id="21" dur="500"/>
                                        <p:tgtEl>
                                          <p:spTgt spid="145"/>
                                        </p:tgtEl>
                                      </p:cBhvr>
                                    </p:animEffect>
                                  </p:childTnLst>
                                </p:cTn>
                              </p:par>
                              <p:par>
                                <p:cTn id="22" presetID="10" presetClass="entr" presetSubtype="0" fill="hold" nodeType="withEffect">
                                  <p:stCondLst>
                                    <p:cond delay="0"/>
                                  </p:stCondLst>
                                  <p:childTnLst>
                                    <p:set>
                                      <p:cBhvr>
                                        <p:cTn id="23" dur="1" fill="hold">
                                          <p:stCondLst>
                                            <p:cond delay="0"/>
                                          </p:stCondLst>
                                        </p:cTn>
                                        <p:tgtEl>
                                          <p:spTgt spid="146"/>
                                        </p:tgtEl>
                                        <p:attrNameLst>
                                          <p:attrName>style.visibility</p:attrName>
                                        </p:attrNameLst>
                                      </p:cBhvr>
                                      <p:to>
                                        <p:strVal val="visible"/>
                                      </p:to>
                                    </p:set>
                                    <p:animEffect transition="in" filter="fade">
                                      <p:cBhvr>
                                        <p:cTn id="24" dur="500"/>
                                        <p:tgtEl>
                                          <p:spTgt spid="146"/>
                                        </p:tgtEl>
                                      </p:cBhvr>
                                    </p:animEffect>
                                  </p:childTnLst>
                                </p:cTn>
                              </p:par>
                              <p:par>
                                <p:cTn id="25" presetID="10" presetClass="entr" presetSubtype="0" fill="hold" nodeType="withEffect">
                                  <p:stCondLst>
                                    <p:cond delay="0"/>
                                  </p:stCondLst>
                                  <p:childTnLst>
                                    <p:set>
                                      <p:cBhvr>
                                        <p:cTn id="26" dur="1" fill="hold">
                                          <p:stCondLst>
                                            <p:cond delay="0"/>
                                          </p:stCondLst>
                                        </p:cTn>
                                        <p:tgtEl>
                                          <p:spTgt spid="147"/>
                                        </p:tgtEl>
                                        <p:attrNameLst>
                                          <p:attrName>style.visibility</p:attrName>
                                        </p:attrNameLst>
                                      </p:cBhvr>
                                      <p:to>
                                        <p:strVal val="visible"/>
                                      </p:to>
                                    </p:set>
                                    <p:animEffect transition="in" filter="fade">
                                      <p:cBhvr>
                                        <p:cTn id="27" dur="500"/>
                                        <p:tgtEl>
                                          <p:spTgt spid="147"/>
                                        </p:tgtEl>
                                      </p:cBhvr>
                                    </p:animEffect>
                                  </p:childTnLst>
                                </p:cTn>
                              </p:par>
                              <p:par>
                                <p:cTn id="28" presetID="10" presetClass="entr" presetSubtype="0" fill="hold" nodeType="withEffect">
                                  <p:stCondLst>
                                    <p:cond delay="0"/>
                                  </p:stCondLst>
                                  <p:childTnLst>
                                    <p:set>
                                      <p:cBhvr>
                                        <p:cTn id="29" dur="1" fill="hold">
                                          <p:stCondLst>
                                            <p:cond delay="0"/>
                                          </p:stCondLst>
                                        </p:cTn>
                                        <p:tgtEl>
                                          <p:spTgt spid="148"/>
                                        </p:tgtEl>
                                        <p:attrNameLst>
                                          <p:attrName>style.visibility</p:attrName>
                                        </p:attrNameLst>
                                      </p:cBhvr>
                                      <p:to>
                                        <p:strVal val="visible"/>
                                      </p:to>
                                    </p:set>
                                    <p:animEffect transition="in" filter="fade">
                                      <p:cBhvr>
                                        <p:cTn id="30" dur="500"/>
                                        <p:tgtEl>
                                          <p:spTgt spid="148"/>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50"/>
                                        </p:tgtEl>
                                        <p:attrNameLst>
                                          <p:attrName>style.visibility</p:attrName>
                                        </p:attrNameLst>
                                      </p:cBhvr>
                                      <p:to>
                                        <p:strVal val="visible"/>
                                      </p:to>
                                    </p:set>
                                    <p:animEffect transition="in" filter="fade">
                                      <p:cBhvr>
                                        <p:cTn id="35" dur="500"/>
                                        <p:tgtEl>
                                          <p:spTgt spid="150"/>
                                        </p:tgtEl>
                                      </p:cBhvr>
                                    </p:animEffect>
                                  </p:childTnLst>
                                </p:cTn>
                              </p:par>
                              <p:par>
                                <p:cTn id="36" presetID="10" presetClass="entr" presetSubtype="0" fill="hold" nodeType="withEffect">
                                  <p:stCondLst>
                                    <p:cond delay="0"/>
                                  </p:stCondLst>
                                  <p:childTnLst>
                                    <p:set>
                                      <p:cBhvr>
                                        <p:cTn id="37" dur="1" fill="hold">
                                          <p:stCondLst>
                                            <p:cond delay="0"/>
                                          </p:stCondLst>
                                        </p:cTn>
                                        <p:tgtEl>
                                          <p:spTgt spid="151"/>
                                        </p:tgtEl>
                                        <p:attrNameLst>
                                          <p:attrName>style.visibility</p:attrName>
                                        </p:attrNameLst>
                                      </p:cBhvr>
                                      <p:to>
                                        <p:strVal val="visible"/>
                                      </p:to>
                                    </p:set>
                                    <p:animEffect transition="in" filter="fade">
                                      <p:cBhvr>
                                        <p:cTn id="38" dur="500"/>
                                        <p:tgtEl>
                                          <p:spTgt spid="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 grpId="0" animBg="1"/>
      <p:bldP spid="14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34"/>
        <p:cNvGrpSpPr/>
        <p:nvPr/>
      </p:nvGrpSpPr>
      <p:grpSpPr>
        <a:xfrm>
          <a:off x="0" y="0"/>
          <a:ext cx="0" cy="0"/>
          <a:chOff x="0" y="0"/>
          <a:chExt cx="0" cy="0"/>
        </a:xfrm>
      </p:grpSpPr>
      <p:sp>
        <p:nvSpPr>
          <p:cNvPr id="144" name="Google Shape;752;g263b5305007_0_0">
            <a:extLst>
              <a:ext uri="{FF2B5EF4-FFF2-40B4-BE49-F238E27FC236}">
                <a16:creationId xmlns:a16="http://schemas.microsoft.com/office/drawing/2014/main" id="{12466944-76B2-2543-EBFE-6E3755D7A901}"/>
              </a:ext>
            </a:extLst>
          </p:cNvPr>
          <p:cNvSpPr txBox="1">
            <a:spLocks/>
          </p:cNvSpPr>
          <p:nvPr/>
        </p:nvSpPr>
        <p:spPr>
          <a:xfrm>
            <a:off x="1702979" y="3819125"/>
            <a:ext cx="1994800" cy="711433"/>
          </a:xfrm>
          <a:prstGeom prst="rect">
            <a:avLst/>
          </a:prstGeom>
          <a:solidFill>
            <a:srgbClr val="E3461E"/>
          </a:solid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1pPr>
            <a:lvl2pPr marL="914400" marR="0" lvl="1"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2pPr>
            <a:lvl3pPr marL="1371600" marR="0" lvl="2"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3pPr>
            <a:lvl4pPr marL="1828800" marR="0" lvl="3"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4pPr>
            <a:lvl5pPr marL="2286000" marR="0" lvl="4"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5pPr>
            <a:lvl6pPr marL="2743200" marR="0" lvl="5"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6pPr>
            <a:lvl7pPr marL="3200400" marR="0" lvl="6"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7pPr>
            <a:lvl8pPr marL="3657600" marR="0" lvl="7"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8pPr>
            <a:lvl9pPr marL="4114800" marR="0" lvl="8"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9pPr>
          </a:lstStyle>
          <a:p>
            <a:pPr marL="0" marR="0" lvl="0" indent="0" algn="ctr" defTabSz="914400" rtl="0" eaLnBrk="1" fontAlgn="auto" latinLnBrk="0" hangingPunct="1">
              <a:lnSpc>
                <a:spcPct val="100000"/>
              </a:lnSpc>
              <a:spcBef>
                <a:spcPts val="0"/>
              </a:spcBef>
              <a:spcAft>
                <a:spcPts val="0"/>
              </a:spcAft>
              <a:buClr>
                <a:srgbClr val="064A92"/>
              </a:buClr>
              <a:buSzPts val="1600"/>
              <a:buFont typeface="Alata"/>
              <a:buNone/>
              <a:tabLst/>
              <a:defRPr/>
            </a:pPr>
            <a:r>
              <a:rPr kumimoji="0" lang="vi-VN" sz="2667" b="0" i="0" u="none" strike="noStrike" kern="0" cap="none" spc="0" normalizeH="0" baseline="0" noProof="0" dirty="0">
                <a:ln>
                  <a:noFill/>
                </a:ln>
                <a:solidFill>
                  <a:srgbClr val="FFFBF7"/>
                </a:solidFill>
                <a:effectLst/>
                <a:uLnTx/>
                <a:uFillTx/>
                <a:latin typeface="UTM Avo" panose="02040603050506020204" pitchFamily="18" charset="0"/>
                <a:ea typeface="Arial"/>
                <a:cs typeface="Arial"/>
                <a:sym typeface="Arial"/>
              </a:rPr>
              <a:t>Bước </a:t>
            </a:r>
            <a:r>
              <a:rPr kumimoji="0" lang="en-US" sz="2667" b="0" i="0" u="none" strike="noStrike" kern="0" cap="none" spc="0" normalizeH="0" baseline="0" noProof="0" dirty="0">
                <a:ln>
                  <a:noFill/>
                </a:ln>
                <a:solidFill>
                  <a:srgbClr val="FFFBF7"/>
                </a:solidFill>
                <a:effectLst/>
                <a:uLnTx/>
                <a:uFillTx/>
                <a:latin typeface="UTM Avo" panose="02040603050506020204" pitchFamily="18" charset="0"/>
                <a:ea typeface="Arial"/>
                <a:cs typeface="Arial"/>
                <a:sym typeface="Arial"/>
              </a:rPr>
              <a:t>3</a:t>
            </a:r>
            <a:endParaRPr kumimoji="0" lang="vi-VN" sz="2667" b="0" i="0" u="none" strike="noStrike" kern="0" cap="none" spc="0" normalizeH="0" baseline="0" noProof="0" dirty="0">
              <a:ln>
                <a:noFill/>
              </a:ln>
              <a:solidFill>
                <a:srgbClr val="FFFBF7"/>
              </a:solidFill>
              <a:effectLst/>
              <a:uLnTx/>
              <a:uFillTx/>
              <a:latin typeface="UTM Avo" panose="02040603050506020204" pitchFamily="18" charset="0"/>
              <a:ea typeface="Arial"/>
              <a:cs typeface="Arial"/>
              <a:sym typeface="Arial"/>
            </a:endParaRPr>
          </a:p>
        </p:txBody>
      </p:sp>
      <p:sp>
        <p:nvSpPr>
          <p:cNvPr id="145" name="Google Shape;753;g263b5305007_0_0">
            <a:extLst>
              <a:ext uri="{FF2B5EF4-FFF2-40B4-BE49-F238E27FC236}">
                <a16:creationId xmlns:a16="http://schemas.microsoft.com/office/drawing/2014/main" id="{705D8C6C-600B-B0E6-9309-840D2A289F2D}"/>
              </a:ext>
            </a:extLst>
          </p:cNvPr>
          <p:cNvSpPr txBox="1">
            <a:spLocks/>
          </p:cNvSpPr>
          <p:nvPr/>
        </p:nvSpPr>
        <p:spPr>
          <a:xfrm>
            <a:off x="8188315" y="3773650"/>
            <a:ext cx="1994800" cy="711433"/>
          </a:xfrm>
          <a:prstGeom prst="rect">
            <a:avLst/>
          </a:prstGeom>
          <a:solidFill>
            <a:srgbClr val="E3461E"/>
          </a:solid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1pPr>
            <a:lvl2pPr marL="914400" marR="0" lvl="1"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2pPr>
            <a:lvl3pPr marL="1371600" marR="0" lvl="2"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3pPr>
            <a:lvl4pPr marL="1828800" marR="0" lvl="3"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4pPr>
            <a:lvl5pPr marL="2286000" marR="0" lvl="4"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5pPr>
            <a:lvl6pPr marL="2743200" marR="0" lvl="5"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6pPr>
            <a:lvl7pPr marL="3200400" marR="0" lvl="6"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7pPr>
            <a:lvl8pPr marL="3657600" marR="0" lvl="7"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8pPr>
            <a:lvl9pPr marL="4114800" marR="0" lvl="8"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9pPr>
          </a:lstStyle>
          <a:p>
            <a:pPr marL="0" marR="0" lvl="0" indent="0" algn="ctr" defTabSz="914400" rtl="0" eaLnBrk="1" fontAlgn="auto" latinLnBrk="0" hangingPunct="1">
              <a:lnSpc>
                <a:spcPct val="100000"/>
              </a:lnSpc>
              <a:spcBef>
                <a:spcPts val="0"/>
              </a:spcBef>
              <a:spcAft>
                <a:spcPts val="0"/>
              </a:spcAft>
              <a:buClr>
                <a:srgbClr val="064A92"/>
              </a:buClr>
              <a:buSzPts val="1600"/>
              <a:buFont typeface="Alata"/>
              <a:buNone/>
              <a:tabLst/>
              <a:defRPr/>
            </a:pPr>
            <a:r>
              <a:rPr kumimoji="0" lang="vi-VN" sz="2667" b="0" i="0" u="none" strike="noStrike" kern="0" cap="none" spc="0" normalizeH="0" baseline="0" noProof="0" dirty="0">
                <a:ln>
                  <a:noFill/>
                </a:ln>
                <a:solidFill>
                  <a:srgbClr val="FFFBF7"/>
                </a:solidFill>
                <a:effectLst/>
                <a:uLnTx/>
                <a:uFillTx/>
                <a:latin typeface="UTM Avo" panose="02040603050506020204" pitchFamily="18" charset="0"/>
                <a:ea typeface="Arial"/>
                <a:cs typeface="Arial"/>
                <a:sym typeface="Arial"/>
              </a:rPr>
              <a:t>Bước </a:t>
            </a:r>
            <a:r>
              <a:rPr lang="en-US" sz="2667" dirty="0">
                <a:solidFill>
                  <a:srgbClr val="FFFBF7"/>
                </a:solidFill>
                <a:latin typeface="UTM Avo" panose="02040603050506020204" pitchFamily="18" charset="0"/>
                <a:ea typeface="Arial"/>
                <a:cs typeface="Arial"/>
                <a:sym typeface="Arial"/>
              </a:rPr>
              <a:t>4</a:t>
            </a:r>
            <a:endParaRPr kumimoji="0" lang="vi-VN" sz="2667" b="0" i="0" u="none" strike="noStrike" kern="0" cap="none" spc="0" normalizeH="0" baseline="0" noProof="0" dirty="0">
              <a:ln>
                <a:noFill/>
              </a:ln>
              <a:solidFill>
                <a:srgbClr val="FFFBF7"/>
              </a:solidFill>
              <a:effectLst/>
              <a:uLnTx/>
              <a:uFillTx/>
              <a:latin typeface="UTM Avo" panose="02040603050506020204" pitchFamily="18" charset="0"/>
              <a:ea typeface="Arial"/>
              <a:cs typeface="Arial"/>
              <a:sym typeface="Arial"/>
            </a:endParaRPr>
          </a:p>
        </p:txBody>
      </p:sp>
      <p:cxnSp>
        <p:nvCxnSpPr>
          <p:cNvPr id="146" name="Google Shape;754;g263b5305007_0_0">
            <a:extLst>
              <a:ext uri="{FF2B5EF4-FFF2-40B4-BE49-F238E27FC236}">
                <a16:creationId xmlns:a16="http://schemas.microsoft.com/office/drawing/2014/main" id="{1F852819-21E2-18EE-0571-6FCE3AEBEF47}"/>
              </a:ext>
            </a:extLst>
          </p:cNvPr>
          <p:cNvCxnSpPr>
            <a:cxnSpLocks/>
            <a:stCxn id="144" idx="3"/>
            <a:endCxn id="145" idx="1"/>
          </p:cNvCxnSpPr>
          <p:nvPr/>
        </p:nvCxnSpPr>
        <p:spPr>
          <a:xfrm flipV="1">
            <a:off x="3697779" y="4129367"/>
            <a:ext cx="4490536" cy="45475"/>
          </a:xfrm>
          <a:prstGeom prst="straightConnector1">
            <a:avLst/>
          </a:prstGeom>
          <a:noFill/>
          <a:ln w="9525" cap="flat" cmpd="sng">
            <a:solidFill>
              <a:srgbClr val="FFFBF7"/>
            </a:solidFill>
            <a:prstDash val="dash"/>
            <a:round/>
            <a:headEnd type="none" w="sm" len="sm"/>
            <a:tailEnd type="none" w="sm" len="sm"/>
          </a:ln>
        </p:spPr>
      </p:cxnSp>
      <p:cxnSp>
        <p:nvCxnSpPr>
          <p:cNvPr id="147" name="Google Shape;755;g263b5305007_0_0">
            <a:extLst>
              <a:ext uri="{FF2B5EF4-FFF2-40B4-BE49-F238E27FC236}">
                <a16:creationId xmlns:a16="http://schemas.microsoft.com/office/drawing/2014/main" id="{3D60E1FA-897E-881F-E708-0026A3C307E2}"/>
              </a:ext>
            </a:extLst>
          </p:cNvPr>
          <p:cNvCxnSpPr>
            <a:cxnSpLocks/>
            <a:stCxn id="145" idx="3"/>
          </p:cNvCxnSpPr>
          <p:nvPr/>
        </p:nvCxnSpPr>
        <p:spPr>
          <a:xfrm>
            <a:off x="10183115" y="4129367"/>
            <a:ext cx="619600" cy="26083"/>
          </a:xfrm>
          <a:prstGeom prst="straightConnector1">
            <a:avLst/>
          </a:prstGeom>
          <a:noFill/>
          <a:ln w="9525" cap="flat" cmpd="sng">
            <a:solidFill>
              <a:srgbClr val="FFFBF7"/>
            </a:solidFill>
            <a:prstDash val="dash"/>
            <a:round/>
            <a:headEnd type="none" w="sm" len="sm"/>
            <a:tailEnd type="none" w="sm" len="sm"/>
          </a:ln>
        </p:spPr>
      </p:cxnSp>
      <p:cxnSp>
        <p:nvCxnSpPr>
          <p:cNvPr id="148" name="Google Shape;757;g263b5305007_0_0">
            <a:extLst>
              <a:ext uri="{FF2B5EF4-FFF2-40B4-BE49-F238E27FC236}">
                <a16:creationId xmlns:a16="http://schemas.microsoft.com/office/drawing/2014/main" id="{742AAC72-EA19-B247-6579-C9DDBF924DD7}"/>
              </a:ext>
            </a:extLst>
          </p:cNvPr>
          <p:cNvCxnSpPr>
            <a:cxnSpLocks/>
            <a:stCxn id="144" idx="1"/>
          </p:cNvCxnSpPr>
          <p:nvPr/>
        </p:nvCxnSpPr>
        <p:spPr>
          <a:xfrm flipH="1">
            <a:off x="1462979" y="4174842"/>
            <a:ext cx="240000" cy="26083"/>
          </a:xfrm>
          <a:prstGeom prst="straightConnector1">
            <a:avLst/>
          </a:prstGeom>
          <a:noFill/>
          <a:ln w="9525" cap="flat" cmpd="sng">
            <a:solidFill>
              <a:srgbClr val="FFFBF7"/>
            </a:solidFill>
            <a:prstDash val="dash"/>
            <a:round/>
            <a:headEnd type="none" w="sm" len="sm"/>
            <a:tailEnd type="oval" w="med" len="med"/>
          </a:ln>
        </p:spPr>
      </p:cxnSp>
      <p:sp>
        <p:nvSpPr>
          <p:cNvPr id="149" name="Google Shape;759;g263b5305007_0_0">
            <a:extLst>
              <a:ext uri="{FF2B5EF4-FFF2-40B4-BE49-F238E27FC236}">
                <a16:creationId xmlns:a16="http://schemas.microsoft.com/office/drawing/2014/main" id="{3F151D41-320E-79D9-9A6A-AE5EE2B93F63}"/>
              </a:ext>
            </a:extLst>
          </p:cNvPr>
          <p:cNvSpPr txBox="1">
            <a:spLocks/>
          </p:cNvSpPr>
          <p:nvPr/>
        </p:nvSpPr>
        <p:spPr>
          <a:xfrm>
            <a:off x="4819200" y="1568606"/>
            <a:ext cx="2553600" cy="6992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1pPr>
            <a:lvl2pPr marR="0" lvl="1"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2pPr>
            <a:lvl3pPr marR="0" lvl="2"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3pPr>
            <a:lvl4pPr marR="0" lvl="3"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4pPr>
            <a:lvl5pPr marR="0" lvl="4"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5pPr>
            <a:lvl6pPr marR="0" lvl="5"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6pPr>
            <a:lvl7pPr marR="0" lvl="6"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7pPr>
            <a:lvl8pPr marR="0" lvl="7"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8pPr>
            <a:lvl9pPr marR="0" lvl="8"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9pPr>
          </a:lstStyle>
          <a:p>
            <a:pPr algn="ctr"/>
            <a:r>
              <a:rPr lang="en-US" sz="2800" b="1" dirty="0">
                <a:solidFill>
                  <a:schemeClr val="tx1"/>
                </a:solidFill>
                <a:latin typeface="UTM Avo" panose="02040603050506020204" pitchFamily="18" charset="0"/>
                <a:ea typeface="Arial"/>
                <a:cs typeface="Arial"/>
                <a:sym typeface="Arial"/>
              </a:rPr>
              <a:t>Quy </a:t>
            </a:r>
            <a:r>
              <a:rPr lang="en-US" sz="2800" b="1" dirty="0" err="1">
                <a:solidFill>
                  <a:schemeClr val="tx1"/>
                </a:solidFill>
                <a:latin typeface="UTM Avo" panose="02040603050506020204" pitchFamily="18" charset="0"/>
                <a:ea typeface="Arial"/>
                <a:cs typeface="Arial"/>
                <a:sym typeface="Arial"/>
              </a:rPr>
              <a:t>trình</a:t>
            </a:r>
            <a:endParaRPr lang="en-US" sz="2800" b="1" dirty="0">
              <a:solidFill>
                <a:schemeClr val="tx1"/>
              </a:solidFill>
              <a:latin typeface="UTM Avo" panose="02040603050506020204" pitchFamily="18" charset="0"/>
              <a:ea typeface="Arial"/>
              <a:cs typeface="Arial"/>
              <a:sym typeface="Arial"/>
            </a:endParaRPr>
          </a:p>
        </p:txBody>
      </p:sp>
      <p:sp>
        <p:nvSpPr>
          <p:cNvPr id="150" name="Google Shape;760;g263b5305007_0_0">
            <a:extLst>
              <a:ext uri="{FF2B5EF4-FFF2-40B4-BE49-F238E27FC236}">
                <a16:creationId xmlns:a16="http://schemas.microsoft.com/office/drawing/2014/main" id="{AAB33065-4C8F-6945-9C76-30D65650E705}"/>
              </a:ext>
            </a:extLst>
          </p:cNvPr>
          <p:cNvSpPr txBox="1"/>
          <p:nvPr/>
        </p:nvSpPr>
        <p:spPr>
          <a:xfrm>
            <a:off x="604108" y="4616327"/>
            <a:ext cx="4819200" cy="1046386"/>
          </a:xfrm>
          <a:prstGeom prst="rect">
            <a:avLst/>
          </a:prstGeom>
          <a:noFill/>
          <a:ln>
            <a:noFill/>
          </a:ln>
        </p:spPr>
        <p:txBody>
          <a:bodyPr spcFirstLastPara="1" wrap="square" lIns="121900" tIns="60933" rIns="121900" bIns="60933" anchor="t" anchorCtr="0">
            <a:spAutoFit/>
          </a:bodyPr>
          <a:lstStyle/>
          <a:p>
            <a:pPr algn="just">
              <a:lnSpc>
                <a:spcPct val="125000"/>
              </a:lnSpc>
            </a:pPr>
            <a:r>
              <a:rPr lang="vi-VN" sz="2400">
                <a:solidFill>
                  <a:schemeClr val="tx1"/>
                </a:solidFill>
                <a:latin typeface="UTM Avo" panose="02040603050506020204" pitchFamily="18" charset="0"/>
              </a:rPr>
              <a:t>Tiến hành viết bản tường trình theo mẫu</a:t>
            </a:r>
            <a:endParaRPr lang="vi-VN" sz="2400" dirty="0">
              <a:solidFill>
                <a:schemeClr val="tx1"/>
              </a:solidFill>
              <a:latin typeface="UTM Avo" panose="02040603050506020204" pitchFamily="18" charset="0"/>
            </a:endParaRPr>
          </a:p>
        </p:txBody>
      </p:sp>
      <p:sp>
        <p:nvSpPr>
          <p:cNvPr id="151" name="Google Shape;761;g263b5305007_0_0">
            <a:extLst>
              <a:ext uri="{FF2B5EF4-FFF2-40B4-BE49-F238E27FC236}">
                <a16:creationId xmlns:a16="http://schemas.microsoft.com/office/drawing/2014/main" id="{702FAF2F-1382-F327-3DFE-48344E448FFB}"/>
              </a:ext>
            </a:extLst>
          </p:cNvPr>
          <p:cNvSpPr txBox="1"/>
          <p:nvPr/>
        </p:nvSpPr>
        <p:spPr>
          <a:xfrm>
            <a:off x="6611274" y="4590195"/>
            <a:ext cx="5148882" cy="1046386"/>
          </a:xfrm>
          <a:prstGeom prst="rect">
            <a:avLst/>
          </a:prstGeom>
          <a:noFill/>
          <a:ln>
            <a:noFill/>
          </a:ln>
        </p:spPr>
        <p:txBody>
          <a:bodyPr spcFirstLastPara="1" wrap="square" lIns="121900" tIns="60933" rIns="121900" bIns="60933" anchor="t" anchorCtr="0">
            <a:spAutoFit/>
          </a:bodyPr>
          <a:lstStyle/>
          <a:p>
            <a:pPr algn="just">
              <a:lnSpc>
                <a:spcPct val="125000"/>
              </a:lnSpc>
              <a:buClr>
                <a:srgbClr val="054A92"/>
              </a:buClr>
              <a:buSzPts val="2000"/>
            </a:pPr>
            <a:r>
              <a:rPr lang="vi-VN" sz="2400">
                <a:solidFill>
                  <a:schemeClr val="tx1"/>
                </a:solidFill>
                <a:latin typeface="UTM Avo" panose="02040603050506020204" pitchFamily="18" charset="0"/>
              </a:rPr>
              <a:t>Đọc, rà soát và chỉnh sửa bản tường trình (nếu cần).</a:t>
            </a:r>
            <a:endParaRPr lang="vi-VN" sz="2400" dirty="0">
              <a:solidFill>
                <a:schemeClr val="tx1"/>
              </a:solidFill>
              <a:latin typeface="UTM Avo" panose="02040603050506020204" pitchFamily="18" charset="0"/>
            </a:endParaRPr>
          </a:p>
        </p:txBody>
      </p:sp>
      <p:grpSp>
        <p:nvGrpSpPr>
          <p:cNvPr id="2" name="Google Shape;770;p13">
            <a:extLst>
              <a:ext uri="{FF2B5EF4-FFF2-40B4-BE49-F238E27FC236}">
                <a16:creationId xmlns:a16="http://schemas.microsoft.com/office/drawing/2014/main" id="{32C1ADC8-A331-7C4D-2C66-BF95F440D74F}"/>
              </a:ext>
            </a:extLst>
          </p:cNvPr>
          <p:cNvGrpSpPr/>
          <p:nvPr/>
        </p:nvGrpSpPr>
        <p:grpSpPr>
          <a:xfrm>
            <a:off x="8882732" y="2649522"/>
            <a:ext cx="1006576" cy="1006520"/>
            <a:chOff x="2372071" y="3353714"/>
            <a:chExt cx="424381" cy="424381"/>
          </a:xfrm>
        </p:grpSpPr>
        <p:sp>
          <p:nvSpPr>
            <p:cNvPr id="3" name="Google Shape;771;p13">
              <a:extLst>
                <a:ext uri="{FF2B5EF4-FFF2-40B4-BE49-F238E27FC236}">
                  <a16:creationId xmlns:a16="http://schemas.microsoft.com/office/drawing/2014/main" id="{E97D46A7-1AD8-D19B-6F34-F9BD8A30EABA}"/>
                </a:ext>
              </a:extLst>
            </p:cNvPr>
            <p:cNvSpPr/>
            <p:nvPr/>
          </p:nvSpPr>
          <p:spPr>
            <a:xfrm>
              <a:off x="2415754" y="3716225"/>
              <a:ext cx="229961" cy="53211"/>
            </a:xfrm>
            <a:custGeom>
              <a:avLst/>
              <a:gdLst/>
              <a:ahLst/>
              <a:cxnLst/>
              <a:rect l="l" t="t" r="r" b="b"/>
              <a:pathLst>
                <a:path w="5817" h="1346" extrusionOk="0">
                  <a:moveTo>
                    <a:pt x="5497" y="1"/>
                  </a:moveTo>
                  <a:cubicBezTo>
                    <a:pt x="5467" y="11"/>
                    <a:pt x="5438" y="21"/>
                    <a:pt x="5398" y="21"/>
                  </a:cubicBezTo>
                  <a:lnTo>
                    <a:pt x="528" y="21"/>
                  </a:lnTo>
                  <a:cubicBezTo>
                    <a:pt x="229" y="80"/>
                    <a:pt x="1" y="350"/>
                    <a:pt x="1" y="678"/>
                  </a:cubicBezTo>
                  <a:cubicBezTo>
                    <a:pt x="1" y="1047"/>
                    <a:pt x="300" y="1345"/>
                    <a:pt x="668" y="1345"/>
                  </a:cubicBezTo>
                  <a:lnTo>
                    <a:pt x="5497" y="1345"/>
                  </a:lnTo>
                  <a:cubicBezTo>
                    <a:pt x="5686" y="1295"/>
                    <a:pt x="5816" y="1136"/>
                    <a:pt x="5816" y="937"/>
                  </a:cubicBezTo>
                  <a:lnTo>
                    <a:pt x="5816" y="1"/>
                  </a:lnTo>
                  <a:close/>
                </a:path>
              </a:pathLst>
            </a:custGeom>
            <a:solidFill>
              <a:srgbClr val="FFFFFF"/>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4" name="Google Shape;772;p13">
              <a:extLst>
                <a:ext uri="{FF2B5EF4-FFF2-40B4-BE49-F238E27FC236}">
                  <a16:creationId xmlns:a16="http://schemas.microsoft.com/office/drawing/2014/main" id="{BD403637-2226-5B40-743C-36C87E90C47F}"/>
                </a:ext>
              </a:extLst>
            </p:cNvPr>
            <p:cNvSpPr/>
            <p:nvPr/>
          </p:nvSpPr>
          <p:spPr>
            <a:xfrm>
              <a:off x="2602346" y="3363518"/>
              <a:ext cx="185842" cy="300407"/>
            </a:xfrm>
            <a:custGeom>
              <a:avLst/>
              <a:gdLst/>
              <a:ahLst/>
              <a:cxnLst/>
              <a:rect l="l" t="t" r="r" b="b"/>
              <a:pathLst>
                <a:path w="4701" h="7599" extrusionOk="0">
                  <a:moveTo>
                    <a:pt x="1" y="1"/>
                  </a:moveTo>
                  <a:lnTo>
                    <a:pt x="1" y="7599"/>
                  </a:lnTo>
                  <a:lnTo>
                    <a:pt x="4701" y="7599"/>
                  </a:lnTo>
                  <a:lnTo>
                    <a:pt x="4701" y="1226"/>
                  </a:lnTo>
                  <a:lnTo>
                    <a:pt x="3476" y="1"/>
                  </a:lnTo>
                  <a:close/>
                </a:path>
              </a:pathLst>
            </a:custGeom>
            <a:solidFill>
              <a:srgbClr val="8CBBDE"/>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5" name="Google Shape;773;p13">
              <a:extLst>
                <a:ext uri="{FF2B5EF4-FFF2-40B4-BE49-F238E27FC236}">
                  <a16:creationId xmlns:a16="http://schemas.microsoft.com/office/drawing/2014/main" id="{2DF78586-FDC3-2C25-4D0F-2617593FE900}"/>
                </a:ext>
              </a:extLst>
            </p:cNvPr>
            <p:cNvSpPr/>
            <p:nvPr/>
          </p:nvSpPr>
          <p:spPr>
            <a:xfrm>
              <a:off x="2738139" y="3361937"/>
              <a:ext cx="50048" cy="50048"/>
            </a:xfrm>
            <a:custGeom>
              <a:avLst/>
              <a:gdLst/>
              <a:ahLst/>
              <a:cxnLst/>
              <a:rect l="l" t="t" r="r" b="b"/>
              <a:pathLst>
                <a:path w="1266" h="1266" extrusionOk="0">
                  <a:moveTo>
                    <a:pt x="1" y="1"/>
                  </a:moveTo>
                  <a:lnTo>
                    <a:pt x="1" y="1266"/>
                  </a:lnTo>
                  <a:lnTo>
                    <a:pt x="1266" y="1266"/>
                  </a:lnTo>
                  <a:lnTo>
                    <a:pt x="1" y="1"/>
                  </a:lnTo>
                  <a:close/>
                </a:path>
              </a:pathLst>
            </a:custGeom>
            <a:solidFill>
              <a:srgbClr val="E3461E"/>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8" name="Google Shape;774;p13">
              <a:extLst>
                <a:ext uri="{FF2B5EF4-FFF2-40B4-BE49-F238E27FC236}">
                  <a16:creationId xmlns:a16="http://schemas.microsoft.com/office/drawing/2014/main" id="{985BEADC-FBFA-D95E-7AF9-087EC6678207}"/>
                </a:ext>
              </a:extLst>
            </p:cNvPr>
            <p:cNvSpPr/>
            <p:nvPr/>
          </p:nvSpPr>
          <p:spPr>
            <a:xfrm>
              <a:off x="2431527" y="3453296"/>
              <a:ext cx="214187" cy="261389"/>
            </a:xfrm>
            <a:custGeom>
              <a:avLst/>
              <a:gdLst/>
              <a:ahLst/>
              <a:cxnLst/>
              <a:rect l="l" t="t" r="r" b="b"/>
              <a:pathLst>
                <a:path w="5418" h="6612" extrusionOk="0">
                  <a:moveTo>
                    <a:pt x="478" y="0"/>
                  </a:moveTo>
                  <a:cubicBezTo>
                    <a:pt x="199" y="110"/>
                    <a:pt x="0" y="378"/>
                    <a:pt x="0" y="697"/>
                  </a:cubicBezTo>
                  <a:lnTo>
                    <a:pt x="0" y="6612"/>
                  </a:lnTo>
                  <a:lnTo>
                    <a:pt x="5208" y="6612"/>
                  </a:lnTo>
                  <a:cubicBezTo>
                    <a:pt x="5327" y="6543"/>
                    <a:pt x="5417" y="6403"/>
                    <a:pt x="5417" y="6244"/>
                  </a:cubicBezTo>
                  <a:lnTo>
                    <a:pt x="5417" y="5317"/>
                  </a:lnTo>
                  <a:lnTo>
                    <a:pt x="2977" y="5317"/>
                  </a:lnTo>
                  <a:lnTo>
                    <a:pt x="2977" y="0"/>
                  </a:lnTo>
                  <a:close/>
                </a:path>
              </a:pathLst>
            </a:custGeom>
            <a:solidFill>
              <a:srgbClr val="E3461E"/>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9" name="Google Shape;775;p13">
              <a:extLst>
                <a:ext uri="{FF2B5EF4-FFF2-40B4-BE49-F238E27FC236}">
                  <a16:creationId xmlns:a16="http://schemas.microsoft.com/office/drawing/2014/main" id="{19958968-152D-A56B-0D99-5002FDB0A4F0}"/>
                </a:ext>
              </a:extLst>
            </p:cNvPr>
            <p:cNvSpPr/>
            <p:nvPr/>
          </p:nvSpPr>
          <p:spPr>
            <a:xfrm>
              <a:off x="2425202" y="3563512"/>
              <a:ext cx="16564" cy="16564"/>
            </a:xfrm>
            <a:custGeom>
              <a:avLst/>
              <a:gdLst/>
              <a:ahLst/>
              <a:cxnLst/>
              <a:rect l="l" t="t" r="r" b="b"/>
              <a:pathLst>
                <a:path w="419" h="419" extrusionOk="0">
                  <a:moveTo>
                    <a:pt x="209" y="0"/>
                  </a:moveTo>
                  <a:cubicBezTo>
                    <a:pt x="150" y="0"/>
                    <a:pt x="100" y="20"/>
                    <a:pt x="61" y="60"/>
                  </a:cubicBezTo>
                  <a:cubicBezTo>
                    <a:pt x="21" y="100"/>
                    <a:pt x="1" y="150"/>
                    <a:pt x="1" y="210"/>
                  </a:cubicBezTo>
                  <a:cubicBezTo>
                    <a:pt x="1" y="259"/>
                    <a:pt x="21" y="319"/>
                    <a:pt x="61" y="359"/>
                  </a:cubicBezTo>
                  <a:cubicBezTo>
                    <a:pt x="100" y="398"/>
                    <a:pt x="150" y="418"/>
                    <a:pt x="209" y="418"/>
                  </a:cubicBezTo>
                  <a:cubicBezTo>
                    <a:pt x="260" y="418"/>
                    <a:pt x="319" y="398"/>
                    <a:pt x="359" y="359"/>
                  </a:cubicBezTo>
                  <a:cubicBezTo>
                    <a:pt x="399" y="319"/>
                    <a:pt x="419" y="259"/>
                    <a:pt x="419" y="210"/>
                  </a:cubicBezTo>
                  <a:cubicBezTo>
                    <a:pt x="419" y="150"/>
                    <a:pt x="399" y="100"/>
                    <a:pt x="359" y="60"/>
                  </a:cubicBezTo>
                  <a:cubicBezTo>
                    <a:pt x="319" y="20"/>
                    <a:pt x="260" y="0"/>
                    <a:pt x="209"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0" name="Google Shape;776;p13">
              <a:extLst>
                <a:ext uri="{FF2B5EF4-FFF2-40B4-BE49-F238E27FC236}">
                  <a16:creationId xmlns:a16="http://schemas.microsoft.com/office/drawing/2014/main" id="{635E9F5F-5A22-CB12-3084-2FF06E9D4EFB}"/>
                </a:ext>
              </a:extLst>
            </p:cNvPr>
            <p:cNvSpPr/>
            <p:nvPr/>
          </p:nvSpPr>
          <p:spPr>
            <a:xfrm>
              <a:off x="2372071" y="3353714"/>
              <a:ext cx="424381" cy="424381"/>
            </a:xfrm>
            <a:custGeom>
              <a:avLst/>
              <a:gdLst/>
              <a:ahLst/>
              <a:cxnLst/>
              <a:rect l="l" t="t" r="r" b="b"/>
              <a:pathLst>
                <a:path w="10735" h="10735" extrusionOk="0">
                  <a:moveTo>
                    <a:pt x="9470" y="717"/>
                  </a:moveTo>
                  <a:lnTo>
                    <a:pt x="10017" y="1264"/>
                  </a:lnTo>
                  <a:lnTo>
                    <a:pt x="9470" y="1264"/>
                  </a:lnTo>
                  <a:lnTo>
                    <a:pt x="9470" y="717"/>
                  </a:lnTo>
                  <a:close/>
                  <a:moveTo>
                    <a:pt x="9052" y="418"/>
                  </a:moveTo>
                  <a:lnTo>
                    <a:pt x="9052" y="1474"/>
                  </a:lnTo>
                  <a:cubicBezTo>
                    <a:pt x="9052" y="1593"/>
                    <a:pt x="9141" y="1683"/>
                    <a:pt x="9261" y="1683"/>
                  </a:cubicBezTo>
                  <a:lnTo>
                    <a:pt x="10316" y="1683"/>
                  </a:lnTo>
                  <a:lnTo>
                    <a:pt x="10316" y="7637"/>
                  </a:lnTo>
                  <a:lnTo>
                    <a:pt x="4700" y="7637"/>
                  </a:lnTo>
                  <a:lnTo>
                    <a:pt x="4700" y="418"/>
                  </a:lnTo>
                  <a:close/>
                  <a:moveTo>
                    <a:pt x="4282" y="2729"/>
                  </a:moveTo>
                  <a:lnTo>
                    <a:pt x="4282" y="7847"/>
                  </a:lnTo>
                  <a:cubicBezTo>
                    <a:pt x="4282" y="7956"/>
                    <a:pt x="4372" y="8055"/>
                    <a:pt x="4491" y="8055"/>
                  </a:cubicBezTo>
                  <a:lnTo>
                    <a:pt x="6712" y="8055"/>
                  </a:lnTo>
                  <a:lnTo>
                    <a:pt x="6712" y="8763"/>
                  </a:lnTo>
                  <a:cubicBezTo>
                    <a:pt x="6712" y="8882"/>
                    <a:pt x="6612" y="8982"/>
                    <a:pt x="6503" y="8982"/>
                  </a:cubicBezTo>
                  <a:lnTo>
                    <a:pt x="1753" y="8982"/>
                  </a:lnTo>
                  <a:cubicBezTo>
                    <a:pt x="1763" y="8972"/>
                    <a:pt x="1763" y="8952"/>
                    <a:pt x="1763" y="8942"/>
                  </a:cubicBezTo>
                  <a:lnTo>
                    <a:pt x="1763" y="6422"/>
                  </a:lnTo>
                  <a:cubicBezTo>
                    <a:pt x="1763" y="6313"/>
                    <a:pt x="1663" y="6214"/>
                    <a:pt x="1553" y="6214"/>
                  </a:cubicBezTo>
                  <a:cubicBezTo>
                    <a:pt x="1434" y="6214"/>
                    <a:pt x="1345" y="6313"/>
                    <a:pt x="1345" y="6422"/>
                  </a:cubicBezTo>
                  <a:lnTo>
                    <a:pt x="1345" y="8942"/>
                  </a:lnTo>
                  <a:lnTo>
                    <a:pt x="1345" y="8982"/>
                  </a:lnTo>
                  <a:lnTo>
                    <a:pt x="876" y="8982"/>
                  </a:lnTo>
                  <a:cubicBezTo>
                    <a:pt x="707" y="8982"/>
                    <a:pt x="548" y="9022"/>
                    <a:pt x="418" y="9111"/>
                  </a:cubicBezTo>
                  <a:lnTo>
                    <a:pt x="418" y="3276"/>
                  </a:lnTo>
                  <a:cubicBezTo>
                    <a:pt x="418" y="2968"/>
                    <a:pt x="668" y="2729"/>
                    <a:pt x="966" y="2729"/>
                  </a:cubicBezTo>
                  <a:close/>
                  <a:moveTo>
                    <a:pt x="6712" y="9360"/>
                  </a:moveTo>
                  <a:lnTo>
                    <a:pt x="6712" y="10107"/>
                  </a:lnTo>
                  <a:cubicBezTo>
                    <a:pt x="6712" y="10226"/>
                    <a:pt x="6612" y="10316"/>
                    <a:pt x="6503" y="10316"/>
                  </a:cubicBezTo>
                  <a:lnTo>
                    <a:pt x="876" y="10316"/>
                  </a:lnTo>
                  <a:cubicBezTo>
                    <a:pt x="628" y="10316"/>
                    <a:pt x="418" y="10117"/>
                    <a:pt x="418" y="9858"/>
                  </a:cubicBezTo>
                  <a:cubicBezTo>
                    <a:pt x="418" y="9599"/>
                    <a:pt x="628" y="9400"/>
                    <a:pt x="876" y="9400"/>
                  </a:cubicBezTo>
                  <a:lnTo>
                    <a:pt x="6503" y="9400"/>
                  </a:lnTo>
                  <a:cubicBezTo>
                    <a:pt x="6572" y="9400"/>
                    <a:pt x="6642" y="9380"/>
                    <a:pt x="6712" y="9360"/>
                  </a:cubicBezTo>
                  <a:close/>
                  <a:moveTo>
                    <a:pt x="4491" y="0"/>
                  </a:moveTo>
                  <a:cubicBezTo>
                    <a:pt x="4372" y="0"/>
                    <a:pt x="4282" y="89"/>
                    <a:pt x="4282" y="209"/>
                  </a:cubicBezTo>
                  <a:lnTo>
                    <a:pt x="4282" y="2310"/>
                  </a:lnTo>
                  <a:lnTo>
                    <a:pt x="966" y="2310"/>
                  </a:lnTo>
                  <a:cubicBezTo>
                    <a:pt x="429" y="2310"/>
                    <a:pt x="0" y="2738"/>
                    <a:pt x="0" y="3276"/>
                  </a:cubicBezTo>
                  <a:lnTo>
                    <a:pt x="0" y="9938"/>
                  </a:lnTo>
                  <a:cubicBezTo>
                    <a:pt x="0" y="9967"/>
                    <a:pt x="0" y="9998"/>
                    <a:pt x="10" y="10018"/>
                  </a:cubicBezTo>
                  <a:cubicBezTo>
                    <a:pt x="90" y="10425"/>
                    <a:pt x="449" y="10734"/>
                    <a:pt x="876" y="10734"/>
                  </a:cubicBezTo>
                  <a:lnTo>
                    <a:pt x="6503" y="10734"/>
                  </a:lnTo>
                  <a:cubicBezTo>
                    <a:pt x="6851" y="10734"/>
                    <a:pt x="7130" y="10456"/>
                    <a:pt x="7130" y="10107"/>
                  </a:cubicBezTo>
                  <a:lnTo>
                    <a:pt x="7130" y="8055"/>
                  </a:lnTo>
                  <a:lnTo>
                    <a:pt x="10526" y="8055"/>
                  </a:lnTo>
                  <a:cubicBezTo>
                    <a:pt x="10645" y="8055"/>
                    <a:pt x="10734" y="7956"/>
                    <a:pt x="10734" y="7847"/>
                  </a:cubicBezTo>
                  <a:lnTo>
                    <a:pt x="10734" y="1474"/>
                  </a:lnTo>
                  <a:cubicBezTo>
                    <a:pt x="10734" y="1424"/>
                    <a:pt x="10714" y="1364"/>
                    <a:pt x="10675" y="1334"/>
                  </a:cubicBezTo>
                  <a:lnTo>
                    <a:pt x="9410" y="60"/>
                  </a:lnTo>
                  <a:cubicBezTo>
                    <a:pt x="9371" y="20"/>
                    <a:pt x="9311" y="0"/>
                    <a:pt x="9261"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4" name="Google Shape;777;p13">
              <a:extLst>
                <a:ext uri="{FF2B5EF4-FFF2-40B4-BE49-F238E27FC236}">
                  <a16:creationId xmlns:a16="http://schemas.microsoft.com/office/drawing/2014/main" id="{5FAABBCD-62FF-25BB-D243-1826D8E591C3}"/>
                </a:ext>
              </a:extLst>
            </p:cNvPr>
            <p:cNvSpPr/>
            <p:nvPr/>
          </p:nvSpPr>
          <p:spPr>
            <a:xfrm>
              <a:off x="2595270" y="3445034"/>
              <a:ext cx="160225" cy="16564"/>
            </a:xfrm>
            <a:custGeom>
              <a:avLst/>
              <a:gdLst/>
              <a:ahLst/>
              <a:cxnLst/>
              <a:rect l="l" t="t" r="r" b="b"/>
              <a:pathLst>
                <a:path w="4053" h="419" extrusionOk="0">
                  <a:moveTo>
                    <a:pt x="209" y="0"/>
                  </a:moveTo>
                  <a:cubicBezTo>
                    <a:pt x="90" y="0"/>
                    <a:pt x="0" y="90"/>
                    <a:pt x="0" y="209"/>
                  </a:cubicBezTo>
                  <a:cubicBezTo>
                    <a:pt x="0" y="319"/>
                    <a:pt x="90" y="419"/>
                    <a:pt x="209" y="419"/>
                  </a:cubicBezTo>
                  <a:lnTo>
                    <a:pt x="3844" y="419"/>
                  </a:lnTo>
                  <a:cubicBezTo>
                    <a:pt x="3964" y="419"/>
                    <a:pt x="4053" y="319"/>
                    <a:pt x="4053" y="209"/>
                  </a:cubicBezTo>
                  <a:cubicBezTo>
                    <a:pt x="4053" y="90"/>
                    <a:pt x="3964" y="0"/>
                    <a:pt x="3844"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6" name="Google Shape;778;p13">
              <a:extLst>
                <a:ext uri="{FF2B5EF4-FFF2-40B4-BE49-F238E27FC236}">
                  <a16:creationId xmlns:a16="http://schemas.microsoft.com/office/drawing/2014/main" id="{8140204E-6EC8-6F96-26FE-CD1484E56292}"/>
                </a:ext>
              </a:extLst>
            </p:cNvPr>
            <p:cNvSpPr/>
            <p:nvPr/>
          </p:nvSpPr>
          <p:spPr>
            <a:xfrm>
              <a:off x="2595270" y="3491484"/>
              <a:ext cx="160225" cy="16564"/>
            </a:xfrm>
            <a:custGeom>
              <a:avLst/>
              <a:gdLst/>
              <a:ahLst/>
              <a:cxnLst/>
              <a:rect l="l" t="t" r="r" b="b"/>
              <a:pathLst>
                <a:path w="4053" h="419" extrusionOk="0">
                  <a:moveTo>
                    <a:pt x="209" y="0"/>
                  </a:moveTo>
                  <a:cubicBezTo>
                    <a:pt x="90" y="0"/>
                    <a:pt x="0" y="90"/>
                    <a:pt x="0" y="209"/>
                  </a:cubicBezTo>
                  <a:cubicBezTo>
                    <a:pt x="0" y="319"/>
                    <a:pt x="90" y="419"/>
                    <a:pt x="209" y="419"/>
                  </a:cubicBezTo>
                  <a:lnTo>
                    <a:pt x="3844" y="419"/>
                  </a:lnTo>
                  <a:cubicBezTo>
                    <a:pt x="3964" y="419"/>
                    <a:pt x="4053" y="319"/>
                    <a:pt x="4053" y="209"/>
                  </a:cubicBezTo>
                  <a:cubicBezTo>
                    <a:pt x="4053" y="90"/>
                    <a:pt x="3964" y="0"/>
                    <a:pt x="3844"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7" name="Google Shape;779;p13">
              <a:extLst>
                <a:ext uri="{FF2B5EF4-FFF2-40B4-BE49-F238E27FC236}">
                  <a16:creationId xmlns:a16="http://schemas.microsoft.com/office/drawing/2014/main" id="{34F28807-2FDE-8EBC-DE93-AF5317EF9650}"/>
                </a:ext>
              </a:extLst>
            </p:cNvPr>
            <p:cNvSpPr/>
            <p:nvPr/>
          </p:nvSpPr>
          <p:spPr>
            <a:xfrm>
              <a:off x="2595270" y="3537935"/>
              <a:ext cx="160225" cy="16564"/>
            </a:xfrm>
            <a:custGeom>
              <a:avLst/>
              <a:gdLst/>
              <a:ahLst/>
              <a:cxnLst/>
              <a:rect l="l" t="t" r="r" b="b"/>
              <a:pathLst>
                <a:path w="4053" h="419" extrusionOk="0">
                  <a:moveTo>
                    <a:pt x="209" y="0"/>
                  </a:moveTo>
                  <a:cubicBezTo>
                    <a:pt x="90" y="0"/>
                    <a:pt x="0" y="90"/>
                    <a:pt x="0" y="209"/>
                  </a:cubicBezTo>
                  <a:cubicBezTo>
                    <a:pt x="0" y="319"/>
                    <a:pt x="90" y="419"/>
                    <a:pt x="209" y="419"/>
                  </a:cubicBezTo>
                  <a:lnTo>
                    <a:pt x="3844" y="419"/>
                  </a:lnTo>
                  <a:cubicBezTo>
                    <a:pt x="3964" y="419"/>
                    <a:pt x="4053" y="319"/>
                    <a:pt x="4053" y="209"/>
                  </a:cubicBezTo>
                  <a:cubicBezTo>
                    <a:pt x="4053" y="90"/>
                    <a:pt x="3964" y="0"/>
                    <a:pt x="3844"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9" name="Google Shape;780;p13">
              <a:extLst>
                <a:ext uri="{FF2B5EF4-FFF2-40B4-BE49-F238E27FC236}">
                  <a16:creationId xmlns:a16="http://schemas.microsoft.com/office/drawing/2014/main" id="{B16DA053-4C44-F447-593B-F7BF4BE899E4}"/>
                </a:ext>
              </a:extLst>
            </p:cNvPr>
            <p:cNvSpPr/>
            <p:nvPr/>
          </p:nvSpPr>
          <p:spPr>
            <a:xfrm>
              <a:off x="2629900" y="3584385"/>
              <a:ext cx="125595" cy="16564"/>
            </a:xfrm>
            <a:custGeom>
              <a:avLst/>
              <a:gdLst/>
              <a:ahLst/>
              <a:cxnLst/>
              <a:rect l="l" t="t" r="r" b="b"/>
              <a:pathLst>
                <a:path w="3177" h="419" extrusionOk="0">
                  <a:moveTo>
                    <a:pt x="209" y="0"/>
                  </a:moveTo>
                  <a:cubicBezTo>
                    <a:pt x="90" y="0"/>
                    <a:pt x="1" y="90"/>
                    <a:pt x="1" y="209"/>
                  </a:cubicBezTo>
                  <a:cubicBezTo>
                    <a:pt x="1" y="319"/>
                    <a:pt x="90" y="419"/>
                    <a:pt x="209" y="419"/>
                  </a:cubicBezTo>
                  <a:lnTo>
                    <a:pt x="2968" y="419"/>
                  </a:lnTo>
                  <a:cubicBezTo>
                    <a:pt x="3088" y="419"/>
                    <a:pt x="3177" y="319"/>
                    <a:pt x="3177" y="209"/>
                  </a:cubicBezTo>
                  <a:cubicBezTo>
                    <a:pt x="3177" y="90"/>
                    <a:pt x="3088" y="0"/>
                    <a:pt x="2968"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30" name="Google Shape;781;p13">
              <a:extLst>
                <a:ext uri="{FF2B5EF4-FFF2-40B4-BE49-F238E27FC236}">
                  <a16:creationId xmlns:a16="http://schemas.microsoft.com/office/drawing/2014/main" id="{BD797F57-5FBE-7908-37E0-BD2E106BC9B5}"/>
                </a:ext>
              </a:extLst>
            </p:cNvPr>
            <p:cNvSpPr/>
            <p:nvPr/>
          </p:nvSpPr>
          <p:spPr>
            <a:xfrm>
              <a:off x="2595270" y="3584385"/>
              <a:ext cx="16564" cy="16564"/>
            </a:xfrm>
            <a:custGeom>
              <a:avLst/>
              <a:gdLst/>
              <a:ahLst/>
              <a:cxnLst/>
              <a:rect l="l" t="t" r="r" b="b"/>
              <a:pathLst>
                <a:path w="419" h="419" extrusionOk="0">
                  <a:moveTo>
                    <a:pt x="209" y="0"/>
                  </a:moveTo>
                  <a:cubicBezTo>
                    <a:pt x="149" y="0"/>
                    <a:pt x="100" y="20"/>
                    <a:pt x="60" y="60"/>
                  </a:cubicBezTo>
                  <a:cubicBezTo>
                    <a:pt x="20" y="100"/>
                    <a:pt x="0" y="149"/>
                    <a:pt x="0" y="209"/>
                  </a:cubicBezTo>
                  <a:cubicBezTo>
                    <a:pt x="0" y="259"/>
                    <a:pt x="20" y="319"/>
                    <a:pt x="60" y="359"/>
                  </a:cubicBezTo>
                  <a:cubicBezTo>
                    <a:pt x="100" y="388"/>
                    <a:pt x="149" y="419"/>
                    <a:pt x="209" y="419"/>
                  </a:cubicBezTo>
                  <a:cubicBezTo>
                    <a:pt x="269" y="419"/>
                    <a:pt x="319" y="388"/>
                    <a:pt x="359" y="359"/>
                  </a:cubicBezTo>
                  <a:cubicBezTo>
                    <a:pt x="399" y="319"/>
                    <a:pt x="419" y="259"/>
                    <a:pt x="419" y="209"/>
                  </a:cubicBezTo>
                  <a:cubicBezTo>
                    <a:pt x="419" y="149"/>
                    <a:pt x="399" y="100"/>
                    <a:pt x="359" y="60"/>
                  </a:cubicBezTo>
                  <a:cubicBezTo>
                    <a:pt x="319" y="20"/>
                    <a:pt x="269" y="0"/>
                    <a:pt x="209"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grpSp>
      <p:grpSp>
        <p:nvGrpSpPr>
          <p:cNvPr id="31" name="Google Shape;782;p13">
            <a:extLst>
              <a:ext uri="{FF2B5EF4-FFF2-40B4-BE49-F238E27FC236}">
                <a16:creationId xmlns:a16="http://schemas.microsoft.com/office/drawing/2014/main" id="{BD41AC37-2A95-C87C-02B4-11160F1F842E}"/>
              </a:ext>
            </a:extLst>
          </p:cNvPr>
          <p:cNvGrpSpPr/>
          <p:nvPr/>
        </p:nvGrpSpPr>
        <p:grpSpPr>
          <a:xfrm>
            <a:off x="2360117" y="2683558"/>
            <a:ext cx="1006608" cy="1005669"/>
            <a:chOff x="3875797" y="3353714"/>
            <a:chExt cx="424777" cy="424381"/>
          </a:xfrm>
        </p:grpSpPr>
        <p:sp>
          <p:nvSpPr>
            <p:cNvPr id="32" name="Google Shape;783;p13">
              <a:extLst>
                <a:ext uri="{FF2B5EF4-FFF2-40B4-BE49-F238E27FC236}">
                  <a16:creationId xmlns:a16="http://schemas.microsoft.com/office/drawing/2014/main" id="{C9976235-C20E-0B3E-9CB4-4390A58D3205}"/>
                </a:ext>
              </a:extLst>
            </p:cNvPr>
            <p:cNvSpPr/>
            <p:nvPr/>
          </p:nvSpPr>
          <p:spPr>
            <a:xfrm>
              <a:off x="3934462" y="3662303"/>
              <a:ext cx="153940" cy="49257"/>
            </a:xfrm>
            <a:custGeom>
              <a:avLst/>
              <a:gdLst/>
              <a:ahLst/>
              <a:cxnLst/>
              <a:rect l="l" t="t" r="r" b="b"/>
              <a:pathLst>
                <a:path w="3894" h="1246" extrusionOk="0">
                  <a:moveTo>
                    <a:pt x="0" y="1"/>
                  </a:moveTo>
                  <a:lnTo>
                    <a:pt x="0" y="1245"/>
                  </a:lnTo>
                  <a:lnTo>
                    <a:pt x="3893" y="1245"/>
                  </a:lnTo>
                  <a:lnTo>
                    <a:pt x="3893" y="1"/>
                  </a:lnTo>
                  <a:close/>
                </a:path>
              </a:pathLst>
            </a:custGeom>
            <a:solidFill>
              <a:srgbClr val="E3461E"/>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33" name="Google Shape;784;p13">
              <a:extLst>
                <a:ext uri="{FF2B5EF4-FFF2-40B4-BE49-F238E27FC236}">
                  <a16:creationId xmlns:a16="http://schemas.microsoft.com/office/drawing/2014/main" id="{5DEBC4C3-320A-55BE-4E56-59E1D20FB52D}"/>
                </a:ext>
              </a:extLst>
            </p:cNvPr>
            <p:cNvSpPr/>
            <p:nvPr/>
          </p:nvSpPr>
          <p:spPr>
            <a:xfrm>
              <a:off x="3884059" y="3361937"/>
              <a:ext cx="203948" cy="329938"/>
            </a:xfrm>
            <a:custGeom>
              <a:avLst/>
              <a:gdLst/>
              <a:ahLst/>
              <a:cxnLst/>
              <a:rect l="l" t="t" r="r" b="b"/>
              <a:pathLst>
                <a:path w="5159" h="8346" extrusionOk="0">
                  <a:moveTo>
                    <a:pt x="1" y="1"/>
                  </a:moveTo>
                  <a:lnTo>
                    <a:pt x="1" y="7509"/>
                  </a:lnTo>
                  <a:lnTo>
                    <a:pt x="3535" y="7509"/>
                  </a:lnTo>
                  <a:cubicBezTo>
                    <a:pt x="4183" y="7509"/>
                    <a:pt x="4790" y="7828"/>
                    <a:pt x="5159" y="8345"/>
                  </a:cubicBezTo>
                  <a:lnTo>
                    <a:pt x="5159" y="837"/>
                  </a:lnTo>
                  <a:cubicBezTo>
                    <a:pt x="4790" y="310"/>
                    <a:pt x="4183" y="1"/>
                    <a:pt x="3535" y="1"/>
                  </a:cubicBezTo>
                  <a:close/>
                </a:path>
              </a:pathLst>
            </a:custGeom>
            <a:solidFill>
              <a:srgbClr val="FFFFFF"/>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34" name="Google Shape;785;p13">
              <a:extLst>
                <a:ext uri="{FF2B5EF4-FFF2-40B4-BE49-F238E27FC236}">
                  <a16:creationId xmlns:a16="http://schemas.microsoft.com/office/drawing/2014/main" id="{056CA640-0783-2714-286E-95C19C45ABAF}"/>
                </a:ext>
              </a:extLst>
            </p:cNvPr>
            <p:cNvSpPr/>
            <p:nvPr/>
          </p:nvSpPr>
          <p:spPr>
            <a:xfrm>
              <a:off x="4128131" y="3361937"/>
              <a:ext cx="164178" cy="300803"/>
            </a:xfrm>
            <a:custGeom>
              <a:avLst/>
              <a:gdLst/>
              <a:ahLst/>
              <a:cxnLst/>
              <a:rect l="l" t="t" r="r" b="b"/>
              <a:pathLst>
                <a:path w="4153" h="7609" extrusionOk="0">
                  <a:moveTo>
                    <a:pt x="1384" y="1"/>
                  </a:moveTo>
                  <a:cubicBezTo>
                    <a:pt x="826" y="71"/>
                    <a:pt x="319" y="359"/>
                    <a:pt x="0" y="828"/>
                  </a:cubicBezTo>
                  <a:lnTo>
                    <a:pt x="0" y="7608"/>
                  </a:lnTo>
                  <a:cubicBezTo>
                    <a:pt x="189" y="7549"/>
                    <a:pt x="399" y="7509"/>
                    <a:pt x="607" y="7509"/>
                  </a:cubicBezTo>
                  <a:lnTo>
                    <a:pt x="1384" y="7509"/>
                  </a:lnTo>
                  <a:cubicBezTo>
                    <a:pt x="1464" y="7499"/>
                    <a:pt x="1543" y="7499"/>
                    <a:pt x="1623" y="7499"/>
                  </a:cubicBezTo>
                  <a:lnTo>
                    <a:pt x="4152" y="7499"/>
                  </a:lnTo>
                  <a:lnTo>
                    <a:pt x="4152" y="1"/>
                  </a:lnTo>
                  <a:close/>
                </a:path>
              </a:pathLst>
            </a:custGeom>
            <a:solidFill>
              <a:srgbClr val="8CBBDE"/>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35" name="Google Shape;786;p13">
              <a:extLst>
                <a:ext uri="{FF2B5EF4-FFF2-40B4-BE49-F238E27FC236}">
                  <a16:creationId xmlns:a16="http://schemas.microsoft.com/office/drawing/2014/main" id="{5EEDFC8F-5AA1-4D7C-5117-E760B850EA46}"/>
                </a:ext>
              </a:extLst>
            </p:cNvPr>
            <p:cNvSpPr/>
            <p:nvPr/>
          </p:nvSpPr>
          <p:spPr>
            <a:xfrm>
              <a:off x="4124177" y="3549320"/>
              <a:ext cx="168132" cy="220473"/>
            </a:xfrm>
            <a:custGeom>
              <a:avLst/>
              <a:gdLst/>
              <a:ahLst/>
              <a:cxnLst/>
              <a:rect l="l" t="t" r="r" b="b"/>
              <a:pathLst>
                <a:path w="4253" h="5577" extrusionOk="0">
                  <a:moveTo>
                    <a:pt x="1614" y="1"/>
                  </a:moveTo>
                  <a:cubicBezTo>
                    <a:pt x="1404" y="1"/>
                    <a:pt x="1236" y="170"/>
                    <a:pt x="1236" y="379"/>
                  </a:cubicBezTo>
                  <a:lnTo>
                    <a:pt x="1236" y="3576"/>
                  </a:lnTo>
                  <a:lnTo>
                    <a:pt x="787" y="2829"/>
                  </a:lnTo>
                  <a:cubicBezTo>
                    <a:pt x="713" y="2708"/>
                    <a:pt x="581" y="2641"/>
                    <a:pt x="444" y="2641"/>
                  </a:cubicBezTo>
                  <a:cubicBezTo>
                    <a:pt x="378" y="2641"/>
                    <a:pt x="311" y="2657"/>
                    <a:pt x="249" y="2689"/>
                  </a:cubicBezTo>
                  <a:cubicBezTo>
                    <a:pt x="70" y="2799"/>
                    <a:pt x="1" y="3018"/>
                    <a:pt x="90" y="3207"/>
                  </a:cubicBezTo>
                  <a:lnTo>
                    <a:pt x="1236" y="5577"/>
                  </a:lnTo>
                  <a:lnTo>
                    <a:pt x="4252" y="5577"/>
                  </a:lnTo>
                  <a:lnTo>
                    <a:pt x="4252" y="2271"/>
                  </a:lnTo>
                  <a:cubicBezTo>
                    <a:pt x="4252" y="2072"/>
                    <a:pt x="4083" y="1903"/>
                    <a:pt x="3874" y="1903"/>
                  </a:cubicBezTo>
                  <a:cubicBezTo>
                    <a:pt x="3665" y="1903"/>
                    <a:pt x="3495" y="2072"/>
                    <a:pt x="3495" y="2271"/>
                  </a:cubicBezTo>
                  <a:lnTo>
                    <a:pt x="3495" y="1972"/>
                  </a:lnTo>
                  <a:cubicBezTo>
                    <a:pt x="3495" y="1764"/>
                    <a:pt x="3327" y="1604"/>
                    <a:pt x="3117" y="1604"/>
                  </a:cubicBezTo>
                  <a:cubicBezTo>
                    <a:pt x="2908" y="1604"/>
                    <a:pt x="2749" y="1764"/>
                    <a:pt x="2749" y="1972"/>
                  </a:cubicBezTo>
                  <a:cubicBezTo>
                    <a:pt x="2749" y="1764"/>
                    <a:pt x="2579" y="1604"/>
                    <a:pt x="2371" y="1604"/>
                  </a:cubicBezTo>
                  <a:cubicBezTo>
                    <a:pt x="2161" y="1604"/>
                    <a:pt x="1992" y="1764"/>
                    <a:pt x="1992" y="1972"/>
                  </a:cubicBezTo>
                  <a:lnTo>
                    <a:pt x="1992" y="379"/>
                  </a:lnTo>
                  <a:cubicBezTo>
                    <a:pt x="1992" y="170"/>
                    <a:pt x="1823" y="1"/>
                    <a:pt x="1614" y="1"/>
                  </a:cubicBezTo>
                  <a:close/>
                </a:path>
              </a:pathLst>
            </a:custGeom>
            <a:solidFill>
              <a:srgbClr val="E3461E"/>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36" name="Google Shape;787;p13">
              <a:extLst>
                <a:ext uri="{FF2B5EF4-FFF2-40B4-BE49-F238E27FC236}">
                  <a16:creationId xmlns:a16="http://schemas.microsoft.com/office/drawing/2014/main" id="{0DF30139-9A64-CCC9-32DB-0B87FB2168C6}"/>
                </a:ext>
              </a:extLst>
            </p:cNvPr>
            <p:cNvSpPr/>
            <p:nvPr/>
          </p:nvSpPr>
          <p:spPr>
            <a:xfrm>
              <a:off x="3919480" y="3409178"/>
              <a:ext cx="16604" cy="16564"/>
            </a:xfrm>
            <a:custGeom>
              <a:avLst/>
              <a:gdLst/>
              <a:ahLst/>
              <a:cxnLst/>
              <a:rect l="l" t="t" r="r" b="b"/>
              <a:pathLst>
                <a:path w="420" h="419" extrusionOk="0">
                  <a:moveTo>
                    <a:pt x="210" y="1"/>
                  </a:moveTo>
                  <a:cubicBezTo>
                    <a:pt x="150" y="1"/>
                    <a:pt x="100" y="21"/>
                    <a:pt x="61" y="61"/>
                  </a:cubicBezTo>
                  <a:cubicBezTo>
                    <a:pt x="21" y="100"/>
                    <a:pt x="1" y="160"/>
                    <a:pt x="1" y="210"/>
                  </a:cubicBezTo>
                  <a:cubicBezTo>
                    <a:pt x="1" y="270"/>
                    <a:pt x="21" y="319"/>
                    <a:pt x="61" y="359"/>
                  </a:cubicBezTo>
                  <a:cubicBezTo>
                    <a:pt x="100" y="399"/>
                    <a:pt x="150" y="419"/>
                    <a:pt x="210" y="419"/>
                  </a:cubicBezTo>
                  <a:cubicBezTo>
                    <a:pt x="260" y="419"/>
                    <a:pt x="319" y="399"/>
                    <a:pt x="359" y="359"/>
                  </a:cubicBezTo>
                  <a:cubicBezTo>
                    <a:pt x="399" y="319"/>
                    <a:pt x="419" y="270"/>
                    <a:pt x="419" y="210"/>
                  </a:cubicBezTo>
                  <a:cubicBezTo>
                    <a:pt x="419" y="160"/>
                    <a:pt x="399" y="100"/>
                    <a:pt x="359" y="61"/>
                  </a:cubicBezTo>
                  <a:cubicBezTo>
                    <a:pt x="319" y="21"/>
                    <a:pt x="260" y="1"/>
                    <a:pt x="210"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37" name="Google Shape;788;p13">
              <a:extLst>
                <a:ext uri="{FF2B5EF4-FFF2-40B4-BE49-F238E27FC236}">
                  <a16:creationId xmlns:a16="http://schemas.microsoft.com/office/drawing/2014/main" id="{CB8B2969-D294-9785-F578-9E47C8EFCB69}"/>
                </a:ext>
              </a:extLst>
            </p:cNvPr>
            <p:cNvSpPr/>
            <p:nvPr/>
          </p:nvSpPr>
          <p:spPr>
            <a:xfrm>
              <a:off x="3919480" y="3455628"/>
              <a:ext cx="133501" cy="16564"/>
            </a:xfrm>
            <a:custGeom>
              <a:avLst/>
              <a:gdLst/>
              <a:ahLst/>
              <a:cxnLst/>
              <a:rect l="l" t="t" r="r" b="b"/>
              <a:pathLst>
                <a:path w="3377" h="419" extrusionOk="0">
                  <a:moveTo>
                    <a:pt x="210" y="1"/>
                  </a:moveTo>
                  <a:cubicBezTo>
                    <a:pt x="90" y="1"/>
                    <a:pt x="1" y="91"/>
                    <a:pt x="1" y="210"/>
                  </a:cubicBezTo>
                  <a:cubicBezTo>
                    <a:pt x="1" y="330"/>
                    <a:pt x="90" y="419"/>
                    <a:pt x="210" y="419"/>
                  </a:cubicBezTo>
                  <a:lnTo>
                    <a:pt x="3167" y="419"/>
                  </a:lnTo>
                  <a:cubicBezTo>
                    <a:pt x="3276" y="419"/>
                    <a:pt x="3376" y="330"/>
                    <a:pt x="3376" y="210"/>
                  </a:cubicBezTo>
                  <a:cubicBezTo>
                    <a:pt x="3376" y="91"/>
                    <a:pt x="3276" y="1"/>
                    <a:pt x="3167"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38" name="Google Shape;789;p13">
              <a:extLst>
                <a:ext uri="{FF2B5EF4-FFF2-40B4-BE49-F238E27FC236}">
                  <a16:creationId xmlns:a16="http://schemas.microsoft.com/office/drawing/2014/main" id="{C8567F93-1A8D-BFBB-00A3-9F65C55791D6}"/>
                </a:ext>
              </a:extLst>
            </p:cNvPr>
            <p:cNvSpPr/>
            <p:nvPr/>
          </p:nvSpPr>
          <p:spPr>
            <a:xfrm>
              <a:off x="3919480" y="3502079"/>
              <a:ext cx="133501" cy="16564"/>
            </a:xfrm>
            <a:custGeom>
              <a:avLst/>
              <a:gdLst/>
              <a:ahLst/>
              <a:cxnLst/>
              <a:rect l="l" t="t" r="r" b="b"/>
              <a:pathLst>
                <a:path w="3377" h="419" extrusionOk="0">
                  <a:moveTo>
                    <a:pt x="210" y="1"/>
                  </a:moveTo>
                  <a:cubicBezTo>
                    <a:pt x="90" y="1"/>
                    <a:pt x="1" y="91"/>
                    <a:pt x="1" y="210"/>
                  </a:cubicBezTo>
                  <a:cubicBezTo>
                    <a:pt x="1" y="330"/>
                    <a:pt x="90" y="419"/>
                    <a:pt x="210" y="419"/>
                  </a:cubicBezTo>
                  <a:lnTo>
                    <a:pt x="3167" y="419"/>
                  </a:lnTo>
                  <a:cubicBezTo>
                    <a:pt x="3276" y="419"/>
                    <a:pt x="3376" y="330"/>
                    <a:pt x="3376" y="210"/>
                  </a:cubicBezTo>
                  <a:cubicBezTo>
                    <a:pt x="3376" y="91"/>
                    <a:pt x="3276" y="1"/>
                    <a:pt x="3167"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39" name="Google Shape;790;p13">
              <a:extLst>
                <a:ext uri="{FF2B5EF4-FFF2-40B4-BE49-F238E27FC236}">
                  <a16:creationId xmlns:a16="http://schemas.microsoft.com/office/drawing/2014/main" id="{EA064CAA-D7A4-8972-D5BF-78F996667B55}"/>
                </a:ext>
              </a:extLst>
            </p:cNvPr>
            <p:cNvSpPr/>
            <p:nvPr/>
          </p:nvSpPr>
          <p:spPr>
            <a:xfrm>
              <a:off x="3919480" y="3548529"/>
              <a:ext cx="133501" cy="16564"/>
            </a:xfrm>
            <a:custGeom>
              <a:avLst/>
              <a:gdLst/>
              <a:ahLst/>
              <a:cxnLst/>
              <a:rect l="l" t="t" r="r" b="b"/>
              <a:pathLst>
                <a:path w="3377" h="419" extrusionOk="0">
                  <a:moveTo>
                    <a:pt x="210" y="1"/>
                  </a:moveTo>
                  <a:cubicBezTo>
                    <a:pt x="90" y="1"/>
                    <a:pt x="1" y="91"/>
                    <a:pt x="1" y="210"/>
                  </a:cubicBezTo>
                  <a:cubicBezTo>
                    <a:pt x="1" y="330"/>
                    <a:pt x="90" y="419"/>
                    <a:pt x="210" y="419"/>
                  </a:cubicBezTo>
                  <a:lnTo>
                    <a:pt x="3167" y="419"/>
                  </a:lnTo>
                  <a:cubicBezTo>
                    <a:pt x="3276" y="419"/>
                    <a:pt x="3376" y="330"/>
                    <a:pt x="3376" y="210"/>
                  </a:cubicBezTo>
                  <a:cubicBezTo>
                    <a:pt x="3376" y="91"/>
                    <a:pt x="3276" y="1"/>
                    <a:pt x="3167"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40" name="Google Shape;791;p13">
              <a:extLst>
                <a:ext uri="{FF2B5EF4-FFF2-40B4-BE49-F238E27FC236}">
                  <a16:creationId xmlns:a16="http://schemas.microsoft.com/office/drawing/2014/main" id="{DDE662D4-2682-DC5A-8C91-D3087B6879AB}"/>
                </a:ext>
              </a:extLst>
            </p:cNvPr>
            <p:cNvSpPr/>
            <p:nvPr/>
          </p:nvSpPr>
          <p:spPr>
            <a:xfrm>
              <a:off x="3919480" y="3594980"/>
              <a:ext cx="133501" cy="16564"/>
            </a:xfrm>
            <a:custGeom>
              <a:avLst/>
              <a:gdLst/>
              <a:ahLst/>
              <a:cxnLst/>
              <a:rect l="l" t="t" r="r" b="b"/>
              <a:pathLst>
                <a:path w="3377" h="419" extrusionOk="0">
                  <a:moveTo>
                    <a:pt x="210" y="1"/>
                  </a:moveTo>
                  <a:cubicBezTo>
                    <a:pt x="90" y="1"/>
                    <a:pt x="1" y="91"/>
                    <a:pt x="1" y="210"/>
                  </a:cubicBezTo>
                  <a:cubicBezTo>
                    <a:pt x="1" y="330"/>
                    <a:pt x="90" y="419"/>
                    <a:pt x="210" y="419"/>
                  </a:cubicBezTo>
                  <a:lnTo>
                    <a:pt x="3167" y="419"/>
                  </a:lnTo>
                  <a:cubicBezTo>
                    <a:pt x="3276" y="419"/>
                    <a:pt x="3376" y="330"/>
                    <a:pt x="3376" y="210"/>
                  </a:cubicBezTo>
                  <a:cubicBezTo>
                    <a:pt x="3376" y="91"/>
                    <a:pt x="3276" y="1"/>
                    <a:pt x="3167"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41" name="Google Shape;792;p13">
              <a:extLst>
                <a:ext uri="{FF2B5EF4-FFF2-40B4-BE49-F238E27FC236}">
                  <a16:creationId xmlns:a16="http://schemas.microsoft.com/office/drawing/2014/main" id="{48290B2F-DF93-8FC6-A4CA-B864F5FA872C}"/>
                </a:ext>
              </a:extLst>
            </p:cNvPr>
            <p:cNvSpPr/>
            <p:nvPr/>
          </p:nvSpPr>
          <p:spPr>
            <a:xfrm>
              <a:off x="3952133" y="3409178"/>
              <a:ext cx="100847" cy="16564"/>
            </a:xfrm>
            <a:custGeom>
              <a:avLst/>
              <a:gdLst/>
              <a:ahLst/>
              <a:cxnLst/>
              <a:rect l="l" t="t" r="r" b="b"/>
              <a:pathLst>
                <a:path w="2551" h="419" extrusionOk="0">
                  <a:moveTo>
                    <a:pt x="210" y="1"/>
                  </a:moveTo>
                  <a:cubicBezTo>
                    <a:pt x="91" y="1"/>
                    <a:pt x="1" y="91"/>
                    <a:pt x="1" y="210"/>
                  </a:cubicBezTo>
                  <a:cubicBezTo>
                    <a:pt x="1" y="330"/>
                    <a:pt x="91" y="419"/>
                    <a:pt x="210" y="419"/>
                  </a:cubicBezTo>
                  <a:lnTo>
                    <a:pt x="2341" y="419"/>
                  </a:lnTo>
                  <a:cubicBezTo>
                    <a:pt x="2450" y="419"/>
                    <a:pt x="2550" y="330"/>
                    <a:pt x="2550" y="210"/>
                  </a:cubicBezTo>
                  <a:cubicBezTo>
                    <a:pt x="2550" y="91"/>
                    <a:pt x="2450" y="1"/>
                    <a:pt x="2341"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42" name="Google Shape;793;p13">
              <a:extLst>
                <a:ext uri="{FF2B5EF4-FFF2-40B4-BE49-F238E27FC236}">
                  <a16:creationId xmlns:a16="http://schemas.microsoft.com/office/drawing/2014/main" id="{9A6B3AF7-53C1-06D2-56C2-88BD22348ED2}"/>
                </a:ext>
              </a:extLst>
            </p:cNvPr>
            <p:cNvSpPr/>
            <p:nvPr/>
          </p:nvSpPr>
          <p:spPr>
            <a:xfrm>
              <a:off x="3875797" y="3353714"/>
              <a:ext cx="424777" cy="424381"/>
            </a:xfrm>
            <a:custGeom>
              <a:avLst/>
              <a:gdLst/>
              <a:ahLst/>
              <a:cxnLst/>
              <a:rect l="l" t="t" r="r" b="b"/>
              <a:pathLst>
                <a:path w="10745" h="10735" extrusionOk="0">
                  <a:moveTo>
                    <a:pt x="3744" y="418"/>
                  </a:moveTo>
                  <a:cubicBezTo>
                    <a:pt x="4302" y="418"/>
                    <a:pt x="4830" y="677"/>
                    <a:pt x="5158" y="1115"/>
                  </a:cubicBezTo>
                  <a:lnTo>
                    <a:pt x="5158" y="8026"/>
                  </a:lnTo>
                  <a:cubicBezTo>
                    <a:pt x="4770" y="7697"/>
                    <a:pt x="4272" y="7508"/>
                    <a:pt x="3744" y="7508"/>
                  </a:cubicBezTo>
                  <a:lnTo>
                    <a:pt x="418" y="7508"/>
                  </a:lnTo>
                  <a:lnTo>
                    <a:pt x="418" y="418"/>
                  </a:lnTo>
                  <a:close/>
                  <a:moveTo>
                    <a:pt x="10327" y="418"/>
                  </a:moveTo>
                  <a:lnTo>
                    <a:pt x="10327" y="6661"/>
                  </a:lnTo>
                  <a:cubicBezTo>
                    <a:pt x="10267" y="6641"/>
                    <a:pt x="10217" y="6641"/>
                    <a:pt x="10157" y="6641"/>
                  </a:cubicBezTo>
                  <a:cubicBezTo>
                    <a:pt x="10077" y="6641"/>
                    <a:pt x="10008" y="6652"/>
                    <a:pt x="9938" y="6681"/>
                  </a:cubicBezTo>
                  <a:cubicBezTo>
                    <a:pt x="9849" y="6482"/>
                    <a:pt x="9639" y="6343"/>
                    <a:pt x="9400" y="6343"/>
                  </a:cubicBezTo>
                  <a:cubicBezTo>
                    <a:pt x="9261" y="6343"/>
                    <a:pt x="9132" y="6393"/>
                    <a:pt x="9032" y="6473"/>
                  </a:cubicBezTo>
                  <a:cubicBezTo>
                    <a:pt x="8922" y="6393"/>
                    <a:pt x="8793" y="6343"/>
                    <a:pt x="8654" y="6343"/>
                  </a:cubicBezTo>
                  <a:cubicBezTo>
                    <a:pt x="8594" y="6343"/>
                    <a:pt x="8534" y="6343"/>
                    <a:pt x="8484" y="6363"/>
                  </a:cubicBezTo>
                  <a:lnTo>
                    <a:pt x="8484" y="5347"/>
                  </a:lnTo>
                  <a:lnTo>
                    <a:pt x="9430" y="5347"/>
                  </a:lnTo>
                  <a:cubicBezTo>
                    <a:pt x="9550" y="5347"/>
                    <a:pt x="9639" y="5258"/>
                    <a:pt x="9639" y="5138"/>
                  </a:cubicBezTo>
                  <a:cubicBezTo>
                    <a:pt x="9639" y="5019"/>
                    <a:pt x="9550" y="4929"/>
                    <a:pt x="9430" y="4929"/>
                  </a:cubicBezTo>
                  <a:lnTo>
                    <a:pt x="8325" y="4929"/>
                  </a:lnTo>
                  <a:cubicBezTo>
                    <a:pt x="8225" y="4809"/>
                    <a:pt x="8066" y="4740"/>
                    <a:pt x="7897" y="4740"/>
                  </a:cubicBezTo>
                  <a:cubicBezTo>
                    <a:pt x="7727" y="4740"/>
                    <a:pt x="7578" y="4809"/>
                    <a:pt x="7468" y="4929"/>
                  </a:cubicBezTo>
                  <a:lnTo>
                    <a:pt x="6473" y="4929"/>
                  </a:lnTo>
                  <a:cubicBezTo>
                    <a:pt x="6353" y="4929"/>
                    <a:pt x="6264" y="5019"/>
                    <a:pt x="6264" y="5138"/>
                  </a:cubicBezTo>
                  <a:cubicBezTo>
                    <a:pt x="6264" y="5258"/>
                    <a:pt x="6353" y="5347"/>
                    <a:pt x="6473" y="5347"/>
                  </a:cubicBezTo>
                  <a:lnTo>
                    <a:pt x="7309" y="5347"/>
                  </a:lnTo>
                  <a:lnTo>
                    <a:pt x="7309" y="7777"/>
                  </a:lnTo>
                  <a:lnTo>
                    <a:pt x="7249" y="7668"/>
                  </a:lnTo>
                  <a:cubicBezTo>
                    <a:pt x="7137" y="7482"/>
                    <a:pt x="6935" y="7380"/>
                    <a:pt x="6730" y="7380"/>
                  </a:cubicBezTo>
                  <a:cubicBezTo>
                    <a:pt x="6628" y="7380"/>
                    <a:pt x="6526" y="7405"/>
                    <a:pt x="6433" y="7458"/>
                  </a:cubicBezTo>
                  <a:cubicBezTo>
                    <a:pt x="6344" y="7508"/>
                    <a:pt x="6284" y="7568"/>
                    <a:pt x="6234" y="7648"/>
                  </a:cubicBezTo>
                  <a:cubicBezTo>
                    <a:pt x="6065" y="7707"/>
                    <a:pt x="5905" y="7787"/>
                    <a:pt x="5766" y="7887"/>
                  </a:cubicBezTo>
                  <a:cubicBezTo>
                    <a:pt x="5696" y="7926"/>
                    <a:pt x="5636" y="7976"/>
                    <a:pt x="5576" y="8026"/>
                  </a:cubicBezTo>
                  <a:lnTo>
                    <a:pt x="5576" y="1115"/>
                  </a:lnTo>
                  <a:cubicBezTo>
                    <a:pt x="5915" y="677"/>
                    <a:pt x="6443" y="418"/>
                    <a:pt x="6990" y="418"/>
                  </a:cubicBezTo>
                  <a:close/>
                  <a:moveTo>
                    <a:pt x="6144" y="8145"/>
                  </a:moveTo>
                  <a:cubicBezTo>
                    <a:pt x="6154" y="8175"/>
                    <a:pt x="6174" y="8215"/>
                    <a:pt x="6184" y="8245"/>
                  </a:cubicBezTo>
                  <a:lnTo>
                    <a:pt x="6483" y="8852"/>
                  </a:lnTo>
                  <a:lnTo>
                    <a:pt x="5587" y="8852"/>
                  </a:lnTo>
                  <a:lnTo>
                    <a:pt x="5587" y="8623"/>
                  </a:lnTo>
                  <a:cubicBezTo>
                    <a:pt x="5696" y="8474"/>
                    <a:pt x="5835" y="8345"/>
                    <a:pt x="5995" y="8235"/>
                  </a:cubicBezTo>
                  <a:lnTo>
                    <a:pt x="6144" y="8145"/>
                  </a:lnTo>
                  <a:close/>
                  <a:moveTo>
                    <a:pt x="210" y="0"/>
                  </a:moveTo>
                  <a:cubicBezTo>
                    <a:pt x="100" y="0"/>
                    <a:pt x="0" y="89"/>
                    <a:pt x="0" y="209"/>
                  </a:cubicBezTo>
                  <a:lnTo>
                    <a:pt x="0" y="9062"/>
                  </a:lnTo>
                  <a:cubicBezTo>
                    <a:pt x="0" y="9181"/>
                    <a:pt x="100" y="9270"/>
                    <a:pt x="210" y="9270"/>
                  </a:cubicBezTo>
                  <a:lnTo>
                    <a:pt x="1852" y="9270"/>
                  </a:lnTo>
                  <a:cubicBezTo>
                    <a:pt x="1962" y="9270"/>
                    <a:pt x="2062" y="9181"/>
                    <a:pt x="2062" y="9062"/>
                  </a:cubicBezTo>
                  <a:cubicBezTo>
                    <a:pt x="2062" y="8942"/>
                    <a:pt x="1962" y="8852"/>
                    <a:pt x="1852" y="8852"/>
                  </a:cubicBezTo>
                  <a:lnTo>
                    <a:pt x="418" y="8852"/>
                  </a:lnTo>
                  <a:lnTo>
                    <a:pt x="418" y="7926"/>
                  </a:lnTo>
                  <a:lnTo>
                    <a:pt x="3744" y="7926"/>
                  </a:lnTo>
                  <a:cubicBezTo>
                    <a:pt x="4302" y="7926"/>
                    <a:pt x="4830" y="8185"/>
                    <a:pt x="5158" y="8623"/>
                  </a:cubicBezTo>
                  <a:lnTo>
                    <a:pt x="5158" y="8852"/>
                  </a:lnTo>
                  <a:lnTo>
                    <a:pt x="3496" y="8852"/>
                  </a:lnTo>
                  <a:cubicBezTo>
                    <a:pt x="3386" y="8852"/>
                    <a:pt x="3286" y="8942"/>
                    <a:pt x="3286" y="9062"/>
                  </a:cubicBezTo>
                  <a:cubicBezTo>
                    <a:pt x="3286" y="9181"/>
                    <a:pt x="3386" y="9270"/>
                    <a:pt x="3496" y="9270"/>
                  </a:cubicBezTo>
                  <a:lnTo>
                    <a:pt x="6682" y="9270"/>
                  </a:lnTo>
                  <a:lnTo>
                    <a:pt x="7329" y="10625"/>
                  </a:lnTo>
                  <a:cubicBezTo>
                    <a:pt x="7369" y="10695"/>
                    <a:pt x="7448" y="10734"/>
                    <a:pt x="7519" y="10734"/>
                  </a:cubicBezTo>
                  <a:cubicBezTo>
                    <a:pt x="7558" y="10734"/>
                    <a:pt x="7588" y="10734"/>
                    <a:pt x="7618" y="10715"/>
                  </a:cubicBezTo>
                  <a:cubicBezTo>
                    <a:pt x="7718" y="10664"/>
                    <a:pt x="7757" y="10545"/>
                    <a:pt x="7707" y="10436"/>
                  </a:cubicBezTo>
                  <a:lnTo>
                    <a:pt x="6563" y="8066"/>
                  </a:lnTo>
                  <a:cubicBezTo>
                    <a:pt x="6523" y="7976"/>
                    <a:pt x="6552" y="7876"/>
                    <a:pt x="6642" y="7827"/>
                  </a:cubicBezTo>
                  <a:cubicBezTo>
                    <a:pt x="6674" y="7809"/>
                    <a:pt x="6709" y="7800"/>
                    <a:pt x="6742" y="7800"/>
                  </a:cubicBezTo>
                  <a:cubicBezTo>
                    <a:pt x="6802" y="7800"/>
                    <a:pt x="6859" y="7829"/>
                    <a:pt x="6891" y="7887"/>
                  </a:cubicBezTo>
                  <a:lnTo>
                    <a:pt x="7339" y="8633"/>
                  </a:lnTo>
                  <a:cubicBezTo>
                    <a:pt x="7378" y="8695"/>
                    <a:pt x="7446" y="8733"/>
                    <a:pt x="7517" y="8733"/>
                  </a:cubicBezTo>
                  <a:cubicBezTo>
                    <a:pt x="7538" y="8733"/>
                    <a:pt x="7558" y="8730"/>
                    <a:pt x="7578" y="8723"/>
                  </a:cubicBezTo>
                  <a:cubicBezTo>
                    <a:pt x="7667" y="8703"/>
                    <a:pt x="7738" y="8613"/>
                    <a:pt x="7738" y="8524"/>
                  </a:cubicBezTo>
                  <a:lnTo>
                    <a:pt x="7738" y="5327"/>
                  </a:lnTo>
                  <a:cubicBezTo>
                    <a:pt x="7738" y="5238"/>
                    <a:pt x="7807" y="5158"/>
                    <a:pt x="7897" y="5158"/>
                  </a:cubicBezTo>
                  <a:cubicBezTo>
                    <a:pt x="7986" y="5158"/>
                    <a:pt x="8066" y="5238"/>
                    <a:pt x="8066" y="5327"/>
                  </a:cubicBezTo>
                  <a:lnTo>
                    <a:pt x="8066" y="7836"/>
                  </a:lnTo>
                  <a:cubicBezTo>
                    <a:pt x="8066" y="7956"/>
                    <a:pt x="8156" y="8046"/>
                    <a:pt x="8275" y="8046"/>
                  </a:cubicBezTo>
                  <a:cubicBezTo>
                    <a:pt x="8395" y="8046"/>
                    <a:pt x="8484" y="7956"/>
                    <a:pt x="8484" y="7836"/>
                  </a:cubicBezTo>
                  <a:lnTo>
                    <a:pt x="8484" y="6920"/>
                  </a:lnTo>
                  <a:cubicBezTo>
                    <a:pt x="8484" y="6831"/>
                    <a:pt x="8564" y="6761"/>
                    <a:pt x="8654" y="6761"/>
                  </a:cubicBezTo>
                  <a:cubicBezTo>
                    <a:pt x="8743" y="6761"/>
                    <a:pt x="8813" y="6831"/>
                    <a:pt x="8813" y="6920"/>
                  </a:cubicBezTo>
                  <a:lnTo>
                    <a:pt x="8813" y="7836"/>
                  </a:lnTo>
                  <a:cubicBezTo>
                    <a:pt x="8813" y="7956"/>
                    <a:pt x="8913" y="8046"/>
                    <a:pt x="9032" y="8046"/>
                  </a:cubicBezTo>
                  <a:cubicBezTo>
                    <a:pt x="9141" y="8046"/>
                    <a:pt x="9241" y="7956"/>
                    <a:pt x="9241" y="7836"/>
                  </a:cubicBezTo>
                  <a:lnTo>
                    <a:pt x="9241" y="6920"/>
                  </a:lnTo>
                  <a:cubicBezTo>
                    <a:pt x="9241" y="6831"/>
                    <a:pt x="9311" y="6761"/>
                    <a:pt x="9400" y="6761"/>
                  </a:cubicBezTo>
                  <a:cubicBezTo>
                    <a:pt x="9500" y="6761"/>
                    <a:pt x="9570" y="6831"/>
                    <a:pt x="9570" y="6920"/>
                  </a:cubicBezTo>
                  <a:lnTo>
                    <a:pt x="9570" y="7836"/>
                  </a:lnTo>
                  <a:cubicBezTo>
                    <a:pt x="9570" y="7956"/>
                    <a:pt x="9659" y="8046"/>
                    <a:pt x="9778" y="8046"/>
                  </a:cubicBezTo>
                  <a:cubicBezTo>
                    <a:pt x="9898" y="8046"/>
                    <a:pt x="9988" y="7956"/>
                    <a:pt x="9988" y="7836"/>
                  </a:cubicBezTo>
                  <a:lnTo>
                    <a:pt x="9988" y="7219"/>
                  </a:lnTo>
                  <a:cubicBezTo>
                    <a:pt x="9988" y="7130"/>
                    <a:pt x="10068" y="7060"/>
                    <a:pt x="10157" y="7060"/>
                  </a:cubicBezTo>
                  <a:cubicBezTo>
                    <a:pt x="10247" y="7060"/>
                    <a:pt x="10327" y="7130"/>
                    <a:pt x="10327" y="7219"/>
                  </a:cubicBezTo>
                  <a:lnTo>
                    <a:pt x="10327" y="10525"/>
                  </a:lnTo>
                  <a:cubicBezTo>
                    <a:pt x="10327" y="10644"/>
                    <a:pt x="10416" y="10734"/>
                    <a:pt x="10535" y="10734"/>
                  </a:cubicBezTo>
                  <a:cubicBezTo>
                    <a:pt x="10645" y="10734"/>
                    <a:pt x="10745" y="10644"/>
                    <a:pt x="10745" y="10525"/>
                  </a:cubicBezTo>
                  <a:lnTo>
                    <a:pt x="10745" y="7717"/>
                  </a:lnTo>
                  <a:lnTo>
                    <a:pt x="10745" y="209"/>
                  </a:lnTo>
                  <a:cubicBezTo>
                    <a:pt x="10745" y="89"/>
                    <a:pt x="10645" y="0"/>
                    <a:pt x="10535" y="0"/>
                  </a:cubicBezTo>
                  <a:lnTo>
                    <a:pt x="6990" y="0"/>
                  </a:lnTo>
                  <a:cubicBezTo>
                    <a:pt x="6373" y="0"/>
                    <a:pt x="5786" y="259"/>
                    <a:pt x="5368" y="717"/>
                  </a:cubicBezTo>
                  <a:cubicBezTo>
                    <a:pt x="4959" y="259"/>
                    <a:pt x="4372" y="0"/>
                    <a:pt x="3744"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43" name="Google Shape;794;p13">
              <a:extLst>
                <a:ext uri="{FF2B5EF4-FFF2-40B4-BE49-F238E27FC236}">
                  <a16:creationId xmlns:a16="http://schemas.microsoft.com/office/drawing/2014/main" id="{E965F61E-DBD8-D860-F1B5-F2F4958C2174}"/>
                </a:ext>
              </a:extLst>
            </p:cNvPr>
            <p:cNvSpPr/>
            <p:nvPr/>
          </p:nvSpPr>
          <p:spPr>
            <a:xfrm>
              <a:off x="4123387" y="3409178"/>
              <a:ext cx="133501" cy="16564"/>
            </a:xfrm>
            <a:custGeom>
              <a:avLst/>
              <a:gdLst/>
              <a:ahLst/>
              <a:cxnLst/>
              <a:rect l="l" t="t" r="r" b="b"/>
              <a:pathLst>
                <a:path w="3377" h="419" extrusionOk="0">
                  <a:moveTo>
                    <a:pt x="210" y="1"/>
                  </a:moveTo>
                  <a:cubicBezTo>
                    <a:pt x="90" y="1"/>
                    <a:pt x="1" y="91"/>
                    <a:pt x="1" y="210"/>
                  </a:cubicBezTo>
                  <a:cubicBezTo>
                    <a:pt x="1" y="330"/>
                    <a:pt x="90" y="419"/>
                    <a:pt x="210" y="419"/>
                  </a:cubicBezTo>
                  <a:lnTo>
                    <a:pt x="3167" y="419"/>
                  </a:lnTo>
                  <a:cubicBezTo>
                    <a:pt x="3287" y="419"/>
                    <a:pt x="3376" y="330"/>
                    <a:pt x="3376" y="210"/>
                  </a:cubicBezTo>
                  <a:cubicBezTo>
                    <a:pt x="3376" y="91"/>
                    <a:pt x="3287" y="1"/>
                    <a:pt x="3167"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44" name="Google Shape;795;p13">
              <a:extLst>
                <a:ext uri="{FF2B5EF4-FFF2-40B4-BE49-F238E27FC236}">
                  <a16:creationId xmlns:a16="http://schemas.microsoft.com/office/drawing/2014/main" id="{A7CEAD67-27A3-F96F-F1C9-F86F0BA9D59E}"/>
                </a:ext>
              </a:extLst>
            </p:cNvPr>
            <p:cNvSpPr/>
            <p:nvPr/>
          </p:nvSpPr>
          <p:spPr>
            <a:xfrm>
              <a:off x="4123387" y="3455628"/>
              <a:ext cx="133501" cy="16564"/>
            </a:xfrm>
            <a:custGeom>
              <a:avLst/>
              <a:gdLst/>
              <a:ahLst/>
              <a:cxnLst/>
              <a:rect l="l" t="t" r="r" b="b"/>
              <a:pathLst>
                <a:path w="3377" h="419" extrusionOk="0">
                  <a:moveTo>
                    <a:pt x="210" y="1"/>
                  </a:moveTo>
                  <a:cubicBezTo>
                    <a:pt x="90" y="1"/>
                    <a:pt x="1" y="91"/>
                    <a:pt x="1" y="210"/>
                  </a:cubicBezTo>
                  <a:cubicBezTo>
                    <a:pt x="1" y="330"/>
                    <a:pt x="90" y="419"/>
                    <a:pt x="210" y="419"/>
                  </a:cubicBezTo>
                  <a:lnTo>
                    <a:pt x="3167" y="419"/>
                  </a:lnTo>
                  <a:cubicBezTo>
                    <a:pt x="3287" y="419"/>
                    <a:pt x="3376" y="330"/>
                    <a:pt x="3376" y="210"/>
                  </a:cubicBezTo>
                  <a:cubicBezTo>
                    <a:pt x="3376" y="91"/>
                    <a:pt x="3287" y="1"/>
                    <a:pt x="3167"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46" name="Google Shape;796;p13">
              <a:extLst>
                <a:ext uri="{FF2B5EF4-FFF2-40B4-BE49-F238E27FC236}">
                  <a16:creationId xmlns:a16="http://schemas.microsoft.com/office/drawing/2014/main" id="{79533950-AED5-E661-A285-16DB80D594B4}"/>
                </a:ext>
              </a:extLst>
            </p:cNvPr>
            <p:cNvSpPr/>
            <p:nvPr/>
          </p:nvSpPr>
          <p:spPr>
            <a:xfrm>
              <a:off x="4123387" y="3502079"/>
              <a:ext cx="133501" cy="16564"/>
            </a:xfrm>
            <a:custGeom>
              <a:avLst/>
              <a:gdLst/>
              <a:ahLst/>
              <a:cxnLst/>
              <a:rect l="l" t="t" r="r" b="b"/>
              <a:pathLst>
                <a:path w="3377" h="419" extrusionOk="0">
                  <a:moveTo>
                    <a:pt x="210" y="1"/>
                  </a:moveTo>
                  <a:cubicBezTo>
                    <a:pt x="90" y="1"/>
                    <a:pt x="1" y="91"/>
                    <a:pt x="1" y="210"/>
                  </a:cubicBezTo>
                  <a:cubicBezTo>
                    <a:pt x="1" y="330"/>
                    <a:pt x="90" y="419"/>
                    <a:pt x="210" y="419"/>
                  </a:cubicBezTo>
                  <a:lnTo>
                    <a:pt x="3167" y="419"/>
                  </a:lnTo>
                  <a:cubicBezTo>
                    <a:pt x="3287" y="419"/>
                    <a:pt x="3376" y="330"/>
                    <a:pt x="3376" y="210"/>
                  </a:cubicBezTo>
                  <a:cubicBezTo>
                    <a:pt x="3376" y="91"/>
                    <a:pt x="3287" y="1"/>
                    <a:pt x="3167"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47" name="Google Shape;797;p13">
              <a:extLst>
                <a:ext uri="{FF2B5EF4-FFF2-40B4-BE49-F238E27FC236}">
                  <a16:creationId xmlns:a16="http://schemas.microsoft.com/office/drawing/2014/main" id="{129F6C02-5538-4C0F-A7BD-4607E2B9B97A}"/>
                </a:ext>
              </a:extLst>
            </p:cNvPr>
            <p:cNvSpPr/>
            <p:nvPr/>
          </p:nvSpPr>
          <p:spPr>
            <a:xfrm>
              <a:off x="3973797" y="3703654"/>
              <a:ext cx="16604" cy="16564"/>
            </a:xfrm>
            <a:custGeom>
              <a:avLst/>
              <a:gdLst/>
              <a:ahLst/>
              <a:cxnLst/>
              <a:rect l="l" t="t" r="r" b="b"/>
              <a:pathLst>
                <a:path w="420" h="419" extrusionOk="0">
                  <a:moveTo>
                    <a:pt x="210" y="0"/>
                  </a:moveTo>
                  <a:cubicBezTo>
                    <a:pt x="150" y="0"/>
                    <a:pt x="101" y="20"/>
                    <a:pt x="61" y="60"/>
                  </a:cubicBezTo>
                  <a:cubicBezTo>
                    <a:pt x="21" y="100"/>
                    <a:pt x="1" y="150"/>
                    <a:pt x="1" y="210"/>
                  </a:cubicBezTo>
                  <a:cubicBezTo>
                    <a:pt x="1" y="269"/>
                    <a:pt x="21" y="319"/>
                    <a:pt x="61" y="359"/>
                  </a:cubicBezTo>
                  <a:cubicBezTo>
                    <a:pt x="101" y="398"/>
                    <a:pt x="150" y="418"/>
                    <a:pt x="210" y="418"/>
                  </a:cubicBezTo>
                  <a:cubicBezTo>
                    <a:pt x="260" y="418"/>
                    <a:pt x="320" y="398"/>
                    <a:pt x="359" y="359"/>
                  </a:cubicBezTo>
                  <a:cubicBezTo>
                    <a:pt x="399" y="319"/>
                    <a:pt x="419" y="269"/>
                    <a:pt x="419" y="210"/>
                  </a:cubicBezTo>
                  <a:cubicBezTo>
                    <a:pt x="419" y="150"/>
                    <a:pt x="399" y="100"/>
                    <a:pt x="359" y="60"/>
                  </a:cubicBezTo>
                  <a:cubicBezTo>
                    <a:pt x="320" y="20"/>
                    <a:pt x="260" y="0"/>
                    <a:pt x="210"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grpSp>
    </p:spTree>
    <p:extLst>
      <p:ext uri="{BB962C8B-B14F-4D97-AF65-F5344CB8AC3E}">
        <p14:creationId xmlns:p14="http://schemas.microsoft.com/office/powerpoint/2010/main" val="1848091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500"/>
                                        <p:tgtEl>
                                          <p:spTgt spid="3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4"/>
                                        </p:tgtEl>
                                        <p:attrNameLst>
                                          <p:attrName>style.visibility</p:attrName>
                                        </p:attrNameLst>
                                      </p:cBhvr>
                                      <p:to>
                                        <p:strVal val="visible"/>
                                      </p:to>
                                    </p:set>
                                    <p:animEffect transition="in" filter="fade">
                                      <p:cBhvr>
                                        <p:cTn id="13" dur="500"/>
                                        <p:tgtEl>
                                          <p:spTgt spid="14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45"/>
                                        </p:tgtEl>
                                        <p:attrNameLst>
                                          <p:attrName>style.visibility</p:attrName>
                                        </p:attrNameLst>
                                      </p:cBhvr>
                                      <p:to>
                                        <p:strVal val="visible"/>
                                      </p:to>
                                    </p:set>
                                    <p:animEffect transition="in" filter="fade">
                                      <p:cBhvr>
                                        <p:cTn id="16" dur="500"/>
                                        <p:tgtEl>
                                          <p:spTgt spid="145"/>
                                        </p:tgtEl>
                                      </p:cBhvr>
                                    </p:animEffect>
                                  </p:childTnLst>
                                </p:cTn>
                              </p:par>
                              <p:par>
                                <p:cTn id="17" presetID="10" presetClass="entr" presetSubtype="0" fill="hold" nodeType="withEffect">
                                  <p:stCondLst>
                                    <p:cond delay="0"/>
                                  </p:stCondLst>
                                  <p:childTnLst>
                                    <p:set>
                                      <p:cBhvr>
                                        <p:cTn id="18" dur="1" fill="hold">
                                          <p:stCondLst>
                                            <p:cond delay="0"/>
                                          </p:stCondLst>
                                        </p:cTn>
                                        <p:tgtEl>
                                          <p:spTgt spid="146"/>
                                        </p:tgtEl>
                                        <p:attrNameLst>
                                          <p:attrName>style.visibility</p:attrName>
                                        </p:attrNameLst>
                                      </p:cBhvr>
                                      <p:to>
                                        <p:strVal val="visible"/>
                                      </p:to>
                                    </p:set>
                                    <p:animEffect transition="in" filter="fade">
                                      <p:cBhvr>
                                        <p:cTn id="19" dur="500"/>
                                        <p:tgtEl>
                                          <p:spTgt spid="146"/>
                                        </p:tgtEl>
                                      </p:cBhvr>
                                    </p:animEffect>
                                  </p:childTnLst>
                                </p:cTn>
                              </p:par>
                              <p:par>
                                <p:cTn id="20" presetID="10" presetClass="entr" presetSubtype="0" fill="hold" nodeType="withEffect">
                                  <p:stCondLst>
                                    <p:cond delay="0"/>
                                  </p:stCondLst>
                                  <p:childTnLst>
                                    <p:set>
                                      <p:cBhvr>
                                        <p:cTn id="21" dur="1" fill="hold">
                                          <p:stCondLst>
                                            <p:cond delay="0"/>
                                          </p:stCondLst>
                                        </p:cTn>
                                        <p:tgtEl>
                                          <p:spTgt spid="147"/>
                                        </p:tgtEl>
                                        <p:attrNameLst>
                                          <p:attrName>style.visibility</p:attrName>
                                        </p:attrNameLst>
                                      </p:cBhvr>
                                      <p:to>
                                        <p:strVal val="visible"/>
                                      </p:to>
                                    </p:set>
                                    <p:animEffect transition="in" filter="fade">
                                      <p:cBhvr>
                                        <p:cTn id="22" dur="500"/>
                                        <p:tgtEl>
                                          <p:spTgt spid="147"/>
                                        </p:tgtEl>
                                      </p:cBhvr>
                                    </p:animEffect>
                                  </p:childTnLst>
                                </p:cTn>
                              </p:par>
                              <p:par>
                                <p:cTn id="23" presetID="10" presetClass="entr" presetSubtype="0" fill="hold" nodeType="withEffect">
                                  <p:stCondLst>
                                    <p:cond delay="0"/>
                                  </p:stCondLst>
                                  <p:childTnLst>
                                    <p:set>
                                      <p:cBhvr>
                                        <p:cTn id="24" dur="1" fill="hold">
                                          <p:stCondLst>
                                            <p:cond delay="0"/>
                                          </p:stCondLst>
                                        </p:cTn>
                                        <p:tgtEl>
                                          <p:spTgt spid="148"/>
                                        </p:tgtEl>
                                        <p:attrNameLst>
                                          <p:attrName>style.visibility</p:attrName>
                                        </p:attrNameLst>
                                      </p:cBhvr>
                                      <p:to>
                                        <p:strVal val="visible"/>
                                      </p:to>
                                    </p:set>
                                    <p:animEffect transition="in" filter="fade">
                                      <p:cBhvr>
                                        <p:cTn id="25" dur="500"/>
                                        <p:tgtEl>
                                          <p:spTgt spid="148"/>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50"/>
                                        </p:tgtEl>
                                        <p:attrNameLst>
                                          <p:attrName>style.visibility</p:attrName>
                                        </p:attrNameLst>
                                      </p:cBhvr>
                                      <p:to>
                                        <p:strVal val="visible"/>
                                      </p:to>
                                    </p:set>
                                    <p:animEffect transition="in" filter="fade">
                                      <p:cBhvr>
                                        <p:cTn id="30" dur="500"/>
                                        <p:tgtEl>
                                          <p:spTgt spid="150"/>
                                        </p:tgtEl>
                                      </p:cBhvr>
                                    </p:animEffect>
                                  </p:childTnLst>
                                </p:cTn>
                              </p:par>
                              <p:par>
                                <p:cTn id="31" presetID="10" presetClass="entr" presetSubtype="0" fill="hold" nodeType="withEffect">
                                  <p:stCondLst>
                                    <p:cond delay="0"/>
                                  </p:stCondLst>
                                  <p:childTnLst>
                                    <p:set>
                                      <p:cBhvr>
                                        <p:cTn id="32" dur="1" fill="hold">
                                          <p:stCondLst>
                                            <p:cond delay="0"/>
                                          </p:stCondLst>
                                        </p:cTn>
                                        <p:tgtEl>
                                          <p:spTgt spid="151"/>
                                        </p:tgtEl>
                                        <p:attrNameLst>
                                          <p:attrName>style.visibility</p:attrName>
                                        </p:attrNameLst>
                                      </p:cBhvr>
                                      <p:to>
                                        <p:strVal val="visible"/>
                                      </p:to>
                                    </p:set>
                                    <p:animEffect transition="in" filter="fade">
                                      <p:cBhvr>
                                        <p:cTn id="33" dur="500"/>
                                        <p:tgtEl>
                                          <p:spTgt spid="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 grpId="0" animBg="1"/>
      <p:bldP spid="14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39"/>
        <p:cNvGrpSpPr/>
        <p:nvPr/>
      </p:nvGrpSpPr>
      <p:grpSpPr>
        <a:xfrm>
          <a:off x="0" y="0"/>
          <a:ext cx="0" cy="0"/>
          <a:chOff x="0" y="0"/>
          <a:chExt cx="0" cy="0"/>
        </a:xfrm>
      </p:grpSpPr>
      <p:grpSp>
        <p:nvGrpSpPr>
          <p:cNvPr id="7" name="Group 6">
            <a:extLst>
              <a:ext uri="{FF2B5EF4-FFF2-40B4-BE49-F238E27FC236}">
                <a16:creationId xmlns:a16="http://schemas.microsoft.com/office/drawing/2014/main" id="{78829356-96BB-AD7F-F6BF-C5D4A149C77D}"/>
              </a:ext>
            </a:extLst>
          </p:cNvPr>
          <p:cNvGrpSpPr/>
          <p:nvPr/>
        </p:nvGrpSpPr>
        <p:grpSpPr>
          <a:xfrm>
            <a:off x="4557132" y="3145312"/>
            <a:ext cx="3077736" cy="1666333"/>
            <a:chOff x="-756043" y="2287668"/>
            <a:chExt cx="3237488" cy="1666333"/>
          </a:xfrm>
        </p:grpSpPr>
        <p:pic>
          <p:nvPicPr>
            <p:cNvPr id="8" name="Picture 7">
              <a:hlinkClick r:id="rId4"/>
              <a:extLst>
                <a:ext uri="{FF2B5EF4-FFF2-40B4-BE49-F238E27FC236}">
                  <a16:creationId xmlns:a16="http://schemas.microsoft.com/office/drawing/2014/main" id="{63020984-E29E-ED63-3427-9966CA55ED26}"/>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9" name="TextBox 8">
              <a:extLst>
                <a:ext uri="{FF2B5EF4-FFF2-40B4-BE49-F238E27FC236}">
                  <a16:creationId xmlns:a16="http://schemas.microsoft.com/office/drawing/2014/main" id="{EB596D7C-FDEB-DBED-2AA3-D9129047BF17}"/>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58"/>
        <p:cNvGrpSpPr/>
        <p:nvPr/>
      </p:nvGrpSpPr>
      <p:grpSpPr>
        <a:xfrm>
          <a:off x="0" y="0"/>
          <a:ext cx="0" cy="0"/>
          <a:chOff x="0" y="0"/>
          <a:chExt cx="0" cy="0"/>
        </a:xfrm>
      </p:grpSpPr>
      <p:sp>
        <p:nvSpPr>
          <p:cNvPr id="2" name="Google Shape;812;p14">
            <a:extLst>
              <a:ext uri="{FF2B5EF4-FFF2-40B4-BE49-F238E27FC236}">
                <a16:creationId xmlns:a16="http://schemas.microsoft.com/office/drawing/2014/main" id="{A3F65837-1CB3-5EBB-8BA2-9ACAEB33352A}"/>
              </a:ext>
            </a:extLst>
          </p:cNvPr>
          <p:cNvSpPr/>
          <p:nvPr/>
        </p:nvSpPr>
        <p:spPr>
          <a:xfrm rot="-668011">
            <a:off x="8406677" y="5756958"/>
            <a:ext cx="3950281" cy="1071388"/>
          </a:xfrm>
          <a:custGeom>
            <a:avLst/>
            <a:gdLst/>
            <a:ahLst/>
            <a:cxnLst/>
            <a:rect l="l" t="t" r="r" b="b"/>
            <a:pathLst>
              <a:path w="118506" h="32141" extrusionOk="0">
                <a:moveTo>
                  <a:pt x="71918" y="8890"/>
                </a:moveTo>
                <a:cubicBezTo>
                  <a:pt x="72328" y="8890"/>
                  <a:pt x="72745" y="8969"/>
                  <a:pt x="73321" y="9301"/>
                </a:cubicBezTo>
                <a:cubicBezTo>
                  <a:pt x="74149" y="9718"/>
                  <a:pt x="74811" y="10545"/>
                  <a:pt x="75228" y="11207"/>
                </a:cubicBezTo>
                <a:cubicBezTo>
                  <a:pt x="77214" y="14517"/>
                  <a:pt x="77876" y="18655"/>
                  <a:pt x="76883" y="22376"/>
                </a:cubicBezTo>
                <a:cubicBezTo>
                  <a:pt x="76883" y="22541"/>
                  <a:pt x="76797" y="22707"/>
                  <a:pt x="76718" y="22872"/>
                </a:cubicBezTo>
                <a:cubicBezTo>
                  <a:pt x="73321" y="21303"/>
                  <a:pt x="71090" y="19066"/>
                  <a:pt x="70011" y="16173"/>
                </a:cubicBezTo>
                <a:cubicBezTo>
                  <a:pt x="69349" y="14352"/>
                  <a:pt x="69349" y="10545"/>
                  <a:pt x="70759" y="9301"/>
                </a:cubicBezTo>
                <a:cubicBezTo>
                  <a:pt x="71090" y="9056"/>
                  <a:pt x="71421" y="8890"/>
                  <a:pt x="71918" y="8890"/>
                </a:cubicBezTo>
                <a:close/>
                <a:moveTo>
                  <a:pt x="118130" y="1"/>
                </a:moveTo>
                <a:cubicBezTo>
                  <a:pt x="118013" y="1"/>
                  <a:pt x="117907" y="76"/>
                  <a:pt x="117844" y="197"/>
                </a:cubicBezTo>
                <a:cubicBezTo>
                  <a:pt x="115857" y="5328"/>
                  <a:pt x="113044" y="10049"/>
                  <a:pt x="109734" y="13935"/>
                </a:cubicBezTo>
                <a:cubicBezTo>
                  <a:pt x="106013" y="18324"/>
                  <a:pt x="101789" y="21469"/>
                  <a:pt x="97155" y="23369"/>
                </a:cubicBezTo>
                <a:cubicBezTo>
                  <a:pt x="94670" y="24356"/>
                  <a:pt x="91209" y="24987"/>
                  <a:pt x="87530" y="24987"/>
                </a:cubicBezTo>
                <a:cubicBezTo>
                  <a:pt x="84103" y="24987"/>
                  <a:pt x="80486" y="24439"/>
                  <a:pt x="77294" y="23124"/>
                </a:cubicBezTo>
                <a:cubicBezTo>
                  <a:pt x="77380" y="22958"/>
                  <a:pt x="77459" y="22707"/>
                  <a:pt x="77459" y="22541"/>
                </a:cubicBezTo>
                <a:cubicBezTo>
                  <a:pt x="78538" y="18655"/>
                  <a:pt x="77876" y="14266"/>
                  <a:pt x="75724" y="10876"/>
                </a:cubicBezTo>
                <a:cubicBezTo>
                  <a:pt x="75228" y="10128"/>
                  <a:pt x="74566" y="9221"/>
                  <a:pt x="73573" y="8725"/>
                </a:cubicBezTo>
                <a:cubicBezTo>
                  <a:pt x="72888" y="8382"/>
                  <a:pt x="72316" y="8252"/>
                  <a:pt x="71840" y="8252"/>
                </a:cubicBezTo>
                <a:cubicBezTo>
                  <a:pt x="71166" y="8252"/>
                  <a:pt x="70683" y="8513"/>
                  <a:pt x="70342" y="8804"/>
                </a:cubicBezTo>
                <a:cubicBezTo>
                  <a:pt x="68608" y="10380"/>
                  <a:pt x="68773" y="14597"/>
                  <a:pt x="69435" y="16417"/>
                </a:cubicBezTo>
                <a:cubicBezTo>
                  <a:pt x="70508" y="19397"/>
                  <a:pt x="72990" y="21879"/>
                  <a:pt x="76552" y="23455"/>
                </a:cubicBezTo>
                <a:cubicBezTo>
                  <a:pt x="75473" y="26765"/>
                  <a:pt x="73487" y="29082"/>
                  <a:pt x="70673" y="30406"/>
                </a:cubicBezTo>
                <a:cubicBezTo>
                  <a:pt x="69044" y="31154"/>
                  <a:pt x="67147" y="31519"/>
                  <a:pt x="65091" y="31519"/>
                </a:cubicBezTo>
                <a:cubicBezTo>
                  <a:pt x="61925" y="31519"/>
                  <a:pt x="58383" y="30654"/>
                  <a:pt x="54870" y="28996"/>
                </a:cubicBezTo>
                <a:cubicBezTo>
                  <a:pt x="48581" y="25938"/>
                  <a:pt x="43615" y="20721"/>
                  <a:pt x="38816" y="15590"/>
                </a:cubicBezTo>
                <a:cubicBezTo>
                  <a:pt x="37326" y="14021"/>
                  <a:pt x="35836" y="12445"/>
                  <a:pt x="34261" y="10876"/>
                </a:cubicBezTo>
                <a:cubicBezTo>
                  <a:pt x="28302" y="5083"/>
                  <a:pt x="24165" y="3428"/>
                  <a:pt x="21602" y="2766"/>
                </a:cubicBezTo>
                <a:cubicBezTo>
                  <a:pt x="20128" y="2353"/>
                  <a:pt x="18706" y="2151"/>
                  <a:pt x="17340" y="2151"/>
                </a:cubicBezTo>
                <a:cubicBezTo>
                  <a:pt x="14872" y="2151"/>
                  <a:pt x="12588" y="2812"/>
                  <a:pt x="10513" y="4090"/>
                </a:cubicBezTo>
                <a:cubicBezTo>
                  <a:pt x="7865" y="5745"/>
                  <a:pt x="5462" y="8473"/>
                  <a:pt x="3562" y="12200"/>
                </a:cubicBezTo>
                <a:cubicBezTo>
                  <a:pt x="2072" y="15179"/>
                  <a:pt x="828" y="18900"/>
                  <a:pt x="0" y="22793"/>
                </a:cubicBezTo>
                <a:cubicBezTo>
                  <a:pt x="0" y="22958"/>
                  <a:pt x="86" y="23124"/>
                  <a:pt x="252" y="23124"/>
                </a:cubicBezTo>
                <a:cubicBezTo>
                  <a:pt x="281" y="23138"/>
                  <a:pt x="311" y="23144"/>
                  <a:pt x="339" y="23144"/>
                </a:cubicBezTo>
                <a:cubicBezTo>
                  <a:pt x="471" y="23144"/>
                  <a:pt x="583" y="23008"/>
                  <a:pt x="583" y="22872"/>
                </a:cubicBezTo>
                <a:cubicBezTo>
                  <a:pt x="3145" y="10545"/>
                  <a:pt x="8607" y="5990"/>
                  <a:pt x="10844" y="4587"/>
                </a:cubicBezTo>
                <a:cubicBezTo>
                  <a:pt x="12854" y="3368"/>
                  <a:pt x="14998" y="2761"/>
                  <a:pt x="17321" y="2761"/>
                </a:cubicBezTo>
                <a:cubicBezTo>
                  <a:pt x="18633" y="2761"/>
                  <a:pt x="20003" y="2955"/>
                  <a:pt x="21437" y="3342"/>
                </a:cubicBezTo>
                <a:cubicBezTo>
                  <a:pt x="23920" y="4004"/>
                  <a:pt x="27971" y="5659"/>
                  <a:pt x="33850" y="11373"/>
                </a:cubicBezTo>
                <a:cubicBezTo>
                  <a:pt x="35340" y="12862"/>
                  <a:pt x="36909" y="14431"/>
                  <a:pt x="38398" y="16007"/>
                </a:cubicBezTo>
                <a:cubicBezTo>
                  <a:pt x="43198" y="21138"/>
                  <a:pt x="48250" y="26434"/>
                  <a:pt x="54619" y="29579"/>
                </a:cubicBezTo>
                <a:cubicBezTo>
                  <a:pt x="57432" y="30903"/>
                  <a:pt x="60332" y="31731"/>
                  <a:pt x="63060" y="32062"/>
                </a:cubicBezTo>
                <a:cubicBezTo>
                  <a:pt x="63722" y="32141"/>
                  <a:pt x="64384" y="32141"/>
                  <a:pt x="65046" y="32141"/>
                </a:cubicBezTo>
                <a:cubicBezTo>
                  <a:pt x="67283" y="32141"/>
                  <a:pt x="69270" y="31731"/>
                  <a:pt x="70925" y="30982"/>
                </a:cubicBezTo>
                <a:cubicBezTo>
                  <a:pt x="73904" y="29579"/>
                  <a:pt x="75969" y="27176"/>
                  <a:pt x="77128" y="23700"/>
                </a:cubicBezTo>
                <a:cubicBezTo>
                  <a:pt x="80369" y="25060"/>
                  <a:pt x="84072" y="25628"/>
                  <a:pt x="87585" y="25628"/>
                </a:cubicBezTo>
                <a:cubicBezTo>
                  <a:pt x="91342" y="25628"/>
                  <a:pt x="94881" y="24978"/>
                  <a:pt x="97406" y="23952"/>
                </a:cubicBezTo>
                <a:cubicBezTo>
                  <a:pt x="102120" y="21965"/>
                  <a:pt x="106423" y="18735"/>
                  <a:pt x="110230" y="14352"/>
                </a:cubicBezTo>
                <a:cubicBezTo>
                  <a:pt x="113540" y="10380"/>
                  <a:pt x="116440" y="5580"/>
                  <a:pt x="118426" y="449"/>
                </a:cubicBezTo>
                <a:cubicBezTo>
                  <a:pt x="118506" y="283"/>
                  <a:pt x="118426" y="118"/>
                  <a:pt x="118261" y="32"/>
                </a:cubicBezTo>
                <a:cubicBezTo>
                  <a:pt x="118217" y="11"/>
                  <a:pt x="118173" y="1"/>
                  <a:pt x="118130" y="1"/>
                </a:cubicBezTo>
                <a:close/>
              </a:path>
            </a:pathLst>
          </a:custGeom>
          <a:solidFill>
            <a:srgbClr val="FFFBF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5" name="Google Shape;813;p14">
            <a:extLst>
              <a:ext uri="{FF2B5EF4-FFF2-40B4-BE49-F238E27FC236}">
                <a16:creationId xmlns:a16="http://schemas.microsoft.com/office/drawing/2014/main" id="{E1CEED87-C83D-FFA7-2809-509644DED501}"/>
              </a:ext>
            </a:extLst>
          </p:cNvPr>
          <p:cNvSpPr txBox="1">
            <a:spLocks/>
          </p:cNvSpPr>
          <p:nvPr/>
        </p:nvSpPr>
        <p:spPr>
          <a:xfrm>
            <a:off x="697939" y="4056322"/>
            <a:ext cx="4316901" cy="2126169"/>
          </a:xfrm>
          <a:prstGeom prst="rect">
            <a:avLst/>
          </a:prstGeom>
          <a:solidFill>
            <a:srgbClr val="E3461E"/>
          </a:solid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3600"/>
              <a:buFont typeface="Baloo 2 ExtraBold"/>
              <a:buNone/>
              <a:defRPr sz="4800" b="0" i="0" u="none" strike="noStrike" cap="none">
                <a:solidFill>
                  <a:schemeClr val="lt1"/>
                </a:solidFill>
                <a:latin typeface="Baloo 2 ExtraBold"/>
                <a:ea typeface="Baloo 2 ExtraBold"/>
                <a:cs typeface="Baloo 2 ExtraBold"/>
                <a:sym typeface="Baloo 2 ExtraBold"/>
              </a:defRPr>
            </a:lvl1pPr>
            <a:lvl2pPr marR="0" lvl="1" algn="l" rtl="0">
              <a:lnSpc>
                <a:spcPct val="100000"/>
              </a:lnSpc>
              <a:spcBef>
                <a:spcPts val="0"/>
              </a:spcBef>
              <a:spcAft>
                <a:spcPts val="0"/>
              </a:spcAft>
              <a:buClr>
                <a:schemeClr val="lt1"/>
              </a:buClr>
              <a:buSzPts val="3600"/>
              <a:buFont typeface="Baloo 2 ExtraBold"/>
              <a:buNone/>
              <a:defRPr sz="4800" b="0" i="0" u="none" strike="noStrike" cap="none">
                <a:solidFill>
                  <a:schemeClr val="lt1"/>
                </a:solidFill>
                <a:latin typeface="Baloo 2 ExtraBold"/>
                <a:ea typeface="Baloo 2 ExtraBold"/>
                <a:cs typeface="Baloo 2 ExtraBold"/>
                <a:sym typeface="Baloo 2 ExtraBold"/>
              </a:defRPr>
            </a:lvl2pPr>
            <a:lvl3pPr marR="0" lvl="2" algn="l" rtl="0">
              <a:lnSpc>
                <a:spcPct val="100000"/>
              </a:lnSpc>
              <a:spcBef>
                <a:spcPts val="0"/>
              </a:spcBef>
              <a:spcAft>
                <a:spcPts val="0"/>
              </a:spcAft>
              <a:buClr>
                <a:schemeClr val="lt1"/>
              </a:buClr>
              <a:buSzPts val="3600"/>
              <a:buFont typeface="Baloo 2 ExtraBold"/>
              <a:buNone/>
              <a:defRPr sz="4800" b="0" i="0" u="none" strike="noStrike" cap="none">
                <a:solidFill>
                  <a:schemeClr val="lt1"/>
                </a:solidFill>
                <a:latin typeface="Baloo 2 ExtraBold"/>
                <a:ea typeface="Baloo 2 ExtraBold"/>
                <a:cs typeface="Baloo 2 ExtraBold"/>
                <a:sym typeface="Baloo 2 ExtraBold"/>
              </a:defRPr>
            </a:lvl3pPr>
            <a:lvl4pPr marR="0" lvl="3" algn="l" rtl="0">
              <a:lnSpc>
                <a:spcPct val="100000"/>
              </a:lnSpc>
              <a:spcBef>
                <a:spcPts val="0"/>
              </a:spcBef>
              <a:spcAft>
                <a:spcPts val="0"/>
              </a:spcAft>
              <a:buClr>
                <a:schemeClr val="lt1"/>
              </a:buClr>
              <a:buSzPts val="3600"/>
              <a:buFont typeface="Baloo 2 ExtraBold"/>
              <a:buNone/>
              <a:defRPr sz="4800" b="0" i="0" u="none" strike="noStrike" cap="none">
                <a:solidFill>
                  <a:schemeClr val="lt1"/>
                </a:solidFill>
                <a:latin typeface="Baloo 2 ExtraBold"/>
                <a:ea typeface="Baloo 2 ExtraBold"/>
                <a:cs typeface="Baloo 2 ExtraBold"/>
                <a:sym typeface="Baloo 2 ExtraBold"/>
              </a:defRPr>
            </a:lvl4pPr>
            <a:lvl5pPr marR="0" lvl="4" algn="l" rtl="0">
              <a:lnSpc>
                <a:spcPct val="100000"/>
              </a:lnSpc>
              <a:spcBef>
                <a:spcPts val="0"/>
              </a:spcBef>
              <a:spcAft>
                <a:spcPts val="0"/>
              </a:spcAft>
              <a:buClr>
                <a:schemeClr val="lt1"/>
              </a:buClr>
              <a:buSzPts val="3600"/>
              <a:buFont typeface="Baloo 2 ExtraBold"/>
              <a:buNone/>
              <a:defRPr sz="4800" b="0" i="0" u="none" strike="noStrike" cap="none">
                <a:solidFill>
                  <a:schemeClr val="lt1"/>
                </a:solidFill>
                <a:latin typeface="Baloo 2 ExtraBold"/>
                <a:ea typeface="Baloo 2 ExtraBold"/>
                <a:cs typeface="Baloo 2 ExtraBold"/>
                <a:sym typeface="Baloo 2 ExtraBold"/>
              </a:defRPr>
            </a:lvl5pPr>
            <a:lvl6pPr marR="0" lvl="5" algn="l" rtl="0">
              <a:lnSpc>
                <a:spcPct val="100000"/>
              </a:lnSpc>
              <a:spcBef>
                <a:spcPts val="0"/>
              </a:spcBef>
              <a:spcAft>
                <a:spcPts val="0"/>
              </a:spcAft>
              <a:buClr>
                <a:schemeClr val="lt1"/>
              </a:buClr>
              <a:buSzPts val="3600"/>
              <a:buFont typeface="Baloo 2 ExtraBold"/>
              <a:buNone/>
              <a:defRPr sz="4800" b="0" i="0" u="none" strike="noStrike" cap="none">
                <a:solidFill>
                  <a:schemeClr val="lt1"/>
                </a:solidFill>
                <a:latin typeface="Baloo 2 ExtraBold"/>
                <a:ea typeface="Baloo 2 ExtraBold"/>
                <a:cs typeface="Baloo 2 ExtraBold"/>
                <a:sym typeface="Baloo 2 ExtraBold"/>
              </a:defRPr>
            </a:lvl6pPr>
            <a:lvl7pPr marR="0" lvl="6" algn="l" rtl="0">
              <a:lnSpc>
                <a:spcPct val="100000"/>
              </a:lnSpc>
              <a:spcBef>
                <a:spcPts val="0"/>
              </a:spcBef>
              <a:spcAft>
                <a:spcPts val="0"/>
              </a:spcAft>
              <a:buClr>
                <a:schemeClr val="lt1"/>
              </a:buClr>
              <a:buSzPts val="3600"/>
              <a:buFont typeface="Baloo 2 ExtraBold"/>
              <a:buNone/>
              <a:defRPr sz="4800" b="0" i="0" u="none" strike="noStrike" cap="none">
                <a:solidFill>
                  <a:schemeClr val="lt1"/>
                </a:solidFill>
                <a:latin typeface="Baloo 2 ExtraBold"/>
                <a:ea typeface="Baloo 2 ExtraBold"/>
                <a:cs typeface="Baloo 2 ExtraBold"/>
                <a:sym typeface="Baloo 2 ExtraBold"/>
              </a:defRPr>
            </a:lvl7pPr>
            <a:lvl8pPr marR="0" lvl="7" algn="l" rtl="0">
              <a:lnSpc>
                <a:spcPct val="100000"/>
              </a:lnSpc>
              <a:spcBef>
                <a:spcPts val="0"/>
              </a:spcBef>
              <a:spcAft>
                <a:spcPts val="0"/>
              </a:spcAft>
              <a:buClr>
                <a:schemeClr val="lt1"/>
              </a:buClr>
              <a:buSzPts val="3600"/>
              <a:buFont typeface="Baloo 2 ExtraBold"/>
              <a:buNone/>
              <a:defRPr sz="4800" b="0" i="0" u="none" strike="noStrike" cap="none">
                <a:solidFill>
                  <a:schemeClr val="lt1"/>
                </a:solidFill>
                <a:latin typeface="Baloo 2 ExtraBold"/>
                <a:ea typeface="Baloo 2 ExtraBold"/>
                <a:cs typeface="Baloo 2 ExtraBold"/>
                <a:sym typeface="Baloo 2 ExtraBold"/>
              </a:defRPr>
            </a:lvl8pPr>
            <a:lvl9pPr marR="0" lvl="8" algn="l" rtl="0">
              <a:lnSpc>
                <a:spcPct val="100000"/>
              </a:lnSpc>
              <a:spcBef>
                <a:spcPts val="0"/>
              </a:spcBef>
              <a:spcAft>
                <a:spcPts val="0"/>
              </a:spcAft>
              <a:buClr>
                <a:schemeClr val="lt1"/>
              </a:buClr>
              <a:buSzPts val="3600"/>
              <a:buFont typeface="Baloo 2 ExtraBold"/>
              <a:buNone/>
              <a:defRPr sz="4800" b="0" i="0" u="none" strike="noStrike" cap="none">
                <a:solidFill>
                  <a:schemeClr val="lt1"/>
                </a:solidFill>
                <a:latin typeface="Baloo 2 ExtraBold"/>
                <a:ea typeface="Baloo 2 ExtraBold"/>
                <a:cs typeface="Baloo 2 ExtraBold"/>
                <a:sym typeface="Baloo 2 ExtraBold"/>
              </a:defRPr>
            </a:lvl9pPr>
          </a:lstStyle>
          <a:p>
            <a:pPr marL="0" marR="0" lvl="0" indent="0" algn="ctr" defTabSz="914400" rtl="0" eaLnBrk="1" fontAlgn="auto" latinLnBrk="0" hangingPunct="1">
              <a:lnSpc>
                <a:spcPct val="150000"/>
              </a:lnSpc>
              <a:spcBef>
                <a:spcPts val="0"/>
              </a:spcBef>
              <a:spcAft>
                <a:spcPts val="0"/>
              </a:spcAft>
              <a:buClr>
                <a:srgbClr val="FFFBF7"/>
              </a:buClr>
              <a:buSzPts val="3600"/>
              <a:buFont typeface="Baloo 2 ExtraBold"/>
              <a:buNone/>
              <a:tabLst/>
              <a:defRPr/>
            </a:pPr>
            <a:r>
              <a:rPr kumimoji="0" lang="vi-VN" sz="4800" b="1" i="0" u="none" strike="noStrike" kern="0" cap="none" spc="0" normalizeH="0" baseline="0" noProof="0" dirty="0">
                <a:ln>
                  <a:noFill/>
                </a:ln>
                <a:solidFill>
                  <a:srgbClr val="FFFBF7"/>
                </a:solidFill>
                <a:effectLst/>
                <a:uLnTx/>
                <a:uFillTx/>
                <a:latin typeface="UTM Avo" panose="02040603050506020204" pitchFamily="18" charset="0"/>
                <a:ea typeface="Arial"/>
                <a:cs typeface="Arial"/>
                <a:sym typeface="Arial"/>
              </a:rPr>
              <a:t>Chuẩn bị trước khi viết</a:t>
            </a:r>
          </a:p>
        </p:txBody>
      </p:sp>
      <p:sp>
        <p:nvSpPr>
          <p:cNvPr id="7" name="Google Shape;814;p14">
            <a:extLst>
              <a:ext uri="{FF2B5EF4-FFF2-40B4-BE49-F238E27FC236}">
                <a16:creationId xmlns:a16="http://schemas.microsoft.com/office/drawing/2014/main" id="{6A640E9F-842F-F7C8-6D44-EFDF804298B2}"/>
              </a:ext>
            </a:extLst>
          </p:cNvPr>
          <p:cNvSpPr/>
          <p:nvPr/>
        </p:nvSpPr>
        <p:spPr>
          <a:xfrm rot="668067" flipH="1">
            <a:off x="6661776" y="1044538"/>
            <a:ext cx="5666168" cy="1536768"/>
          </a:xfrm>
          <a:custGeom>
            <a:avLst/>
            <a:gdLst/>
            <a:ahLst/>
            <a:cxnLst/>
            <a:rect l="l" t="t" r="r" b="b"/>
            <a:pathLst>
              <a:path w="118506" h="32141" extrusionOk="0">
                <a:moveTo>
                  <a:pt x="71918" y="8890"/>
                </a:moveTo>
                <a:cubicBezTo>
                  <a:pt x="72328" y="8890"/>
                  <a:pt x="72745" y="8969"/>
                  <a:pt x="73321" y="9301"/>
                </a:cubicBezTo>
                <a:cubicBezTo>
                  <a:pt x="74149" y="9718"/>
                  <a:pt x="74811" y="10545"/>
                  <a:pt x="75228" y="11207"/>
                </a:cubicBezTo>
                <a:cubicBezTo>
                  <a:pt x="77214" y="14517"/>
                  <a:pt x="77876" y="18655"/>
                  <a:pt x="76883" y="22376"/>
                </a:cubicBezTo>
                <a:cubicBezTo>
                  <a:pt x="76883" y="22541"/>
                  <a:pt x="76797" y="22707"/>
                  <a:pt x="76718" y="22872"/>
                </a:cubicBezTo>
                <a:cubicBezTo>
                  <a:pt x="73321" y="21303"/>
                  <a:pt x="71090" y="19066"/>
                  <a:pt x="70011" y="16173"/>
                </a:cubicBezTo>
                <a:cubicBezTo>
                  <a:pt x="69349" y="14352"/>
                  <a:pt x="69349" y="10545"/>
                  <a:pt x="70759" y="9301"/>
                </a:cubicBezTo>
                <a:cubicBezTo>
                  <a:pt x="71090" y="9056"/>
                  <a:pt x="71421" y="8890"/>
                  <a:pt x="71918" y="8890"/>
                </a:cubicBezTo>
                <a:close/>
                <a:moveTo>
                  <a:pt x="118130" y="1"/>
                </a:moveTo>
                <a:cubicBezTo>
                  <a:pt x="118013" y="1"/>
                  <a:pt x="117907" y="76"/>
                  <a:pt x="117844" y="197"/>
                </a:cubicBezTo>
                <a:cubicBezTo>
                  <a:pt x="115857" y="5328"/>
                  <a:pt x="113044" y="10049"/>
                  <a:pt x="109734" y="13935"/>
                </a:cubicBezTo>
                <a:cubicBezTo>
                  <a:pt x="106013" y="18324"/>
                  <a:pt x="101789" y="21469"/>
                  <a:pt x="97155" y="23369"/>
                </a:cubicBezTo>
                <a:cubicBezTo>
                  <a:pt x="94670" y="24356"/>
                  <a:pt x="91209" y="24987"/>
                  <a:pt x="87530" y="24987"/>
                </a:cubicBezTo>
                <a:cubicBezTo>
                  <a:pt x="84103" y="24987"/>
                  <a:pt x="80486" y="24439"/>
                  <a:pt x="77294" y="23124"/>
                </a:cubicBezTo>
                <a:cubicBezTo>
                  <a:pt x="77380" y="22958"/>
                  <a:pt x="77459" y="22707"/>
                  <a:pt x="77459" y="22541"/>
                </a:cubicBezTo>
                <a:cubicBezTo>
                  <a:pt x="78538" y="18655"/>
                  <a:pt x="77876" y="14266"/>
                  <a:pt x="75724" y="10876"/>
                </a:cubicBezTo>
                <a:cubicBezTo>
                  <a:pt x="75228" y="10128"/>
                  <a:pt x="74566" y="9221"/>
                  <a:pt x="73573" y="8725"/>
                </a:cubicBezTo>
                <a:cubicBezTo>
                  <a:pt x="72888" y="8382"/>
                  <a:pt x="72316" y="8252"/>
                  <a:pt x="71840" y="8252"/>
                </a:cubicBezTo>
                <a:cubicBezTo>
                  <a:pt x="71166" y="8252"/>
                  <a:pt x="70683" y="8513"/>
                  <a:pt x="70342" y="8804"/>
                </a:cubicBezTo>
                <a:cubicBezTo>
                  <a:pt x="68608" y="10380"/>
                  <a:pt x="68773" y="14597"/>
                  <a:pt x="69435" y="16417"/>
                </a:cubicBezTo>
                <a:cubicBezTo>
                  <a:pt x="70508" y="19397"/>
                  <a:pt x="72990" y="21879"/>
                  <a:pt x="76552" y="23455"/>
                </a:cubicBezTo>
                <a:cubicBezTo>
                  <a:pt x="75473" y="26765"/>
                  <a:pt x="73487" y="29082"/>
                  <a:pt x="70673" y="30406"/>
                </a:cubicBezTo>
                <a:cubicBezTo>
                  <a:pt x="69044" y="31154"/>
                  <a:pt x="67147" y="31519"/>
                  <a:pt x="65091" y="31519"/>
                </a:cubicBezTo>
                <a:cubicBezTo>
                  <a:pt x="61925" y="31519"/>
                  <a:pt x="58383" y="30654"/>
                  <a:pt x="54870" y="28996"/>
                </a:cubicBezTo>
                <a:cubicBezTo>
                  <a:pt x="48581" y="25938"/>
                  <a:pt x="43615" y="20721"/>
                  <a:pt x="38816" y="15590"/>
                </a:cubicBezTo>
                <a:cubicBezTo>
                  <a:pt x="37326" y="14021"/>
                  <a:pt x="35836" y="12445"/>
                  <a:pt x="34261" y="10876"/>
                </a:cubicBezTo>
                <a:cubicBezTo>
                  <a:pt x="28302" y="5083"/>
                  <a:pt x="24165" y="3428"/>
                  <a:pt x="21602" y="2766"/>
                </a:cubicBezTo>
                <a:cubicBezTo>
                  <a:pt x="20128" y="2353"/>
                  <a:pt x="18706" y="2151"/>
                  <a:pt x="17340" y="2151"/>
                </a:cubicBezTo>
                <a:cubicBezTo>
                  <a:pt x="14872" y="2151"/>
                  <a:pt x="12588" y="2812"/>
                  <a:pt x="10513" y="4090"/>
                </a:cubicBezTo>
                <a:cubicBezTo>
                  <a:pt x="7865" y="5745"/>
                  <a:pt x="5462" y="8473"/>
                  <a:pt x="3562" y="12200"/>
                </a:cubicBezTo>
                <a:cubicBezTo>
                  <a:pt x="2072" y="15179"/>
                  <a:pt x="828" y="18900"/>
                  <a:pt x="0" y="22793"/>
                </a:cubicBezTo>
                <a:cubicBezTo>
                  <a:pt x="0" y="22958"/>
                  <a:pt x="86" y="23124"/>
                  <a:pt x="252" y="23124"/>
                </a:cubicBezTo>
                <a:cubicBezTo>
                  <a:pt x="281" y="23138"/>
                  <a:pt x="311" y="23144"/>
                  <a:pt x="339" y="23144"/>
                </a:cubicBezTo>
                <a:cubicBezTo>
                  <a:pt x="471" y="23144"/>
                  <a:pt x="583" y="23008"/>
                  <a:pt x="583" y="22872"/>
                </a:cubicBezTo>
                <a:cubicBezTo>
                  <a:pt x="3145" y="10545"/>
                  <a:pt x="8607" y="5990"/>
                  <a:pt x="10844" y="4587"/>
                </a:cubicBezTo>
                <a:cubicBezTo>
                  <a:pt x="12854" y="3368"/>
                  <a:pt x="14998" y="2761"/>
                  <a:pt x="17321" y="2761"/>
                </a:cubicBezTo>
                <a:cubicBezTo>
                  <a:pt x="18633" y="2761"/>
                  <a:pt x="20003" y="2955"/>
                  <a:pt x="21437" y="3342"/>
                </a:cubicBezTo>
                <a:cubicBezTo>
                  <a:pt x="23920" y="4004"/>
                  <a:pt x="27971" y="5659"/>
                  <a:pt x="33850" y="11373"/>
                </a:cubicBezTo>
                <a:cubicBezTo>
                  <a:pt x="35340" y="12862"/>
                  <a:pt x="36909" y="14431"/>
                  <a:pt x="38398" y="16007"/>
                </a:cubicBezTo>
                <a:cubicBezTo>
                  <a:pt x="43198" y="21138"/>
                  <a:pt x="48250" y="26434"/>
                  <a:pt x="54619" y="29579"/>
                </a:cubicBezTo>
                <a:cubicBezTo>
                  <a:pt x="57432" y="30903"/>
                  <a:pt x="60332" y="31731"/>
                  <a:pt x="63060" y="32062"/>
                </a:cubicBezTo>
                <a:cubicBezTo>
                  <a:pt x="63722" y="32141"/>
                  <a:pt x="64384" y="32141"/>
                  <a:pt x="65046" y="32141"/>
                </a:cubicBezTo>
                <a:cubicBezTo>
                  <a:pt x="67283" y="32141"/>
                  <a:pt x="69270" y="31731"/>
                  <a:pt x="70925" y="30982"/>
                </a:cubicBezTo>
                <a:cubicBezTo>
                  <a:pt x="73904" y="29579"/>
                  <a:pt x="75969" y="27176"/>
                  <a:pt x="77128" y="23700"/>
                </a:cubicBezTo>
                <a:cubicBezTo>
                  <a:pt x="80369" y="25060"/>
                  <a:pt x="84072" y="25628"/>
                  <a:pt x="87585" y="25628"/>
                </a:cubicBezTo>
                <a:cubicBezTo>
                  <a:pt x="91342" y="25628"/>
                  <a:pt x="94881" y="24978"/>
                  <a:pt x="97406" y="23952"/>
                </a:cubicBezTo>
                <a:cubicBezTo>
                  <a:pt x="102120" y="21965"/>
                  <a:pt x="106423" y="18735"/>
                  <a:pt x="110230" y="14352"/>
                </a:cubicBezTo>
                <a:cubicBezTo>
                  <a:pt x="113540" y="10380"/>
                  <a:pt x="116440" y="5580"/>
                  <a:pt x="118426" y="449"/>
                </a:cubicBezTo>
                <a:cubicBezTo>
                  <a:pt x="118506" y="283"/>
                  <a:pt x="118426" y="118"/>
                  <a:pt x="118261" y="32"/>
                </a:cubicBezTo>
                <a:cubicBezTo>
                  <a:pt x="118217" y="11"/>
                  <a:pt x="118173" y="1"/>
                  <a:pt x="118130" y="1"/>
                </a:cubicBezTo>
                <a:close/>
              </a:path>
            </a:pathLst>
          </a:custGeom>
          <a:solidFill>
            <a:srgbClr val="2371A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grpSp>
        <p:nvGrpSpPr>
          <p:cNvPr id="8" name="Google Shape;815;p14">
            <a:extLst>
              <a:ext uri="{FF2B5EF4-FFF2-40B4-BE49-F238E27FC236}">
                <a16:creationId xmlns:a16="http://schemas.microsoft.com/office/drawing/2014/main" id="{3C9D369F-423B-6CD7-EC83-7D8F16D90F83}"/>
              </a:ext>
            </a:extLst>
          </p:cNvPr>
          <p:cNvGrpSpPr/>
          <p:nvPr/>
        </p:nvGrpSpPr>
        <p:grpSpPr>
          <a:xfrm flipH="1">
            <a:off x="5738149" y="2481943"/>
            <a:ext cx="3689966" cy="4078433"/>
            <a:chOff x="3431916" y="2519671"/>
            <a:chExt cx="1138573" cy="1305534"/>
          </a:xfrm>
        </p:grpSpPr>
        <p:sp>
          <p:nvSpPr>
            <p:cNvPr id="9" name="Google Shape;816;p14">
              <a:extLst>
                <a:ext uri="{FF2B5EF4-FFF2-40B4-BE49-F238E27FC236}">
                  <a16:creationId xmlns:a16="http://schemas.microsoft.com/office/drawing/2014/main" id="{DC99A9AF-A2E8-1BC0-9A77-C454240928DB}"/>
                </a:ext>
              </a:extLst>
            </p:cNvPr>
            <p:cNvSpPr/>
            <p:nvPr/>
          </p:nvSpPr>
          <p:spPr>
            <a:xfrm>
              <a:off x="3633125" y="2852648"/>
              <a:ext cx="175077" cy="128805"/>
            </a:xfrm>
            <a:custGeom>
              <a:avLst/>
              <a:gdLst/>
              <a:ahLst/>
              <a:cxnLst/>
              <a:rect l="l" t="t" r="r" b="b"/>
              <a:pathLst>
                <a:path w="5736" h="4220" extrusionOk="0">
                  <a:moveTo>
                    <a:pt x="1044" y="1"/>
                  </a:moveTo>
                  <a:cubicBezTo>
                    <a:pt x="760" y="1"/>
                    <a:pt x="531" y="50"/>
                    <a:pt x="409" y="148"/>
                  </a:cubicBezTo>
                  <a:cubicBezTo>
                    <a:pt x="0" y="476"/>
                    <a:pt x="498" y="1053"/>
                    <a:pt x="996" y="1562"/>
                  </a:cubicBezTo>
                  <a:cubicBezTo>
                    <a:pt x="1484" y="2059"/>
                    <a:pt x="4611" y="4220"/>
                    <a:pt x="4611" y="4220"/>
                  </a:cubicBezTo>
                  <a:lnTo>
                    <a:pt x="5736" y="2896"/>
                  </a:lnTo>
                  <a:cubicBezTo>
                    <a:pt x="5736" y="2896"/>
                    <a:pt x="4053" y="1472"/>
                    <a:pt x="3197" y="755"/>
                  </a:cubicBezTo>
                  <a:cubicBezTo>
                    <a:pt x="2603" y="251"/>
                    <a:pt x="1684" y="1"/>
                    <a:pt x="1044" y="1"/>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0" name="Google Shape;817;p14">
              <a:extLst>
                <a:ext uri="{FF2B5EF4-FFF2-40B4-BE49-F238E27FC236}">
                  <a16:creationId xmlns:a16="http://schemas.microsoft.com/office/drawing/2014/main" id="{DA5C9815-E223-3343-BA33-9C5797922AB3}"/>
                </a:ext>
              </a:extLst>
            </p:cNvPr>
            <p:cNvSpPr/>
            <p:nvPr/>
          </p:nvSpPr>
          <p:spPr>
            <a:xfrm>
              <a:off x="3638283" y="2850450"/>
              <a:ext cx="172971" cy="133750"/>
            </a:xfrm>
            <a:custGeom>
              <a:avLst/>
              <a:gdLst/>
              <a:ahLst/>
              <a:cxnLst/>
              <a:rect l="l" t="t" r="r" b="b"/>
              <a:pathLst>
                <a:path w="5667" h="4382" extrusionOk="0">
                  <a:moveTo>
                    <a:pt x="877" y="140"/>
                  </a:moveTo>
                  <a:cubicBezTo>
                    <a:pt x="1495" y="140"/>
                    <a:pt x="2400" y="388"/>
                    <a:pt x="2978" y="877"/>
                  </a:cubicBezTo>
                  <a:cubicBezTo>
                    <a:pt x="3745" y="1524"/>
                    <a:pt x="5168" y="2729"/>
                    <a:pt x="5467" y="2977"/>
                  </a:cubicBezTo>
                  <a:lnTo>
                    <a:pt x="4432" y="4192"/>
                  </a:lnTo>
                  <a:cubicBezTo>
                    <a:pt x="4024" y="3913"/>
                    <a:pt x="1325" y="2041"/>
                    <a:pt x="877" y="1583"/>
                  </a:cubicBezTo>
                  <a:cubicBezTo>
                    <a:pt x="508" y="1215"/>
                    <a:pt x="140" y="797"/>
                    <a:pt x="160" y="498"/>
                  </a:cubicBezTo>
                  <a:cubicBezTo>
                    <a:pt x="170" y="419"/>
                    <a:pt x="210" y="339"/>
                    <a:pt x="280" y="279"/>
                  </a:cubicBezTo>
                  <a:cubicBezTo>
                    <a:pt x="389" y="189"/>
                    <a:pt x="608" y="140"/>
                    <a:pt x="877" y="140"/>
                  </a:cubicBezTo>
                  <a:close/>
                  <a:moveTo>
                    <a:pt x="882" y="0"/>
                  </a:moveTo>
                  <a:cubicBezTo>
                    <a:pt x="581" y="0"/>
                    <a:pt x="332" y="55"/>
                    <a:pt x="190" y="169"/>
                  </a:cubicBezTo>
                  <a:cubicBezTo>
                    <a:pt x="90" y="259"/>
                    <a:pt x="30" y="369"/>
                    <a:pt x="21" y="498"/>
                  </a:cubicBezTo>
                  <a:cubicBezTo>
                    <a:pt x="1" y="847"/>
                    <a:pt x="369" y="1265"/>
                    <a:pt x="767" y="1683"/>
                  </a:cubicBezTo>
                  <a:cubicBezTo>
                    <a:pt x="1265" y="2181"/>
                    <a:pt x="4283" y="4262"/>
                    <a:pt x="4402" y="4352"/>
                  </a:cubicBezTo>
                  <a:lnTo>
                    <a:pt x="4462" y="4382"/>
                  </a:lnTo>
                  <a:lnTo>
                    <a:pt x="5666" y="2968"/>
                  </a:lnTo>
                  <a:lnTo>
                    <a:pt x="5607" y="2918"/>
                  </a:lnTo>
                  <a:cubicBezTo>
                    <a:pt x="5607" y="2918"/>
                    <a:pt x="3924" y="1494"/>
                    <a:pt x="3068" y="767"/>
                  </a:cubicBezTo>
                  <a:cubicBezTo>
                    <a:pt x="2484" y="272"/>
                    <a:pt x="1553" y="0"/>
                    <a:pt x="882"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1" name="Google Shape;818;p14">
              <a:extLst>
                <a:ext uri="{FF2B5EF4-FFF2-40B4-BE49-F238E27FC236}">
                  <a16:creationId xmlns:a16="http://schemas.microsoft.com/office/drawing/2014/main" id="{40B50259-5448-5C0B-DA8E-1A69FB0C8D2B}"/>
                </a:ext>
              </a:extLst>
            </p:cNvPr>
            <p:cNvSpPr/>
            <p:nvPr/>
          </p:nvSpPr>
          <p:spPr>
            <a:xfrm>
              <a:off x="4035543" y="2796455"/>
              <a:ext cx="351680" cy="217992"/>
            </a:xfrm>
            <a:custGeom>
              <a:avLst/>
              <a:gdLst/>
              <a:ahLst/>
              <a:cxnLst/>
              <a:rect l="l" t="t" r="r" b="b"/>
              <a:pathLst>
                <a:path w="11522" h="7142" extrusionOk="0">
                  <a:moveTo>
                    <a:pt x="2326" y="1"/>
                  </a:moveTo>
                  <a:cubicBezTo>
                    <a:pt x="1529" y="1"/>
                    <a:pt x="721" y="179"/>
                    <a:pt x="0" y="664"/>
                  </a:cubicBezTo>
                  <a:lnTo>
                    <a:pt x="3963" y="6101"/>
                  </a:lnTo>
                  <a:cubicBezTo>
                    <a:pt x="3963" y="6101"/>
                    <a:pt x="7901" y="7142"/>
                    <a:pt x="9201" y="7142"/>
                  </a:cubicBezTo>
                  <a:cubicBezTo>
                    <a:pt x="9416" y="7142"/>
                    <a:pt x="9558" y="7113"/>
                    <a:pt x="9599" y="7047"/>
                  </a:cubicBezTo>
                  <a:cubicBezTo>
                    <a:pt x="9888" y="6579"/>
                    <a:pt x="11521" y="4637"/>
                    <a:pt x="10256" y="3542"/>
                  </a:cubicBezTo>
                  <a:cubicBezTo>
                    <a:pt x="8992" y="2447"/>
                    <a:pt x="6632" y="1351"/>
                    <a:pt x="6632" y="1351"/>
                  </a:cubicBezTo>
                  <a:cubicBezTo>
                    <a:pt x="6632" y="1351"/>
                    <a:pt x="4520" y="1"/>
                    <a:pt x="2326" y="1"/>
                  </a:cubicBezTo>
                  <a:close/>
                </a:path>
              </a:pathLst>
            </a:custGeom>
            <a:solidFill>
              <a:srgbClr val="E3461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2" name="Google Shape;819;p14">
              <a:extLst>
                <a:ext uri="{FF2B5EF4-FFF2-40B4-BE49-F238E27FC236}">
                  <a16:creationId xmlns:a16="http://schemas.microsoft.com/office/drawing/2014/main" id="{9975412B-11F3-B53C-5E5A-839C4201C048}"/>
                </a:ext>
              </a:extLst>
            </p:cNvPr>
            <p:cNvSpPr/>
            <p:nvPr/>
          </p:nvSpPr>
          <p:spPr>
            <a:xfrm>
              <a:off x="4245238" y="2921050"/>
              <a:ext cx="85463" cy="54788"/>
            </a:xfrm>
            <a:custGeom>
              <a:avLst/>
              <a:gdLst/>
              <a:ahLst/>
              <a:cxnLst/>
              <a:rect l="l" t="t" r="r" b="b"/>
              <a:pathLst>
                <a:path w="2800" h="1795" extrusionOk="0">
                  <a:moveTo>
                    <a:pt x="808" y="0"/>
                  </a:moveTo>
                  <a:cubicBezTo>
                    <a:pt x="462" y="0"/>
                    <a:pt x="159" y="249"/>
                    <a:pt x="80" y="595"/>
                  </a:cubicBezTo>
                  <a:cubicBezTo>
                    <a:pt x="1" y="1003"/>
                    <a:pt x="260" y="1401"/>
                    <a:pt x="658" y="1481"/>
                  </a:cubicBezTo>
                  <a:cubicBezTo>
                    <a:pt x="710" y="1492"/>
                    <a:pt x="762" y="1497"/>
                    <a:pt x="812" y="1497"/>
                  </a:cubicBezTo>
                  <a:cubicBezTo>
                    <a:pt x="990" y="1497"/>
                    <a:pt x="1153" y="1431"/>
                    <a:pt x="1286" y="1322"/>
                  </a:cubicBezTo>
                  <a:cubicBezTo>
                    <a:pt x="1385" y="1551"/>
                    <a:pt x="1574" y="1720"/>
                    <a:pt x="1833" y="1780"/>
                  </a:cubicBezTo>
                  <a:cubicBezTo>
                    <a:pt x="1882" y="1789"/>
                    <a:pt x="1930" y="1794"/>
                    <a:pt x="1978" y="1794"/>
                  </a:cubicBezTo>
                  <a:cubicBezTo>
                    <a:pt x="2324" y="1794"/>
                    <a:pt x="2641" y="1552"/>
                    <a:pt x="2720" y="1202"/>
                  </a:cubicBezTo>
                  <a:cubicBezTo>
                    <a:pt x="2799" y="794"/>
                    <a:pt x="2540" y="396"/>
                    <a:pt x="2132" y="316"/>
                  </a:cubicBezTo>
                  <a:cubicBezTo>
                    <a:pt x="2078" y="304"/>
                    <a:pt x="2024" y="299"/>
                    <a:pt x="1971" y="299"/>
                  </a:cubicBezTo>
                  <a:cubicBezTo>
                    <a:pt x="1798" y="299"/>
                    <a:pt x="1634" y="359"/>
                    <a:pt x="1505" y="465"/>
                  </a:cubicBezTo>
                  <a:cubicBezTo>
                    <a:pt x="1415" y="246"/>
                    <a:pt x="1216" y="67"/>
                    <a:pt x="967" y="18"/>
                  </a:cubicBezTo>
                  <a:cubicBezTo>
                    <a:pt x="914" y="6"/>
                    <a:pt x="861" y="0"/>
                    <a:pt x="808" y="0"/>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3" name="Google Shape;820;p14">
              <a:extLst>
                <a:ext uri="{FF2B5EF4-FFF2-40B4-BE49-F238E27FC236}">
                  <a16:creationId xmlns:a16="http://schemas.microsoft.com/office/drawing/2014/main" id="{0523640F-8BFB-749F-2987-6289A9D133D8}"/>
                </a:ext>
              </a:extLst>
            </p:cNvPr>
            <p:cNvSpPr/>
            <p:nvPr/>
          </p:nvSpPr>
          <p:spPr>
            <a:xfrm>
              <a:off x="4301767" y="2871084"/>
              <a:ext cx="83632" cy="142601"/>
            </a:xfrm>
            <a:custGeom>
              <a:avLst/>
              <a:gdLst/>
              <a:ahLst/>
              <a:cxnLst/>
              <a:rect l="l" t="t" r="r" b="b"/>
              <a:pathLst>
                <a:path w="2740" h="4672" extrusionOk="0">
                  <a:moveTo>
                    <a:pt x="77" y="1"/>
                  </a:moveTo>
                  <a:cubicBezTo>
                    <a:pt x="55" y="1"/>
                    <a:pt x="34" y="12"/>
                    <a:pt x="21" y="31"/>
                  </a:cubicBezTo>
                  <a:cubicBezTo>
                    <a:pt x="1" y="61"/>
                    <a:pt x="11" y="111"/>
                    <a:pt x="41" y="131"/>
                  </a:cubicBezTo>
                  <a:cubicBezTo>
                    <a:pt x="638" y="489"/>
                    <a:pt x="1127" y="838"/>
                    <a:pt x="1485" y="1146"/>
                  </a:cubicBezTo>
                  <a:cubicBezTo>
                    <a:pt x="2550" y="2073"/>
                    <a:pt x="1445" y="3656"/>
                    <a:pt x="977" y="4333"/>
                  </a:cubicBezTo>
                  <a:cubicBezTo>
                    <a:pt x="907" y="4432"/>
                    <a:pt x="857" y="4512"/>
                    <a:pt x="817" y="4562"/>
                  </a:cubicBezTo>
                  <a:cubicBezTo>
                    <a:pt x="798" y="4602"/>
                    <a:pt x="808" y="4642"/>
                    <a:pt x="848" y="4662"/>
                  </a:cubicBezTo>
                  <a:cubicBezTo>
                    <a:pt x="857" y="4671"/>
                    <a:pt x="868" y="4671"/>
                    <a:pt x="877" y="4671"/>
                  </a:cubicBezTo>
                  <a:cubicBezTo>
                    <a:pt x="907" y="4671"/>
                    <a:pt x="927" y="4662"/>
                    <a:pt x="937" y="4642"/>
                  </a:cubicBezTo>
                  <a:cubicBezTo>
                    <a:pt x="977" y="4582"/>
                    <a:pt x="1027" y="4512"/>
                    <a:pt x="1087" y="4412"/>
                  </a:cubicBezTo>
                  <a:cubicBezTo>
                    <a:pt x="1585" y="3706"/>
                    <a:pt x="2740" y="2043"/>
                    <a:pt x="1574" y="1037"/>
                  </a:cubicBezTo>
                  <a:cubicBezTo>
                    <a:pt x="1206" y="719"/>
                    <a:pt x="718" y="380"/>
                    <a:pt x="111" y="11"/>
                  </a:cubicBezTo>
                  <a:cubicBezTo>
                    <a:pt x="100" y="4"/>
                    <a:pt x="88" y="1"/>
                    <a:pt x="77"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4" name="Google Shape;821;p14">
              <a:extLst>
                <a:ext uri="{FF2B5EF4-FFF2-40B4-BE49-F238E27FC236}">
                  <a16:creationId xmlns:a16="http://schemas.microsoft.com/office/drawing/2014/main" id="{129A8F62-7809-A6A1-1B04-BD41BDAE9E80}"/>
                </a:ext>
              </a:extLst>
            </p:cNvPr>
            <p:cNvSpPr/>
            <p:nvPr/>
          </p:nvSpPr>
          <p:spPr>
            <a:xfrm>
              <a:off x="3567164" y="2695118"/>
              <a:ext cx="906976" cy="458082"/>
            </a:xfrm>
            <a:custGeom>
              <a:avLst/>
              <a:gdLst/>
              <a:ahLst/>
              <a:cxnLst/>
              <a:rect l="l" t="t" r="r" b="b"/>
              <a:pathLst>
                <a:path w="29715" h="15008" extrusionOk="0">
                  <a:moveTo>
                    <a:pt x="1714" y="1"/>
                  </a:moveTo>
                  <a:lnTo>
                    <a:pt x="1" y="4621"/>
                  </a:lnTo>
                  <a:lnTo>
                    <a:pt x="27991" y="15007"/>
                  </a:lnTo>
                  <a:lnTo>
                    <a:pt x="29714" y="10387"/>
                  </a:lnTo>
                  <a:lnTo>
                    <a:pt x="1714" y="1"/>
                  </a:ln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5" name="Google Shape;822;p14">
              <a:extLst>
                <a:ext uri="{FF2B5EF4-FFF2-40B4-BE49-F238E27FC236}">
                  <a16:creationId xmlns:a16="http://schemas.microsoft.com/office/drawing/2014/main" id="{8CE4D612-1573-CCB1-CE87-4857E22EA71A}"/>
                </a:ext>
              </a:extLst>
            </p:cNvPr>
            <p:cNvSpPr/>
            <p:nvPr/>
          </p:nvSpPr>
          <p:spPr>
            <a:xfrm>
              <a:off x="4394771" y="3003341"/>
              <a:ext cx="175718" cy="184509"/>
            </a:xfrm>
            <a:custGeom>
              <a:avLst/>
              <a:gdLst/>
              <a:ahLst/>
              <a:cxnLst/>
              <a:rect l="l" t="t" r="r" b="b"/>
              <a:pathLst>
                <a:path w="5757" h="6045" extrusionOk="0">
                  <a:moveTo>
                    <a:pt x="1789" y="0"/>
                  </a:moveTo>
                  <a:cubicBezTo>
                    <a:pt x="1727" y="0"/>
                    <a:pt x="1667" y="40"/>
                    <a:pt x="1644" y="110"/>
                  </a:cubicBezTo>
                  <a:lnTo>
                    <a:pt x="41" y="4431"/>
                  </a:lnTo>
                  <a:cubicBezTo>
                    <a:pt x="1" y="4511"/>
                    <a:pt x="51" y="4600"/>
                    <a:pt x="131" y="4631"/>
                  </a:cubicBezTo>
                  <a:lnTo>
                    <a:pt x="3915" y="6034"/>
                  </a:lnTo>
                  <a:cubicBezTo>
                    <a:pt x="3933" y="6041"/>
                    <a:pt x="3952" y="6044"/>
                    <a:pt x="3971" y="6044"/>
                  </a:cubicBezTo>
                  <a:cubicBezTo>
                    <a:pt x="4036" y="6044"/>
                    <a:pt x="4101" y="6006"/>
                    <a:pt x="4123" y="5945"/>
                  </a:cubicBezTo>
                  <a:lnTo>
                    <a:pt x="5727" y="1623"/>
                  </a:lnTo>
                  <a:cubicBezTo>
                    <a:pt x="5756" y="1544"/>
                    <a:pt x="5707" y="1444"/>
                    <a:pt x="5627" y="1414"/>
                  </a:cubicBezTo>
                  <a:lnTo>
                    <a:pt x="1844" y="10"/>
                  </a:lnTo>
                  <a:cubicBezTo>
                    <a:pt x="1826" y="3"/>
                    <a:pt x="1807" y="0"/>
                    <a:pt x="1789" y="0"/>
                  </a:cubicBezTo>
                  <a:close/>
                </a:path>
              </a:pathLst>
            </a:custGeom>
            <a:solidFill>
              <a:srgbClr val="E3461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6" name="Google Shape;823;p14">
              <a:extLst>
                <a:ext uri="{FF2B5EF4-FFF2-40B4-BE49-F238E27FC236}">
                  <a16:creationId xmlns:a16="http://schemas.microsoft.com/office/drawing/2014/main" id="{AC660476-3AE9-54E7-7980-396EF42ADBB6}"/>
                </a:ext>
              </a:extLst>
            </p:cNvPr>
            <p:cNvSpPr/>
            <p:nvPr/>
          </p:nvSpPr>
          <p:spPr>
            <a:xfrm>
              <a:off x="3581449" y="2794135"/>
              <a:ext cx="839186" cy="313771"/>
            </a:xfrm>
            <a:custGeom>
              <a:avLst/>
              <a:gdLst/>
              <a:ahLst/>
              <a:cxnLst/>
              <a:rect l="l" t="t" r="r" b="b"/>
              <a:pathLst>
                <a:path w="27494" h="10280" extrusionOk="0">
                  <a:moveTo>
                    <a:pt x="84" y="1"/>
                  </a:moveTo>
                  <a:cubicBezTo>
                    <a:pt x="57" y="1"/>
                    <a:pt x="27" y="18"/>
                    <a:pt x="11" y="43"/>
                  </a:cubicBezTo>
                  <a:cubicBezTo>
                    <a:pt x="0" y="83"/>
                    <a:pt x="20" y="122"/>
                    <a:pt x="60" y="133"/>
                  </a:cubicBezTo>
                  <a:lnTo>
                    <a:pt x="27384" y="10279"/>
                  </a:lnTo>
                  <a:lnTo>
                    <a:pt x="27414" y="10279"/>
                  </a:lnTo>
                  <a:cubicBezTo>
                    <a:pt x="27444" y="10279"/>
                    <a:pt x="27463" y="10259"/>
                    <a:pt x="27474" y="10230"/>
                  </a:cubicBezTo>
                  <a:cubicBezTo>
                    <a:pt x="27494" y="10200"/>
                    <a:pt x="27474" y="10160"/>
                    <a:pt x="27434" y="10140"/>
                  </a:cubicBezTo>
                  <a:lnTo>
                    <a:pt x="100" y="3"/>
                  </a:lnTo>
                  <a:cubicBezTo>
                    <a:pt x="95" y="1"/>
                    <a:pt x="90" y="1"/>
                    <a:pt x="84" y="1"/>
                  </a:cubicBezTo>
                  <a:close/>
                </a:path>
              </a:pathLst>
            </a:custGeom>
            <a:solidFill>
              <a:srgbClr val="2371AD"/>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7" name="Google Shape;824;p14">
              <a:extLst>
                <a:ext uri="{FF2B5EF4-FFF2-40B4-BE49-F238E27FC236}">
                  <a16:creationId xmlns:a16="http://schemas.microsoft.com/office/drawing/2014/main" id="{664C98B3-481C-753C-043C-174F1D2EED51}"/>
                </a:ext>
              </a:extLst>
            </p:cNvPr>
            <p:cNvSpPr/>
            <p:nvPr/>
          </p:nvSpPr>
          <p:spPr>
            <a:xfrm>
              <a:off x="3603640" y="2734249"/>
              <a:ext cx="839186" cy="313771"/>
            </a:xfrm>
            <a:custGeom>
              <a:avLst/>
              <a:gdLst/>
              <a:ahLst/>
              <a:cxnLst/>
              <a:rect l="l" t="t" r="r" b="b"/>
              <a:pathLst>
                <a:path w="27494" h="10280" extrusionOk="0">
                  <a:moveTo>
                    <a:pt x="88" y="1"/>
                  </a:moveTo>
                  <a:cubicBezTo>
                    <a:pt x="57" y="1"/>
                    <a:pt x="28" y="19"/>
                    <a:pt x="21" y="44"/>
                  </a:cubicBezTo>
                  <a:cubicBezTo>
                    <a:pt x="1" y="83"/>
                    <a:pt x="21" y="123"/>
                    <a:pt x="60" y="133"/>
                  </a:cubicBezTo>
                  <a:lnTo>
                    <a:pt x="27384" y="10280"/>
                  </a:lnTo>
                  <a:lnTo>
                    <a:pt x="27414" y="10280"/>
                  </a:lnTo>
                  <a:cubicBezTo>
                    <a:pt x="27444" y="10280"/>
                    <a:pt x="27464" y="10260"/>
                    <a:pt x="27473" y="10230"/>
                  </a:cubicBezTo>
                  <a:cubicBezTo>
                    <a:pt x="27493" y="10200"/>
                    <a:pt x="27473" y="10160"/>
                    <a:pt x="27434" y="10141"/>
                  </a:cubicBezTo>
                  <a:lnTo>
                    <a:pt x="110" y="4"/>
                  </a:lnTo>
                  <a:cubicBezTo>
                    <a:pt x="103" y="2"/>
                    <a:pt x="95" y="1"/>
                    <a:pt x="88" y="1"/>
                  </a:cubicBezTo>
                  <a:close/>
                </a:path>
              </a:pathLst>
            </a:custGeom>
            <a:solidFill>
              <a:srgbClr val="2371AD"/>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8" name="Google Shape;825;p14">
              <a:extLst>
                <a:ext uri="{FF2B5EF4-FFF2-40B4-BE49-F238E27FC236}">
                  <a16:creationId xmlns:a16="http://schemas.microsoft.com/office/drawing/2014/main" id="{D94D33FA-F131-0772-43A6-EA6E5116FFA7}"/>
                </a:ext>
              </a:extLst>
            </p:cNvPr>
            <p:cNvSpPr/>
            <p:nvPr/>
          </p:nvSpPr>
          <p:spPr>
            <a:xfrm>
              <a:off x="3442569" y="2695118"/>
              <a:ext cx="176908" cy="141075"/>
            </a:xfrm>
            <a:custGeom>
              <a:avLst/>
              <a:gdLst/>
              <a:ahLst/>
              <a:cxnLst/>
              <a:rect l="l" t="t" r="r" b="b"/>
              <a:pathLst>
                <a:path w="5796" h="4622" extrusionOk="0">
                  <a:moveTo>
                    <a:pt x="5796" y="1"/>
                  </a:moveTo>
                  <a:lnTo>
                    <a:pt x="0" y="479"/>
                  </a:lnTo>
                  <a:lnTo>
                    <a:pt x="4083" y="4621"/>
                  </a:lnTo>
                  <a:lnTo>
                    <a:pt x="5796" y="1"/>
                  </a:lnTo>
                  <a:close/>
                </a:path>
              </a:pathLst>
            </a:custGeom>
            <a:solidFill>
              <a:srgbClr val="2371AD"/>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9" name="Google Shape;826;p14">
              <a:extLst>
                <a:ext uri="{FF2B5EF4-FFF2-40B4-BE49-F238E27FC236}">
                  <a16:creationId xmlns:a16="http://schemas.microsoft.com/office/drawing/2014/main" id="{18BB1D2A-9AF8-AF8C-7DA2-19B9923337A0}"/>
                </a:ext>
              </a:extLst>
            </p:cNvPr>
            <p:cNvSpPr/>
            <p:nvPr/>
          </p:nvSpPr>
          <p:spPr>
            <a:xfrm>
              <a:off x="3431916" y="2696156"/>
              <a:ext cx="49263" cy="41266"/>
            </a:xfrm>
            <a:custGeom>
              <a:avLst/>
              <a:gdLst/>
              <a:ahLst/>
              <a:cxnLst/>
              <a:rect l="l" t="t" r="r" b="b"/>
              <a:pathLst>
                <a:path w="1614" h="1352" extrusionOk="0">
                  <a:moveTo>
                    <a:pt x="606" y="1"/>
                  </a:moveTo>
                  <a:cubicBezTo>
                    <a:pt x="386" y="1"/>
                    <a:pt x="177" y="139"/>
                    <a:pt x="100" y="356"/>
                  </a:cubicBezTo>
                  <a:cubicBezTo>
                    <a:pt x="0" y="634"/>
                    <a:pt x="140" y="943"/>
                    <a:pt x="419" y="1042"/>
                  </a:cubicBezTo>
                  <a:lnTo>
                    <a:pt x="1235" y="1351"/>
                  </a:lnTo>
                  <a:lnTo>
                    <a:pt x="1613" y="336"/>
                  </a:lnTo>
                  <a:lnTo>
                    <a:pt x="797" y="37"/>
                  </a:lnTo>
                  <a:cubicBezTo>
                    <a:pt x="734" y="12"/>
                    <a:pt x="670" y="1"/>
                    <a:pt x="606" y="1"/>
                  </a:cubicBezTo>
                  <a:close/>
                </a:path>
              </a:pathLst>
            </a:custGeom>
            <a:solidFill>
              <a:srgbClr val="E3461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20" name="Google Shape;827;p14">
              <a:extLst>
                <a:ext uri="{FF2B5EF4-FFF2-40B4-BE49-F238E27FC236}">
                  <a16:creationId xmlns:a16="http://schemas.microsoft.com/office/drawing/2014/main" id="{352946F6-4EBC-8A3B-F559-F156CDA13234}"/>
                </a:ext>
              </a:extLst>
            </p:cNvPr>
            <p:cNvSpPr/>
            <p:nvPr/>
          </p:nvSpPr>
          <p:spPr>
            <a:xfrm>
              <a:off x="4385980" y="2992261"/>
              <a:ext cx="102159" cy="172910"/>
            </a:xfrm>
            <a:custGeom>
              <a:avLst/>
              <a:gdLst/>
              <a:ahLst/>
              <a:cxnLst/>
              <a:rect l="l" t="t" r="r" b="b"/>
              <a:pathLst>
                <a:path w="3347" h="5665" extrusionOk="0">
                  <a:moveTo>
                    <a:pt x="1925" y="1"/>
                  </a:moveTo>
                  <a:cubicBezTo>
                    <a:pt x="1908" y="1"/>
                    <a:pt x="1893" y="10"/>
                    <a:pt x="1893" y="24"/>
                  </a:cubicBezTo>
                  <a:lnTo>
                    <a:pt x="10" y="5103"/>
                  </a:lnTo>
                  <a:cubicBezTo>
                    <a:pt x="1" y="5123"/>
                    <a:pt x="10" y="5142"/>
                    <a:pt x="30" y="5153"/>
                  </a:cubicBezTo>
                  <a:lnTo>
                    <a:pt x="1404" y="5660"/>
                  </a:lnTo>
                  <a:cubicBezTo>
                    <a:pt x="1410" y="5663"/>
                    <a:pt x="1416" y="5664"/>
                    <a:pt x="1422" y="5664"/>
                  </a:cubicBezTo>
                  <a:cubicBezTo>
                    <a:pt x="1438" y="5664"/>
                    <a:pt x="1454" y="5655"/>
                    <a:pt x="1454" y="5640"/>
                  </a:cubicBezTo>
                  <a:lnTo>
                    <a:pt x="3336" y="562"/>
                  </a:lnTo>
                  <a:cubicBezTo>
                    <a:pt x="3346" y="542"/>
                    <a:pt x="3336" y="522"/>
                    <a:pt x="3316" y="513"/>
                  </a:cubicBezTo>
                  <a:lnTo>
                    <a:pt x="1942" y="4"/>
                  </a:lnTo>
                  <a:cubicBezTo>
                    <a:pt x="1937" y="2"/>
                    <a:pt x="1931" y="1"/>
                    <a:pt x="1925" y="1"/>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21" name="Google Shape;828;p14">
              <a:extLst>
                <a:ext uri="{FF2B5EF4-FFF2-40B4-BE49-F238E27FC236}">
                  <a16:creationId xmlns:a16="http://schemas.microsoft.com/office/drawing/2014/main" id="{12FF9B83-939D-82B3-5C1C-F767E5AF6B8D}"/>
                </a:ext>
              </a:extLst>
            </p:cNvPr>
            <p:cNvSpPr/>
            <p:nvPr/>
          </p:nvSpPr>
          <p:spPr>
            <a:xfrm>
              <a:off x="4027332" y="2868093"/>
              <a:ext cx="228278" cy="190888"/>
            </a:xfrm>
            <a:custGeom>
              <a:avLst/>
              <a:gdLst/>
              <a:ahLst/>
              <a:cxnLst/>
              <a:rect l="l" t="t" r="r" b="b"/>
              <a:pathLst>
                <a:path w="7479" h="6254" extrusionOk="0">
                  <a:moveTo>
                    <a:pt x="1096" y="0"/>
                  </a:moveTo>
                  <a:lnTo>
                    <a:pt x="678" y="1742"/>
                  </a:lnTo>
                  <a:lnTo>
                    <a:pt x="1" y="3864"/>
                  </a:lnTo>
                  <a:lnTo>
                    <a:pt x="6224" y="6253"/>
                  </a:lnTo>
                  <a:lnTo>
                    <a:pt x="6901" y="5964"/>
                  </a:lnTo>
                  <a:cubicBezTo>
                    <a:pt x="7478" y="3495"/>
                    <a:pt x="5407" y="149"/>
                    <a:pt x="5407" y="149"/>
                  </a:cubicBezTo>
                  <a:lnTo>
                    <a:pt x="1096" y="0"/>
                  </a:lnTo>
                  <a:close/>
                </a:path>
              </a:pathLst>
            </a:custGeom>
            <a:solidFill>
              <a:srgbClr val="E3461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22" name="Google Shape;829;p14">
              <a:extLst>
                <a:ext uri="{FF2B5EF4-FFF2-40B4-BE49-F238E27FC236}">
                  <a16:creationId xmlns:a16="http://schemas.microsoft.com/office/drawing/2014/main" id="{7FD0D4E3-E4C4-570F-3312-497425C6E43E}"/>
                </a:ext>
              </a:extLst>
            </p:cNvPr>
            <p:cNvSpPr/>
            <p:nvPr/>
          </p:nvSpPr>
          <p:spPr>
            <a:xfrm>
              <a:off x="4107273" y="2928620"/>
              <a:ext cx="85738" cy="54818"/>
            </a:xfrm>
            <a:custGeom>
              <a:avLst/>
              <a:gdLst/>
              <a:ahLst/>
              <a:cxnLst/>
              <a:rect l="l" t="t" r="r" b="b"/>
              <a:pathLst>
                <a:path w="2809" h="1796" extrusionOk="0">
                  <a:moveTo>
                    <a:pt x="814" y="1"/>
                  </a:moveTo>
                  <a:cubicBezTo>
                    <a:pt x="468" y="1"/>
                    <a:pt x="159" y="242"/>
                    <a:pt x="90" y="596"/>
                  </a:cubicBezTo>
                  <a:cubicBezTo>
                    <a:pt x="0" y="1004"/>
                    <a:pt x="259" y="1392"/>
                    <a:pt x="668" y="1482"/>
                  </a:cubicBezTo>
                  <a:cubicBezTo>
                    <a:pt x="717" y="1493"/>
                    <a:pt x="767" y="1498"/>
                    <a:pt x="816" y="1498"/>
                  </a:cubicBezTo>
                  <a:cubicBezTo>
                    <a:pt x="993" y="1498"/>
                    <a:pt x="1162" y="1432"/>
                    <a:pt x="1295" y="1323"/>
                  </a:cubicBezTo>
                  <a:cubicBezTo>
                    <a:pt x="1385" y="1552"/>
                    <a:pt x="1584" y="1721"/>
                    <a:pt x="1843" y="1781"/>
                  </a:cubicBezTo>
                  <a:cubicBezTo>
                    <a:pt x="1891" y="1791"/>
                    <a:pt x="1940" y="1795"/>
                    <a:pt x="1988" y="1795"/>
                  </a:cubicBezTo>
                  <a:cubicBezTo>
                    <a:pt x="2333" y="1795"/>
                    <a:pt x="2649" y="1552"/>
                    <a:pt x="2719" y="1193"/>
                  </a:cubicBezTo>
                  <a:cubicBezTo>
                    <a:pt x="2808" y="795"/>
                    <a:pt x="2549" y="397"/>
                    <a:pt x="2141" y="317"/>
                  </a:cubicBezTo>
                  <a:cubicBezTo>
                    <a:pt x="2088" y="305"/>
                    <a:pt x="2034" y="300"/>
                    <a:pt x="1981" y="300"/>
                  </a:cubicBezTo>
                  <a:cubicBezTo>
                    <a:pt x="1808" y="300"/>
                    <a:pt x="1644" y="360"/>
                    <a:pt x="1514" y="467"/>
                  </a:cubicBezTo>
                  <a:cubicBezTo>
                    <a:pt x="1424" y="248"/>
                    <a:pt x="1225" y="68"/>
                    <a:pt x="976" y="18"/>
                  </a:cubicBezTo>
                  <a:cubicBezTo>
                    <a:pt x="922" y="6"/>
                    <a:pt x="867" y="1"/>
                    <a:pt x="814" y="1"/>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23" name="Google Shape;830;p14">
              <a:extLst>
                <a:ext uri="{FF2B5EF4-FFF2-40B4-BE49-F238E27FC236}">
                  <a16:creationId xmlns:a16="http://schemas.microsoft.com/office/drawing/2014/main" id="{DEAA1C7A-F493-BD58-0858-940342C10FE9}"/>
                </a:ext>
              </a:extLst>
            </p:cNvPr>
            <p:cNvSpPr/>
            <p:nvPr/>
          </p:nvSpPr>
          <p:spPr>
            <a:xfrm>
              <a:off x="4018511" y="2846055"/>
              <a:ext cx="85432" cy="54696"/>
            </a:xfrm>
            <a:custGeom>
              <a:avLst/>
              <a:gdLst/>
              <a:ahLst/>
              <a:cxnLst/>
              <a:rect l="l" t="t" r="r" b="b"/>
              <a:pathLst>
                <a:path w="2799" h="1792" extrusionOk="0">
                  <a:moveTo>
                    <a:pt x="821" y="0"/>
                  </a:moveTo>
                  <a:cubicBezTo>
                    <a:pt x="476" y="0"/>
                    <a:pt x="159" y="243"/>
                    <a:pt x="80" y="592"/>
                  </a:cubicBezTo>
                  <a:cubicBezTo>
                    <a:pt x="0" y="1001"/>
                    <a:pt x="259" y="1399"/>
                    <a:pt x="668" y="1479"/>
                  </a:cubicBezTo>
                  <a:cubicBezTo>
                    <a:pt x="718" y="1490"/>
                    <a:pt x="768" y="1495"/>
                    <a:pt x="817" y="1495"/>
                  </a:cubicBezTo>
                  <a:cubicBezTo>
                    <a:pt x="994" y="1495"/>
                    <a:pt x="1163" y="1429"/>
                    <a:pt x="1295" y="1320"/>
                  </a:cubicBezTo>
                  <a:cubicBezTo>
                    <a:pt x="1385" y="1548"/>
                    <a:pt x="1584" y="1718"/>
                    <a:pt x="1833" y="1778"/>
                  </a:cubicBezTo>
                  <a:cubicBezTo>
                    <a:pt x="1883" y="1787"/>
                    <a:pt x="1932" y="1792"/>
                    <a:pt x="1981" y="1792"/>
                  </a:cubicBezTo>
                  <a:cubicBezTo>
                    <a:pt x="2332" y="1792"/>
                    <a:pt x="2640" y="1550"/>
                    <a:pt x="2719" y="1200"/>
                  </a:cubicBezTo>
                  <a:cubicBezTo>
                    <a:pt x="2799" y="791"/>
                    <a:pt x="2540" y="393"/>
                    <a:pt x="2142" y="313"/>
                  </a:cubicBezTo>
                  <a:cubicBezTo>
                    <a:pt x="2086" y="302"/>
                    <a:pt x="2031" y="296"/>
                    <a:pt x="1978" y="296"/>
                  </a:cubicBezTo>
                  <a:cubicBezTo>
                    <a:pt x="1803" y="296"/>
                    <a:pt x="1644" y="356"/>
                    <a:pt x="1514" y="463"/>
                  </a:cubicBezTo>
                  <a:cubicBezTo>
                    <a:pt x="1414" y="244"/>
                    <a:pt x="1226" y="65"/>
                    <a:pt x="967" y="15"/>
                  </a:cubicBezTo>
                  <a:cubicBezTo>
                    <a:pt x="918" y="5"/>
                    <a:pt x="870" y="0"/>
                    <a:pt x="821" y="0"/>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24" name="Google Shape;831;p14">
              <a:extLst>
                <a:ext uri="{FF2B5EF4-FFF2-40B4-BE49-F238E27FC236}">
                  <a16:creationId xmlns:a16="http://schemas.microsoft.com/office/drawing/2014/main" id="{9979FD20-0EFB-8030-EF42-A0CF75CD15DF}"/>
                </a:ext>
              </a:extLst>
            </p:cNvPr>
            <p:cNvSpPr/>
            <p:nvPr/>
          </p:nvSpPr>
          <p:spPr>
            <a:xfrm>
              <a:off x="4179582" y="3005538"/>
              <a:ext cx="61747" cy="49782"/>
            </a:xfrm>
            <a:custGeom>
              <a:avLst/>
              <a:gdLst/>
              <a:ahLst/>
              <a:cxnLst/>
              <a:rect l="l" t="t" r="r" b="b"/>
              <a:pathLst>
                <a:path w="2023" h="1631" extrusionOk="0">
                  <a:moveTo>
                    <a:pt x="812" y="0"/>
                  </a:moveTo>
                  <a:cubicBezTo>
                    <a:pt x="470" y="0"/>
                    <a:pt x="159" y="249"/>
                    <a:pt x="81" y="595"/>
                  </a:cubicBezTo>
                  <a:cubicBezTo>
                    <a:pt x="1" y="1003"/>
                    <a:pt x="260" y="1402"/>
                    <a:pt x="669" y="1481"/>
                  </a:cubicBezTo>
                  <a:cubicBezTo>
                    <a:pt x="719" y="1492"/>
                    <a:pt x="769" y="1497"/>
                    <a:pt x="818" y="1497"/>
                  </a:cubicBezTo>
                  <a:cubicBezTo>
                    <a:pt x="995" y="1497"/>
                    <a:pt x="1164" y="1431"/>
                    <a:pt x="1295" y="1322"/>
                  </a:cubicBezTo>
                  <a:cubicBezTo>
                    <a:pt x="1346" y="1441"/>
                    <a:pt x="1415" y="1541"/>
                    <a:pt x="1515" y="1631"/>
                  </a:cubicBezTo>
                  <a:lnTo>
                    <a:pt x="1913" y="1461"/>
                  </a:lnTo>
                  <a:cubicBezTo>
                    <a:pt x="1992" y="1083"/>
                    <a:pt x="2023" y="695"/>
                    <a:pt x="2003" y="297"/>
                  </a:cubicBezTo>
                  <a:cubicBezTo>
                    <a:pt x="1824" y="297"/>
                    <a:pt x="1644" y="356"/>
                    <a:pt x="1515" y="466"/>
                  </a:cubicBezTo>
                  <a:cubicBezTo>
                    <a:pt x="1425" y="246"/>
                    <a:pt x="1226" y="67"/>
                    <a:pt x="967" y="18"/>
                  </a:cubicBezTo>
                  <a:cubicBezTo>
                    <a:pt x="915" y="6"/>
                    <a:pt x="863" y="0"/>
                    <a:pt x="812" y="0"/>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25" name="Google Shape;832;p14">
              <a:extLst>
                <a:ext uri="{FF2B5EF4-FFF2-40B4-BE49-F238E27FC236}">
                  <a16:creationId xmlns:a16="http://schemas.microsoft.com/office/drawing/2014/main" id="{E81297FA-E99D-5954-B353-737E9D7478EC}"/>
                </a:ext>
              </a:extLst>
            </p:cNvPr>
            <p:cNvSpPr/>
            <p:nvPr/>
          </p:nvSpPr>
          <p:spPr>
            <a:xfrm>
              <a:off x="4027332" y="2956824"/>
              <a:ext cx="66905" cy="50484"/>
            </a:xfrm>
            <a:custGeom>
              <a:avLst/>
              <a:gdLst/>
              <a:ahLst/>
              <a:cxnLst/>
              <a:rect l="l" t="t" r="r" b="b"/>
              <a:pathLst>
                <a:path w="2192" h="1654" extrusionOk="0">
                  <a:moveTo>
                    <a:pt x="309" y="1"/>
                  </a:moveTo>
                  <a:lnTo>
                    <a:pt x="1" y="957"/>
                  </a:lnTo>
                  <a:lnTo>
                    <a:pt x="1803" y="1654"/>
                  </a:lnTo>
                  <a:cubicBezTo>
                    <a:pt x="1952" y="1544"/>
                    <a:pt x="2061" y="1384"/>
                    <a:pt x="2101" y="1196"/>
                  </a:cubicBezTo>
                  <a:cubicBezTo>
                    <a:pt x="2191" y="787"/>
                    <a:pt x="1932" y="389"/>
                    <a:pt x="1524" y="309"/>
                  </a:cubicBezTo>
                  <a:cubicBezTo>
                    <a:pt x="1471" y="298"/>
                    <a:pt x="1418" y="292"/>
                    <a:pt x="1366" y="292"/>
                  </a:cubicBezTo>
                  <a:cubicBezTo>
                    <a:pt x="1192" y="292"/>
                    <a:pt x="1027" y="354"/>
                    <a:pt x="897" y="468"/>
                  </a:cubicBezTo>
                  <a:cubicBezTo>
                    <a:pt x="807" y="240"/>
                    <a:pt x="608" y="60"/>
                    <a:pt x="359" y="10"/>
                  </a:cubicBezTo>
                  <a:cubicBezTo>
                    <a:pt x="339" y="10"/>
                    <a:pt x="319" y="10"/>
                    <a:pt x="309" y="1"/>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26" name="Google Shape;833;p14">
              <a:extLst>
                <a:ext uri="{FF2B5EF4-FFF2-40B4-BE49-F238E27FC236}">
                  <a16:creationId xmlns:a16="http://schemas.microsoft.com/office/drawing/2014/main" id="{EB4C0E2D-EEB6-A18B-ACAD-2F68109A2F0B}"/>
                </a:ext>
              </a:extLst>
            </p:cNvPr>
            <p:cNvSpPr/>
            <p:nvPr/>
          </p:nvSpPr>
          <p:spPr>
            <a:xfrm>
              <a:off x="4024585" y="2870504"/>
              <a:ext cx="227973" cy="190582"/>
            </a:xfrm>
            <a:custGeom>
              <a:avLst/>
              <a:gdLst/>
              <a:ahLst/>
              <a:cxnLst/>
              <a:rect l="l" t="t" r="r" b="b"/>
              <a:pathLst>
                <a:path w="7469" h="6244" extrusionOk="0">
                  <a:moveTo>
                    <a:pt x="5490" y="0"/>
                  </a:moveTo>
                  <a:cubicBezTo>
                    <a:pt x="5478" y="0"/>
                    <a:pt x="5467" y="4"/>
                    <a:pt x="5457" y="10"/>
                  </a:cubicBezTo>
                  <a:cubicBezTo>
                    <a:pt x="5418" y="30"/>
                    <a:pt x="5408" y="80"/>
                    <a:pt x="5437" y="110"/>
                  </a:cubicBezTo>
                  <a:cubicBezTo>
                    <a:pt x="5457" y="140"/>
                    <a:pt x="7469" y="3416"/>
                    <a:pt x="6931" y="5826"/>
                  </a:cubicBezTo>
                  <a:lnTo>
                    <a:pt x="6314" y="6095"/>
                  </a:lnTo>
                  <a:lnTo>
                    <a:pt x="180" y="3745"/>
                  </a:lnTo>
                  <a:lnTo>
                    <a:pt x="837" y="1683"/>
                  </a:lnTo>
                  <a:cubicBezTo>
                    <a:pt x="847" y="1654"/>
                    <a:pt x="827" y="1614"/>
                    <a:pt x="788" y="1594"/>
                  </a:cubicBezTo>
                  <a:cubicBezTo>
                    <a:pt x="782" y="1592"/>
                    <a:pt x="777" y="1591"/>
                    <a:pt x="771" y="1591"/>
                  </a:cubicBezTo>
                  <a:cubicBezTo>
                    <a:pt x="744" y="1591"/>
                    <a:pt x="714" y="1611"/>
                    <a:pt x="698" y="1643"/>
                  </a:cubicBezTo>
                  <a:lnTo>
                    <a:pt x="1" y="3834"/>
                  </a:lnTo>
                  <a:lnTo>
                    <a:pt x="6324" y="6244"/>
                  </a:lnTo>
                  <a:lnTo>
                    <a:pt x="7051" y="5935"/>
                  </a:lnTo>
                  <a:lnTo>
                    <a:pt x="7051" y="5896"/>
                  </a:lnTo>
                  <a:cubicBezTo>
                    <a:pt x="7360" y="4601"/>
                    <a:pt x="6931" y="3077"/>
                    <a:pt x="6523" y="2022"/>
                  </a:cubicBezTo>
                  <a:cubicBezTo>
                    <a:pt x="6085" y="887"/>
                    <a:pt x="5557" y="41"/>
                    <a:pt x="5557" y="41"/>
                  </a:cubicBezTo>
                  <a:cubicBezTo>
                    <a:pt x="5537" y="14"/>
                    <a:pt x="5513" y="0"/>
                    <a:pt x="5490"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27" name="Google Shape;834;p14">
              <a:extLst>
                <a:ext uri="{FF2B5EF4-FFF2-40B4-BE49-F238E27FC236}">
                  <a16:creationId xmlns:a16="http://schemas.microsoft.com/office/drawing/2014/main" id="{49CCE4F7-2144-374B-64FA-87919803FB88}"/>
                </a:ext>
              </a:extLst>
            </p:cNvPr>
            <p:cNvSpPr/>
            <p:nvPr/>
          </p:nvSpPr>
          <p:spPr>
            <a:xfrm>
              <a:off x="3698170" y="2864003"/>
              <a:ext cx="104875" cy="104692"/>
            </a:xfrm>
            <a:custGeom>
              <a:avLst/>
              <a:gdLst/>
              <a:ahLst/>
              <a:cxnLst/>
              <a:rect l="l" t="t" r="r" b="b"/>
              <a:pathLst>
                <a:path w="3436" h="3430" extrusionOk="0">
                  <a:moveTo>
                    <a:pt x="340" y="1"/>
                  </a:moveTo>
                  <a:cubicBezTo>
                    <a:pt x="284" y="1"/>
                    <a:pt x="243" y="15"/>
                    <a:pt x="219" y="44"/>
                  </a:cubicBezTo>
                  <a:cubicBezTo>
                    <a:pt x="0" y="323"/>
                    <a:pt x="1295" y="1747"/>
                    <a:pt x="1295" y="1747"/>
                  </a:cubicBezTo>
                  <a:lnTo>
                    <a:pt x="2739" y="3430"/>
                  </a:lnTo>
                  <a:lnTo>
                    <a:pt x="3436" y="2055"/>
                  </a:lnTo>
                  <a:cubicBezTo>
                    <a:pt x="2221" y="930"/>
                    <a:pt x="792" y="1"/>
                    <a:pt x="340" y="1"/>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28" name="Google Shape;835;p14">
              <a:extLst>
                <a:ext uri="{FF2B5EF4-FFF2-40B4-BE49-F238E27FC236}">
                  <a16:creationId xmlns:a16="http://schemas.microsoft.com/office/drawing/2014/main" id="{6C0B59C3-23B9-86F8-19A1-E64A41EEEF4E}"/>
                </a:ext>
              </a:extLst>
            </p:cNvPr>
            <p:cNvSpPr/>
            <p:nvPr/>
          </p:nvSpPr>
          <p:spPr>
            <a:xfrm>
              <a:off x="3698170" y="2861958"/>
              <a:ext cx="107622" cy="108874"/>
            </a:xfrm>
            <a:custGeom>
              <a:avLst/>
              <a:gdLst/>
              <a:ahLst/>
              <a:cxnLst/>
              <a:rect l="l" t="t" r="r" b="b"/>
              <a:pathLst>
                <a:path w="3526" h="3567" extrusionOk="0">
                  <a:moveTo>
                    <a:pt x="348" y="1"/>
                  </a:moveTo>
                  <a:cubicBezTo>
                    <a:pt x="338" y="1"/>
                    <a:pt x="328" y="1"/>
                    <a:pt x="319" y="2"/>
                  </a:cubicBezTo>
                  <a:cubicBezTo>
                    <a:pt x="249" y="2"/>
                    <a:pt x="199" y="31"/>
                    <a:pt x="159" y="71"/>
                  </a:cubicBezTo>
                  <a:cubicBezTo>
                    <a:pt x="100" y="151"/>
                    <a:pt x="0" y="500"/>
                    <a:pt x="1245" y="1864"/>
                  </a:cubicBezTo>
                  <a:cubicBezTo>
                    <a:pt x="1261" y="1875"/>
                    <a:pt x="1281" y="1883"/>
                    <a:pt x="1300" y="1883"/>
                  </a:cubicBezTo>
                  <a:cubicBezTo>
                    <a:pt x="1316" y="1883"/>
                    <a:pt x="1331" y="1877"/>
                    <a:pt x="1345" y="1864"/>
                  </a:cubicBezTo>
                  <a:cubicBezTo>
                    <a:pt x="1374" y="1834"/>
                    <a:pt x="1374" y="1794"/>
                    <a:pt x="1354" y="1764"/>
                  </a:cubicBezTo>
                  <a:cubicBezTo>
                    <a:pt x="737" y="1097"/>
                    <a:pt x="159" y="301"/>
                    <a:pt x="269" y="161"/>
                  </a:cubicBezTo>
                  <a:cubicBezTo>
                    <a:pt x="289" y="141"/>
                    <a:pt x="309" y="141"/>
                    <a:pt x="329" y="141"/>
                  </a:cubicBezTo>
                  <a:cubicBezTo>
                    <a:pt x="336" y="141"/>
                    <a:pt x="343" y="141"/>
                    <a:pt x="350" y="141"/>
                  </a:cubicBezTo>
                  <a:cubicBezTo>
                    <a:pt x="755" y="141"/>
                    <a:pt x="2093" y="978"/>
                    <a:pt x="3346" y="2133"/>
                  </a:cubicBezTo>
                  <a:lnTo>
                    <a:pt x="2679" y="3467"/>
                  </a:lnTo>
                  <a:cubicBezTo>
                    <a:pt x="2659" y="3497"/>
                    <a:pt x="2669" y="3536"/>
                    <a:pt x="2709" y="3556"/>
                  </a:cubicBezTo>
                  <a:cubicBezTo>
                    <a:pt x="2719" y="3567"/>
                    <a:pt x="2729" y="3567"/>
                    <a:pt x="2739" y="3567"/>
                  </a:cubicBezTo>
                  <a:cubicBezTo>
                    <a:pt x="2768" y="3567"/>
                    <a:pt x="2788" y="3547"/>
                    <a:pt x="2799" y="3527"/>
                  </a:cubicBezTo>
                  <a:lnTo>
                    <a:pt x="3525" y="2103"/>
                  </a:lnTo>
                  <a:lnTo>
                    <a:pt x="3485" y="2073"/>
                  </a:lnTo>
                  <a:cubicBezTo>
                    <a:pt x="2285" y="960"/>
                    <a:pt x="845" y="1"/>
                    <a:pt x="348"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29" name="Google Shape;836;p14">
              <a:extLst>
                <a:ext uri="{FF2B5EF4-FFF2-40B4-BE49-F238E27FC236}">
                  <a16:creationId xmlns:a16="http://schemas.microsoft.com/office/drawing/2014/main" id="{6856AA34-A4C6-BB35-5E9B-F188A65EAB85}"/>
                </a:ext>
              </a:extLst>
            </p:cNvPr>
            <p:cNvSpPr/>
            <p:nvPr/>
          </p:nvSpPr>
          <p:spPr>
            <a:xfrm>
              <a:off x="3760773" y="2796516"/>
              <a:ext cx="477189" cy="283951"/>
            </a:xfrm>
            <a:custGeom>
              <a:avLst/>
              <a:gdLst/>
              <a:ahLst/>
              <a:cxnLst/>
              <a:rect l="l" t="t" r="r" b="b"/>
              <a:pathLst>
                <a:path w="15634" h="9303" extrusionOk="0">
                  <a:moveTo>
                    <a:pt x="11475" y="0"/>
                  </a:moveTo>
                  <a:cubicBezTo>
                    <a:pt x="11002" y="0"/>
                    <a:pt x="10517" y="63"/>
                    <a:pt x="10038" y="214"/>
                  </a:cubicBezTo>
                  <a:cubicBezTo>
                    <a:pt x="7329" y="1060"/>
                    <a:pt x="5318" y="4306"/>
                    <a:pt x="4671" y="4615"/>
                  </a:cubicBezTo>
                  <a:cubicBezTo>
                    <a:pt x="4621" y="4640"/>
                    <a:pt x="4547" y="4651"/>
                    <a:pt x="4453" y="4651"/>
                  </a:cubicBezTo>
                  <a:cubicBezTo>
                    <a:pt x="3636" y="4651"/>
                    <a:pt x="1355" y="3819"/>
                    <a:pt x="1355" y="3819"/>
                  </a:cubicBezTo>
                  <a:lnTo>
                    <a:pt x="0" y="6278"/>
                  </a:lnTo>
                  <a:cubicBezTo>
                    <a:pt x="0" y="6278"/>
                    <a:pt x="2211" y="8837"/>
                    <a:pt x="5477" y="9276"/>
                  </a:cubicBezTo>
                  <a:cubicBezTo>
                    <a:pt x="5613" y="9294"/>
                    <a:pt x="5745" y="9302"/>
                    <a:pt x="5875" y="9302"/>
                  </a:cubicBezTo>
                  <a:cubicBezTo>
                    <a:pt x="8878" y="9302"/>
                    <a:pt x="10396" y="4655"/>
                    <a:pt x="10396" y="4655"/>
                  </a:cubicBezTo>
                  <a:lnTo>
                    <a:pt x="15634" y="1349"/>
                  </a:lnTo>
                  <a:cubicBezTo>
                    <a:pt x="15634" y="1349"/>
                    <a:pt x="13678" y="0"/>
                    <a:pt x="11475" y="0"/>
                  </a:cubicBezTo>
                  <a:close/>
                </a:path>
              </a:pathLst>
            </a:custGeom>
            <a:solidFill>
              <a:srgbClr val="E3461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0" name="Google Shape;837;p14">
              <a:extLst>
                <a:ext uri="{FF2B5EF4-FFF2-40B4-BE49-F238E27FC236}">
                  <a16:creationId xmlns:a16="http://schemas.microsoft.com/office/drawing/2014/main" id="{AD142CCE-A840-DA1D-9A2D-2DF9D01C3C96}"/>
                </a:ext>
              </a:extLst>
            </p:cNvPr>
            <p:cNvSpPr/>
            <p:nvPr/>
          </p:nvSpPr>
          <p:spPr>
            <a:xfrm>
              <a:off x="3760773" y="2913053"/>
              <a:ext cx="82685" cy="110064"/>
            </a:xfrm>
            <a:custGeom>
              <a:avLst/>
              <a:gdLst/>
              <a:ahLst/>
              <a:cxnLst/>
              <a:rect l="l" t="t" r="r" b="b"/>
              <a:pathLst>
                <a:path w="2709" h="3606" extrusionOk="0">
                  <a:moveTo>
                    <a:pt x="1355" y="1"/>
                  </a:moveTo>
                  <a:lnTo>
                    <a:pt x="0" y="2460"/>
                  </a:lnTo>
                  <a:cubicBezTo>
                    <a:pt x="0" y="2460"/>
                    <a:pt x="458" y="2988"/>
                    <a:pt x="1265" y="3605"/>
                  </a:cubicBezTo>
                  <a:lnTo>
                    <a:pt x="2709" y="448"/>
                  </a:lnTo>
                  <a:cubicBezTo>
                    <a:pt x="1992" y="229"/>
                    <a:pt x="1355" y="1"/>
                    <a:pt x="1355" y="1"/>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1" name="Google Shape;838;p14">
              <a:extLst>
                <a:ext uri="{FF2B5EF4-FFF2-40B4-BE49-F238E27FC236}">
                  <a16:creationId xmlns:a16="http://schemas.microsoft.com/office/drawing/2014/main" id="{0716E1F9-AE7D-4978-6447-DD8EA5FBDB57}"/>
                </a:ext>
              </a:extLst>
            </p:cNvPr>
            <p:cNvSpPr/>
            <p:nvPr/>
          </p:nvSpPr>
          <p:spPr>
            <a:xfrm>
              <a:off x="3794196" y="2923675"/>
              <a:ext cx="43189" cy="20114"/>
            </a:xfrm>
            <a:custGeom>
              <a:avLst/>
              <a:gdLst/>
              <a:ahLst/>
              <a:cxnLst/>
              <a:rect l="l" t="t" r="r" b="b"/>
              <a:pathLst>
                <a:path w="1415" h="659" extrusionOk="0">
                  <a:moveTo>
                    <a:pt x="71" y="1"/>
                  </a:moveTo>
                  <a:lnTo>
                    <a:pt x="1" y="120"/>
                  </a:lnTo>
                  <a:lnTo>
                    <a:pt x="1365" y="658"/>
                  </a:lnTo>
                  <a:lnTo>
                    <a:pt x="1415" y="539"/>
                  </a:lnTo>
                  <a:lnTo>
                    <a:pt x="71" y="1"/>
                  </a:ln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2" name="Google Shape;839;p14">
              <a:extLst>
                <a:ext uri="{FF2B5EF4-FFF2-40B4-BE49-F238E27FC236}">
                  <a16:creationId xmlns:a16="http://schemas.microsoft.com/office/drawing/2014/main" id="{C190A58A-7439-08BD-26D0-5BACB3E3DA2E}"/>
                </a:ext>
              </a:extLst>
            </p:cNvPr>
            <p:cNvSpPr/>
            <p:nvPr/>
          </p:nvSpPr>
          <p:spPr>
            <a:xfrm>
              <a:off x="3769900" y="2968392"/>
              <a:ext cx="42579" cy="30095"/>
            </a:xfrm>
            <a:custGeom>
              <a:avLst/>
              <a:gdLst/>
              <a:ahLst/>
              <a:cxnLst/>
              <a:rect l="l" t="t" r="r" b="b"/>
              <a:pathLst>
                <a:path w="1395" h="986" extrusionOk="0">
                  <a:moveTo>
                    <a:pt x="60" y="0"/>
                  </a:moveTo>
                  <a:lnTo>
                    <a:pt x="0" y="120"/>
                  </a:lnTo>
                  <a:lnTo>
                    <a:pt x="1334" y="985"/>
                  </a:lnTo>
                  <a:lnTo>
                    <a:pt x="1394" y="856"/>
                  </a:lnTo>
                  <a:lnTo>
                    <a:pt x="60" y="0"/>
                  </a:ln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3" name="Google Shape;840;p14">
              <a:extLst>
                <a:ext uri="{FF2B5EF4-FFF2-40B4-BE49-F238E27FC236}">
                  <a16:creationId xmlns:a16="http://schemas.microsoft.com/office/drawing/2014/main" id="{71B2132A-F958-7C8A-809A-55BFBE3B7B02}"/>
                </a:ext>
              </a:extLst>
            </p:cNvPr>
            <p:cNvSpPr/>
            <p:nvPr/>
          </p:nvSpPr>
          <p:spPr>
            <a:xfrm>
              <a:off x="3763215" y="2980540"/>
              <a:ext cx="42579" cy="32842"/>
            </a:xfrm>
            <a:custGeom>
              <a:avLst/>
              <a:gdLst/>
              <a:ahLst/>
              <a:cxnLst/>
              <a:rect l="l" t="t" r="r" b="b"/>
              <a:pathLst>
                <a:path w="1395" h="1076" extrusionOk="0">
                  <a:moveTo>
                    <a:pt x="60" y="0"/>
                  </a:moveTo>
                  <a:lnTo>
                    <a:pt x="0" y="120"/>
                  </a:lnTo>
                  <a:lnTo>
                    <a:pt x="1334" y="1076"/>
                  </a:lnTo>
                  <a:lnTo>
                    <a:pt x="1394" y="946"/>
                  </a:lnTo>
                  <a:lnTo>
                    <a:pt x="60" y="0"/>
                  </a:ln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4" name="Google Shape;841;p14">
              <a:extLst>
                <a:ext uri="{FF2B5EF4-FFF2-40B4-BE49-F238E27FC236}">
                  <a16:creationId xmlns:a16="http://schemas.microsoft.com/office/drawing/2014/main" id="{DA1C984D-95FA-8E3D-329C-02B7C523F911}"/>
                </a:ext>
              </a:extLst>
            </p:cNvPr>
            <p:cNvSpPr/>
            <p:nvPr/>
          </p:nvSpPr>
          <p:spPr>
            <a:xfrm>
              <a:off x="3775058" y="2958655"/>
              <a:ext cx="44105" cy="25242"/>
            </a:xfrm>
            <a:custGeom>
              <a:avLst/>
              <a:gdLst/>
              <a:ahLst/>
              <a:cxnLst/>
              <a:rect l="l" t="t" r="r" b="b"/>
              <a:pathLst>
                <a:path w="1445" h="827" extrusionOk="0">
                  <a:moveTo>
                    <a:pt x="70" y="0"/>
                  </a:moveTo>
                  <a:lnTo>
                    <a:pt x="1" y="120"/>
                  </a:lnTo>
                  <a:lnTo>
                    <a:pt x="1385" y="827"/>
                  </a:lnTo>
                  <a:lnTo>
                    <a:pt x="1444" y="707"/>
                  </a:lnTo>
                  <a:lnTo>
                    <a:pt x="70" y="0"/>
                  </a:ln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5" name="Google Shape;842;p14">
              <a:extLst>
                <a:ext uri="{FF2B5EF4-FFF2-40B4-BE49-F238E27FC236}">
                  <a16:creationId xmlns:a16="http://schemas.microsoft.com/office/drawing/2014/main" id="{B35DF477-3B8C-DACF-D4E0-EC1E48BC6596}"/>
                </a:ext>
              </a:extLst>
            </p:cNvPr>
            <p:cNvSpPr/>
            <p:nvPr/>
          </p:nvSpPr>
          <p:spPr>
            <a:xfrm>
              <a:off x="3787512" y="2936159"/>
              <a:ext cx="43189" cy="22526"/>
            </a:xfrm>
            <a:custGeom>
              <a:avLst/>
              <a:gdLst/>
              <a:ahLst/>
              <a:cxnLst/>
              <a:rect l="l" t="t" r="r" b="b"/>
              <a:pathLst>
                <a:path w="1415" h="738" extrusionOk="0">
                  <a:moveTo>
                    <a:pt x="60" y="1"/>
                  </a:moveTo>
                  <a:lnTo>
                    <a:pt x="1" y="120"/>
                  </a:lnTo>
                  <a:lnTo>
                    <a:pt x="1355" y="737"/>
                  </a:lnTo>
                  <a:lnTo>
                    <a:pt x="1415" y="608"/>
                  </a:lnTo>
                  <a:lnTo>
                    <a:pt x="60" y="1"/>
                  </a:ln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6" name="Google Shape;843;p14">
              <a:extLst>
                <a:ext uri="{FF2B5EF4-FFF2-40B4-BE49-F238E27FC236}">
                  <a16:creationId xmlns:a16="http://schemas.microsoft.com/office/drawing/2014/main" id="{38BE0EE6-E95B-9922-D6C1-BF399A30C1A8}"/>
                </a:ext>
              </a:extLst>
            </p:cNvPr>
            <p:cNvSpPr/>
            <p:nvPr/>
          </p:nvSpPr>
          <p:spPr>
            <a:xfrm>
              <a:off x="3781132" y="2948002"/>
              <a:ext cx="43189" cy="24662"/>
            </a:xfrm>
            <a:custGeom>
              <a:avLst/>
              <a:gdLst/>
              <a:ahLst/>
              <a:cxnLst/>
              <a:rect l="l" t="t" r="r" b="b"/>
              <a:pathLst>
                <a:path w="1415" h="808" extrusionOk="0">
                  <a:moveTo>
                    <a:pt x="61" y="1"/>
                  </a:moveTo>
                  <a:lnTo>
                    <a:pt x="1" y="120"/>
                  </a:lnTo>
                  <a:lnTo>
                    <a:pt x="1355" y="807"/>
                  </a:lnTo>
                  <a:lnTo>
                    <a:pt x="1415" y="678"/>
                  </a:lnTo>
                  <a:lnTo>
                    <a:pt x="61" y="1"/>
                  </a:ln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7" name="Google Shape;844;p14">
              <a:extLst>
                <a:ext uri="{FF2B5EF4-FFF2-40B4-BE49-F238E27FC236}">
                  <a16:creationId xmlns:a16="http://schemas.microsoft.com/office/drawing/2014/main" id="{EAA6255C-2EC2-E99C-50F0-B24D65B7E16F}"/>
                </a:ext>
              </a:extLst>
            </p:cNvPr>
            <p:cNvSpPr/>
            <p:nvPr/>
          </p:nvSpPr>
          <p:spPr>
            <a:xfrm>
              <a:off x="3758331" y="2910917"/>
              <a:ext cx="321921" cy="171781"/>
            </a:xfrm>
            <a:custGeom>
              <a:avLst/>
              <a:gdLst/>
              <a:ahLst/>
              <a:cxnLst/>
              <a:rect l="l" t="t" r="r" b="b"/>
              <a:pathLst>
                <a:path w="10547" h="5628" extrusionOk="0">
                  <a:moveTo>
                    <a:pt x="1432" y="1"/>
                  </a:moveTo>
                  <a:cubicBezTo>
                    <a:pt x="1410" y="1"/>
                    <a:pt x="1388" y="14"/>
                    <a:pt x="1375" y="41"/>
                  </a:cubicBezTo>
                  <a:lnTo>
                    <a:pt x="1" y="2540"/>
                  </a:lnTo>
                  <a:lnTo>
                    <a:pt x="31" y="2580"/>
                  </a:lnTo>
                  <a:cubicBezTo>
                    <a:pt x="51" y="2610"/>
                    <a:pt x="2301" y="5159"/>
                    <a:pt x="5548" y="5597"/>
                  </a:cubicBezTo>
                  <a:cubicBezTo>
                    <a:pt x="5687" y="5617"/>
                    <a:pt x="5826" y="5627"/>
                    <a:pt x="5955" y="5627"/>
                  </a:cubicBezTo>
                  <a:cubicBezTo>
                    <a:pt x="8973" y="5627"/>
                    <a:pt x="10526" y="977"/>
                    <a:pt x="10536" y="927"/>
                  </a:cubicBezTo>
                  <a:cubicBezTo>
                    <a:pt x="10546" y="897"/>
                    <a:pt x="10526" y="857"/>
                    <a:pt x="10496" y="837"/>
                  </a:cubicBezTo>
                  <a:cubicBezTo>
                    <a:pt x="10489" y="836"/>
                    <a:pt x="10483" y="835"/>
                    <a:pt x="10476" y="835"/>
                  </a:cubicBezTo>
                  <a:cubicBezTo>
                    <a:pt x="10444" y="835"/>
                    <a:pt x="10415" y="854"/>
                    <a:pt x="10407" y="887"/>
                  </a:cubicBezTo>
                  <a:cubicBezTo>
                    <a:pt x="10388" y="935"/>
                    <a:pt x="8877" y="5484"/>
                    <a:pt x="5955" y="5484"/>
                  </a:cubicBezTo>
                  <a:cubicBezTo>
                    <a:pt x="5828" y="5484"/>
                    <a:pt x="5699" y="5475"/>
                    <a:pt x="5567" y="5457"/>
                  </a:cubicBezTo>
                  <a:cubicBezTo>
                    <a:pt x="2580" y="5059"/>
                    <a:pt x="459" y="2839"/>
                    <a:pt x="170" y="2520"/>
                  </a:cubicBezTo>
                  <a:lnTo>
                    <a:pt x="1494" y="100"/>
                  </a:lnTo>
                  <a:cubicBezTo>
                    <a:pt x="1514" y="71"/>
                    <a:pt x="1505" y="31"/>
                    <a:pt x="1465" y="11"/>
                  </a:cubicBezTo>
                  <a:cubicBezTo>
                    <a:pt x="1455" y="4"/>
                    <a:pt x="1443" y="1"/>
                    <a:pt x="1432"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8" name="Google Shape;845;p14">
              <a:extLst>
                <a:ext uri="{FF2B5EF4-FFF2-40B4-BE49-F238E27FC236}">
                  <a16:creationId xmlns:a16="http://schemas.microsoft.com/office/drawing/2014/main" id="{910D60F1-7101-7688-DF6F-EED88ABF1AB7}"/>
                </a:ext>
              </a:extLst>
            </p:cNvPr>
            <p:cNvSpPr/>
            <p:nvPr/>
          </p:nvSpPr>
          <p:spPr>
            <a:xfrm>
              <a:off x="3842545" y="2960853"/>
              <a:ext cx="85432" cy="54788"/>
            </a:xfrm>
            <a:custGeom>
              <a:avLst/>
              <a:gdLst/>
              <a:ahLst/>
              <a:cxnLst/>
              <a:rect l="l" t="t" r="r" b="b"/>
              <a:pathLst>
                <a:path w="2799" h="1795" extrusionOk="0">
                  <a:moveTo>
                    <a:pt x="808" y="0"/>
                  </a:moveTo>
                  <a:cubicBezTo>
                    <a:pt x="462" y="0"/>
                    <a:pt x="158" y="249"/>
                    <a:pt x="80" y="595"/>
                  </a:cubicBezTo>
                  <a:cubicBezTo>
                    <a:pt x="0" y="1004"/>
                    <a:pt x="259" y="1392"/>
                    <a:pt x="658" y="1482"/>
                  </a:cubicBezTo>
                  <a:cubicBezTo>
                    <a:pt x="710" y="1493"/>
                    <a:pt x="761" y="1498"/>
                    <a:pt x="812" y="1498"/>
                  </a:cubicBezTo>
                  <a:cubicBezTo>
                    <a:pt x="993" y="1498"/>
                    <a:pt x="1162" y="1432"/>
                    <a:pt x="1295" y="1323"/>
                  </a:cubicBezTo>
                  <a:cubicBezTo>
                    <a:pt x="1384" y="1551"/>
                    <a:pt x="1574" y="1721"/>
                    <a:pt x="1833" y="1781"/>
                  </a:cubicBezTo>
                  <a:cubicBezTo>
                    <a:pt x="1882" y="1790"/>
                    <a:pt x="1932" y="1795"/>
                    <a:pt x="1981" y="1795"/>
                  </a:cubicBezTo>
                  <a:cubicBezTo>
                    <a:pt x="2331" y="1795"/>
                    <a:pt x="2640" y="1553"/>
                    <a:pt x="2718" y="1203"/>
                  </a:cubicBezTo>
                  <a:cubicBezTo>
                    <a:pt x="2798" y="794"/>
                    <a:pt x="2539" y="396"/>
                    <a:pt x="2141" y="316"/>
                  </a:cubicBezTo>
                  <a:cubicBezTo>
                    <a:pt x="2085" y="305"/>
                    <a:pt x="2030" y="299"/>
                    <a:pt x="1976" y="299"/>
                  </a:cubicBezTo>
                  <a:cubicBezTo>
                    <a:pt x="1798" y="299"/>
                    <a:pt x="1634" y="359"/>
                    <a:pt x="1504" y="466"/>
                  </a:cubicBezTo>
                  <a:cubicBezTo>
                    <a:pt x="1414" y="247"/>
                    <a:pt x="1225" y="68"/>
                    <a:pt x="966" y="18"/>
                  </a:cubicBezTo>
                  <a:cubicBezTo>
                    <a:pt x="913" y="6"/>
                    <a:pt x="860" y="0"/>
                    <a:pt x="808" y="0"/>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9" name="Google Shape;846;p14">
              <a:extLst>
                <a:ext uri="{FF2B5EF4-FFF2-40B4-BE49-F238E27FC236}">
                  <a16:creationId xmlns:a16="http://schemas.microsoft.com/office/drawing/2014/main" id="{D8114D0F-C1E9-7358-4619-0D037C32DA0A}"/>
                </a:ext>
              </a:extLst>
            </p:cNvPr>
            <p:cNvSpPr/>
            <p:nvPr/>
          </p:nvSpPr>
          <p:spPr>
            <a:xfrm>
              <a:off x="3969888" y="2915953"/>
              <a:ext cx="85432" cy="54727"/>
            </a:xfrm>
            <a:custGeom>
              <a:avLst/>
              <a:gdLst/>
              <a:ahLst/>
              <a:cxnLst/>
              <a:rect l="l" t="t" r="r" b="b"/>
              <a:pathLst>
                <a:path w="2799" h="1793" extrusionOk="0">
                  <a:moveTo>
                    <a:pt x="818" y="1"/>
                  </a:moveTo>
                  <a:cubicBezTo>
                    <a:pt x="465" y="1"/>
                    <a:pt x="150" y="243"/>
                    <a:pt x="80" y="592"/>
                  </a:cubicBezTo>
                  <a:cubicBezTo>
                    <a:pt x="0" y="1001"/>
                    <a:pt x="259" y="1399"/>
                    <a:pt x="657" y="1479"/>
                  </a:cubicBezTo>
                  <a:cubicBezTo>
                    <a:pt x="711" y="1491"/>
                    <a:pt x="765" y="1496"/>
                    <a:pt x="817" y="1496"/>
                  </a:cubicBezTo>
                  <a:cubicBezTo>
                    <a:pt x="990" y="1496"/>
                    <a:pt x="1155" y="1436"/>
                    <a:pt x="1285" y="1329"/>
                  </a:cubicBezTo>
                  <a:cubicBezTo>
                    <a:pt x="1374" y="1548"/>
                    <a:pt x="1574" y="1728"/>
                    <a:pt x="1832" y="1778"/>
                  </a:cubicBezTo>
                  <a:cubicBezTo>
                    <a:pt x="1881" y="1788"/>
                    <a:pt x="1930" y="1792"/>
                    <a:pt x="1978" y="1792"/>
                  </a:cubicBezTo>
                  <a:cubicBezTo>
                    <a:pt x="2323" y="1792"/>
                    <a:pt x="2640" y="1550"/>
                    <a:pt x="2719" y="1200"/>
                  </a:cubicBezTo>
                  <a:cubicBezTo>
                    <a:pt x="2799" y="792"/>
                    <a:pt x="2540" y="393"/>
                    <a:pt x="2131" y="314"/>
                  </a:cubicBezTo>
                  <a:cubicBezTo>
                    <a:pt x="2081" y="303"/>
                    <a:pt x="2032" y="298"/>
                    <a:pt x="1982" y="298"/>
                  </a:cubicBezTo>
                  <a:cubicBezTo>
                    <a:pt x="1805" y="298"/>
                    <a:pt x="1636" y="364"/>
                    <a:pt x="1504" y="473"/>
                  </a:cubicBezTo>
                  <a:cubicBezTo>
                    <a:pt x="1414" y="244"/>
                    <a:pt x="1215" y="75"/>
                    <a:pt x="967" y="15"/>
                  </a:cubicBezTo>
                  <a:cubicBezTo>
                    <a:pt x="917" y="5"/>
                    <a:pt x="867" y="1"/>
                    <a:pt x="818" y="1"/>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40" name="Google Shape;847;p14">
              <a:extLst>
                <a:ext uri="{FF2B5EF4-FFF2-40B4-BE49-F238E27FC236}">
                  <a16:creationId xmlns:a16="http://schemas.microsoft.com/office/drawing/2014/main" id="{482C247D-3A5F-CA72-08B7-72ACB2EA74F0}"/>
                </a:ext>
              </a:extLst>
            </p:cNvPr>
            <p:cNvSpPr/>
            <p:nvPr/>
          </p:nvSpPr>
          <p:spPr>
            <a:xfrm>
              <a:off x="4096315" y="2849291"/>
              <a:ext cx="85463" cy="54605"/>
            </a:xfrm>
            <a:custGeom>
              <a:avLst/>
              <a:gdLst/>
              <a:ahLst/>
              <a:cxnLst/>
              <a:rect l="l" t="t" r="r" b="b"/>
              <a:pathLst>
                <a:path w="2800" h="1789" extrusionOk="0">
                  <a:moveTo>
                    <a:pt x="804" y="1"/>
                  </a:moveTo>
                  <a:cubicBezTo>
                    <a:pt x="460" y="1"/>
                    <a:pt x="158" y="242"/>
                    <a:pt x="80" y="596"/>
                  </a:cubicBezTo>
                  <a:cubicBezTo>
                    <a:pt x="1" y="994"/>
                    <a:pt x="259" y="1393"/>
                    <a:pt x="658" y="1482"/>
                  </a:cubicBezTo>
                  <a:cubicBezTo>
                    <a:pt x="707" y="1490"/>
                    <a:pt x="755" y="1494"/>
                    <a:pt x="802" y="1494"/>
                  </a:cubicBezTo>
                  <a:cubicBezTo>
                    <a:pt x="988" y="1494"/>
                    <a:pt x="1159" y="1434"/>
                    <a:pt x="1286" y="1323"/>
                  </a:cubicBezTo>
                  <a:cubicBezTo>
                    <a:pt x="1385" y="1542"/>
                    <a:pt x="1574" y="1721"/>
                    <a:pt x="1833" y="1771"/>
                  </a:cubicBezTo>
                  <a:cubicBezTo>
                    <a:pt x="1886" y="1783"/>
                    <a:pt x="1939" y="1789"/>
                    <a:pt x="1991" y="1789"/>
                  </a:cubicBezTo>
                  <a:cubicBezTo>
                    <a:pt x="2332" y="1789"/>
                    <a:pt x="2641" y="1547"/>
                    <a:pt x="2719" y="1194"/>
                  </a:cubicBezTo>
                  <a:cubicBezTo>
                    <a:pt x="2799" y="795"/>
                    <a:pt x="2540" y="397"/>
                    <a:pt x="2132" y="307"/>
                  </a:cubicBezTo>
                  <a:cubicBezTo>
                    <a:pt x="2082" y="296"/>
                    <a:pt x="2032" y="291"/>
                    <a:pt x="1983" y="291"/>
                  </a:cubicBezTo>
                  <a:cubicBezTo>
                    <a:pt x="1806" y="291"/>
                    <a:pt x="1637" y="357"/>
                    <a:pt x="1505" y="466"/>
                  </a:cubicBezTo>
                  <a:cubicBezTo>
                    <a:pt x="1415" y="247"/>
                    <a:pt x="1215" y="68"/>
                    <a:pt x="967" y="19"/>
                  </a:cubicBezTo>
                  <a:cubicBezTo>
                    <a:pt x="912" y="7"/>
                    <a:pt x="858" y="1"/>
                    <a:pt x="804" y="1"/>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41" name="Google Shape;848;p14">
              <a:extLst>
                <a:ext uri="{FF2B5EF4-FFF2-40B4-BE49-F238E27FC236}">
                  <a16:creationId xmlns:a16="http://schemas.microsoft.com/office/drawing/2014/main" id="{887F0BA5-AE6C-A677-8292-D94E13CC08A8}"/>
                </a:ext>
              </a:extLst>
            </p:cNvPr>
            <p:cNvSpPr/>
            <p:nvPr/>
          </p:nvSpPr>
          <p:spPr>
            <a:xfrm>
              <a:off x="4082641" y="2796425"/>
              <a:ext cx="76642" cy="22007"/>
            </a:xfrm>
            <a:custGeom>
              <a:avLst/>
              <a:gdLst/>
              <a:ahLst/>
              <a:cxnLst/>
              <a:rect l="l" t="t" r="r" b="b"/>
              <a:pathLst>
                <a:path w="2511" h="721" extrusionOk="0">
                  <a:moveTo>
                    <a:pt x="927" y="1"/>
                  </a:moveTo>
                  <a:cubicBezTo>
                    <a:pt x="621" y="1"/>
                    <a:pt x="310" y="27"/>
                    <a:pt x="1" y="87"/>
                  </a:cubicBezTo>
                  <a:cubicBezTo>
                    <a:pt x="100" y="247"/>
                    <a:pt x="269" y="366"/>
                    <a:pt x="479" y="416"/>
                  </a:cubicBezTo>
                  <a:cubicBezTo>
                    <a:pt x="526" y="424"/>
                    <a:pt x="572" y="428"/>
                    <a:pt x="618" y="428"/>
                  </a:cubicBezTo>
                  <a:cubicBezTo>
                    <a:pt x="799" y="428"/>
                    <a:pt x="971" y="368"/>
                    <a:pt x="1106" y="257"/>
                  </a:cubicBezTo>
                  <a:cubicBezTo>
                    <a:pt x="1196" y="476"/>
                    <a:pt x="1395" y="655"/>
                    <a:pt x="1644" y="705"/>
                  </a:cubicBezTo>
                  <a:cubicBezTo>
                    <a:pt x="1696" y="716"/>
                    <a:pt x="1748" y="721"/>
                    <a:pt x="1799" y="721"/>
                  </a:cubicBezTo>
                  <a:cubicBezTo>
                    <a:pt x="2119" y="721"/>
                    <a:pt x="2407" y="516"/>
                    <a:pt x="2510" y="207"/>
                  </a:cubicBezTo>
                  <a:cubicBezTo>
                    <a:pt x="2017" y="85"/>
                    <a:pt x="1479" y="1"/>
                    <a:pt x="927" y="1"/>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42" name="Google Shape;849;p14">
              <a:extLst>
                <a:ext uri="{FF2B5EF4-FFF2-40B4-BE49-F238E27FC236}">
                  <a16:creationId xmlns:a16="http://schemas.microsoft.com/office/drawing/2014/main" id="{4ADADC38-C07B-E368-B255-2F665E9BEBB6}"/>
                </a:ext>
              </a:extLst>
            </p:cNvPr>
            <p:cNvSpPr/>
            <p:nvPr/>
          </p:nvSpPr>
          <p:spPr>
            <a:xfrm>
              <a:off x="3977793" y="2830153"/>
              <a:ext cx="76611" cy="45692"/>
            </a:xfrm>
            <a:custGeom>
              <a:avLst/>
              <a:gdLst/>
              <a:ahLst/>
              <a:cxnLst/>
              <a:rect l="l" t="t" r="r" b="b"/>
              <a:pathLst>
                <a:path w="2510" h="1497" extrusionOk="0">
                  <a:moveTo>
                    <a:pt x="1683" y="1"/>
                  </a:moveTo>
                  <a:cubicBezTo>
                    <a:pt x="1510" y="1"/>
                    <a:pt x="1345" y="61"/>
                    <a:pt x="1215" y="168"/>
                  </a:cubicBezTo>
                  <a:cubicBezTo>
                    <a:pt x="1195" y="117"/>
                    <a:pt x="1175" y="78"/>
                    <a:pt x="1146" y="38"/>
                  </a:cubicBezTo>
                  <a:cubicBezTo>
                    <a:pt x="737" y="327"/>
                    <a:pt x="359" y="655"/>
                    <a:pt x="0" y="984"/>
                  </a:cubicBezTo>
                  <a:cubicBezTo>
                    <a:pt x="100" y="1084"/>
                    <a:pt x="230" y="1153"/>
                    <a:pt x="369" y="1183"/>
                  </a:cubicBezTo>
                  <a:cubicBezTo>
                    <a:pt x="419" y="1194"/>
                    <a:pt x="469" y="1199"/>
                    <a:pt x="518" y="1199"/>
                  </a:cubicBezTo>
                  <a:cubicBezTo>
                    <a:pt x="695" y="1199"/>
                    <a:pt x="864" y="1133"/>
                    <a:pt x="996" y="1024"/>
                  </a:cubicBezTo>
                  <a:cubicBezTo>
                    <a:pt x="1095" y="1253"/>
                    <a:pt x="1285" y="1422"/>
                    <a:pt x="1544" y="1482"/>
                  </a:cubicBezTo>
                  <a:cubicBezTo>
                    <a:pt x="1592" y="1492"/>
                    <a:pt x="1641" y="1496"/>
                    <a:pt x="1689" y="1496"/>
                  </a:cubicBezTo>
                  <a:cubicBezTo>
                    <a:pt x="2035" y="1496"/>
                    <a:pt x="2351" y="1253"/>
                    <a:pt x="2430" y="894"/>
                  </a:cubicBezTo>
                  <a:cubicBezTo>
                    <a:pt x="2509" y="496"/>
                    <a:pt x="2251" y="98"/>
                    <a:pt x="1843" y="18"/>
                  </a:cubicBezTo>
                  <a:cubicBezTo>
                    <a:pt x="1789" y="6"/>
                    <a:pt x="1736" y="1"/>
                    <a:pt x="1683" y="1"/>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43" name="Google Shape;850;p14">
              <a:extLst>
                <a:ext uri="{FF2B5EF4-FFF2-40B4-BE49-F238E27FC236}">
                  <a16:creationId xmlns:a16="http://schemas.microsoft.com/office/drawing/2014/main" id="{898823E3-AC66-8B6F-8B98-0BC6F8E68743}"/>
                </a:ext>
              </a:extLst>
            </p:cNvPr>
            <p:cNvSpPr/>
            <p:nvPr/>
          </p:nvSpPr>
          <p:spPr>
            <a:xfrm>
              <a:off x="4205130" y="2824933"/>
              <a:ext cx="80579" cy="48744"/>
            </a:xfrm>
            <a:custGeom>
              <a:avLst/>
              <a:gdLst/>
              <a:ahLst/>
              <a:cxnLst/>
              <a:rect l="l" t="t" r="r" b="b"/>
              <a:pathLst>
                <a:path w="2640" h="1597" extrusionOk="0">
                  <a:moveTo>
                    <a:pt x="319" y="0"/>
                  </a:moveTo>
                  <a:cubicBezTo>
                    <a:pt x="200" y="109"/>
                    <a:pt x="120" y="239"/>
                    <a:pt x="90" y="398"/>
                  </a:cubicBezTo>
                  <a:cubicBezTo>
                    <a:pt x="0" y="806"/>
                    <a:pt x="259" y="1195"/>
                    <a:pt x="668" y="1284"/>
                  </a:cubicBezTo>
                  <a:cubicBezTo>
                    <a:pt x="718" y="1295"/>
                    <a:pt x="768" y="1300"/>
                    <a:pt x="817" y="1300"/>
                  </a:cubicBezTo>
                  <a:cubicBezTo>
                    <a:pt x="994" y="1300"/>
                    <a:pt x="1163" y="1234"/>
                    <a:pt x="1295" y="1125"/>
                  </a:cubicBezTo>
                  <a:cubicBezTo>
                    <a:pt x="1385" y="1354"/>
                    <a:pt x="1584" y="1523"/>
                    <a:pt x="1843" y="1583"/>
                  </a:cubicBezTo>
                  <a:cubicBezTo>
                    <a:pt x="1890" y="1592"/>
                    <a:pt x="1937" y="1596"/>
                    <a:pt x="1984" y="1596"/>
                  </a:cubicBezTo>
                  <a:cubicBezTo>
                    <a:pt x="2252" y="1596"/>
                    <a:pt x="2504" y="1454"/>
                    <a:pt x="2640" y="1224"/>
                  </a:cubicBezTo>
                  <a:cubicBezTo>
                    <a:pt x="1783" y="746"/>
                    <a:pt x="1076" y="418"/>
                    <a:pt x="1076" y="418"/>
                  </a:cubicBezTo>
                  <a:cubicBezTo>
                    <a:pt x="1076" y="418"/>
                    <a:pt x="787" y="239"/>
                    <a:pt x="319" y="0"/>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44" name="Google Shape;851;p14">
              <a:extLst>
                <a:ext uri="{FF2B5EF4-FFF2-40B4-BE49-F238E27FC236}">
                  <a16:creationId xmlns:a16="http://schemas.microsoft.com/office/drawing/2014/main" id="{8D593BD6-80DD-CB30-CAFC-10F72DB90D54}"/>
                </a:ext>
              </a:extLst>
            </p:cNvPr>
            <p:cNvSpPr/>
            <p:nvPr/>
          </p:nvSpPr>
          <p:spPr>
            <a:xfrm>
              <a:off x="3764741" y="3565913"/>
              <a:ext cx="166867" cy="154719"/>
            </a:xfrm>
            <a:custGeom>
              <a:avLst/>
              <a:gdLst/>
              <a:ahLst/>
              <a:cxnLst/>
              <a:rect l="l" t="t" r="r" b="b"/>
              <a:pathLst>
                <a:path w="5467" h="5069" extrusionOk="0">
                  <a:moveTo>
                    <a:pt x="1623" y="1"/>
                  </a:moveTo>
                  <a:cubicBezTo>
                    <a:pt x="1623" y="1"/>
                    <a:pt x="0" y="2749"/>
                    <a:pt x="0" y="2818"/>
                  </a:cubicBezTo>
                  <a:cubicBezTo>
                    <a:pt x="0" y="2888"/>
                    <a:pt x="3873" y="5069"/>
                    <a:pt x="3873" y="5069"/>
                  </a:cubicBezTo>
                  <a:lnTo>
                    <a:pt x="5467" y="2251"/>
                  </a:lnTo>
                  <a:lnTo>
                    <a:pt x="1623" y="1"/>
                  </a:ln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45" name="Google Shape;852;p14">
              <a:extLst>
                <a:ext uri="{FF2B5EF4-FFF2-40B4-BE49-F238E27FC236}">
                  <a16:creationId xmlns:a16="http://schemas.microsoft.com/office/drawing/2014/main" id="{25DFBBD9-9004-AD08-B125-E8B84DEC02E8}"/>
                </a:ext>
              </a:extLst>
            </p:cNvPr>
            <p:cNvSpPr/>
            <p:nvPr/>
          </p:nvSpPr>
          <p:spPr>
            <a:xfrm>
              <a:off x="3762605" y="3563776"/>
              <a:ext cx="171445" cy="158992"/>
            </a:xfrm>
            <a:custGeom>
              <a:avLst/>
              <a:gdLst/>
              <a:ahLst/>
              <a:cxnLst/>
              <a:rect l="l" t="t" r="r" b="b"/>
              <a:pathLst>
                <a:path w="5617" h="5209" extrusionOk="0">
                  <a:moveTo>
                    <a:pt x="1723" y="170"/>
                  </a:moveTo>
                  <a:lnTo>
                    <a:pt x="5447" y="2351"/>
                  </a:lnTo>
                  <a:lnTo>
                    <a:pt x="3914" y="5039"/>
                  </a:lnTo>
                  <a:cubicBezTo>
                    <a:pt x="2500" y="4243"/>
                    <a:pt x="449" y="3068"/>
                    <a:pt x="159" y="2868"/>
                  </a:cubicBezTo>
                  <a:cubicBezTo>
                    <a:pt x="289" y="2600"/>
                    <a:pt x="1135" y="1166"/>
                    <a:pt x="1723" y="170"/>
                  </a:cubicBezTo>
                  <a:close/>
                  <a:moveTo>
                    <a:pt x="1693" y="1"/>
                  </a:moveTo>
                  <a:cubicBezTo>
                    <a:pt x="1668" y="1"/>
                    <a:pt x="1646" y="14"/>
                    <a:pt x="1633" y="41"/>
                  </a:cubicBezTo>
                  <a:cubicBezTo>
                    <a:pt x="0" y="2799"/>
                    <a:pt x="0" y="2859"/>
                    <a:pt x="0" y="2879"/>
                  </a:cubicBezTo>
                  <a:cubicBezTo>
                    <a:pt x="0" y="2939"/>
                    <a:pt x="0" y="2998"/>
                    <a:pt x="3904" y="5199"/>
                  </a:cubicBezTo>
                  <a:cubicBezTo>
                    <a:pt x="3914" y="5199"/>
                    <a:pt x="3923" y="5209"/>
                    <a:pt x="3943" y="5209"/>
                  </a:cubicBezTo>
                  <a:cubicBezTo>
                    <a:pt x="3963" y="5209"/>
                    <a:pt x="3983" y="5189"/>
                    <a:pt x="4003" y="5169"/>
                  </a:cubicBezTo>
                  <a:lnTo>
                    <a:pt x="5596" y="2361"/>
                  </a:lnTo>
                  <a:cubicBezTo>
                    <a:pt x="5616" y="2321"/>
                    <a:pt x="5607" y="2281"/>
                    <a:pt x="5576" y="2261"/>
                  </a:cubicBezTo>
                  <a:lnTo>
                    <a:pt x="1733" y="11"/>
                  </a:lnTo>
                  <a:cubicBezTo>
                    <a:pt x="1719" y="4"/>
                    <a:pt x="1706" y="1"/>
                    <a:pt x="1693"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46" name="Google Shape;853;p14">
              <a:extLst>
                <a:ext uri="{FF2B5EF4-FFF2-40B4-BE49-F238E27FC236}">
                  <a16:creationId xmlns:a16="http://schemas.microsoft.com/office/drawing/2014/main" id="{AA080775-ED17-492F-6B38-038B176E630B}"/>
                </a:ext>
              </a:extLst>
            </p:cNvPr>
            <p:cNvSpPr/>
            <p:nvPr/>
          </p:nvSpPr>
          <p:spPr>
            <a:xfrm>
              <a:off x="3743131" y="3106356"/>
              <a:ext cx="455640" cy="554105"/>
            </a:xfrm>
            <a:custGeom>
              <a:avLst/>
              <a:gdLst/>
              <a:ahLst/>
              <a:cxnLst/>
              <a:rect l="l" t="t" r="r" b="b"/>
              <a:pathLst>
                <a:path w="14928" h="18154" extrusionOk="0">
                  <a:moveTo>
                    <a:pt x="8465" y="1"/>
                  </a:moveTo>
                  <a:lnTo>
                    <a:pt x="1" y="14290"/>
                  </a:lnTo>
                  <a:lnTo>
                    <a:pt x="6683" y="18153"/>
                  </a:lnTo>
                  <a:lnTo>
                    <a:pt x="14928" y="389"/>
                  </a:lnTo>
                  <a:lnTo>
                    <a:pt x="8465" y="1"/>
                  </a:ln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47" name="Google Shape;854;p14">
              <a:extLst>
                <a:ext uri="{FF2B5EF4-FFF2-40B4-BE49-F238E27FC236}">
                  <a16:creationId xmlns:a16="http://schemas.microsoft.com/office/drawing/2014/main" id="{289315B7-8B7A-A7B1-6C05-FEFE03AE26CE}"/>
                </a:ext>
              </a:extLst>
            </p:cNvPr>
            <p:cNvSpPr/>
            <p:nvPr/>
          </p:nvSpPr>
          <p:spPr>
            <a:xfrm>
              <a:off x="3884179" y="3408169"/>
              <a:ext cx="72064" cy="72064"/>
            </a:xfrm>
            <a:custGeom>
              <a:avLst/>
              <a:gdLst/>
              <a:ahLst/>
              <a:cxnLst/>
              <a:rect l="l" t="t" r="r" b="b"/>
              <a:pathLst>
                <a:path w="2361" h="2361" extrusionOk="0">
                  <a:moveTo>
                    <a:pt x="1175" y="130"/>
                  </a:moveTo>
                  <a:cubicBezTo>
                    <a:pt x="1763" y="130"/>
                    <a:pt x="2231" y="598"/>
                    <a:pt x="2231" y="1175"/>
                  </a:cubicBezTo>
                  <a:cubicBezTo>
                    <a:pt x="2231" y="1763"/>
                    <a:pt x="1763" y="2231"/>
                    <a:pt x="1175" y="2231"/>
                  </a:cubicBezTo>
                  <a:cubicBezTo>
                    <a:pt x="598" y="2231"/>
                    <a:pt x="130" y="1763"/>
                    <a:pt x="130" y="1175"/>
                  </a:cubicBezTo>
                  <a:cubicBezTo>
                    <a:pt x="130" y="598"/>
                    <a:pt x="598" y="130"/>
                    <a:pt x="1175" y="130"/>
                  </a:cubicBezTo>
                  <a:close/>
                  <a:moveTo>
                    <a:pt x="1175" y="0"/>
                  </a:moveTo>
                  <a:cubicBezTo>
                    <a:pt x="528" y="0"/>
                    <a:pt x="0" y="529"/>
                    <a:pt x="0" y="1175"/>
                  </a:cubicBezTo>
                  <a:cubicBezTo>
                    <a:pt x="0" y="1833"/>
                    <a:pt x="528" y="2361"/>
                    <a:pt x="1175" y="2361"/>
                  </a:cubicBezTo>
                  <a:cubicBezTo>
                    <a:pt x="1832" y="2361"/>
                    <a:pt x="2361" y="1833"/>
                    <a:pt x="2361" y="1175"/>
                  </a:cubicBezTo>
                  <a:cubicBezTo>
                    <a:pt x="2361" y="529"/>
                    <a:pt x="1832" y="0"/>
                    <a:pt x="1175" y="0"/>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48" name="Google Shape;855;p14">
              <a:extLst>
                <a:ext uri="{FF2B5EF4-FFF2-40B4-BE49-F238E27FC236}">
                  <a16:creationId xmlns:a16="http://schemas.microsoft.com/office/drawing/2014/main" id="{8EDF81A1-3BAA-13D6-2D5A-D806EF919405}"/>
                </a:ext>
              </a:extLst>
            </p:cNvPr>
            <p:cNvSpPr/>
            <p:nvPr/>
          </p:nvSpPr>
          <p:spPr>
            <a:xfrm>
              <a:off x="3854693" y="3292364"/>
              <a:ext cx="50789" cy="64769"/>
            </a:xfrm>
            <a:custGeom>
              <a:avLst/>
              <a:gdLst/>
              <a:ahLst/>
              <a:cxnLst/>
              <a:rect l="l" t="t" r="r" b="b"/>
              <a:pathLst>
                <a:path w="1664" h="2122" extrusionOk="0">
                  <a:moveTo>
                    <a:pt x="1196" y="1"/>
                  </a:moveTo>
                  <a:lnTo>
                    <a:pt x="1136" y="110"/>
                  </a:lnTo>
                  <a:cubicBezTo>
                    <a:pt x="1375" y="300"/>
                    <a:pt x="1534" y="598"/>
                    <a:pt x="1534" y="937"/>
                  </a:cubicBezTo>
                  <a:cubicBezTo>
                    <a:pt x="1534" y="1514"/>
                    <a:pt x="1056" y="1992"/>
                    <a:pt x="479" y="1992"/>
                  </a:cubicBezTo>
                  <a:cubicBezTo>
                    <a:pt x="329" y="1992"/>
                    <a:pt x="200" y="1962"/>
                    <a:pt x="70" y="1902"/>
                  </a:cubicBezTo>
                  <a:lnTo>
                    <a:pt x="1" y="2022"/>
                  </a:lnTo>
                  <a:cubicBezTo>
                    <a:pt x="150" y="2082"/>
                    <a:pt x="309" y="2121"/>
                    <a:pt x="479" y="2121"/>
                  </a:cubicBezTo>
                  <a:cubicBezTo>
                    <a:pt x="1126" y="2121"/>
                    <a:pt x="1663" y="1584"/>
                    <a:pt x="1663" y="937"/>
                  </a:cubicBezTo>
                  <a:cubicBezTo>
                    <a:pt x="1663" y="548"/>
                    <a:pt x="1484" y="210"/>
                    <a:pt x="1196" y="1"/>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49" name="Google Shape;856;p14">
              <a:extLst>
                <a:ext uri="{FF2B5EF4-FFF2-40B4-BE49-F238E27FC236}">
                  <a16:creationId xmlns:a16="http://schemas.microsoft.com/office/drawing/2014/main" id="{14207814-7C76-035D-7516-709960249905}"/>
                </a:ext>
              </a:extLst>
            </p:cNvPr>
            <p:cNvSpPr/>
            <p:nvPr/>
          </p:nvSpPr>
          <p:spPr>
            <a:xfrm>
              <a:off x="4012742" y="3416380"/>
              <a:ext cx="46852" cy="66570"/>
            </a:xfrm>
            <a:custGeom>
              <a:avLst/>
              <a:gdLst/>
              <a:ahLst/>
              <a:cxnLst/>
              <a:rect l="l" t="t" r="r" b="b"/>
              <a:pathLst>
                <a:path w="1535" h="2181" extrusionOk="0">
                  <a:moveTo>
                    <a:pt x="1185" y="1"/>
                  </a:moveTo>
                  <a:cubicBezTo>
                    <a:pt x="528" y="1"/>
                    <a:pt x="1" y="538"/>
                    <a:pt x="1" y="1185"/>
                  </a:cubicBezTo>
                  <a:cubicBezTo>
                    <a:pt x="1" y="1603"/>
                    <a:pt x="220" y="1972"/>
                    <a:pt x="548" y="2181"/>
                  </a:cubicBezTo>
                  <a:lnTo>
                    <a:pt x="598" y="2061"/>
                  </a:lnTo>
                  <a:cubicBezTo>
                    <a:pt x="319" y="1873"/>
                    <a:pt x="130" y="1554"/>
                    <a:pt x="130" y="1185"/>
                  </a:cubicBezTo>
                  <a:cubicBezTo>
                    <a:pt x="130" y="608"/>
                    <a:pt x="608" y="130"/>
                    <a:pt x="1185" y="130"/>
                  </a:cubicBezTo>
                  <a:cubicBezTo>
                    <a:pt x="1285" y="130"/>
                    <a:pt x="1384" y="150"/>
                    <a:pt x="1474" y="180"/>
                  </a:cubicBezTo>
                  <a:lnTo>
                    <a:pt x="1534" y="60"/>
                  </a:lnTo>
                  <a:cubicBezTo>
                    <a:pt x="1424" y="21"/>
                    <a:pt x="1305" y="1"/>
                    <a:pt x="1185" y="1"/>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50" name="Google Shape;857;p14">
              <a:extLst>
                <a:ext uri="{FF2B5EF4-FFF2-40B4-BE49-F238E27FC236}">
                  <a16:creationId xmlns:a16="http://schemas.microsoft.com/office/drawing/2014/main" id="{213619B6-AEC4-8352-E09F-790A1C92182A}"/>
                </a:ext>
              </a:extLst>
            </p:cNvPr>
            <p:cNvSpPr/>
            <p:nvPr/>
          </p:nvSpPr>
          <p:spPr>
            <a:xfrm>
              <a:off x="4097536" y="3190539"/>
              <a:ext cx="62357" cy="72094"/>
            </a:xfrm>
            <a:custGeom>
              <a:avLst/>
              <a:gdLst/>
              <a:ahLst/>
              <a:cxnLst/>
              <a:rect l="l" t="t" r="r" b="b"/>
              <a:pathLst>
                <a:path w="2043" h="2362" extrusionOk="0">
                  <a:moveTo>
                    <a:pt x="1186" y="1"/>
                  </a:moveTo>
                  <a:cubicBezTo>
                    <a:pt x="538" y="1"/>
                    <a:pt x="0" y="529"/>
                    <a:pt x="0" y="1186"/>
                  </a:cubicBezTo>
                  <a:cubicBezTo>
                    <a:pt x="0" y="1813"/>
                    <a:pt x="498" y="2331"/>
                    <a:pt x="1116" y="2361"/>
                  </a:cubicBezTo>
                  <a:lnTo>
                    <a:pt x="1175" y="2242"/>
                  </a:lnTo>
                  <a:cubicBezTo>
                    <a:pt x="598" y="2231"/>
                    <a:pt x="130" y="1764"/>
                    <a:pt x="130" y="1186"/>
                  </a:cubicBezTo>
                  <a:cubicBezTo>
                    <a:pt x="130" y="609"/>
                    <a:pt x="608" y="131"/>
                    <a:pt x="1186" y="131"/>
                  </a:cubicBezTo>
                  <a:cubicBezTo>
                    <a:pt x="1504" y="131"/>
                    <a:pt x="1793" y="270"/>
                    <a:pt x="1982" y="499"/>
                  </a:cubicBezTo>
                  <a:lnTo>
                    <a:pt x="2042" y="370"/>
                  </a:lnTo>
                  <a:cubicBezTo>
                    <a:pt x="1833" y="140"/>
                    <a:pt x="1524" y="1"/>
                    <a:pt x="1186" y="1"/>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51" name="Google Shape;858;p14">
              <a:extLst>
                <a:ext uri="{FF2B5EF4-FFF2-40B4-BE49-F238E27FC236}">
                  <a16:creationId xmlns:a16="http://schemas.microsoft.com/office/drawing/2014/main" id="{3518D6D4-6093-9BAD-78E6-453C13273B89}"/>
                </a:ext>
              </a:extLst>
            </p:cNvPr>
            <p:cNvSpPr/>
            <p:nvPr/>
          </p:nvSpPr>
          <p:spPr>
            <a:xfrm>
              <a:off x="3787237" y="3476236"/>
              <a:ext cx="66264" cy="50210"/>
            </a:xfrm>
            <a:custGeom>
              <a:avLst/>
              <a:gdLst/>
              <a:ahLst/>
              <a:cxnLst/>
              <a:rect l="l" t="t" r="r" b="b"/>
              <a:pathLst>
                <a:path w="2171" h="1645" extrusionOk="0">
                  <a:moveTo>
                    <a:pt x="996" y="1"/>
                  </a:moveTo>
                  <a:cubicBezTo>
                    <a:pt x="578" y="1"/>
                    <a:pt x="209" y="220"/>
                    <a:pt x="0" y="539"/>
                  </a:cubicBezTo>
                  <a:lnTo>
                    <a:pt x="120" y="598"/>
                  </a:lnTo>
                  <a:cubicBezTo>
                    <a:pt x="308" y="320"/>
                    <a:pt x="627" y="131"/>
                    <a:pt x="996" y="131"/>
                  </a:cubicBezTo>
                  <a:cubicBezTo>
                    <a:pt x="1573" y="131"/>
                    <a:pt x="2041" y="609"/>
                    <a:pt x="2041" y="1186"/>
                  </a:cubicBezTo>
                  <a:cubicBezTo>
                    <a:pt x="2041" y="1326"/>
                    <a:pt x="2021" y="1465"/>
                    <a:pt x="1972" y="1585"/>
                  </a:cubicBezTo>
                  <a:lnTo>
                    <a:pt x="2081" y="1644"/>
                  </a:lnTo>
                  <a:cubicBezTo>
                    <a:pt x="2141" y="1505"/>
                    <a:pt x="2171" y="1346"/>
                    <a:pt x="2171" y="1186"/>
                  </a:cubicBezTo>
                  <a:cubicBezTo>
                    <a:pt x="2171" y="539"/>
                    <a:pt x="1643" y="1"/>
                    <a:pt x="996" y="1"/>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52" name="Google Shape;859;p14">
              <a:extLst>
                <a:ext uri="{FF2B5EF4-FFF2-40B4-BE49-F238E27FC236}">
                  <a16:creationId xmlns:a16="http://schemas.microsoft.com/office/drawing/2014/main" id="{4297187E-4F59-1CC9-A091-FBE5B1DFC1CC}"/>
                </a:ext>
              </a:extLst>
            </p:cNvPr>
            <p:cNvSpPr/>
            <p:nvPr/>
          </p:nvSpPr>
          <p:spPr>
            <a:xfrm>
              <a:off x="3940097" y="3547965"/>
              <a:ext cx="55948" cy="27409"/>
            </a:xfrm>
            <a:custGeom>
              <a:avLst/>
              <a:gdLst/>
              <a:ahLst/>
              <a:cxnLst/>
              <a:rect l="l" t="t" r="r" b="b"/>
              <a:pathLst>
                <a:path w="1833" h="898" extrusionOk="0">
                  <a:moveTo>
                    <a:pt x="1136" y="1"/>
                  </a:moveTo>
                  <a:cubicBezTo>
                    <a:pt x="598" y="1"/>
                    <a:pt x="150" y="350"/>
                    <a:pt x="0" y="837"/>
                  </a:cubicBezTo>
                  <a:lnTo>
                    <a:pt x="120" y="897"/>
                  </a:lnTo>
                  <a:cubicBezTo>
                    <a:pt x="239" y="459"/>
                    <a:pt x="648" y="131"/>
                    <a:pt x="1136" y="131"/>
                  </a:cubicBezTo>
                  <a:cubicBezTo>
                    <a:pt x="1375" y="131"/>
                    <a:pt x="1594" y="210"/>
                    <a:pt x="1773" y="350"/>
                  </a:cubicBezTo>
                  <a:lnTo>
                    <a:pt x="1833" y="230"/>
                  </a:lnTo>
                  <a:cubicBezTo>
                    <a:pt x="1633" y="81"/>
                    <a:pt x="1394" y="1"/>
                    <a:pt x="1136" y="1"/>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53" name="Google Shape;860;p14">
              <a:extLst>
                <a:ext uri="{FF2B5EF4-FFF2-40B4-BE49-F238E27FC236}">
                  <a16:creationId xmlns:a16="http://schemas.microsoft.com/office/drawing/2014/main" id="{D639A54C-74B1-1B77-A12B-76F4B4B8EA04}"/>
                </a:ext>
              </a:extLst>
            </p:cNvPr>
            <p:cNvSpPr/>
            <p:nvPr/>
          </p:nvSpPr>
          <p:spPr>
            <a:xfrm>
              <a:off x="3740109" y="3483866"/>
              <a:ext cx="240731" cy="179625"/>
            </a:xfrm>
            <a:custGeom>
              <a:avLst/>
              <a:gdLst/>
              <a:ahLst/>
              <a:cxnLst/>
              <a:rect l="l" t="t" r="r" b="b"/>
              <a:pathLst>
                <a:path w="7887" h="5885" extrusionOk="0">
                  <a:moveTo>
                    <a:pt x="1206" y="189"/>
                  </a:moveTo>
                  <a:cubicBezTo>
                    <a:pt x="2629" y="956"/>
                    <a:pt x="5846" y="2678"/>
                    <a:pt x="7698" y="3665"/>
                  </a:cubicBezTo>
                  <a:lnTo>
                    <a:pt x="6752" y="5686"/>
                  </a:lnTo>
                  <a:lnTo>
                    <a:pt x="199" y="1902"/>
                  </a:lnTo>
                  <a:lnTo>
                    <a:pt x="1206" y="189"/>
                  </a:lnTo>
                  <a:close/>
                  <a:moveTo>
                    <a:pt x="1155" y="0"/>
                  </a:moveTo>
                  <a:lnTo>
                    <a:pt x="0" y="1952"/>
                  </a:lnTo>
                  <a:lnTo>
                    <a:pt x="6811" y="5885"/>
                  </a:lnTo>
                  <a:lnTo>
                    <a:pt x="7887" y="3605"/>
                  </a:lnTo>
                  <a:lnTo>
                    <a:pt x="7827" y="3575"/>
                  </a:lnTo>
                  <a:cubicBezTo>
                    <a:pt x="5955" y="2579"/>
                    <a:pt x="2620" y="797"/>
                    <a:pt x="1215" y="40"/>
                  </a:cubicBezTo>
                  <a:lnTo>
                    <a:pt x="1155" y="0"/>
                  </a:lnTo>
                  <a:close/>
                </a:path>
              </a:pathLst>
            </a:custGeom>
            <a:solidFill>
              <a:srgbClr val="2371AD"/>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54" name="Google Shape;861;p14">
              <a:extLst>
                <a:ext uri="{FF2B5EF4-FFF2-40B4-BE49-F238E27FC236}">
                  <a16:creationId xmlns:a16="http://schemas.microsoft.com/office/drawing/2014/main" id="{77A565F9-5DA4-AB5E-CF3E-106434ADC633}"/>
                </a:ext>
              </a:extLst>
            </p:cNvPr>
            <p:cNvSpPr/>
            <p:nvPr/>
          </p:nvSpPr>
          <p:spPr>
            <a:xfrm>
              <a:off x="3740719" y="3103945"/>
              <a:ext cx="461378" cy="559538"/>
            </a:xfrm>
            <a:custGeom>
              <a:avLst/>
              <a:gdLst/>
              <a:ahLst/>
              <a:cxnLst/>
              <a:rect l="l" t="t" r="r" b="b"/>
              <a:pathLst>
                <a:path w="15116" h="18332" extrusionOk="0">
                  <a:moveTo>
                    <a:pt x="8504" y="0"/>
                  </a:moveTo>
                  <a:lnTo>
                    <a:pt x="3277" y="8832"/>
                  </a:lnTo>
                  <a:cubicBezTo>
                    <a:pt x="3257" y="8862"/>
                    <a:pt x="3266" y="8912"/>
                    <a:pt x="3297" y="8932"/>
                  </a:cubicBezTo>
                  <a:cubicBezTo>
                    <a:pt x="3310" y="8938"/>
                    <a:pt x="3323" y="8942"/>
                    <a:pt x="3336" y="8942"/>
                  </a:cubicBezTo>
                  <a:cubicBezTo>
                    <a:pt x="3361" y="8942"/>
                    <a:pt x="3383" y="8929"/>
                    <a:pt x="3396" y="8902"/>
                  </a:cubicBezTo>
                  <a:lnTo>
                    <a:pt x="8584" y="149"/>
                  </a:lnTo>
                  <a:lnTo>
                    <a:pt x="14897" y="538"/>
                  </a:lnTo>
                  <a:lnTo>
                    <a:pt x="6732" y="18133"/>
                  </a:lnTo>
                  <a:lnTo>
                    <a:pt x="110" y="14309"/>
                  </a:lnTo>
                  <a:cubicBezTo>
                    <a:pt x="100" y="14302"/>
                    <a:pt x="89" y="14299"/>
                    <a:pt x="78" y="14299"/>
                  </a:cubicBezTo>
                  <a:cubicBezTo>
                    <a:pt x="56" y="14299"/>
                    <a:pt x="33" y="14313"/>
                    <a:pt x="20" y="14339"/>
                  </a:cubicBezTo>
                  <a:cubicBezTo>
                    <a:pt x="0" y="14369"/>
                    <a:pt x="11" y="14408"/>
                    <a:pt x="40" y="14428"/>
                  </a:cubicBezTo>
                  <a:lnTo>
                    <a:pt x="6791" y="18332"/>
                  </a:lnTo>
                  <a:lnTo>
                    <a:pt x="15066" y="498"/>
                  </a:lnTo>
                  <a:lnTo>
                    <a:pt x="15116" y="408"/>
                  </a:lnTo>
                  <a:lnTo>
                    <a:pt x="8504" y="0"/>
                  </a:ln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55" name="Google Shape;862;p14">
              <a:extLst>
                <a:ext uri="{FF2B5EF4-FFF2-40B4-BE49-F238E27FC236}">
                  <a16:creationId xmlns:a16="http://schemas.microsoft.com/office/drawing/2014/main" id="{850917B9-76D3-6425-F2E3-BE62B74A154A}"/>
                </a:ext>
              </a:extLst>
            </p:cNvPr>
            <p:cNvSpPr/>
            <p:nvPr/>
          </p:nvSpPr>
          <p:spPr>
            <a:xfrm>
              <a:off x="3578733" y="3618809"/>
              <a:ext cx="328544" cy="204257"/>
            </a:xfrm>
            <a:custGeom>
              <a:avLst/>
              <a:gdLst/>
              <a:ahLst/>
              <a:cxnLst/>
              <a:rect l="l" t="t" r="r" b="b"/>
              <a:pathLst>
                <a:path w="10764" h="6692" extrusionOk="0">
                  <a:moveTo>
                    <a:pt x="6154" y="0"/>
                  </a:moveTo>
                  <a:cubicBezTo>
                    <a:pt x="5088" y="1255"/>
                    <a:pt x="3645" y="1185"/>
                    <a:pt x="1912" y="1245"/>
                  </a:cubicBezTo>
                  <a:cubicBezTo>
                    <a:pt x="179" y="1304"/>
                    <a:pt x="0" y="3924"/>
                    <a:pt x="0" y="3924"/>
                  </a:cubicBezTo>
                  <a:lnTo>
                    <a:pt x="8892" y="6692"/>
                  </a:lnTo>
                  <a:lnTo>
                    <a:pt x="10764" y="2639"/>
                  </a:lnTo>
                  <a:lnTo>
                    <a:pt x="6154" y="0"/>
                  </a:ln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56" name="Google Shape;863;p14">
              <a:extLst>
                <a:ext uri="{FF2B5EF4-FFF2-40B4-BE49-F238E27FC236}">
                  <a16:creationId xmlns:a16="http://schemas.microsoft.com/office/drawing/2014/main" id="{DA0A178D-7211-8950-7E35-DF2D291008AB}"/>
                </a:ext>
              </a:extLst>
            </p:cNvPr>
            <p:cNvSpPr/>
            <p:nvPr/>
          </p:nvSpPr>
          <p:spPr>
            <a:xfrm>
              <a:off x="3576596" y="3616673"/>
              <a:ext cx="333123" cy="208530"/>
            </a:xfrm>
            <a:custGeom>
              <a:avLst/>
              <a:gdLst/>
              <a:ahLst/>
              <a:cxnLst/>
              <a:rect l="l" t="t" r="r" b="b"/>
              <a:pathLst>
                <a:path w="10914" h="6832" extrusionOk="0">
                  <a:moveTo>
                    <a:pt x="6244" y="160"/>
                  </a:moveTo>
                  <a:lnTo>
                    <a:pt x="10745" y="2739"/>
                  </a:lnTo>
                  <a:lnTo>
                    <a:pt x="8922" y="6672"/>
                  </a:lnTo>
                  <a:lnTo>
                    <a:pt x="150" y="3944"/>
                  </a:lnTo>
                  <a:cubicBezTo>
                    <a:pt x="190" y="3575"/>
                    <a:pt x="469" y="1434"/>
                    <a:pt x="1982" y="1385"/>
                  </a:cubicBezTo>
                  <a:cubicBezTo>
                    <a:pt x="2121" y="1385"/>
                    <a:pt x="2261" y="1374"/>
                    <a:pt x="2400" y="1374"/>
                  </a:cubicBezTo>
                  <a:cubicBezTo>
                    <a:pt x="3923" y="1335"/>
                    <a:pt x="5238" y="1295"/>
                    <a:pt x="6244" y="160"/>
                  </a:cubicBezTo>
                  <a:close/>
                  <a:moveTo>
                    <a:pt x="6229" y="0"/>
                  </a:moveTo>
                  <a:cubicBezTo>
                    <a:pt x="6208" y="0"/>
                    <a:pt x="6187" y="11"/>
                    <a:pt x="6174" y="31"/>
                  </a:cubicBezTo>
                  <a:cubicBezTo>
                    <a:pt x="5208" y="1155"/>
                    <a:pt x="3903" y="1195"/>
                    <a:pt x="2400" y="1235"/>
                  </a:cubicBezTo>
                  <a:cubicBezTo>
                    <a:pt x="2261" y="1235"/>
                    <a:pt x="2121" y="1245"/>
                    <a:pt x="1982" y="1245"/>
                  </a:cubicBezTo>
                  <a:cubicBezTo>
                    <a:pt x="1245" y="1265"/>
                    <a:pt x="668" y="1753"/>
                    <a:pt x="309" y="2649"/>
                  </a:cubicBezTo>
                  <a:cubicBezTo>
                    <a:pt x="50" y="3317"/>
                    <a:pt x="10" y="3963"/>
                    <a:pt x="0" y="3994"/>
                  </a:cubicBezTo>
                  <a:cubicBezTo>
                    <a:pt x="0" y="4023"/>
                    <a:pt x="20" y="4053"/>
                    <a:pt x="50" y="4063"/>
                  </a:cubicBezTo>
                  <a:lnTo>
                    <a:pt x="8942" y="6831"/>
                  </a:lnTo>
                  <a:lnTo>
                    <a:pt x="8962" y="6831"/>
                  </a:lnTo>
                  <a:cubicBezTo>
                    <a:pt x="8982" y="6831"/>
                    <a:pt x="9012" y="6811"/>
                    <a:pt x="9022" y="6791"/>
                  </a:cubicBezTo>
                  <a:lnTo>
                    <a:pt x="10894" y="2739"/>
                  </a:lnTo>
                  <a:cubicBezTo>
                    <a:pt x="10914" y="2699"/>
                    <a:pt x="10904" y="2659"/>
                    <a:pt x="10864" y="2649"/>
                  </a:cubicBezTo>
                  <a:lnTo>
                    <a:pt x="6264" y="11"/>
                  </a:lnTo>
                  <a:cubicBezTo>
                    <a:pt x="6253" y="4"/>
                    <a:pt x="6241" y="0"/>
                    <a:pt x="6229"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57" name="Google Shape;864;p14">
              <a:extLst>
                <a:ext uri="{FF2B5EF4-FFF2-40B4-BE49-F238E27FC236}">
                  <a16:creationId xmlns:a16="http://schemas.microsoft.com/office/drawing/2014/main" id="{7164372C-C819-6E98-EB9C-9F59BAEC6111}"/>
                </a:ext>
              </a:extLst>
            </p:cNvPr>
            <p:cNvSpPr/>
            <p:nvPr/>
          </p:nvSpPr>
          <p:spPr>
            <a:xfrm>
              <a:off x="3783574" y="3731409"/>
              <a:ext cx="102769" cy="93796"/>
            </a:xfrm>
            <a:custGeom>
              <a:avLst/>
              <a:gdLst/>
              <a:ahLst/>
              <a:cxnLst/>
              <a:rect l="l" t="t" r="r" b="b"/>
              <a:pathLst>
                <a:path w="3367" h="3073" extrusionOk="0">
                  <a:moveTo>
                    <a:pt x="1956" y="141"/>
                  </a:moveTo>
                  <a:cubicBezTo>
                    <a:pt x="2423" y="141"/>
                    <a:pt x="2866" y="309"/>
                    <a:pt x="3207" y="613"/>
                  </a:cubicBezTo>
                  <a:lnTo>
                    <a:pt x="2141" y="2913"/>
                  </a:lnTo>
                  <a:lnTo>
                    <a:pt x="249" y="2326"/>
                  </a:lnTo>
                  <a:cubicBezTo>
                    <a:pt x="209" y="2196"/>
                    <a:pt x="180" y="2067"/>
                    <a:pt x="170" y="1937"/>
                  </a:cubicBezTo>
                  <a:cubicBezTo>
                    <a:pt x="140" y="1489"/>
                    <a:pt x="299" y="1061"/>
                    <a:pt x="618" y="722"/>
                  </a:cubicBezTo>
                  <a:cubicBezTo>
                    <a:pt x="926" y="384"/>
                    <a:pt x="1364" y="175"/>
                    <a:pt x="1842" y="145"/>
                  </a:cubicBezTo>
                  <a:cubicBezTo>
                    <a:pt x="1880" y="142"/>
                    <a:pt x="1918" y="141"/>
                    <a:pt x="1956" y="141"/>
                  </a:cubicBezTo>
                  <a:close/>
                  <a:moveTo>
                    <a:pt x="1976" y="0"/>
                  </a:moveTo>
                  <a:cubicBezTo>
                    <a:pt x="1928" y="0"/>
                    <a:pt x="1881" y="2"/>
                    <a:pt x="1833" y="5"/>
                  </a:cubicBezTo>
                  <a:cubicBezTo>
                    <a:pt x="1325" y="36"/>
                    <a:pt x="857" y="255"/>
                    <a:pt x="508" y="623"/>
                  </a:cubicBezTo>
                  <a:cubicBezTo>
                    <a:pt x="170" y="991"/>
                    <a:pt x="1" y="1459"/>
                    <a:pt x="30" y="1947"/>
                  </a:cubicBezTo>
                  <a:cubicBezTo>
                    <a:pt x="40" y="2096"/>
                    <a:pt x="80" y="2256"/>
                    <a:pt x="130" y="2405"/>
                  </a:cubicBezTo>
                  <a:cubicBezTo>
                    <a:pt x="140" y="2425"/>
                    <a:pt x="150" y="2445"/>
                    <a:pt x="180" y="2455"/>
                  </a:cubicBezTo>
                  <a:lnTo>
                    <a:pt x="2161" y="3072"/>
                  </a:lnTo>
                  <a:lnTo>
                    <a:pt x="2181" y="3072"/>
                  </a:lnTo>
                  <a:cubicBezTo>
                    <a:pt x="2201" y="3072"/>
                    <a:pt x="2231" y="3052"/>
                    <a:pt x="2241" y="3032"/>
                  </a:cubicBezTo>
                  <a:lnTo>
                    <a:pt x="3356" y="623"/>
                  </a:lnTo>
                  <a:cubicBezTo>
                    <a:pt x="3366" y="593"/>
                    <a:pt x="3356" y="563"/>
                    <a:pt x="3336" y="543"/>
                  </a:cubicBezTo>
                  <a:cubicBezTo>
                    <a:pt x="2981" y="196"/>
                    <a:pt x="2491" y="0"/>
                    <a:pt x="1976"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58" name="Google Shape;865;p14">
              <a:extLst>
                <a:ext uri="{FF2B5EF4-FFF2-40B4-BE49-F238E27FC236}">
                  <a16:creationId xmlns:a16="http://schemas.microsoft.com/office/drawing/2014/main" id="{9620FE75-DFBD-96D3-F5BC-824B06CD5C6C}"/>
                </a:ext>
              </a:extLst>
            </p:cNvPr>
            <p:cNvSpPr/>
            <p:nvPr/>
          </p:nvSpPr>
          <p:spPr>
            <a:xfrm>
              <a:off x="3578733" y="3692645"/>
              <a:ext cx="287827" cy="130423"/>
            </a:xfrm>
            <a:custGeom>
              <a:avLst/>
              <a:gdLst/>
              <a:ahLst/>
              <a:cxnLst/>
              <a:rect l="l" t="t" r="r" b="b"/>
              <a:pathLst>
                <a:path w="9430" h="4273" extrusionOk="0">
                  <a:moveTo>
                    <a:pt x="388" y="1"/>
                  </a:moveTo>
                  <a:cubicBezTo>
                    <a:pt x="60" y="718"/>
                    <a:pt x="0" y="1505"/>
                    <a:pt x="0" y="1505"/>
                  </a:cubicBezTo>
                  <a:lnTo>
                    <a:pt x="8892" y="4273"/>
                  </a:lnTo>
                  <a:lnTo>
                    <a:pt x="9430" y="3107"/>
                  </a:lnTo>
                  <a:cubicBezTo>
                    <a:pt x="7528" y="2470"/>
                    <a:pt x="2350" y="708"/>
                    <a:pt x="388" y="1"/>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59" name="Google Shape;866;p14">
              <a:extLst>
                <a:ext uri="{FF2B5EF4-FFF2-40B4-BE49-F238E27FC236}">
                  <a16:creationId xmlns:a16="http://schemas.microsoft.com/office/drawing/2014/main" id="{EC6EC52B-13AB-5595-5713-20721360DCF8}"/>
                </a:ext>
              </a:extLst>
            </p:cNvPr>
            <p:cNvSpPr/>
            <p:nvPr/>
          </p:nvSpPr>
          <p:spPr>
            <a:xfrm>
              <a:off x="3576596" y="3690447"/>
              <a:ext cx="292100" cy="134757"/>
            </a:xfrm>
            <a:custGeom>
              <a:avLst/>
              <a:gdLst/>
              <a:ahLst/>
              <a:cxnLst/>
              <a:rect l="l" t="t" r="r" b="b"/>
              <a:pathLst>
                <a:path w="9570" h="4415" extrusionOk="0">
                  <a:moveTo>
                    <a:pt x="498" y="163"/>
                  </a:moveTo>
                  <a:cubicBezTo>
                    <a:pt x="2450" y="860"/>
                    <a:pt x="7309" y="2513"/>
                    <a:pt x="9400" y="3219"/>
                  </a:cubicBezTo>
                  <a:lnTo>
                    <a:pt x="8922" y="4255"/>
                  </a:lnTo>
                  <a:lnTo>
                    <a:pt x="150" y="1527"/>
                  </a:lnTo>
                  <a:cubicBezTo>
                    <a:pt x="170" y="1347"/>
                    <a:pt x="249" y="740"/>
                    <a:pt x="498" y="163"/>
                  </a:cubicBezTo>
                  <a:close/>
                  <a:moveTo>
                    <a:pt x="461" y="1"/>
                  </a:moveTo>
                  <a:cubicBezTo>
                    <a:pt x="435" y="1"/>
                    <a:pt x="407" y="18"/>
                    <a:pt x="398" y="43"/>
                  </a:cubicBezTo>
                  <a:cubicBezTo>
                    <a:pt x="60" y="770"/>
                    <a:pt x="10" y="1537"/>
                    <a:pt x="0" y="1577"/>
                  </a:cubicBezTo>
                  <a:cubicBezTo>
                    <a:pt x="0" y="1606"/>
                    <a:pt x="20" y="1636"/>
                    <a:pt x="50" y="1646"/>
                  </a:cubicBezTo>
                  <a:lnTo>
                    <a:pt x="8942" y="4414"/>
                  </a:lnTo>
                  <a:lnTo>
                    <a:pt x="8962" y="4414"/>
                  </a:lnTo>
                  <a:cubicBezTo>
                    <a:pt x="8982" y="4414"/>
                    <a:pt x="9012" y="4394"/>
                    <a:pt x="9022" y="4374"/>
                  </a:cubicBezTo>
                  <a:lnTo>
                    <a:pt x="9559" y="3210"/>
                  </a:lnTo>
                  <a:cubicBezTo>
                    <a:pt x="9570" y="3190"/>
                    <a:pt x="9570" y="3170"/>
                    <a:pt x="9559" y="3150"/>
                  </a:cubicBezTo>
                  <a:cubicBezTo>
                    <a:pt x="9550" y="3140"/>
                    <a:pt x="9539" y="3120"/>
                    <a:pt x="9520" y="3120"/>
                  </a:cubicBezTo>
                  <a:cubicBezTo>
                    <a:pt x="7448" y="2413"/>
                    <a:pt x="2420" y="700"/>
                    <a:pt x="478" y="3"/>
                  </a:cubicBezTo>
                  <a:cubicBezTo>
                    <a:pt x="473" y="2"/>
                    <a:pt x="467" y="1"/>
                    <a:pt x="461"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60" name="Google Shape;867;p14">
              <a:extLst>
                <a:ext uri="{FF2B5EF4-FFF2-40B4-BE49-F238E27FC236}">
                  <a16:creationId xmlns:a16="http://schemas.microsoft.com/office/drawing/2014/main" id="{8D87DD07-2261-447D-D7E3-AD4472EC7F36}"/>
                </a:ext>
              </a:extLst>
            </p:cNvPr>
            <p:cNvSpPr/>
            <p:nvPr/>
          </p:nvSpPr>
          <p:spPr>
            <a:xfrm>
              <a:off x="3661695" y="3622686"/>
              <a:ext cx="110980" cy="68767"/>
            </a:xfrm>
            <a:custGeom>
              <a:avLst/>
              <a:gdLst/>
              <a:ahLst/>
              <a:cxnLst/>
              <a:rect l="l" t="t" r="r" b="b"/>
              <a:pathLst>
                <a:path w="3636" h="2253" extrusionOk="0">
                  <a:moveTo>
                    <a:pt x="3321" y="1"/>
                  </a:moveTo>
                  <a:cubicBezTo>
                    <a:pt x="3316" y="1"/>
                    <a:pt x="3311" y="1"/>
                    <a:pt x="3306" y="2"/>
                  </a:cubicBezTo>
                  <a:cubicBezTo>
                    <a:pt x="3266" y="13"/>
                    <a:pt x="3246" y="42"/>
                    <a:pt x="3246" y="82"/>
                  </a:cubicBezTo>
                  <a:lnTo>
                    <a:pt x="3465" y="1397"/>
                  </a:lnTo>
                  <a:lnTo>
                    <a:pt x="3465" y="1397"/>
                  </a:lnTo>
                  <a:lnTo>
                    <a:pt x="2330" y="690"/>
                  </a:lnTo>
                  <a:cubicBezTo>
                    <a:pt x="2320" y="685"/>
                    <a:pt x="2308" y="682"/>
                    <a:pt x="2296" y="682"/>
                  </a:cubicBezTo>
                  <a:cubicBezTo>
                    <a:pt x="2283" y="682"/>
                    <a:pt x="2271" y="685"/>
                    <a:pt x="2261" y="690"/>
                  </a:cubicBezTo>
                  <a:cubicBezTo>
                    <a:pt x="2241" y="699"/>
                    <a:pt x="2221" y="719"/>
                    <a:pt x="2221" y="739"/>
                  </a:cubicBezTo>
                  <a:lnTo>
                    <a:pt x="2012" y="1905"/>
                  </a:lnTo>
                  <a:lnTo>
                    <a:pt x="1374" y="949"/>
                  </a:lnTo>
                  <a:cubicBezTo>
                    <a:pt x="1365" y="929"/>
                    <a:pt x="1345" y="919"/>
                    <a:pt x="1315" y="919"/>
                  </a:cubicBezTo>
                  <a:cubicBezTo>
                    <a:pt x="1295" y="919"/>
                    <a:pt x="1265" y="929"/>
                    <a:pt x="1255" y="949"/>
                  </a:cubicBezTo>
                  <a:lnTo>
                    <a:pt x="588" y="2034"/>
                  </a:lnTo>
                  <a:lnTo>
                    <a:pt x="150" y="1058"/>
                  </a:lnTo>
                  <a:cubicBezTo>
                    <a:pt x="135" y="1027"/>
                    <a:pt x="108" y="1015"/>
                    <a:pt x="78" y="1015"/>
                  </a:cubicBezTo>
                  <a:cubicBezTo>
                    <a:pt x="69" y="1015"/>
                    <a:pt x="60" y="1016"/>
                    <a:pt x="50" y="1018"/>
                  </a:cubicBezTo>
                  <a:cubicBezTo>
                    <a:pt x="20" y="1038"/>
                    <a:pt x="0" y="1078"/>
                    <a:pt x="20" y="1108"/>
                  </a:cubicBezTo>
                  <a:lnTo>
                    <a:pt x="518" y="2213"/>
                  </a:lnTo>
                  <a:cubicBezTo>
                    <a:pt x="528" y="2243"/>
                    <a:pt x="548" y="2253"/>
                    <a:pt x="578" y="2253"/>
                  </a:cubicBezTo>
                  <a:cubicBezTo>
                    <a:pt x="608" y="2253"/>
                    <a:pt x="628" y="2243"/>
                    <a:pt x="638" y="2223"/>
                  </a:cubicBezTo>
                  <a:lnTo>
                    <a:pt x="1315" y="1118"/>
                  </a:lnTo>
                  <a:lnTo>
                    <a:pt x="1982" y="2124"/>
                  </a:lnTo>
                  <a:cubicBezTo>
                    <a:pt x="2002" y="2153"/>
                    <a:pt x="2032" y="2164"/>
                    <a:pt x="2062" y="2164"/>
                  </a:cubicBezTo>
                  <a:cubicBezTo>
                    <a:pt x="2091" y="2153"/>
                    <a:pt x="2111" y="2133"/>
                    <a:pt x="2111" y="2104"/>
                  </a:cubicBezTo>
                  <a:lnTo>
                    <a:pt x="2341" y="869"/>
                  </a:lnTo>
                  <a:lnTo>
                    <a:pt x="3525" y="1596"/>
                  </a:lnTo>
                  <a:cubicBezTo>
                    <a:pt x="3540" y="1601"/>
                    <a:pt x="3555" y="1603"/>
                    <a:pt x="3569" y="1603"/>
                  </a:cubicBezTo>
                  <a:cubicBezTo>
                    <a:pt x="3583" y="1603"/>
                    <a:pt x="3595" y="1601"/>
                    <a:pt x="3605" y="1596"/>
                  </a:cubicBezTo>
                  <a:cubicBezTo>
                    <a:pt x="3625" y="1576"/>
                    <a:pt x="3635" y="1556"/>
                    <a:pt x="3635" y="1526"/>
                  </a:cubicBezTo>
                  <a:lnTo>
                    <a:pt x="3386" y="62"/>
                  </a:lnTo>
                  <a:cubicBezTo>
                    <a:pt x="3386" y="27"/>
                    <a:pt x="3356" y="1"/>
                    <a:pt x="3321"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61" name="Google Shape;868;p14">
              <a:extLst>
                <a:ext uri="{FF2B5EF4-FFF2-40B4-BE49-F238E27FC236}">
                  <a16:creationId xmlns:a16="http://schemas.microsoft.com/office/drawing/2014/main" id="{B44E889D-5317-8686-099D-296A8D3197BF}"/>
                </a:ext>
              </a:extLst>
            </p:cNvPr>
            <p:cNvSpPr/>
            <p:nvPr/>
          </p:nvSpPr>
          <p:spPr>
            <a:xfrm>
              <a:off x="3652874" y="3497083"/>
              <a:ext cx="126485" cy="143303"/>
            </a:xfrm>
            <a:custGeom>
              <a:avLst/>
              <a:gdLst/>
              <a:ahLst/>
              <a:cxnLst/>
              <a:rect l="l" t="t" r="r" b="b"/>
              <a:pathLst>
                <a:path w="4144" h="4695" extrusionOk="0">
                  <a:moveTo>
                    <a:pt x="2152" y="134"/>
                  </a:moveTo>
                  <a:cubicBezTo>
                    <a:pt x="2440" y="134"/>
                    <a:pt x="2719" y="224"/>
                    <a:pt x="2938" y="404"/>
                  </a:cubicBezTo>
                  <a:cubicBezTo>
                    <a:pt x="3874" y="1200"/>
                    <a:pt x="3137" y="3918"/>
                    <a:pt x="2968" y="4496"/>
                  </a:cubicBezTo>
                  <a:cubicBezTo>
                    <a:pt x="339" y="1967"/>
                    <a:pt x="986" y="812"/>
                    <a:pt x="1245" y="513"/>
                  </a:cubicBezTo>
                  <a:cubicBezTo>
                    <a:pt x="1475" y="264"/>
                    <a:pt x="1813" y="134"/>
                    <a:pt x="2152" y="134"/>
                  </a:cubicBezTo>
                  <a:close/>
                  <a:moveTo>
                    <a:pt x="2165" y="0"/>
                  </a:moveTo>
                  <a:cubicBezTo>
                    <a:pt x="1782" y="0"/>
                    <a:pt x="1397" y="144"/>
                    <a:pt x="1146" y="424"/>
                  </a:cubicBezTo>
                  <a:cubicBezTo>
                    <a:pt x="1" y="1698"/>
                    <a:pt x="2241" y="3998"/>
                    <a:pt x="2948" y="4675"/>
                  </a:cubicBezTo>
                  <a:cubicBezTo>
                    <a:pt x="2958" y="4685"/>
                    <a:pt x="2978" y="4695"/>
                    <a:pt x="2998" y="4695"/>
                  </a:cubicBezTo>
                  <a:lnTo>
                    <a:pt x="3018" y="4695"/>
                  </a:lnTo>
                  <a:cubicBezTo>
                    <a:pt x="3038" y="4685"/>
                    <a:pt x="3057" y="4666"/>
                    <a:pt x="3068" y="4646"/>
                  </a:cubicBezTo>
                  <a:cubicBezTo>
                    <a:pt x="3108" y="4506"/>
                    <a:pt x="4143" y="1240"/>
                    <a:pt x="3028" y="294"/>
                  </a:cubicBezTo>
                  <a:cubicBezTo>
                    <a:pt x="2790" y="97"/>
                    <a:pt x="2478" y="0"/>
                    <a:pt x="2165"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62" name="Google Shape;869;p14">
              <a:extLst>
                <a:ext uri="{FF2B5EF4-FFF2-40B4-BE49-F238E27FC236}">
                  <a16:creationId xmlns:a16="http://schemas.microsoft.com/office/drawing/2014/main" id="{4866BEAB-CBDD-99DD-27F5-BC8A24E03901}"/>
                </a:ext>
              </a:extLst>
            </p:cNvPr>
            <p:cNvSpPr/>
            <p:nvPr/>
          </p:nvSpPr>
          <p:spPr>
            <a:xfrm>
              <a:off x="3629798" y="3550407"/>
              <a:ext cx="117023" cy="89400"/>
            </a:xfrm>
            <a:custGeom>
              <a:avLst/>
              <a:gdLst/>
              <a:ahLst/>
              <a:cxnLst/>
              <a:rect l="l" t="t" r="r" b="b"/>
              <a:pathLst>
                <a:path w="3834" h="2929" extrusionOk="0">
                  <a:moveTo>
                    <a:pt x="1205" y="140"/>
                  </a:moveTo>
                  <a:cubicBezTo>
                    <a:pt x="2280" y="140"/>
                    <a:pt x="3395" y="2291"/>
                    <a:pt x="3645" y="2789"/>
                  </a:cubicBezTo>
                  <a:cubicBezTo>
                    <a:pt x="418" y="2709"/>
                    <a:pt x="149" y="1564"/>
                    <a:pt x="149" y="1215"/>
                  </a:cubicBezTo>
                  <a:cubicBezTo>
                    <a:pt x="139" y="678"/>
                    <a:pt x="627" y="160"/>
                    <a:pt x="1175" y="140"/>
                  </a:cubicBezTo>
                  <a:close/>
                  <a:moveTo>
                    <a:pt x="1165" y="1"/>
                  </a:moveTo>
                  <a:cubicBezTo>
                    <a:pt x="547" y="20"/>
                    <a:pt x="0" y="608"/>
                    <a:pt x="0" y="1215"/>
                  </a:cubicBezTo>
                  <a:cubicBezTo>
                    <a:pt x="20" y="2749"/>
                    <a:pt x="2877" y="2919"/>
                    <a:pt x="3754" y="2928"/>
                  </a:cubicBezTo>
                  <a:cubicBezTo>
                    <a:pt x="3784" y="2928"/>
                    <a:pt x="3804" y="2919"/>
                    <a:pt x="3813" y="2899"/>
                  </a:cubicBezTo>
                  <a:cubicBezTo>
                    <a:pt x="3833" y="2879"/>
                    <a:pt x="3833" y="2848"/>
                    <a:pt x="3824" y="2829"/>
                  </a:cubicBezTo>
                  <a:cubicBezTo>
                    <a:pt x="3764" y="2709"/>
                    <a:pt x="2509" y="1"/>
                    <a:pt x="1205"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63" name="Google Shape;870;p14">
              <a:extLst>
                <a:ext uri="{FF2B5EF4-FFF2-40B4-BE49-F238E27FC236}">
                  <a16:creationId xmlns:a16="http://schemas.microsoft.com/office/drawing/2014/main" id="{E049F98B-A058-B326-7D24-0C3CB47F9F78}"/>
                </a:ext>
              </a:extLst>
            </p:cNvPr>
            <p:cNvSpPr/>
            <p:nvPr/>
          </p:nvSpPr>
          <p:spPr>
            <a:xfrm>
              <a:off x="3722192" y="3563715"/>
              <a:ext cx="55643" cy="76093"/>
            </a:xfrm>
            <a:custGeom>
              <a:avLst/>
              <a:gdLst/>
              <a:ahLst/>
              <a:cxnLst/>
              <a:rect l="l" t="t" r="r" b="b"/>
              <a:pathLst>
                <a:path w="1823" h="2493" extrusionOk="0">
                  <a:moveTo>
                    <a:pt x="80" y="0"/>
                  </a:moveTo>
                  <a:cubicBezTo>
                    <a:pt x="73" y="0"/>
                    <a:pt x="67" y="1"/>
                    <a:pt x="60" y="3"/>
                  </a:cubicBezTo>
                  <a:cubicBezTo>
                    <a:pt x="30" y="13"/>
                    <a:pt x="0" y="53"/>
                    <a:pt x="10" y="93"/>
                  </a:cubicBezTo>
                  <a:lnTo>
                    <a:pt x="657" y="2443"/>
                  </a:lnTo>
                  <a:cubicBezTo>
                    <a:pt x="667" y="2463"/>
                    <a:pt x="687" y="2483"/>
                    <a:pt x="717" y="2492"/>
                  </a:cubicBezTo>
                  <a:lnTo>
                    <a:pt x="727" y="2492"/>
                  </a:lnTo>
                  <a:cubicBezTo>
                    <a:pt x="757" y="2492"/>
                    <a:pt x="777" y="2483"/>
                    <a:pt x="786" y="2463"/>
                  </a:cubicBezTo>
                  <a:lnTo>
                    <a:pt x="1802" y="849"/>
                  </a:lnTo>
                  <a:cubicBezTo>
                    <a:pt x="1822" y="810"/>
                    <a:pt x="1812" y="770"/>
                    <a:pt x="1773" y="750"/>
                  </a:cubicBezTo>
                  <a:cubicBezTo>
                    <a:pt x="1762" y="743"/>
                    <a:pt x="1750" y="739"/>
                    <a:pt x="1738" y="739"/>
                  </a:cubicBezTo>
                  <a:cubicBezTo>
                    <a:pt x="1716" y="739"/>
                    <a:pt x="1695" y="750"/>
                    <a:pt x="1683" y="770"/>
                  </a:cubicBezTo>
                  <a:lnTo>
                    <a:pt x="757" y="2253"/>
                  </a:lnTo>
                  <a:lnTo>
                    <a:pt x="149" y="53"/>
                  </a:lnTo>
                  <a:cubicBezTo>
                    <a:pt x="141" y="20"/>
                    <a:pt x="112" y="0"/>
                    <a:pt x="80"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64" name="Google Shape;871;p14">
              <a:extLst>
                <a:ext uri="{FF2B5EF4-FFF2-40B4-BE49-F238E27FC236}">
                  <a16:creationId xmlns:a16="http://schemas.microsoft.com/office/drawing/2014/main" id="{A1EC2818-EA24-6504-B9CB-B5D17586E3B4}"/>
                </a:ext>
              </a:extLst>
            </p:cNvPr>
            <p:cNvSpPr/>
            <p:nvPr/>
          </p:nvSpPr>
          <p:spPr>
            <a:xfrm>
              <a:off x="4065914" y="3291754"/>
              <a:ext cx="153528" cy="162349"/>
            </a:xfrm>
            <a:custGeom>
              <a:avLst/>
              <a:gdLst/>
              <a:ahLst/>
              <a:cxnLst/>
              <a:rect l="l" t="t" r="r" b="b"/>
              <a:pathLst>
                <a:path w="5030" h="5319" extrusionOk="0">
                  <a:moveTo>
                    <a:pt x="2421" y="1"/>
                  </a:moveTo>
                  <a:lnTo>
                    <a:pt x="1" y="3575"/>
                  </a:lnTo>
                  <a:cubicBezTo>
                    <a:pt x="1" y="3575"/>
                    <a:pt x="2550" y="5308"/>
                    <a:pt x="2620" y="5318"/>
                  </a:cubicBezTo>
                  <a:cubicBezTo>
                    <a:pt x="2620" y="5318"/>
                    <a:pt x="2620" y="5318"/>
                    <a:pt x="2620" y="5318"/>
                  </a:cubicBezTo>
                  <a:cubicBezTo>
                    <a:pt x="2686" y="5318"/>
                    <a:pt x="5030" y="1734"/>
                    <a:pt x="5030" y="1734"/>
                  </a:cubicBezTo>
                  <a:lnTo>
                    <a:pt x="2421" y="1"/>
                  </a:ln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65" name="Google Shape;872;p14">
              <a:extLst>
                <a:ext uri="{FF2B5EF4-FFF2-40B4-BE49-F238E27FC236}">
                  <a16:creationId xmlns:a16="http://schemas.microsoft.com/office/drawing/2014/main" id="{D1251C66-E95F-D8F1-C78A-AAC54909A9F5}"/>
                </a:ext>
              </a:extLst>
            </p:cNvPr>
            <p:cNvSpPr/>
            <p:nvPr/>
          </p:nvSpPr>
          <p:spPr>
            <a:xfrm>
              <a:off x="4063502" y="3289709"/>
              <a:ext cx="158381" cy="166500"/>
            </a:xfrm>
            <a:custGeom>
              <a:avLst/>
              <a:gdLst/>
              <a:ahLst/>
              <a:cxnLst/>
              <a:rect l="l" t="t" r="r" b="b"/>
              <a:pathLst>
                <a:path w="5189" h="5455" extrusionOk="0">
                  <a:moveTo>
                    <a:pt x="2520" y="168"/>
                  </a:moveTo>
                  <a:lnTo>
                    <a:pt x="5019" y="1821"/>
                  </a:lnTo>
                  <a:cubicBezTo>
                    <a:pt x="4162" y="3125"/>
                    <a:pt x="2898" y="5027"/>
                    <a:pt x="2679" y="5295"/>
                  </a:cubicBezTo>
                  <a:cubicBezTo>
                    <a:pt x="2430" y="5146"/>
                    <a:pt x="1106" y="4250"/>
                    <a:pt x="179" y="3622"/>
                  </a:cubicBezTo>
                  <a:lnTo>
                    <a:pt x="2520" y="168"/>
                  </a:lnTo>
                  <a:close/>
                  <a:moveTo>
                    <a:pt x="2498" y="1"/>
                  </a:moveTo>
                  <a:cubicBezTo>
                    <a:pt x="2475" y="1"/>
                    <a:pt x="2452" y="14"/>
                    <a:pt x="2440" y="38"/>
                  </a:cubicBezTo>
                  <a:lnTo>
                    <a:pt x="20" y="3603"/>
                  </a:lnTo>
                  <a:cubicBezTo>
                    <a:pt x="0" y="3633"/>
                    <a:pt x="11" y="3673"/>
                    <a:pt x="40" y="3693"/>
                  </a:cubicBezTo>
                  <a:cubicBezTo>
                    <a:pt x="2599" y="5445"/>
                    <a:pt x="2659" y="5455"/>
                    <a:pt x="2689" y="5455"/>
                  </a:cubicBezTo>
                  <a:cubicBezTo>
                    <a:pt x="2748" y="5455"/>
                    <a:pt x="2888" y="5315"/>
                    <a:pt x="5169" y="1830"/>
                  </a:cubicBezTo>
                  <a:cubicBezTo>
                    <a:pt x="5188" y="1801"/>
                    <a:pt x="5178" y="1761"/>
                    <a:pt x="5149" y="1741"/>
                  </a:cubicBezTo>
                  <a:lnTo>
                    <a:pt x="2540" y="18"/>
                  </a:lnTo>
                  <a:cubicBezTo>
                    <a:pt x="2528" y="6"/>
                    <a:pt x="2513" y="1"/>
                    <a:pt x="2498"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66" name="Google Shape;873;p14">
              <a:extLst>
                <a:ext uri="{FF2B5EF4-FFF2-40B4-BE49-F238E27FC236}">
                  <a16:creationId xmlns:a16="http://schemas.microsoft.com/office/drawing/2014/main" id="{6CFEE6E2-F916-8CE3-926B-1B09EF32129D}"/>
                </a:ext>
              </a:extLst>
            </p:cNvPr>
            <p:cNvSpPr/>
            <p:nvPr/>
          </p:nvSpPr>
          <p:spPr>
            <a:xfrm>
              <a:off x="3693012" y="2985515"/>
              <a:ext cx="544949" cy="461897"/>
            </a:xfrm>
            <a:custGeom>
              <a:avLst/>
              <a:gdLst/>
              <a:ahLst/>
              <a:cxnLst/>
              <a:rect l="l" t="t" r="r" b="b"/>
              <a:pathLst>
                <a:path w="17854" h="15133" extrusionOk="0">
                  <a:moveTo>
                    <a:pt x="11056" y="0"/>
                  </a:moveTo>
                  <a:cubicBezTo>
                    <a:pt x="9027" y="0"/>
                    <a:pt x="3388" y="119"/>
                    <a:pt x="1862" y="1411"/>
                  </a:cubicBezTo>
                  <a:cubicBezTo>
                    <a:pt x="0" y="3004"/>
                    <a:pt x="2001" y="9048"/>
                    <a:pt x="12317" y="15132"/>
                  </a:cubicBezTo>
                  <a:lnTo>
                    <a:pt x="15743" y="9665"/>
                  </a:lnTo>
                  <a:lnTo>
                    <a:pt x="11122" y="6280"/>
                  </a:lnTo>
                  <a:lnTo>
                    <a:pt x="11122" y="6280"/>
                  </a:lnTo>
                  <a:cubicBezTo>
                    <a:pt x="11503" y="6335"/>
                    <a:pt x="11930" y="6375"/>
                    <a:pt x="12397" y="6375"/>
                  </a:cubicBezTo>
                  <a:cubicBezTo>
                    <a:pt x="13102" y="6375"/>
                    <a:pt x="13899" y="6284"/>
                    <a:pt x="14767" y="6021"/>
                  </a:cubicBezTo>
                  <a:cubicBezTo>
                    <a:pt x="17546" y="5175"/>
                    <a:pt x="17854" y="2117"/>
                    <a:pt x="17854" y="2117"/>
                  </a:cubicBezTo>
                  <a:lnTo>
                    <a:pt x="11790" y="6"/>
                  </a:lnTo>
                  <a:cubicBezTo>
                    <a:pt x="11790" y="6"/>
                    <a:pt x="11516" y="0"/>
                    <a:pt x="11056" y="0"/>
                  </a:cubicBezTo>
                  <a:close/>
                </a:path>
              </a:pathLst>
            </a:custGeom>
            <a:solidFill>
              <a:srgbClr val="2371AD"/>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67" name="Google Shape;874;p14">
              <a:extLst>
                <a:ext uri="{FF2B5EF4-FFF2-40B4-BE49-F238E27FC236}">
                  <a16:creationId xmlns:a16="http://schemas.microsoft.com/office/drawing/2014/main" id="{313E6CE8-2DE1-788C-F140-A409D0190ADE}"/>
                </a:ext>
              </a:extLst>
            </p:cNvPr>
            <p:cNvSpPr/>
            <p:nvPr/>
          </p:nvSpPr>
          <p:spPr>
            <a:xfrm>
              <a:off x="3939487" y="3236751"/>
              <a:ext cx="72369" cy="72369"/>
            </a:xfrm>
            <a:custGeom>
              <a:avLst/>
              <a:gdLst/>
              <a:ahLst/>
              <a:cxnLst/>
              <a:rect l="l" t="t" r="r" b="b"/>
              <a:pathLst>
                <a:path w="2371" h="2371" extrusionOk="0">
                  <a:moveTo>
                    <a:pt x="1186" y="130"/>
                  </a:moveTo>
                  <a:cubicBezTo>
                    <a:pt x="1763" y="130"/>
                    <a:pt x="2241" y="598"/>
                    <a:pt x="2241" y="1186"/>
                  </a:cubicBezTo>
                  <a:cubicBezTo>
                    <a:pt x="2241" y="1763"/>
                    <a:pt x="1763" y="2241"/>
                    <a:pt x="1186" y="2241"/>
                  </a:cubicBezTo>
                  <a:cubicBezTo>
                    <a:pt x="608" y="2241"/>
                    <a:pt x="130" y="1763"/>
                    <a:pt x="130" y="1186"/>
                  </a:cubicBezTo>
                  <a:cubicBezTo>
                    <a:pt x="130" y="598"/>
                    <a:pt x="608" y="130"/>
                    <a:pt x="1186" y="130"/>
                  </a:cubicBezTo>
                  <a:close/>
                  <a:moveTo>
                    <a:pt x="1186" y="0"/>
                  </a:moveTo>
                  <a:cubicBezTo>
                    <a:pt x="529" y="0"/>
                    <a:pt x="0" y="528"/>
                    <a:pt x="0" y="1186"/>
                  </a:cubicBezTo>
                  <a:cubicBezTo>
                    <a:pt x="0" y="1832"/>
                    <a:pt x="529" y="2370"/>
                    <a:pt x="1186" y="2370"/>
                  </a:cubicBezTo>
                  <a:cubicBezTo>
                    <a:pt x="1843" y="2370"/>
                    <a:pt x="2370" y="1832"/>
                    <a:pt x="2370" y="1186"/>
                  </a:cubicBezTo>
                  <a:cubicBezTo>
                    <a:pt x="2370" y="528"/>
                    <a:pt x="1843" y="0"/>
                    <a:pt x="1186" y="0"/>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68" name="Google Shape;875;p14">
              <a:extLst>
                <a:ext uri="{FF2B5EF4-FFF2-40B4-BE49-F238E27FC236}">
                  <a16:creationId xmlns:a16="http://schemas.microsoft.com/office/drawing/2014/main" id="{EA96A5FB-DFEA-D505-9EC2-5B0F1FC66883}"/>
                </a:ext>
              </a:extLst>
            </p:cNvPr>
            <p:cNvSpPr/>
            <p:nvPr/>
          </p:nvSpPr>
          <p:spPr>
            <a:xfrm>
              <a:off x="3756836" y="3074429"/>
              <a:ext cx="72369" cy="72094"/>
            </a:xfrm>
            <a:custGeom>
              <a:avLst/>
              <a:gdLst/>
              <a:ahLst/>
              <a:cxnLst/>
              <a:rect l="l" t="t" r="r" b="b"/>
              <a:pathLst>
                <a:path w="2371" h="2362" extrusionOk="0">
                  <a:moveTo>
                    <a:pt x="1185" y="131"/>
                  </a:moveTo>
                  <a:cubicBezTo>
                    <a:pt x="1762" y="131"/>
                    <a:pt x="2240" y="598"/>
                    <a:pt x="2240" y="1176"/>
                  </a:cubicBezTo>
                  <a:cubicBezTo>
                    <a:pt x="2240" y="1764"/>
                    <a:pt x="1762" y="2231"/>
                    <a:pt x="1185" y="2231"/>
                  </a:cubicBezTo>
                  <a:cubicBezTo>
                    <a:pt x="607" y="2231"/>
                    <a:pt x="129" y="1764"/>
                    <a:pt x="129" y="1176"/>
                  </a:cubicBezTo>
                  <a:cubicBezTo>
                    <a:pt x="129" y="598"/>
                    <a:pt x="607" y="131"/>
                    <a:pt x="1185" y="131"/>
                  </a:cubicBezTo>
                  <a:close/>
                  <a:moveTo>
                    <a:pt x="1185" y="1"/>
                  </a:moveTo>
                  <a:cubicBezTo>
                    <a:pt x="538" y="1"/>
                    <a:pt x="0" y="529"/>
                    <a:pt x="0" y="1176"/>
                  </a:cubicBezTo>
                  <a:cubicBezTo>
                    <a:pt x="0" y="1833"/>
                    <a:pt x="538" y="2361"/>
                    <a:pt x="1185" y="2361"/>
                  </a:cubicBezTo>
                  <a:cubicBezTo>
                    <a:pt x="1842" y="2361"/>
                    <a:pt x="2370" y="1833"/>
                    <a:pt x="2370" y="1176"/>
                  </a:cubicBezTo>
                  <a:cubicBezTo>
                    <a:pt x="2370" y="529"/>
                    <a:pt x="1842" y="1"/>
                    <a:pt x="1185" y="1"/>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69" name="Google Shape;876;p14">
              <a:extLst>
                <a:ext uri="{FF2B5EF4-FFF2-40B4-BE49-F238E27FC236}">
                  <a16:creationId xmlns:a16="http://schemas.microsoft.com/office/drawing/2014/main" id="{36410FBD-C4F3-3957-922B-1E771E7652CC}"/>
                </a:ext>
              </a:extLst>
            </p:cNvPr>
            <p:cNvSpPr/>
            <p:nvPr/>
          </p:nvSpPr>
          <p:spPr>
            <a:xfrm>
              <a:off x="3986279" y="3007889"/>
              <a:ext cx="72369" cy="72064"/>
            </a:xfrm>
            <a:custGeom>
              <a:avLst/>
              <a:gdLst/>
              <a:ahLst/>
              <a:cxnLst/>
              <a:rect l="l" t="t" r="r" b="b"/>
              <a:pathLst>
                <a:path w="2371" h="2361" extrusionOk="0">
                  <a:moveTo>
                    <a:pt x="1186" y="130"/>
                  </a:moveTo>
                  <a:cubicBezTo>
                    <a:pt x="1764" y="130"/>
                    <a:pt x="2242" y="598"/>
                    <a:pt x="2242" y="1176"/>
                  </a:cubicBezTo>
                  <a:cubicBezTo>
                    <a:pt x="2242" y="1763"/>
                    <a:pt x="1764" y="2231"/>
                    <a:pt x="1186" y="2231"/>
                  </a:cubicBezTo>
                  <a:cubicBezTo>
                    <a:pt x="598" y="2231"/>
                    <a:pt x="131" y="1763"/>
                    <a:pt x="131" y="1176"/>
                  </a:cubicBezTo>
                  <a:cubicBezTo>
                    <a:pt x="131" y="598"/>
                    <a:pt x="598" y="130"/>
                    <a:pt x="1186" y="130"/>
                  </a:cubicBezTo>
                  <a:close/>
                  <a:moveTo>
                    <a:pt x="1186" y="1"/>
                  </a:moveTo>
                  <a:cubicBezTo>
                    <a:pt x="529" y="1"/>
                    <a:pt x="1" y="528"/>
                    <a:pt x="1" y="1176"/>
                  </a:cubicBezTo>
                  <a:cubicBezTo>
                    <a:pt x="1" y="1833"/>
                    <a:pt x="529" y="2360"/>
                    <a:pt x="1186" y="2360"/>
                  </a:cubicBezTo>
                  <a:cubicBezTo>
                    <a:pt x="1833" y="2360"/>
                    <a:pt x="2371" y="1833"/>
                    <a:pt x="2371" y="1176"/>
                  </a:cubicBezTo>
                  <a:cubicBezTo>
                    <a:pt x="2371" y="528"/>
                    <a:pt x="1833" y="1"/>
                    <a:pt x="1186" y="1"/>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70" name="Google Shape;877;p14">
              <a:extLst>
                <a:ext uri="{FF2B5EF4-FFF2-40B4-BE49-F238E27FC236}">
                  <a16:creationId xmlns:a16="http://schemas.microsoft.com/office/drawing/2014/main" id="{2D604E05-13F3-2C19-6AD4-C828BBFF6D43}"/>
                </a:ext>
              </a:extLst>
            </p:cNvPr>
            <p:cNvSpPr/>
            <p:nvPr/>
          </p:nvSpPr>
          <p:spPr>
            <a:xfrm>
              <a:off x="3892389" y="3091766"/>
              <a:ext cx="72033" cy="72369"/>
            </a:xfrm>
            <a:custGeom>
              <a:avLst/>
              <a:gdLst/>
              <a:ahLst/>
              <a:cxnLst/>
              <a:rect l="l" t="t" r="r" b="b"/>
              <a:pathLst>
                <a:path w="2360" h="2371" extrusionOk="0">
                  <a:moveTo>
                    <a:pt x="1185" y="130"/>
                  </a:moveTo>
                  <a:cubicBezTo>
                    <a:pt x="1763" y="130"/>
                    <a:pt x="2231" y="608"/>
                    <a:pt x="2231" y="1185"/>
                  </a:cubicBezTo>
                  <a:cubicBezTo>
                    <a:pt x="2231" y="1763"/>
                    <a:pt x="1763" y="2241"/>
                    <a:pt x="1185" y="2241"/>
                  </a:cubicBezTo>
                  <a:cubicBezTo>
                    <a:pt x="598" y="2241"/>
                    <a:pt x="129" y="1763"/>
                    <a:pt x="129" y="1185"/>
                  </a:cubicBezTo>
                  <a:cubicBezTo>
                    <a:pt x="129" y="608"/>
                    <a:pt x="598" y="130"/>
                    <a:pt x="1185" y="130"/>
                  </a:cubicBezTo>
                  <a:close/>
                  <a:moveTo>
                    <a:pt x="1185" y="1"/>
                  </a:moveTo>
                  <a:cubicBezTo>
                    <a:pt x="528" y="1"/>
                    <a:pt x="0" y="539"/>
                    <a:pt x="0" y="1185"/>
                  </a:cubicBezTo>
                  <a:cubicBezTo>
                    <a:pt x="0" y="1843"/>
                    <a:pt x="528" y="2371"/>
                    <a:pt x="1185" y="2371"/>
                  </a:cubicBezTo>
                  <a:cubicBezTo>
                    <a:pt x="1833" y="2371"/>
                    <a:pt x="2360" y="1843"/>
                    <a:pt x="2360" y="1185"/>
                  </a:cubicBezTo>
                  <a:cubicBezTo>
                    <a:pt x="2360" y="539"/>
                    <a:pt x="1833" y="1"/>
                    <a:pt x="1185" y="1"/>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71" name="Google Shape;878;p14">
              <a:extLst>
                <a:ext uri="{FF2B5EF4-FFF2-40B4-BE49-F238E27FC236}">
                  <a16:creationId xmlns:a16="http://schemas.microsoft.com/office/drawing/2014/main" id="{42BB87DC-3E2A-1275-795D-59A8C1A457B3}"/>
                </a:ext>
              </a:extLst>
            </p:cNvPr>
            <p:cNvSpPr/>
            <p:nvPr/>
          </p:nvSpPr>
          <p:spPr>
            <a:xfrm>
              <a:off x="3966225" y="3366841"/>
              <a:ext cx="60526" cy="24052"/>
            </a:xfrm>
            <a:custGeom>
              <a:avLst/>
              <a:gdLst/>
              <a:ahLst/>
              <a:cxnLst/>
              <a:rect l="l" t="t" r="r" b="b"/>
              <a:pathLst>
                <a:path w="1983" h="788" extrusionOk="0">
                  <a:moveTo>
                    <a:pt x="927" y="0"/>
                  </a:moveTo>
                  <a:cubicBezTo>
                    <a:pt x="549" y="0"/>
                    <a:pt x="210" y="179"/>
                    <a:pt x="1" y="458"/>
                  </a:cubicBezTo>
                  <a:cubicBezTo>
                    <a:pt x="31" y="478"/>
                    <a:pt x="71" y="508"/>
                    <a:pt x="100" y="528"/>
                  </a:cubicBezTo>
                  <a:cubicBezTo>
                    <a:pt x="299" y="289"/>
                    <a:pt x="589" y="140"/>
                    <a:pt x="927" y="140"/>
                  </a:cubicBezTo>
                  <a:cubicBezTo>
                    <a:pt x="1365" y="140"/>
                    <a:pt x="1733" y="398"/>
                    <a:pt x="1893" y="787"/>
                  </a:cubicBezTo>
                  <a:lnTo>
                    <a:pt x="1983" y="657"/>
                  </a:lnTo>
                  <a:cubicBezTo>
                    <a:pt x="1784" y="269"/>
                    <a:pt x="1385" y="0"/>
                    <a:pt x="927" y="0"/>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72" name="Google Shape;879;p14">
              <a:extLst>
                <a:ext uri="{FF2B5EF4-FFF2-40B4-BE49-F238E27FC236}">
                  <a16:creationId xmlns:a16="http://schemas.microsoft.com/office/drawing/2014/main" id="{524D82B6-4678-37DF-D076-226711A36AE8}"/>
                </a:ext>
              </a:extLst>
            </p:cNvPr>
            <p:cNvSpPr/>
            <p:nvPr/>
          </p:nvSpPr>
          <p:spPr>
            <a:xfrm>
              <a:off x="3800881" y="3224572"/>
              <a:ext cx="54452" cy="57504"/>
            </a:xfrm>
            <a:custGeom>
              <a:avLst/>
              <a:gdLst/>
              <a:ahLst/>
              <a:cxnLst/>
              <a:rect l="l" t="t" r="r" b="b"/>
              <a:pathLst>
                <a:path w="1784" h="1884" extrusionOk="0">
                  <a:moveTo>
                    <a:pt x="609" y="1"/>
                  </a:moveTo>
                  <a:cubicBezTo>
                    <a:pt x="379" y="1"/>
                    <a:pt x="180" y="61"/>
                    <a:pt x="1" y="171"/>
                  </a:cubicBezTo>
                  <a:cubicBezTo>
                    <a:pt x="31" y="200"/>
                    <a:pt x="61" y="240"/>
                    <a:pt x="80" y="270"/>
                  </a:cubicBezTo>
                  <a:cubicBezTo>
                    <a:pt x="240" y="180"/>
                    <a:pt x="419" y="131"/>
                    <a:pt x="609" y="131"/>
                  </a:cubicBezTo>
                  <a:cubicBezTo>
                    <a:pt x="1186" y="131"/>
                    <a:pt x="1654" y="609"/>
                    <a:pt x="1654" y="1186"/>
                  </a:cubicBezTo>
                  <a:cubicBezTo>
                    <a:pt x="1654" y="1415"/>
                    <a:pt x="1584" y="1624"/>
                    <a:pt x="1465" y="1793"/>
                  </a:cubicBezTo>
                  <a:lnTo>
                    <a:pt x="1554" y="1883"/>
                  </a:lnTo>
                  <a:cubicBezTo>
                    <a:pt x="1704" y="1694"/>
                    <a:pt x="1784" y="1445"/>
                    <a:pt x="1784" y="1186"/>
                  </a:cubicBezTo>
                  <a:cubicBezTo>
                    <a:pt x="1784" y="529"/>
                    <a:pt x="1255" y="1"/>
                    <a:pt x="609" y="1"/>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73" name="Google Shape;880;p14">
              <a:extLst>
                <a:ext uri="{FF2B5EF4-FFF2-40B4-BE49-F238E27FC236}">
                  <a16:creationId xmlns:a16="http://schemas.microsoft.com/office/drawing/2014/main" id="{498240B7-B9C5-2D3B-9B37-466B914666EA}"/>
                </a:ext>
              </a:extLst>
            </p:cNvPr>
            <p:cNvSpPr/>
            <p:nvPr/>
          </p:nvSpPr>
          <p:spPr>
            <a:xfrm>
              <a:off x="3823712" y="2991467"/>
              <a:ext cx="67485" cy="29210"/>
            </a:xfrm>
            <a:custGeom>
              <a:avLst/>
              <a:gdLst/>
              <a:ahLst/>
              <a:cxnLst/>
              <a:rect l="l" t="t" r="r" b="b"/>
              <a:pathLst>
                <a:path w="2211" h="957" extrusionOk="0">
                  <a:moveTo>
                    <a:pt x="2211" y="1"/>
                  </a:moveTo>
                  <a:lnTo>
                    <a:pt x="2211" y="1"/>
                  </a:lnTo>
                  <a:cubicBezTo>
                    <a:pt x="2171" y="10"/>
                    <a:pt x="2121" y="10"/>
                    <a:pt x="2081" y="21"/>
                  </a:cubicBezTo>
                  <a:cubicBezTo>
                    <a:pt x="1961" y="479"/>
                    <a:pt x="1553" y="827"/>
                    <a:pt x="1056" y="827"/>
                  </a:cubicBezTo>
                  <a:cubicBezTo>
                    <a:pt x="667" y="827"/>
                    <a:pt x="319" y="608"/>
                    <a:pt x="139" y="289"/>
                  </a:cubicBezTo>
                  <a:cubicBezTo>
                    <a:pt x="89" y="300"/>
                    <a:pt x="49" y="309"/>
                    <a:pt x="0" y="309"/>
                  </a:cubicBezTo>
                  <a:cubicBezTo>
                    <a:pt x="199" y="698"/>
                    <a:pt x="597" y="957"/>
                    <a:pt x="1056" y="957"/>
                  </a:cubicBezTo>
                  <a:cubicBezTo>
                    <a:pt x="1623" y="957"/>
                    <a:pt x="2101" y="548"/>
                    <a:pt x="2211" y="1"/>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74" name="Google Shape;881;p14">
              <a:extLst>
                <a:ext uri="{FF2B5EF4-FFF2-40B4-BE49-F238E27FC236}">
                  <a16:creationId xmlns:a16="http://schemas.microsoft.com/office/drawing/2014/main" id="{FDB28FD0-D266-932C-4E5A-1FB4F6E9BA48}"/>
                </a:ext>
              </a:extLst>
            </p:cNvPr>
            <p:cNvSpPr/>
            <p:nvPr/>
          </p:nvSpPr>
          <p:spPr>
            <a:xfrm>
              <a:off x="4075651" y="3214866"/>
              <a:ext cx="28905" cy="57169"/>
            </a:xfrm>
            <a:custGeom>
              <a:avLst/>
              <a:gdLst/>
              <a:ahLst/>
              <a:cxnLst/>
              <a:rect l="l" t="t" r="r" b="b"/>
              <a:pathLst>
                <a:path w="947" h="1873" extrusionOk="0">
                  <a:moveTo>
                    <a:pt x="259" y="0"/>
                  </a:moveTo>
                  <a:cubicBezTo>
                    <a:pt x="100" y="199"/>
                    <a:pt x="0" y="458"/>
                    <a:pt x="0" y="737"/>
                  </a:cubicBezTo>
                  <a:cubicBezTo>
                    <a:pt x="0" y="1285"/>
                    <a:pt x="369" y="1743"/>
                    <a:pt x="877" y="1872"/>
                  </a:cubicBezTo>
                  <a:lnTo>
                    <a:pt x="947" y="1763"/>
                  </a:lnTo>
                  <a:cubicBezTo>
                    <a:pt x="478" y="1653"/>
                    <a:pt x="130" y="1235"/>
                    <a:pt x="130" y="737"/>
                  </a:cubicBezTo>
                  <a:cubicBezTo>
                    <a:pt x="130" y="489"/>
                    <a:pt x="220" y="259"/>
                    <a:pt x="369" y="70"/>
                  </a:cubicBezTo>
                  <a:lnTo>
                    <a:pt x="259" y="0"/>
                  </a:ln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75" name="Google Shape;882;p14">
              <a:extLst>
                <a:ext uri="{FF2B5EF4-FFF2-40B4-BE49-F238E27FC236}">
                  <a16:creationId xmlns:a16="http://schemas.microsoft.com/office/drawing/2014/main" id="{FA6ED366-7EC9-C893-B5FF-E4CEEF7E552A}"/>
                </a:ext>
              </a:extLst>
            </p:cNvPr>
            <p:cNvSpPr/>
            <p:nvPr/>
          </p:nvSpPr>
          <p:spPr>
            <a:xfrm>
              <a:off x="4057734" y="3118810"/>
              <a:ext cx="72369" cy="61442"/>
            </a:xfrm>
            <a:custGeom>
              <a:avLst/>
              <a:gdLst/>
              <a:ahLst/>
              <a:cxnLst/>
              <a:rect l="l" t="t" r="r" b="b"/>
              <a:pathLst>
                <a:path w="2371" h="2013" extrusionOk="0">
                  <a:moveTo>
                    <a:pt x="1185" y="1"/>
                  </a:moveTo>
                  <a:cubicBezTo>
                    <a:pt x="528" y="1"/>
                    <a:pt x="0" y="529"/>
                    <a:pt x="0" y="1186"/>
                  </a:cubicBezTo>
                  <a:cubicBezTo>
                    <a:pt x="0" y="1505"/>
                    <a:pt x="129" y="1793"/>
                    <a:pt x="339" y="2012"/>
                  </a:cubicBezTo>
                  <a:lnTo>
                    <a:pt x="528" y="2012"/>
                  </a:lnTo>
                  <a:cubicBezTo>
                    <a:pt x="289" y="1813"/>
                    <a:pt x="129" y="1514"/>
                    <a:pt x="129" y="1186"/>
                  </a:cubicBezTo>
                  <a:cubicBezTo>
                    <a:pt x="129" y="598"/>
                    <a:pt x="607" y="131"/>
                    <a:pt x="1185" y="131"/>
                  </a:cubicBezTo>
                  <a:cubicBezTo>
                    <a:pt x="1762" y="131"/>
                    <a:pt x="2240" y="598"/>
                    <a:pt x="2240" y="1186"/>
                  </a:cubicBezTo>
                  <a:cubicBezTo>
                    <a:pt x="2240" y="1435"/>
                    <a:pt x="2151" y="1674"/>
                    <a:pt x="1992" y="1853"/>
                  </a:cubicBezTo>
                  <a:cubicBezTo>
                    <a:pt x="2052" y="1843"/>
                    <a:pt x="2121" y="1833"/>
                    <a:pt x="2181" y="1813"/>
                  </a:cubicBezTo>
                  <a:cubicBezTo>
                    <a:pt x="2300" y="1634"/>
                    <a:pt x="2370" y="1415"/>
                    <a:pt x="2370" y="1186"/>
                  </a:cubicBezTo>
                  <a:cubicBezTo>
                    <a:pt x="2370" y="529"/>
                    <a:pt x="1842" y="1"/>
                    <a:pt x="1185" y="1"/>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76" name="Google Shape;883;p14">
              <a:extLst>
                <a:ext uri="{FF2B5EF4-FFF2-40B4-BE49-F238E27FC236}">
                  <a16:creationId xmlns:a16="http://schemas.microsoft.com/office/drawing/2014/main" id="{540028E2-E9B0-DD09-35E3-80A2E02218B8}"/>
                </a:ext>
              </a:extLst>
            </p:cNvPr>
            <p:cNvSpPr/>
            <p:nvPr/>
          </p:nvSpPr>
          <p:spPr>
            <a:xfrm>
              <a:off x="4126411" y="3016405"/>
              <a:ext cx="72064" cy="65349"/>
            </a:xfrm>
            <a:custGeom>
              <a:avLst/>
              <a:gdLst/>
              <a:ahLst/>
              <a:cxnLst/>
              <a:rect l="l" t="t" r="r" b="b"/>
              <a:pathLst>
                <a:path w="2361" h="2141" extrusionOk="0">
                  <a:moveTo>
                    <a:pt x="488" y="0"/>
                  </a:moveTo>
                  <a:cubicBezTo>
                    <a:pt x="190" y="219"/>
                    <a:pt x="1" y="568"/>
                    <a:pt x="1" y="956"/>
                  </a:cubicBezTo>
                  <a:cubicBezTo>
                    <a:pt x="1" y="1614"/>
                    <a:pt x="528" y="2141"/>
                    <a:pt x="1176" y="2141"/>
                  </a:cubicBezTo>
                  <a:cubicBezTo>
                    <a:pt x="1833" y="2141"/>
                    <a:pt x="2360" y="1614"/>
                    <a:pt x="2360" y="956"/>
                  </a:cubicBezTo>
                  <a:cubicBezTo>
                    <a:pt x="2360" y="846"/>
                    <a:pt x="2351" y="737"/>
                    <a:pt x="2321" y="638"/>
                  </a:cubicBezTo>
                  <a:lnTo>
                    <a:pt x="2161" y="587"/>
                  </a:lnTo>
                  <a:lnTo>
                    <a:pt x="2161" y="587"/>
                  </a:lnTo>
                  <a:cubicBezTo>
                    <a:pt x="2211" y="697"/>
                    <a:pt x="2231" y="826"/>
                    <a:pt x="2231" y="956"/>
                  </a:cubicBezTo>
                  <a:cubicBezTo>
                    <a:pt x="2231" y="1534"/>
                    <a:pt x="1763" y="2012"/>
                    <a:pt x="1176" y="2012"/>
                  </a:cubicBezTo>
                  <a:cubicBezTo>
                    <a:pt x="598" y="2012"/>
                    <a:pt x="130" y="1534"/>
                    <a:pt x="130" y="956"/>
                  </a:cubicBezTo>
                  <a:cubicBezTo>
                    <a:pt x="130" y="578"/>
                    <a:pt x="329" y="239"/>
                    <a:pt x="638" y="50"/>
                  </a:cubicBezTo>
                  <a:lnTo>
                    <a:pt x="488" y="0"/>
                  </a:ln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77" name="Google Shape;884;p14">
              <a:extLst>
                <a:ext uri="{FF2B5EF4-FFF2-40B4-BE49-F238E27FC236}">
                  <a16:creationId xmlns:a16="http://schemas.microsoft.com/office/drawing/2014/main" id="{E18A07C2-00F7-3018-8DEE-AF053800EB0A}"/>
                </a:ext>
              </a:extLst>
            </p:cNvPr>
            <p:cNvSpPr/>
            <p:nvPr/>
          </p:nvSpPr>
          <p:spPr>
            <a:xfrm>
              <a:off x="4008774" y="3241299"/>
              <a:ext cx="115253" cy="172086"/>
            </a:xfrm>
            <a:custGeom>
              <a:avLst/>
              <a:gdLst/>
              <a:ahLst/>
              <a:cxnLst/>
              <a:rect l="l" t="t" r="r" b="b"/>
              <a:pathLst>
                <a:path w="3776" h="5638" extrusionOk="0">
                  <a:moveTo>
                    <a:pt x="3691" y="0"/>
                  </a:moveTo>
                  <a:cubicBezTo>
                    <a:pt x="3670" y="0"/>
                    <a:pt x="3649" y="11"/>
                    <a:pt x="3636" y="31"/>
                  </a:cubicBezTo>
                  <a:lnTo>
                    <a:pt x="21" y="5527"/>
                  </a:lnTo>
                  <a:cubicBezTo>
                    <a:pt x="1" y="5557"/>
                    <a:pt x="11" y="5597"/>
                    <a:pt x="41" y="5627"/>
                  </a:cubicBezTo>
                  <a:cubicBezTo>
                    <a:pt x="61" y="5627"/>
                    <a:pt x="71" y="5637"/>
                    <a:pt x="80" y="5637"/>
                  </a:cubicBezTo>
                  <a:cubicBezTo>
                    <a:pt x="111" y="5637"/>
                    <a:pt x="131" y="5627"/>
                    <a:pt x="140" y="5607"/>
                  </a:cubicBezTo>
                  <a:lnTo>
                    <a:pt x="3755" y="110"/>
                  </a:lnTo>
                  <a:cubicBezTo>
                    <a:pt x="3775" y="70"/>
                    <a:pt x="3765" y="31"/>
                    <a:pt x="3725" y="11"/>
                  </a:cubicBezTo>
                  <a:cubicBezTo>
                    <a:pt x="3715" y="4"/>
                    <a:pt x="3703" y="0"/>
                    <a:pt x="3691"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78" name="Google Shape;885;p14">
              <a:extLst>
                <a:ext uri="{FF2B5EF4-FFF2-40B4-BE49-F238E27FC236}">
                  <a16:creationId xmlns:a16="http://schemas.microsoft.com/office/drawing/2014/main" id="{532DEA2A-ECF6-D07F-03D1-B639F9BAF749}"/>
                </a:ext>
              </a:extLst>
            </p:cNvPr>
            <p:cNvSpPr/>
            <p:nvPr/>
          </p:nvSpPr>
          <p:spPr>
            <a:xfrm>
              <a:off x="3823987" y="3144113"/>
              <a:ext cx="352291" cy="306324"/>
            </a:xfrm>
            <a:custGeom>
              <a:avLst/>
              <a:gdLst/>
              <a:ahLst/>
              <a:cxnLst/>
              <a:rect l="l" t="t" r="r" b="b"/>
              <a:pathLst>
                <a:path w="11542" h="10036" extrusionOk="0">
                  <a:moveTo>
                    <a:pt x="5333" y="0"/>
                  </a:moveTo>
                  <a:cubicBezTo>
                    <a:pt x="5311" y="0"/>
                    <a:pt x="5290" y="11"/>
                    <a:pt x="5278" y="28"/>
                  </a:cubicBezTo>
                  <a:cubicBezTo>
                    <a:pt x="5258" y="58"/>
                    <a:pt x="5258" y="108"/>
                    <a:pt x="5298" y="128"/>
                  </a:cubicBezTo>
                  <a:lnTo>
                    <a:pt x="11352" y="4480"/>
                  </a:lnTo>
                  <a:lnTo>
                    <a:pt x="8006" y="9846"/>
                  </a:lnTo>
                  <a:cubicBezTo>
                    <a:pt x="5926" y="8612"/>
                    <a:pt x="4083" y="7327"/>
                    <a:pt x="2530" y="6013"/>
                  </a:cubicBezTo>
                  <a:lnTo>
                    <a:pt x="120" y="3752"/>
                  </a:lnTo>
                  <a:cubicBezTo>
                    <a:pt x="105" y="3737"/>
                    <a:pt x="88" y="3730"/>
                    <a:pt x="71" y="3730"/>
                  </a:cubicBezTo>
                  <a:cubicBezTo>
                    <a:pt x="53" y="3730"/>
                    <a:pt x="36" y="3737"/>
                    <a:pt x="20" y="3752"/>
                  </a:cubicBezTo>
                  <a:cubicBezTo>
                    <a:pt x="1" y="3782"/>
                    <a:pt x="1" y="3822"/>
                    <a:pt x="31" y="3852"/>
                  </a:cubicBezTo>
                  <a:lnTo>
                    <a:pt x="2430" y="6113"/>
                  </a:lnTo>
                  <a:cubicBezTo>
                    <a:pt x="4014" y="7447"/>
                    <a:pt x="5886" y="8761"/>
                    <a:pt x="7987" y="9996"/>
                  </a:cubicBezTo>
                  <a:lnTo>
                    <a:pt x="8046" y="10036"/>
                  </a:lnTo>
                  <a:lnTo>
                    <a:pt x="11542" y="4449"/>
                  </a:lnTo>
                  <a:lnTo>
                    <a:pt x="5378" y="19"/>
                  </a:lnTo>
                  <a:cubicBezTo>
                    <a:pt x="5365" y="6"/>
                    <a:pt x="5349" y="0"/>
                    <a:pt x="5333"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79" name="Google Shape;886;p14">
              <a:extLst>
                <a:ext uri="{FF2B5EF4-FFF2-40B4-BE49-F238E27FC236}">
                  <a16:creationId xmlns:a16="http://schemas.microsoft.com/office/drawing/2014/main" id="{C70E42CA-2EC3-3298-A8E7-CF2089AE2D0C}"/>
                </a:ext>
              </a:extLst>
            </p:cNvPr>
            <p:cNvSpPr/>
            <p:nvPr/>
          </p:nvSpPr>
          <p:spPr>
            <a:xfrm>
              <a:off x="4027638" y="2984722"/>
              <a:ext cx="212467" cy="197664"/>
            </a:xfrm>
            <a:custGeom>
              <a:avLst/>
              <a:gdLst/>
              <a:ahLst/>
              <a:cxnLst/>
              <a:rect l="l" t="t" r="r" b="b"/>
              <a:pathLst>
                <a:path w="6961" h="6476" extrusionOk="0">
                  <a:moveTo>
                    <a:pt x="955" y="0"/>
                  </a:moveTo>
                  <a:cubicBezTo>
                    <a:pt x="923" y="0"/>
                    <a:pt x="895" y="19"/>
                    <a:pt x="887" y="52"/>
                  </a:cubicBezTo>
                  <a:cubicBezTo>
                    <a:pt x="876" y="82"/>
                    <a:pt x="896" y="122"/>
                    <a:pt x="927" y="142"/>
                  </a:cubicBezTo>
                  <a:lnTo>
                    <a:pt x="6811" y="2183"/>
                  </a:lnTo>
                  <a:cubicBezTo>
                    <a:pt x="6751" y="2601"/>
                    <a:pt x="6284" y="5221"/>
                    <a:pt x="3784" y="5977"/>
                  </a:cubicBezTo>
                  <a:cubicBezTo>
                    <a:pt x="3007" y="6215"/>
                    <a:pt x="2230" y="6332"/>
                    <a:pt x="1429" y="6332"/>
                  </a:cubicBezTo>
                  <a:cubicBezTo>
                    <a:pt x="988" y="6332"/>
                    <a:pt x="539" y="6297"/>
                    <a:pt x="80" y="6226"/>
                  </a:cubicBezTo>
                  <a:cubicBezTo>
                    <a:pt x="50" y="6226"/>
                    <a:pt x="11" y="6246"/>
                    <a:pt x="0" y="6286"/>
                  </a:cubicBezTo>
                  <a:cubicBezTo>
                    <a:pt x="0" y="6325"/>
                    <a:pt x="30" y="6365"/>
                    <a:pt x="60" y="6365"/>
                  </a:cubicBezTo>
                  <a:cubicBezTo>
                    <a:pt x="528" y="6435"/>
                    <a:pt x="976" y="6475"/>
                    <a:pt x="1414" y="6475"/>
                  </a:cubicBezTo>
                  <a:cubicBezTo>
                    <a:pt x="2241" y="6475"/>
                    <a:pt x="3027" y="6356"/>
                    <a:pt x="3824" y="6117"/>
                  </a:cubicBezTo>
                  <a:cubicBezTo>
                    <a:pt x="6612" y="5270"/>
                    <a:pt x="6951" y="2174"/>
                    <a:pt x="6961" y="2143"/>
                  </a:cubicBezTo>
                  <a:lnTo>
                    <a:pt x="6961" y="2094"/>
                  </a:lnTo>
                  <a:lnTo>
                    <a:pt x="976" y="3"/>
                  </a:lnTo>
                  <a:cubicBezTo>
                    <a:pt x="969" y="1"/>
                    <a:pt x="962" y="0"/>
                    <a:pt x="955"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80" name="Google Shape;887;p14">
              <a:extLst>
                <a:ext uri="{FF2B5EF4-FFF2-40B4-BE49-F238E27FC236}">
                  <a16:creationId xmlns:a16="http://schemas.microsoft.com/office/drawing/2014/main" id="{55EB04ED-04D9-7413-1A6D-87E7120380D0}"/>
                </a:ext>
              </a:extLst>
            </p:cNvPr>
            <p:cNvSpPr/>
            <p:nvPr/>
          </p:nvSpPr>
          <p:spPr>
            <a:xfrm>
              <a:off x="4127632" y="3325818"/>
              <a:ext cx="209140" cy="330101"/>
            </a:xfrm>
            <a:custGeom>
              <a:avLst/>
              <a:gdLst/>
              <a:ahLst/>
              <a:cxnLst/>
              <a:rect l="l" t="t" r="r" b="b"/>
              <a:pathLst>
                <a:path w="6852" h="10815" extrusionOk="0">
                  <a:moveTo>
                    <a:pt x="2938" y="0"/>
                  </a:moveTo>
                  <a:lnTo>
                    <a:pt x="1" y="4411"/>
                  </a:lnTo>
                  <a:cubicBezTo>
                    <a:pt x="1185" y="5566"/>
                    <a:pt x="1016" y="7000"/>
                    <a:pt x="966" y="8733"/>
                  </a:cubicBezTo>
                  <a:cubicBezTo>
                    <a:pt x="906" y="10465"/>
                    <a:pt x="3515" y="10814"/>
                    <a:pt x="3515" y="10814"/>
                  </a:cubicBezTo>
                  <a:lnTo>
                    <a:pt x="6851" y="2131"/>
                  </a:lnTo>
                  <a:lnTo>
                    <a:pt x="2938" y="0"/>
                  </a:ln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81" name="Google Shape;888;p14">
              <a:extLst>
                <a:ext uri="{FF2B5EF4-FFF2-40B4-BE49-F238E27FC236}">
                  <a16:creationId xmlns:a16="http://schemas.microsoft.com/office/drawing/2014/main" id="{5DDCA809-6583-2E1D-AA2D-9A4929C107B2}"/>
                </a:ext>
              </a:extLst>
            </p:cNvPr>
            <p:cNvSpPr/>
            <p:nvPr/>
          </p:nvSpPr>
          <p:spPr>
            <a:xfrm>
              <a:off x="4125495" y="3323559"/>
              <a:ext cx="213719" cy="334466"/>
            </a:xfrm>
            <a:custGeom>
              <a:avLst/>
              <a:gdLst/>
              <a:ahLst/>
              <a:cxnLst/>
              <a:rect l="l" t="t" r="r" b="b"/>
              <a:pathLst>
                <a:path w="7002" h="10958" extrusionOk="0">
                  <a:moveTo>
                    <a:pt x="3028" y="163"/>
                  </a:moveTo>
                  <a:lnTo>
                    <a:pt x="6842" y="2235"/>
                  </a:lnTo>
                  <a:lnTo>
                    <a:pt x="3536" y="10809"/>
                  </a:lnTo>
                  <a:cubicBezTo>
                    <a:pt x="3167" y="10749"/>
                    <a:pt x="1056" y="10320"/>
                    <a:pt x="1106" y="8817"/>
                  </a:cubicBezTo>
                  <a:cubicBezTo>
                    <a:pt x="1106" y="8667"/>
                    <a:pt x="1116" y="8528"/>
                    <a:pt x="1116" y="8399"/>
                  </a:cubicBezTo>
                  <a:cubicBezTo>
                    <a:pt x="1176" y="6875"/>
                    <a:pt x="1226" y="5561"/>
                    <a:pt x="160" y="4485"/>
                  </a:cubicBezTo>
                  <a:lnTo>
                    <a:pt x="3028" y="163"/>
                  </a:lnTo>
                  <a:close/>
                  <a:moveTo>
                    <a:pt x="3014" y="1"/>
                  </a:moveTo>
                  <a:cubicBezTo>
                    <a:pt x="2989" y="1"/>
                    <a:pt x="2963" y="12"/>
                    <a:pt x="2948" y="34"/>
                  </a:cubicBezTo>
                  <a:lnTo>
                    <a:pt x="11" y="4456"/>
                  </a:lnTo>
                  <a:cubicBezTo>
                    <a:pt x="1" y="4476"/>
                    <a:pt x="1" y="4515"/>
                    <a:pt x="20" y="4545"/>
                  </a:cubicBezTo>
                  <a:cubicBezTo>
                    <a:pt x="1086" y="5580"/>
                    <a:pt x="1036" y="6885"/>
                    <a:pt x="976" y="8388"/>
                  </a:cubicBezTo>
                  <a:cubicBezTo>
                    <a:pt x="976" y="8528"/>
                    <a:pt x="967" y="8667"/>
                    <a:pt x="967" y="8807"/>
                  </a:cubicBezTo>
                  <a:cubicBezTo>
                    <a:pt x="937" y="9544"/>
                    <a:pt x="1385" y="10151"/>
                    <a:pt x="2261" y="10559"/>
                  </a:cubicBezTo>
                  <a:cubicBezTo>
                    <a:pt x="2899" y="10868"/>
                    <a:pt x="3545" y="10958"/>
                    <a:pt x="3576" y="10958"/>
                  </a:cubicBezTo>
                  <a:lnTo>
                    <a:pt x="3585" y="10958"/>
                  </a:lnTo>
                  <a:cubicBezTo>
                    <a:pt x="3616" y="10958"/>
                    <a:pt x="3635" y="10938"/>
                    <a:pt x="3645" y="10918"/>
                  </a:cubicBezTo>
                  <a:lnTo>
                    <a:pt x="6991" y="2235"/>
                  </a:lnTo>
                  <a:cubicBezTo>
                    <a:pt x="7001" y="2195"/>
                    <a:pt x="6991" y="2165"/>
                    <a:pt x="6961" y="2145"/>
                  </a:cubicBezTo>
                  <a:lnTo>
                    <a:pt x="3038" y="4"/>
                  </a:lnTo>
                  <a:cubicBezTo>
                    <a:pt x="3030" y="2"/>
                    <a:pt x="3022" y="1"/>
                    <a:pt x="3014"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82" name="Google Shape;889;p14">
              <a:extLst>
                <a:ext uri="{FF2B5EF4-FFF2-40B4-BE49-F238E27FC236}">
                  <a16:creationId xmlns:a16="http://schemas.microsoft.com/office/drawing/2014/main" id="{4693F8A1-5F42-C1E7-4870-FD1399E2585D}"/>
                </a:ext>
              </a:extLst>
            </p:cNvPr>
            <p:cNvSpPr/>
            <p:nvPr/>
          </p:nvSpPr>
          <p:spPr>
            <a:xfrm>
              <a:off x="4244963" y="3349961"/>
              <a:ext cx="94253" cy="104143"/>
            </a:xfrm>
            <a:custGeom>
              <a:avLst/>
              <a:gdLst/>
              <a:ahLst/>
              <a:cxnLst/>
              <a:rect l="l" t="t" r="r" b="b"/>
              <a:pathLst>
                <a:path w="3088" h="3412" extrusionOk="0">
                  <a:moveTo>
                    <a:pt x="697" y="155"/>
                  </a:moveTo>
                  <a:lnTo>
                    <a:pt x="2928" y="1370"/>
                  </a:lnTo>
                  <a:lnTo>
                    <a:pt x="2211" y="3222"/>
                  </a:lnTo>
                  <a:cubicBezTo>
                    <a:pt x="2081" y="3252"/>
                    <a:pt x="1942" y="3272"/>
                    <a:pt x="1813" y="3272"/>
                  </a:cubicBezTo>
                  <a:cubicBezTo>
                    <a:pt x="896" y="3272"/>
                    <a:pt x="140" y="2475"/>
                    <a:pt x="140" y="1489"/>
                  </a:cubicBezTo>
                  <a:cubicBezTo>
                    <a:pt x="140" y="982"/>
                    <a:pt x="339" y="493"/>
                    <a:pt x="697" y="155"/>
                  </a:cubicBezTo>
                  <a:close/>
                  <a:moveTo>
                    <a:pt x="673" y="0"/>
                  </a:moveTo>
                  <a:cubicBezTo>
                    <a:pt x="660" y="0"/>
                    <a:pt x="647" y="5"/>
                    <a:pt x="638" y="15"/>
                  </a:cubicBezTo>
                  <a:cubicBezTo>
                    <a:pt x="229" y="384"/>
                    <a:pt x="0" y="922"/>
                    <a:pt x="0" y="1489"/>
                  </a:cubicBezTo>
                  <a:cubicBezTo>
                    <a:pt x="0" y="2545"/>
                    <a:pt x="817" y="3411"/>
                    <a:pt x="1813" y="3411"/>
                  </a:cubicBezTo>
                  <a:cubicBezTo>
                    <a:pt x="1972" y="3411"/>
                    <a:pt x="2131" y="3391"/>
                    <a:pt x="2290" y="3341"/>
                  </a:cubicBezTo>
                  <a:cubicBezTo>
                    <a:pt x="2310" y="3341"/>
                    <a:pt x="2320" y="3321"/>
                    <a:pt x="2330" y="3301"/>
                  </a:cubicBezTo>
                  <a:lnTo>
                    <a:pt x="3077" y="1370"/>
                  </a:lnTo>
                  <a:cubicBezTo>
                    <a:pt x="3087" y="1330"/>
                    <a:pt x="3077" y="1300"/>
                    <a:pt x="3047" y="1280"/>
                  </a:cubicBezTo>
                  <a:lnTo>
                    <a:pt x="717" y="15"/>
                  </a:lnTo>
                  <a:cubicBezTo>
                    <a:pt x="702" y="5"/>
                    <a:pt x="687" y="0"/>
                    <a:pt x="673"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83" name="Google Shape;890;p14">
              <a:extLst>
                <a:ext uri="{FF2B5EF4-FFF2-40B4-BE49-F238E27FC236}">
                  <a16:creationId xmlns:a16="http://schemas.microsoft.com/office/drawing/2014/main" id="{853A8AA5-C7A8-3601-006D-9A4DE87729A8}"/>
                </a:ext>
              </a:extLst>
            </p:cNvPr>
            <p:cNvSpPr/>
            <p:nvPr/>
          </p:nvSpPr>
          <p:spPr>
            <a:xfrm>
              <a:off x="4189624" y="3372304"/>
              <a:ext cx="147149" cy="283615"/>
            </a:xfrm>
            <a:custGeom>
              <a:avLst/>
              <a:gdLst/>
              <a:ahLst/>
              <a:cxnLst/>
              <a:rect l="l" t="t" r="r" b="b"/>
              <a:pathLst>
                <a:path w="4821" h="9292" extrusionOk="0">
                  <a:moveTo>
                    <a:pt x="3705" y="0"/>
                  </a:moveTo>
                  <a:cubicBezTo>
                    <a:pt x="2938" y="1852"/>
                    <a:pt x="837" y="6901"/>
                    <a:pt x="1" y="8813"/>
                  </a:cubicBezTo>
                  <a:cubicBezTo>
                    <a:pt x="698" y="9192"/>
                    <a:pt x="1484" y="9291"/>
                    <a:pt x="1484" y="9291"/>
                  </a:cubicBezTo>
                  <a:lnTo>
                    <a:pt x="4820" y="608"/>
                  </a:lnTo>
                  <a:lnTo>
                    <a:pt x="3705" y="0"/>
                  </a:ln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84" name="Google Shape;891;p14">
              <a:extLst>
                <a:ext uri="{FF2B5EF4-FFF2-40B4-BE49-F238E27FC236}">
                  <a16:creationId xmlns:a16="http://schemas.microsoft.com/office/drawing/2014/main" id="{4C80BAEC-30AE-4A7D-6A46-00E45AE5961B}"/>
                </a:ext>
              </a:extLst>
            </p:cNvPr>
            <p:cNvSpPr/>
            <p:nvPr/>
          </p:nvSpPr>
          <p:spPr>
            <a:xfrm>
              <a:off x="4187213" y="3370046"/>
              <a:ext cx="152002" cy="287980"/>
            </a:xfrm>
            <a:custGeom>
              <a:avLst/>
              <a:gdLst/>
              <a:ahLst/>
              <a:cxnLst/>
              <a:rect l="l" t="t" r="r" b="b"/>
              <a:pathLst>
                <a:path w="4980" h="9435" extrusionOk="0">
                  <a:moveTo>
                    <a:pt x="3814" y="174"/>
                  </a:moveTo>
                  <a:lnTo>
                    <a:pt x="4820" y="712"/>
                  </a:lnTo>
                  <a:lnTo>
                    <a:pt x="1514" y="9286"/>
                  </a:lnTo>
                  <a:cubicBezTo>
                    <a:pt x="1335" y="9255"/>
                    <a:pt x="727" y="9136"/>
                    <a:pt x="169" y="8847"/>
                  </a:cubicBezTo>
                  <a:cubicBezTo>
                    <a:pt x="1006" y="6945"/>
                    <a:pt x="2968" y="2216"/>
                    <a:pt x="3814" y="174"/>
                  </a:cubicBezTo>
                  <a:close/>
                  <a:moveTo>
                    <a:pt x="3774" y="0"/>
                  </a:moveTo>
                  <a:cubicBezTo>
                    <a:pt x="3767" y="0"/>
                    <a:pt x="3761" y="2"/>
                    <a:pt x="3754" y="5"/>
                  </a:cubicBezTo>
                  <a:cubicBezTo>
                    <a:pt x="3744" y="15"/>
                    <a:pt x="3724" y="25"/>
                    <a:pt x="3714" y="45"/>
                  </a:cubicBezTo>
                  <a:cubicBezTo>
                    <a:pt x="2878" y="2066"/>
                    <a:pt x="837" y="6965"/>
                    <a:pt x="20" y="8857"/>
                  </a:cubicBezTo>
                  <a:cubicBezTo>
                    <a:pt x="0" y="8887"/>
                    <a:pt x="20" y="8927"/>
                    <a:pt x="50" y="8947"/>
                  </a:cubicBezTo>
                  <a:cubicBezTo>
                    <a:pt x="747" y="9325"/>
                    <a:pt x="1514" y="9435"/>
                    <a:pt x="1554" y="9435"/>
                  </a:cubicBezTo>
                  <a:lnTo>
                    <a:pt x="1563" y="9435"/>
                  </a:lnTo>
                  <a:cubicBezTo>
                    <a:pt x="1594" y="9435"/>
                    <a:pt x="1613" y="9415"/>
                    <a:pt x="1623" y="9395"/>
                  </a:cubicBezTo>
                  <a:lnTo>
                    <a:pt x="4969" y="712"/>
                  </a:lnTo>
                  <a:cubicBezTo>
                    <a:pt x="4979" y="672"/>
                    <a:pt x="4969" y="642"/>
                    <a:pt x="4939" y="622"/>
                  </a:cubicBezTo>
                  <a:lnTo>
                    <a:pt x="3814" y="5"/>
                  </a:lnTo>
                  <a:cubicBezTo>
                    <a:pt x="3800" y="5"/>
                    <a:pt x="3787" y="0"/>
                    <a:pt x="3774"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85" name="Google Shape;892;p14">
              <a:extLst>
                <a:ext uri="{FF2B5EF4-FFF2-40B4-BE49-F238E27FC236}">
                  <a16:creationId xmlns:a16="http://schemas.microsoft.com/office/drawing/2014/main" id="{82EC8398-DE51-500E-8CA8-E38BD28CF788}"/>
                </a:ext>
              </a:extLst>
            </p:cNvPr>
            <p:cNvSpPr/>
            <p:nvPr/>
          </p:nvSpPr>
          <p:spPr>
            <a:xfrm>
              <a:off x="4131295" y="3458013"/>
              <a:ext cx="63243" cy="109454"/>
            </a:xfrm>
            <a:custGeom>
              <a:avLst/>
              <a:gdLst/>
              <a:ahLst/>
              <a:cxnLst/>
              <a:rect l="l" t="t" r="r" b="b"/>
              <a:pathLst>
                <a:path w="2072" h="3586" extrusionOk="0">
                  <a:moveTo>
                    <a:pt x="1543" y="0"/>
                  </a:moveTo>
                  <a:lnTo>
                    <a:pt x="69" y="150"/>
                  </a:lnTo>
                  <a:cubicBezTo>
                    <a:pt x="30" y="150"/>
                    <a:pt x="0" y="190"/>
                    <a:pt x="0" y="230"/>
                  </a:cubicBezTo>
                  <a:cubicBezTo>
                    <a:pt x="10" y="270"/>
                    <a:pt x="40" y="290"/>
                    <a:pt x="80" y="290"/>
                  </a:cubicBezTo>
                  <a:lnTo>
                    <a:pt x="1404" y="160"/>
                  </a:lnTo>
                  <a:lnTo>
                    <a:pt x="627" y="1246"/>
                  </a:lnTo>
                  <a:cubicBezTo>
                    <a:pt x="617" y="1265"/>
                    <a:pt x="607" y="1295"/>
                    <a:pt x="617" y="1315"/>
                  </a:cubicBezTo>
                  <a:cubicBezTo>
                    <a:pt x="627" y="1335"/>
                    <a:pt x="647" y="1355"/>
                    <a:pt x="667" y="1355"/>
                  </a:cubicBezTo>
                  <a:lnTo>
                    <a:pt x="1812" y="1644"/>
                  </a:lnTo>
                  <a:lnTo>
                    <a:pt x="817" y="2211"/>
                  </a:lnTo>
                  <a:cubicBezTo>
                    <a:pt x="797" y="2231"/>
                    <a:pt x="786" y="2251"/>
                    <a:pt x="786" y="2271"/>
                  </a:cubicBezTo>
                  <a:cubicBezTo>
                    <a:pt x="786" y="2301"/>
                    <a:pt x="797" y="2321"/>
                    <a:pt x="817" y="2331"/>
                  </a:cubicBezTo>
                  <a:lnTo>
                    <a:pt x="1852" y="3067"/>
                  </a:lnTo>
                  <a:lnTo>
                    <a:pt x="846" y="3446"/>
                  </a:lnTo>
                  <a:cubicBezTo>
                    <a:pt x="806" y="3466"/>
                    <a:pt x="786" y="3506"/>
                    <a:pt x="806" y="3536"/>
                  </a:cubicBezTo>
                  <a:cubicBezTo>
                    <a:pt x="817" y="3565"/>
                    <a:pt x="837" y="3585"/>
                    <a:pt x="866" y="3585"/>
                  </a:cubicBezTo>
                  <a:cubicBezTo>
                    <a:pt x="876" y="3585"/>
                    <a:pt x="886" y="3585"/>
                    <a:pt x="896" y="3576"/>
                  </a:cubicBezTo>
                  <a:lnTo>
                    <a:pt x="2021" y="3157"/>
                  </a:lnTo>
                  <a:cubicBezTo>
                    <a:pt x="2051" y="3147"/>
                    <a:pt x="2071" y="3127"/>
                    <a:pt x="2071" y="3098"/>
                  </a:cubicBezTo>
                  <a:cubicBezTo>
                    <a:pt x="2071" y="3078"/>
                    <a:pt x="2061" y="3047"/>
                    <a:pt x="2041" y="3038"/>
                  </a:cubicBezTo>
                  <a:lnTo>
                    <a:pt x="986" y="2281"/>
                  </a:lnTo>
                  <a:lnTo>
                    <a:pt x="2031" y="1684"/>
                  </a:lnTo>
                  <a:cubicBezTo>
                    <a:pt x="2061" y="1673"/>
                    <a:pt x="2071" y="1644"/>
                    <a:pt x="2071" y="1614"/>
                  </a:cubicBezTo>
                  <a:cubicBezTo>
                    <a:pt x="2071" y="1584"/>
                    <a:pt x="2041" y="1564"/>
                    <a:pt x="2021" y="1554"/>
                  </a:cubicBezTo>
                  <a:lnTo>
                    <a:pt x="797" y="1246"/>
                  </a:lnTo>
                  <a:lnTo>
                    <a:pt x="1603" y="110"/>
                  </a:lnTo>
                  <a:cubicBezTo>
                    <a:pt x="1623" y="90"/>
                    <a:pt x="1623" y="60"/>
                    <a:pt x="1613" y="31"/>
                  </a:cubicBezTo>
                  <a:cubicBezTo>
                    <a:pt x="1593" y="11"/>
                    <a:pt x="1573" y="0"/>
                    <a:pt x="1543"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86" name="Google Shape;893;p14">
              <a:extLst>
                <a:ext uri="{FF2B5EF4-FFF2-40B4-BE49-F238E27FC236}">
                  <a16:creationId xmlns:a16="http://schemas.microsoft.com/office/drawing/2014/main" id="{D0422168-9A0D-6375-5B7C-CFEBE515657E}"/>
                </a:ext>
              </a:extLst>
            </p:cNvPr>
            <p:cNvSpPr/>
            <p:nvPr/>
          </p:nvSpPr>
          <p:spPr>
            <a:xfrm>
              <a:off x="3999373" y="3461829"/>
              <a:ext cx="148339" cy="81922"/>
            </a:xfrm>
            <a:custGeom>
              <a:avLst/>
              <a:gdLst/>
              <a:ahLst/>
              <a:cxnLst/>
              <a:rect l="l" t="t" r="r" b="b"/>
              <a:pathLst>
                <a:path w="4860" h="2684" extrusionOk="0">
                  <a:moveTo>
                    <a:pt x="1793" y="134"/>
                  </a:moveTo>
                  <a:cubicBezTo>
                    <a:pt x="2898" y="134"/>
                    <a:pt x="4272" y="612"/>
                    <a:pt x="4661" y="762"/>
                  </a:cubicBezTo>
                  <a:cubicBezTo>
                    <a:pt x="3115" y="2165"/>
                    <a:pt x="2089" y="2526"/>
                    <a:pt x="1444" y="2526"/>
                  </a:cubicBezTo>
                  <a:cubicBezTo>
                    <a:pt x="962" y="2526"/>
                    <a:pt x="693" y="2325"/>
                    <a:pt x="578" y="2206"/>
                  </a:cubicBezTo>
                  <a:cubicBezTo>
                    <a:pt x="149" y="1767"/>
                    <a:pt x="149" y="961"/>
                    <a:pt x="578" y="513"/>
                  </a:cubicBezTo>
                  <a:cubicBezTo>
                    <a:pt x="847" y="234"/>
                    <a:pt x="1295" y="134"/>
                    <a:pt x="1793" y="134"/>
                  </a:cubicBezTo>
                  <a:close/>
                  <a:moveTo>
                    <a:pt x="1816" y="0"/>
                  </a:moveTo>
                  <a:cubicBezTo>
                    <a:pt x="1270" y="0"/>
                    <a:pt x="779" y="111"/>
                    <a:pt x="478" y="423"/>
                  </a:cubicBezTo>
                  <a:cubicBezTo>
                    <a:pt x="1" y="921"/>
                    <a:pt x="1" y="1818"/>
                    <a:pt x="478" y="2305"/>
                  </a:cubicBezTo>
                  <a:cubicBezTo>
                    <a:pt x="737" y="2574"/>
                    <a:pt x="1056" y="2683"/>
                    <a:pt x="1414" y="2683"/>
                  </a:cubicBezTo>
                  <a:cubicBezTo>
                    <a:pt x="2659" y="2683"/>
                    <a:pt x="4272" y="1300"/>
                    <a:pt x="4840" y="782"/>
                  </a:cubicBezTo>
                  <a:cubicBezTo>
                    <a:pt x="4849" y="772"/>
                    <a:pt x="4860" y="742"/>
                    <a:pt x="4860" y="722"/>
                  </a:cubicBezTo>
                  <a:cubicBezTo>
                    <a:pt x="4849" y="692"/>
                    <a:pt x="4840" y="672"/>
                    <a:pt x="4810" y="662"/>
                  </a:cubicBezTo>
                  <a:cubicBezTo>
                    <a:pt x="4719" y="627"/>
                    <a:pt x="3113" y="0"/>
                    <a:pt x="1816"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87" name="Google Shape;894;p14">
              <a:extLst>
                <a:ext uri="{FF2B5EF4-FFF2-40B4-BE49-F238E27FC236}">
                  <a16:creationId xmlns:a16="http://schemas.microsoft.com/office/drawing/2014/main" id="{04C41468-41FC-A503-C511-62AB249B9D04}"/>
                </a:ext>
              </a:extLst>
            </p:cNvPr>
            <p:cNvSpPr/>
            <p:nvPr/>
          </p:nvSpPr>
          <p:spPr>
            <a:xfrm>
              <a:off x="4052270" y="3481821"/>
              <a:ext cx="94833" cy="113300"/>
            </a:xfrm>
            <a:custGeom>
              <a:avLst/>
              <a:gdLst/>
              <a:ahLst/>
              <a:cxnLst/>
              <a:rect l="l" t="t" r="r" b="b"/>
              <a:pathLst>
                <a:path w="3107" h="3712" extrusionOk="0">
                  <a:moveTo>
                    <a:pt x="2957" y="176"/>
                  </a:moveTo>
                  <a:cubicBezTo>
                    <a:pt x="2675" y="3326"/>
                    <a:pt x="1562" y="3573"/>
                    <a:pt x="1188" y="3573"/>
                  </a:cubicBezTo>
                  <a:cubicBezTo>
                    <a:pt x="1180" y="3573"/>
                    <a:pt x="1172" y="3573"/>
                    <a:pt x="1165" y="3572"/>
                  </a:cubicBezTo>
                  <a:cubicBezTo>
                    <a:pt x="627" y="3542"/>
                    <a:pt x="140" y="3015"/>
                    <a:pt x="159" y="2467"/>
                  </a:cubicBezTo>
                  <a:cubicBezTo>
                    <a:pt x="179" y="1382"/>
                    <a:pt x="2439" y="395"/>
                    <a:pt x="2957" y="176"/>
                  </a:cubicBezTo>
                  <a:close/>
                  <a:moveTo>
                    <a:pt x="3042" y="1"/>
                  </a:moveTo>
                  <a:cubicBezTo>
                    <a:pt x="3034" y="1"/>
                    <a:pt x="3025" y="3"/>
                    <a:pt x="3017" y="7"/>
                  </a:cubicBezTo>
                  <a:cubicBezTo>
                    <a:pt x="2888" y="57"/>
                    <a:pt x="50" y="1152"/>
                    <a:pt x="20" y="2467"/>
                  </a:cubicBezTo>
                  <a:cubicBezTo>
                    <a:pt x="0" y="3084"/>
                    <a:pt x="547" y="3672"/>
                    <a:pt x="1155" y="3712"/>
                  </a:cubicBezTo>
                  <a:lnTo>
                    <a:pt x="1225" y="3712"/>
                  </a:lnTo>
                  <a:cubicBezTo>
                    <a:pt x="2689" y="3712"/>
                    <a:pt x="3037" y="933"/>
                    <a:pt x="3107" y="77"/>
                  </a:cubicBezTo>
                  <a:cubicBezTo>
                    <a:pt x="3107" y="57"/>
                    <a:pt x="3097" y="27"/>
                    <a:pt x="3077" y="17"/>
                  </a:cubicBezTo>
                  <a:cubicBezTo>
                    <a:pt x="3065" y="5"/>
                    <a:pt x="3053" y="1"/>
                    <a:pt x="3042"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88" name="Google Shape;895;p14">
              <a:extLst>
                <a:ext uri="{FF2B5EF4-FFF2-40B4-BE49-F238E27FC236}">
                  <a16:creationId xmlns:a16="http://schemas.microsoft.com/office/drawing/2014/main" id="{D341B6D0-6F84-D410-DCC7-3CE6D1A58F99}"/>
                </a:ext>
              </a:extLst>
            </p:cNvPr>
            <p:cNvSpPr/>
            <p:nvPr/>
          </p:nvSpPr>
          <p:spPr>
            <a:xfrm>
              <a:off x="4069882" y="3447971"/>
              <a:ext cx="77527" cy="53231"/>
            </a:xfrm>
            <a:custGeom>
              <a:avLst/>
              <a:gdLst/>
              <a:ahLst/>
              <a:cxnLst/>
              <a:rect l="l" t="t" r="r" b="b"/>
              <a:pathLst>
                <a:path w="2540" h="1744" extrusionOk="0">
                  <a:moveTo>
                    <a:pt x="922" y="1"/>
                  </a:moveTo>
                  <a:cubicBezTo>
                    <a:pt x="900" y="1"/>
                    <a:pt x="876" y="12"/>
                    <a:pt x="857" y="31"/>
                  </a:cubicBezTo>
                  <a:cubicBezTo>
                    <a:pt x="837" y="61"/>
                    <a:pt x="847" y="101"/>
                    <a:pt x="877" y="130"/>
                  </a:cubicBezTo>
                  <a:lnTo>
                    <a:pt x="2291" y="1146"/>
                  </a:lnTo>
                  <a:lnTo>
                    <a:pt x="60" y="1604"/>
                  </a:lnTo>
                  <a:cubicBezTo>
                    <a:pt x="21" y="1614"/>
                    <a:pt x="1" y="1654"/>
                    <a:pt x="10" y="1684"/>
                  </a:cubicBezTo>
                  <a:cubicBezTo>
                    <a:pt x="10" y="1723"/>
                    <a:pt x="41" y="1743"/>
                    <a:pt x="70" y="1743"/>
                  </a:cubicBezTo>
                  <a:lnTo>
                    <a:pt x="90" y="1743"/>
                  </a:lnTo>
                  <a:lnTo>
                    <a:pt x="2470" y="1246"/>
                  </a:lnTo>
                  <a:cubicBezTo>
                    <a:pt x="2500" y="1246"/>
                    <a:pt x="2520" y="1226"/>
                    <a:pt x="2530" y="1196"/>
                  </a:cubicBezTo>
                  <a:cubicBezTo>
                    <a:pt x="2539" y="1166"/>
                    <a:pt x="2520" y="1136"/>
                    <a:pt x="2500" y="1126"/>
                  </a:cubicBezTo>
                  <a:lnTo>
                    <a:pt x="957" y="11"/>
                  </a:lnTo>
                  <a:cubicBezTo>
                    <a:pt x="946" y="4"/>
                    <a:pt x="934" y="1"/>
                    <a:pt x="922"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89" name="Google Shape;896;p14">
              <a:extLst>
                <a:ext uri="{FF2B5EF4-FFF2-40B4-BE49-F238E27FC236}">
                  <a16:creationId xmlns:a16="http://schemas.microsoft.com/office/drawing/2014/main" id="{CB5908B0-E1EB-B56F-AEF3-9E766F4BAA5F}"/>
                </a:ext>
              </a:extLst>
            </p:cNvPr>
            <p:cNvSpPr/>
            <p:nvPr/>
          </p:nvSpPr>
          <p:spPr>
            <a:xfrm>
              <a:off x="4125190" y="2621588"/>
              <a:ext cx="60526" cy="60190"/>
            </a:xfrm>
            <a:custGeom>
              <a:avLst/>
              <a:gdLst/>
              <a:ahLst/>
              <a:cxnLst/>
              <a:rect l="l" t="t" r="r" b="b"/>
              <a:pathLst>
                <a:path w="1983" h="1972" extrusionOk="0">
                  <a:moveTo>
                    <a:pt x="997" y="0"/>
                  </a:moveTo>
                  <a:cubicBezTo>
                    <a:pt x="449" y="0"/>
                    <a:pt x="1" y="438"/>
                    <a:pt x="1" y="986"/>
                  </a:cubicBezTo>
                  <a:cubicBezTo>
                    <a:pt x="1" y="1524"/>
                    <a:pt x="449" y="1972"/>
                    <a:pt x="997" y="1972"/>
                  </a:cubicBezTo>
                  <a:cubicBezTo>
                    <a:pt x="1534" y="1972"/>
                    <a:pt x="1982" y="1524"/>
                    <a:pt x="1982" y="986"/>
                  </a:cubicBezTo>
                  <a:cubicBezTo>
                    <a:pt x="1982" y="438"/>
                    <a:pt x="1534" y="0"/>
                    <a:pt x="997"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90" name="Google Shape;897;p14">
              <a:extLst>
                <a:ext uri="{FF2B5EF4-FFF2-40B4-BE49-F238E27FC236}">
                  <a16:creationId xmlns:a16="http://schemas.microsoft.com/office/drawing/2014/main" id="{B2C4CFDB-941B-9EB6-F0B6-FE429B099A98}"/>
                </a:ext>
              </a:extLst>
            </p:cNvPr>
            <p:cNvSpPr/>
            <p:nvPr/>
          </p:nvSpPr>
          <p:spPr>
            <a:xfrm>
              <a:off x="4182635" y="2595765"/>
              <a:ext cx="60221" cy="60190"/>
            </a:xfrm>
            <a:custGeom>
              <a:avLst/>
              <a:gdLst/>
              <a:ahLst/>
              <a:cxnLst/>
              <a:rect l="l" t="t" r="r" b="b"/>
              <a:pathLst>
                <a:path w="1973" h="1972" extrusionOk="0">
                  <a:moveTo>
                    <a:pt x="987" y="0"/>
                  </a:moveTo>
                  <a:cubicBezTo>
                    <a:pt x="439" y="0"/>
                    <a:pt x="1" y="448"/>
                    <a:pt x="1" y="985"/>
                  </a:cubicBezTo>
                  <a:cubicBezTo>
                    <a:pt x="1" y="1533"/>
                    <a:pt x="439" y="1972"/>
                    <a:pt x="987" y="1972"/>
                  </a:cubicBezTo>
                  <a:cubicBezTo>
                    <a:pt x="1534" y="1972"/>
                    <a:pt x="1972" y="1533"/>
                    <a:pt x="1972" y="985"/>
                  </a:cubicBezTo>
                  <a:cubicBezTo>
                    <a:pt x="1972" y="448"/>
                    <a:pt x="1534" y="0"/>
                    <a:pt x="987"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91" name="Google Shape;898;p14">
              <a:extLst>
                <a:ext uri="{FF2B5EF4-FFF2-40B4-BE49-F238E27FC236}">
                  <a16:creationId xmlns:a16="http://schemas.microsoft.com/office/drawing/2014/main" id="{AC8C24CF-EAEB-83B0-1F72-E7CE7771BE7C}"/>
                </a:ext>
              </a:extLst>
            </p:cNvPr>
            <p:cNvSpPr/>
            <p:nvPr/>
          </p:nvSpPr>
          <p:spPr>
            <a:xfrm>
              <a:off x="4242216" y="2566860"/>
              <a:ext cx="60526" cy="60221"/>
            </a:xfrm>
            <a:custGeom>
              <a:avLst/>
              <a:gdLst/>
              <a:ahLst/>
              <a:cxnLst/>
              <a:rect l="l" t="t" r="r" b="b"/>
              <a:pathLst>
                <a:path w="1983" h="1973" extrusionOk="0">
                  <a:moveTo>
                    <a:pt x="986" y="1"/>
                  </a:moveTo>
                  <a:cubicBezTo>
                    <a:pt x="449" y="1"/>
                    <a:pt x="0" y="439"/>
                    <a:pt x="0" y="987"/>
                  </a:cubicBezTo>
                  <a:cubicBezTo>
                    <a:pt x="0" y="1534"/>
                    <a:pt x="449" y="1972"/>
                    <a:pt x="986" y="1972"/>
                  </a:cubicBezTo>
                  <a:cubicBezTo>
                    <a:pt x="1534" y="1972"/>
                    <a:pt x="1982" y="1534"/>
                    <a:pt x="1982" y="987"/>
                  </a:cubicBezTo>
                  <a:cubicBezTo>
                    <a:pt x="1982" y="439"/>
                    <a:pt x="1534" y="1"/>
                    <a:pt x="986"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92" name="Google Shape;899;p14">
              <a:extLst>
                <a:ext uri="{FF2B5EF4-FFF2-40B4-BE49-F238E27FC236}">
                  <a16:creationId xmlns:a16="http://schemas.microsoft.com/office/drawing/2014/main" id="{26CD5D1F-6B55-67B3-2296-DB5412FCBACD}"/>
                </a:ext>
              </a:extLst>
            </p:cNvPr>
            <p:cNvSpPr/>
            <p:nvPr/>
          </p:nvSpPr>
          <p:spPr>
            <a:xfrm>
              <a:off x="4331557" y="2529500"/>
              <a:ext cx="46547" cy="37390"/>
            </a:xfrm>
            <a:custGeom>
              <a:avLst/>
              <a:gdLst/>
              <a:ahLst/>
              <a:cxnLst/>
              <a:rect l="l" t="t" r="r" b="b"/>
              <a:pathLst>
                <a:path w="1525" h="1225" extrusionOk="0">
                  <a:moveTo>
                    <a:pt x="1027" y="0"/>
                  </a:moveTo>
                  <a:lnTo>
                    <a:pt x="1" y="1225"/>
                  </a:lnTo>
                  <a:lnTo>
                    <a:pt x="1525" y="1225"/>
                  </a:lnTo>
                  <a:lnTo>
                    <a:pt x="1027" y="0"/>
                  </a:ln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93" name="Google Shape;900;p14">
              <a:extLst>
                <a:ext uri="{FF2B5EF4-FFF2-40B4-BE49-F238E27FC236}">
                  <a16:creationId xmlns:a16="http://schemas.microsoft.com/office/drawing/2014/main" id="{9C984CB7-4BA3-A24E-4318-ABB6DF361A23}"/>
                </a:ext>
              </a:extLst>
            </p:cNvPr>
            <p:cNvSpPr/>
            <p:nvPr/>
          </p:nvSpPr>
          <p:spPr>
            <a:xfrm>
              <a:off x="4268954" y="2519671"/>
              <a:ext cx="65074" cy="57260"/>
            </a:xfrm>
            <a:custGeom>
              <a:avLst/>
              <a:gdLst/>
              <a:ahLst/>
              <a:cxnLst/>
              <a:rect l="l" t="t" r="r" b="b"/>
              <a:pathLst>
                <a:path w="2132" h="1876" extrusionOk="0">
                  <a:moveTo>
                    <a:pt x="549" y="471"/>
                  </a:moveTo>
                  <a:cubicBezTo>
                    <a:pt x="897" y="531"/>
                    <a:pt x="1395" y="1059"/>
                    <a:pt x="1564" y="1706"/>
                  </a:cubicBezTo>
                  <a:cubicBezTo>
                    <a:pt x="1255" y="1626"/>
                    <a:pt x="369" y="1358"/>
                    <a:pt x="190" y="960"/>
                  </a:cubicBezTo>
                  <a:cubicBezTo>
                    <a:pt x="150" y="850"/>
                    <a:pt x="150" y="750"/>
                    <a:pt x="220" y="641"/>
                  </a:cubicBezTo>
                  <a:cubicBezTo>
                    <a:pt x="279" y="531"/>
                    <a:pt x="369" y="471"/>
                    <a:pt x="489" y="471"/>
                  </a:cubicBezTo>
                  <a:close/>
                  <a:moveTo>
                    <a:pt x="2051" y="1"/>
                  </a:moveTo>
                  <a:cubicBezTo>
                    <a:pt x="2019" y="1"/>
                    <a:pt x="1990" y="20"/>
                    <a:pt x="1982" y="53"/>
                  </a:cubicBezTo>
                  <a:lnTo>
                    <a:pt x="1653" y="1517"/>
                  </a:lnTo>
                  <a:cubicBezTo>
                    <a:pt x="1445" y="920"/>
                    <a:pt x="976" y="402"/>
                    <a:pt x="568" y="342"/>
                  </a:cubicBezTo>
                  <a:cubicBezTo>
                    <a:pt x="535" y="335"/>
                    <a:pt x="502" y="332"/>
                    <a:pt x="471" y="332"/>
                  </a:cubicBezTo>
                  <a:cubicBezTo>
                    <a:pt x="314" y="332"/>
                    <a:pt x="183" y="414"/>
                    <a:pt x="100" y="571"/>
                  </a:cubicBezTo>
                  <a:cubicBezTo>
                    <a:pt x="11" y="721"/>
                    <a:pt x="1" y="870"/>
                    <a:pt x="60" y="1019"/>
                  </a:cubicBezTo>
                  <a:cubicBezTo>
                    <a:pt x="310" y="1567"/>
                    <a:pt x="1574" y="1856"/>
                    <a:pt x="1644" y="1865"/>
                  </a:cubicBezTo>
                  <a:lnTo>
                    <a:pt x="1653" y="1876"/>
                  </a:lnTo>
                  <a:lnTo>
                    <a:pt x="1664" y="1876"/>
                  </a:lnTo>
                  <a:cubicBezTo>
                    <a:pt x="1664" y="1876"/>
                    <a:pt x="1673" y="1865"/>
                    <a:pt x="1684" y="1865"/>
                  </a:cubicBezTo>
                  <a:cubicBezTo>
                    <a:pt x="1693" y="1865"/>
                    <a:pt x="1693" y="1865"/>
                    <a:pt x="1704" y="1856"/>
                  </a:cubicBezTo>
                  <a:cubicBezTo>
                    <a:pt x="1713" y="1845"/>
                    <a:pt x="1724" y="1836"/>
                    <a:pt x="1724" y="1825"/>
                  </a:cubicBezTo>
                  <a:lnTo>
                    <a:pt x="1724" y="1816"/>
                  </a:lnTo>
                  <a:lnTo>
                    <a:pt x="2122" y="83"/>
                  </a:lnTo>
                  <a:cubicBezTo>
                    <a:pt x="2131" y="43"/>
                    <a:pt x="2112" y="4"/>
                    <a:pt x="2072" y="4"/>
                  </a:cubicBezTo>
                  <a:cubicBezTo>
                    <a:pt x="2065" y="2"/>
                    <a:pt x="2058" y="1"/>
                    <a:pt x="2051"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94" name="Google Shape;901;p14">
              <a:extLst>
                <a:ext uri="{FF2B5EF4-FFF2-40B4-BE49-F238E27FC236}">
                  <a16:creationId xmlns:a16="http://schemas.microsoft.com/office/drawing/2014/main" id="{AF6FED30-28A1-37D3-E024-6A0825CF63DB}"/>
                </a:ext>
              </a:extLst>
            </p:cNvPr>
            <p:cNvSpPr/>
            <p:nvPr/>
          </p:nvSpPr>
          <p:spPr>
            <a:xfrm>
              <a:off x="4310283" y="2572324"/>
              <a:ext cx="65410" cy="61137"/>
            </a:xfrm>
            <a:custGeom>
              <a:avLst/>
              <a:gdLst/>
              <a:ahLst/>
              <a:cxnLst/>
              <a:rect l="l" t="t" r="r" b="b"/>
              <a:pathLst>
                <a:path w="2143" h="2003" extrusionOk="0">
                  <a:moveTo>
                    <a:pt x="370" y="200"/>
                  </a:moveTo>
                  <a:cubicBezTo>
                    <a:pt x="887" y="609"/>
                    <a:pt x="1186" y="1266"/>
                    <a:pt x="1096" y="1614"/>
                  </a:cubicBezTo>
                  <a:cubicBezTo>
                    <a:pt x="1067" y="1764"/>
                    <a:pt x="967" y="1843"/>
                    <a:pt x="817" y="1853"/>
                  </a:cubicBezTo>
                  <a:cubicBezTo>
                    <a:pt x="792" y="1857"/>
                    <a:pt x="768" y="1859"/>
                    <a:pt x="744" y="1859"/>
                  </a:cubicBezTo>
                  <a:cubicBezTo>
                    <a:pt x="650" y="1859"/>
                    <a:pt x="573" y="1826"/>
                    <a:pt x="509" y="1753"/>
                  </a:cubicBezTo>
                  <a:cubicBezTo>
                    <a:pt x="210" y="1435"/>
                    <a:pt x="319" y="519"/>
                    <a:pt x="370" y="200"/>
                  </a:cubicBezTo>
                  <a:close/>
                  <a:moveTo>
                    <a:pt x="319" y="1"/>
                  </a:moveTo>
                  <a:cubicBezTo>
                    <a:pt x="310" y="1"/>
                    <a:pt x="290" y="11"/>
                    <a:pt x="280" y="11"/>
                  </a:cubicBezTo>
                  <a:lnTo>
                    <a:pt x="260" y="31"/>
                  </a:lnTo>
                  <a:cubicBezTo>
                    <a:pt x="260" y="31"/>
                    <a:pt x="250" y="41"/>
                    <a:pt x="250" y="61"/>
                  </a:cubicBezTo>
                  <a:lnTo>
                    <a:pt x="240" y="61"/>
                  </a:lnTo>
                  <a:cubicBezTo>
                    <a:pt x="230" y="131"/>
                    <a:pt x="1" y="1415"/>
                    <a:pt x="409" y="1853"/>
                  </a:cubicBezTo>
                  <a:cubicBezTo>
                    <a:pt x="509" y="1953"/>
                    <a:pt x="618" y="2003"/>
                    <a:pt x="758" y="2003"/>
                  </a:cubicBezTo>
                  <a:cubicBezTo>
                    <a:pt x="788" y="2003"/>
                    <a:pt x="808" y="2003"/>
                    <a:pt x="837" y="1992"/>
                  </a:cubicBezTo>
                  <a:cubicBezTo>
                    <a:pt x="1047" y="1972"/>
                    <a:pt x="1186" y="1853"/>
                    <a:pt x="1235" y="1654"/>
                  </a:cubicBezTo>
                  <a:cubicBezTo>
                    <a:pt x="1335" y="1246"/>
                    <a:pt x="1036" y="618"/>
                    <a:pt x="578" y="190"/>
                  </a:cubicBezTo>
                  <a:lnTo>
                    <a:pt x="578" y="190"/>
                  </a:lnTo>
                  <a:lnTo>
                    <a:pt x="2052" y="459"/>
                  </a:lnTo>
                  <a:cubicBezTo>
                    <a:pt x="2057" y="460"/>
                    <a:pt x="2063" y="461"/>
                    <a:pt x="2068" y="461"/>
                  </a:cubicBezTo>
                  <a:cubicBezTo>
                    <a:pt x="2100" y="461"/>
                    <a:pt x="2123" y="434"/>
                    <a:pt x="2132" y="399"/>
                  </a:cubicBezTo>
                  <a:cubicBezTo>
                    <a:pt x="2142" y="370"/>
                    <a:pt x="2112" y="330"/>
                    <a:pt x="2072" y="320"/>
                  </a:cubicBezTo>
                  <a:lnTo>
                    <a:pt x="330" y="11"/>
                  </a:lnTo>
                  <a:cubicBezTo>
                    <a:pt x="319" y="11"/>
                    <a:pt x="319" y="1"/>
                    <a:pt x="319"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95" name="Google Shape;902;p14">
              <a:extLst>
                <a:ext uri="{FF2B5EF4-FFF2-40B4-BE49-F238E27FC236}">
                  <a16:creationId xmlns:a16="http://schemas.microsoft.com/office/drawing/2014/main" id="{43EDBA4C-30E1-1988-31BF-C21BA73E3710}"/>
                </a:ext>
              </a:extLst>
            </p:cNvPr>
            <p:cNvSpPr/>
            <p:nvPr/>
          </p:nvSpPr>
          <p:spPr>
            <a:xfrm>
              <a:off x="4007279" y="2654706"/>
              <a:ext cx="129507" cy="129507"/>
            </a:xfrm>
            <a:custGeom>
              <a:avLst/>
              <a:gdLst/>
              <a:ahLst/>
              <a:cxnLst/>
              <a:rect l="l" t="t" r="r" b="b"/>
              <a:pathLst>
                <a:path w="4243" h="4243" extrusionOk="0">
                  <a:moveTo>
                    <a:pt x="2121" y="1"/>
                  </a:moveTo>
                  <a:cubicBezTo>
                    <a:pt x="946" y="1"/>
                    <a:pt x="0" y="946"/>
                    <a:pt x="0" y="2121"/>
                  </a:cubicBezTo>
                  <a:cubicBezTo>
                    <a:pt x="0" y="3287"/>
                    <a:pt x="946" y="4243"/>
                    <a:pt x="2121" y="4243"/>
                  </a:cubicBezTo>
                  <a:cubicBezTo>
                    <a:pt x="3286" y="4243"/>
                    <a:pt x="4242" y="3287"/>
                    <a:pt x="4242" y="2121"/>
                  </a:cubicBezTo>
                  <a:cubicBezTo>
                    <a:pt x="4242" y="946"/>
                    <a:pt x="3286" y="1"/>
                    <a:pt x="2121" y="1"/>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96" name="Google Shape;903;p14">
              <a:extLst>
                <a:ext uri="{FF2B5EF4-FFF2-40B4-BE49-F238E27FC236}">
                  <a16:creationId xmlns:a16="http://schemas.microsoft.com/office/drawing/2014/main" id="{D1C2B25D-D66B-A6A0-D663-791D4FC86A75}"/>
                </a:ext>
              </a:extLst>
            </p:cNvPr>
            <p:cNvSpPr/>
            <p:nvPr/>
          </p:nvSpPr>
          <p:spPr>
            <a:xfrm>
              <a:off x="4005142" y="2652569"/>
              <a:ext cx="133750" cy="133780"/>
            </a:xfrm>
            <a:custGeom>
              <a:avLst/>
              <a:gdLst/>
              <a:ahLst/>
              <a:cxnLst/>
              <a:rect l="l" t="t" r="r" b="b"/>
              <a:pathLst>
                <a:path w="4382" h="4383" extrusionOk="0">
                  <a:moveTo>
                    <a:pt x="2191" y="140"/>
                  </a:moveTo>
                  <a:cubicBezTo>
                    <a:pt x="3317" y="140"/>
                    <a:pt x="4242" y="1056"/>
                    <a:pt x="4242" y="2191"/>
                  </a:cubicBezTo>
                  <a:cubicBezTo>
                    <a:pt x="4242" y="3317"/>
                    <a:pt x="3317" y="4243"/>
                    <a:pt x="2191" y="4243"/>
                  </a:cubicBezTo>
                  <a:cubicBezTo>
                    <a:pt x="1056" y="4243"/>
                    <a:pt x="140" y="3317"/>
                    <a:pt x="140" y="2191"/>
                  </a:cubicBezTo>
                  <a:cubicBezTo>
                    <a:pt x="140" y="1056"/>
                    <a:pt x="1056" y="140"/>
                    <a:pt x="2191" y="140"/>
                  </a:cubicBezTo>
                  <a:close/>
                  <a:moveTo>
                    <a:pt x="2191" y="1"/>
                  </a:moveTo>
                  <a:cubicBezTo>
                    <a:pt x="987" y="1"/>
                    <a:pt x="0" y="987"/>
                    <a:pt x="0" y="2191"/>
                  </a:cubicBezTo>
                  <a:cubicBezTo>
                    <a:pt x="0" y="3397"/>
                    <a:pt x="987" y="4382"/>
                    <a:pt x="2191" y="4382"/>
                  </a:cubicBezTo>
                  <a:cubicBezTo>
                    <a:pt x="3396" y="4382"/>
                    <a:pt x="4382" y="3397"/>
                    <a:pt x="4382" y="2191"/>
                  </a:cubicBezTo>
                  <a:cubicBezTo>
                    <a:pt x="4382" y="987"/>
                    <a:pt x="3396" y="1"/>
                    <a:pt x="2191"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97" name="Google Shape;904;p14">
              <a:extLst>
                <a:ext uri="{FF2B5EF4-FFF2-40B4-BE49-F238E27FC236}">
                  <a16:creationId xmlns:a16="http://schemas.microsoft.com/office/drawing/2014/main" id="{66626980-44BD-D8F0-4335-20B53394B215}"/>
                </a:ext>
              </a:extLst>
            </p:cNvPr>
            <p:cNvSpPr/>
            <p:nvPr/>
          </p:nvSpPr>
          <p:spPr>
            <a:xfrm>
              <a:off x="4009995" y="2649547"/>
              <a:ext cx="126790" cy="75330"/>
            </a:xfrm>
            <a:custGeom>
              <a:avLst/>
              <a:gdLst/>
              <a:ahLst/>
              <a:cxnLst/>
              <a:rect l="l" t="t" r="r" b="b"/>
              <a:pathLst>
                <a:path w="4154" h="2468" extrusionOk="0">
                  <a:moveTo>
                    <a:pt x="2032" y="0"/>
                  </a:moveTo>
                  <a:cubicBezTo>
                    <a:pt x="1066" y="0"/>
                    <a:pt x="260" y="637"/>
                    <a:pt x="1" y="1514"/>
                  </a:cubicBezTo>
                  <a:cubicBezTo>
                    <a:pt x="442" y="2004"/>
                    <a:pt x="1240" y="2467"/>
                    <a:pt x="2648" y="2467"/>
                  </a:cubicBezTo>
                  <a:cubicBezTo>
                    <a:pt x="2987" y="2467"/>
                    <a:pt x="3362" y="2440"/>
                    <a:pt x="3775" y="2380"/>
                  </a:cubicBezTo>
                  <a:cubicBezTo>
                    <a:pt x="3775" y="2380"/>
                    <a:pt x="3893" y="2402"/>
                    <a:pt x="4053" y="2402"/>
                  </a:cubicBezTo>
                  <a:cubicBezTo>
                    <a:pt x="4079" y="2402"/>
                    <a:pt x="4106" y="2402"/>
                    <a:pt x="4133" y="2400"/>
                  </a:cubicBezTo>
                  <a:cubicBezTo>
                    <a:pt x="4143" y="2310"/>
                    <a:pt x="4153" y="2211"/>
                    <a:pt x="4153" y="2121"/>
                  </a:cubicBezTo>
                  <a:cubicBezTo>
                    <a:pt x="4153" y="946"/>
                    <a:pt x="3197" y="0"/>
                    <a:pt x="2032"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98" name="Google Shape;905;p14">
              <a:extLst>
                <a:ext uri="{FF2B5EF4-FFF2-40B4-BE49-F238E27FC236}">
                  <a16:creationId xmlns:a16="http://schemas.microsoft.com/office/drawing/2014/main" id="{2348CA35-A791-8FFC-762E-43C92077C78B}"/>
                </a:ext>
              </a:extLst>
            </p:cNvPr>
            <p:cNvSpPr/>
            <p:nvPr/>
          </p:nvSpPr>
          <p:spPr>
            <a:xfrm>
              <a:off x="4026722" y="2744322"/>
              <a:ext cx="17673" cy="18619"/>
            </a:xfrm>
            <a:custGeom>
              <a:avLst/>
              <a:gdLst/>
              <a:ahLst/>
              <a:cxnLst/>
              <a:rect l="l" t="t" r="r" b="b"/>
              <a:pathLst>
                <a:path w="579" h="610" extrusionOk="0">
                  <a:moveTo>
                    <a:pt x="493" y="0"/>
                  </a:moveTo>
                  <a:cubicBezTo>
                    <a:pt x="461" y="0"/>
                    <a:pt x="438" y="27"/>
                    <a:pt x="428" y="62"/>
                  </a:cubicBezTo>
                  <a:cubicBezTo>
                    <a:pt x="379" y="430"/>
                    <a:pt x="80" y="470"/>
                    <a:pt x="70" y="470"/>
                  </a:cubicBezTo>
                  <a:cubicBezTo>
                    <a:pt x="30" y="470"/>
                    <a:pt x="1" y="500"/>
                    <a:pt x="10" y="540"/>
                  </a:cubicBezTo>
                  <a:cubicBezTo>
                    <a:pt x="10" y="579"/>
                    <a:pt x="41" y="610"/>
                    <a:pt x="80" y="610"/>
                  </a:cubicBezTo>
                  <a:cubicBezTo>
                    <a:pt x="229" y="590"/>
                    <a:pt x="518" y="470"/>
                    <a:pt x="568" y="82"/>
                  </a:cubicBezTo>
                  <a:cubicBezTo>
                    <a:pt x="578" y="42"/>
                    <a:pt x="548" y="2"/>
                    <a:pt x="508" y="2"/>
                  </a:cubicBezTo>
                  <a:cubicBezTo>
                    <a:pt x="503" y="1"/>
                    <a:pt x="498" y="0"/>
                    <a:pt x="493"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99" name="Google Shape;906;p14">
              <a:extLst>
                <a:ext uri="{FF2B5EF4-FFF2-40B4-BE49-F238E27FC236}">
                  <a16:creationId xmlns:a16="http://schemas.microsoft.com/office/drawing/2014/main" id="{B9983AD4-BF55-B2EF-2B46-21EBFB80F5C1}"/>
                </a:ext>
              </a:extLst>
            </p:cNvPr>
            <p:cNvSpPr/>
            <p:nvPr/>
          </p:nvSpPr>
          <p:spPr>
            <a:xfrm>
              <a:off x="4009995" y="2718835"/>
              <a:ext cx="10378" cy="28294"/>
            </a:xfrm>
            <a:custGeom>
              <a:avLst/>
              <a:gdLst/>
              <a:ahLst/>
              <a:cxnLst/>
              <a:rect l="l" t="t" r="r" b="b"/>
              <a:pathLst>
                <a:path w="340" h="927" extrusionOk="0">
                  <a:moveTo>
                    <a:pt x="150" y="0"/>
                  </a:moveTo>
                  <a:lnTo>
                    <a:pt x="1" y="927"/>
                  </a:lnTo>
                  <a:lnTo>
                    <a:pt x="339" y="907"/>
                  </a:lnTo>
                  <a:lnTo>
                    <a:pt x="150" y="0"/>
                  </a:ln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00" name="Google Shape;907;p14">
              <a:extLst>
                <a:ext uri="{FF2B5EF4-FFF2-40B4-BE49-F238E27FC236}">
                  <a16:creationId xmlns:a16="http://schemas.microsoft.com/office/drawing/2014/main" id="{FE44A8EB-2D5E-3721-8E97-38BF934C8589}"/>
                </a:ext>
              </a:extLst>
            </p:cNvPr>
            <p:cNvSpPr/>
            <p:nvPr/>
          </p:nvSpPr>
          <p:spPr>
            <a:xfrm>
              <a:off x="4007279" y="2716668"/>
              <a:ext cx="15231" cy="32903"/>
            </a:xfrm>
            <a:custGeom>
              <a:avLst/>
              <a:gdLst/>
              <a:ahLst/>
              <a:cxnLst/>
              <a:rect l="l" t="t" r="r" b="b"/>
              <a:pathLst>
                <a:path w="499" h="1078" extrusionOk="0">
                  <a:moveTo>
                    <a:pt x="233" y="0"/>
                  </a:moveTo>
                  <a:cubicBezTo>
                    <a:pt x="199" y="0"/>
                    <a:pt x="169" y="27"/>
                    <a:pt x="169" y="62"/>
                  </a:cubicBezTo>
                  <a:lnTo>
                    <a:pt x="0" y="1078"/>
                  </a:lnTo>
                  <a:lnTo>
                    <a:pt x="428" y="1047"/>
                  </a:lnTo>
                  <a:cubicBezTo>
                    <a:pt x="468" y="1047"/>
                    <a:pt x="498" y="1018"/>
                    <a:pt x="498" y="978"/>
                  </a:cubicBezTo>
                  <a:cubicBezTo>
                    <a:pt x="488" y="938"/>
                    <a:pt x="458" y="908"/>
                    <a:pt x="419" y="908"/>
                  </a:cubicBezTo>
                  <a:lnTo>
                    <a:pt x="169" y="928"/>
                  </a:lnTo>
                  <a:lnTo>
                    <a:pt x="169" y="928"/>
                  </a:lnTo>
                  <a:lnTo>
                    <a:pt x="309" y="82"/>
                  </a:lnTo>
                  <a:cubicBezTo>
                    <a:pt x="309" y="42"/>
                    <a:pt x="289" y="12"/>
                    <a:pt x="249" y="2"/>
                  </a:cubicBezTo>
                  <a:cubicBezTo>
                    <a:pt x="244" y="1"/>
                    <a:pt x="238" y="0"/>
                    <a:pt x="233"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01" name="Google Shape;908;p14">
              <a:extLst>
                <a:ext uri="{FF2B5EF4-FFF2-40B4-BE49-F238E27FC236}">
                  <a16:creationId xmlns:a16="http://schemas.microsoft.com/office/drawing/2014/main" id="{70886C91-B967-3D10-1E4D-8C3C0B9F90B8}"/>
                </a:ext>
              </a:extLst>
            </p:cNvPr>
            <p:cNvSpPr/>
            <p:nvPr/>
          </p:nvSpPr>
          <p:spPr>
            <a:xfrm>
              <a:off x="4027943" y="2719445"/>
              <a:ext cx="9431" cy="9767"/>
            </a:xfrm>
            <a:custGeom>
              <a:avLst/>
              <a:gdLst/>
              <a:ahLst/>
              <a:cxnLst/>
              <a:rect l="l" t="t" r="r" b="b"/>
              <a:pathLst>
                <a:path w="309" h="320" extrusionOk="0">
                  <a:moveTo>
                    <a:pt x="160" y="0"/>
                  </a:moveTo>
                  <a:cubicBezTo>
                    <a:pt x="70" y="0"/>
                    <a:pt x="1" y="70"/>
                    <a:pt x="1" y="160"/>
                  </a:cubicBezTo>
                  <a:cubicBezTo>
                    <a:pt x="1" y="239"/>
                    <a:pt x="70" y="319"/>
                    <a:pt x="160" y="319"/>
                  </a:cubicBezTo>
                  <a:cubicBezTo>
                    <a:pt x="240" y="319"/>
                    <a:pt x="309" y="239"/>
                    <a:pt x="309" y="160"/>
                  </a:cubicBezTo>
                  <a:cubicBezTo>
                    <a:pt x="309" y="70"/>
                    <a:pt x="240" y="0"/>
                    <a:pt x="160"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02" name="Google Shape;909;p14">
              <a:extLst>
                <a:ext uri="{FF2B5EF4-FFF2-40B4-BE49-F238E27FC236}">
                  <a16:creationId xmlns:a16="http://schemas.microsoft.com/office/drawing/2014/main" id="{B4512D20-B783-5CFB-6894-335CFC931055}"/>
                </a:ext>
              </a:extLst>
            </p:cNvPr>
            <p:cNvSpPr/>
            <p:nvPr/>
          </p:nvSpPr>
          <p:spPr>
            <a:xfrm>
              <a:off x="4112126" y="2718743"/>
              <a:ext cx="34063" cy="32995"/>
            </a:xfrm>
            <a:custGeom>
              <a:avLst/>
              <a:gdLst/>
              <a:ahLst/>
              <a:cxnLst/>
              <a:rect l="l" t="t" r="r" b="b"/>
              <a:pathLst>
                <a:path w="1116" h="1081" extrusionOk="0">
                  <a:moveTo>
                    <a:pt x="569" y="1"/>
                  </a:moveTo>
                  <a:cubicBezTo>
                    <a:pt x="552" y="1"/>
                    <a:pt x="535" y="2"/>
                    <a:pt x="518" y="3"/>
                  </a:cubicBezTo>
                  <a:cubicBezTo>
                    <a:pt x="409" y="14"/>
                    <a:pt x="319" y="43"/>
                    <a:pt x="239" y="103"/>
                  </a:cubicBezTo>
                  <a:cubicBezTo>
                    <a:pt x="90" y="213"/>
                    <a:pt x="0" y="392"/>
                    <a:pt x="20" y="581"/>
                  </a:cubicBezTo>
                  <a:cubicBezTo>
                    <a:pt x="31" y="760"/>
                    <a:pt x="130" y="910"/>
                    <a:pt x="270" y="999"/>
                  </a:cubicBezTo>
                  <a:cubicBezTo>
                    <a:pt x="356" y="1051"/>
                    <a:pt x="450" y="1081"/>
                    <a:pt x="552" y="1081"/>
                  </a:cubicBezTo>
                  <a:cubicBezTo>
                    <a:pt x="567" y="1081"/>
                    <a:pt x="582" y="1080"/>
                    <a:pt x="598" y="1079"/>
                  </a:cubicBezTo>
                  <a:cubicBezTo>
                    <a:pt x="897" y="1049"/>
                    <a:pt x="1116" y="791"/>
                    <a:pt x="1096" y="492"/>
                  </a:cubicBezTo>
                  <a:cubicBezTo>
                    <a:pt x="1077" y="220"/>
                    <a:pt x="838" y="1"/>
                    <a:pt x="569" y="1"/>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03" name="Google Shape;910;p14">
              <a:extLst>
                <a:ext uri="{FF2B5EF4-FFF2-40B4-BE49-F238E27FC236}">
                  <a16:creationId xmlns:a16="http://schemas.microsoft.com/office/drawing/2014/main" id="{C7AD3197-2854-734F-C0DB-19E60F63F3E2}"/>
                </a:ext>
              </a:extLst>
            </p:cNvPr>
            <p:cNvSpPr/>
            <p:nvPr/>
          </p:nvSpPr>
          <p:spPr>
            <a:xfrm>
              <a:off x="4126716" y="2723688"/>
              <a:ext cx="14926" cy="22831"/>
            </a:xfrm>
            <a:custGeom>
              <a:avLst/>
              <a:gdLst/>
              <a:ahLst/>
              <a:cxnLst/>
              <a:rect l="l" t="t" r="r" b="b"/>
              <a:pathLst>
                <a:path w="489" h="748" extrusionOk="0">
                  <a:moveTo>
                    <a:pt x="70" y="1"/>
                  </a:moveTo>
                  <a:cubicBezTo>
                    <a:pt x="31" y="11"/>
                    <a:pt x="0" y="41"/>
                    <a:pt x="0" y="80"/>
                  </a:cubicBezTo>
                  <a:cubicBezTo>
                    <a:pt x="9" y="115"/>
                    <a:pt x="33" y="142"/>
                    <a:pt x="65" y="142"/>
                  </a:cubicBezTo>
                  <a:cubicBezTo>
                    <a:pt x="69" y="142"/>
                    <a:pt x="75" y="142"/>
                    <a:pt x="80" y="140"/>
                  </a:cubicBezTo>
                  <a:cubicBezTo>
                    <a:pt x="86" y="140"/>
                    <a:pt x="92" y="140"/>
                    <a:pt x="97" y="140"/>
                  </a:cubicBezTo>
                  <a:cubicBezTo>
                    <a:pt x="219" y="140"/>
                    <a:pt x="319" y="236"/>
                    <a:pt x="329" y="359"/>
                  </a:cubicBezTo>
                  <a:cubicBezTo>
                    <a:pt x="339" y="489"/>
                    <a:pt x="250" y="598"/>
                    <a:pt x="120" y="609"/>
                  </a:cubicBezTo>
                  <a:cubicBezTo>
                    <a:pt x="80" y="609"/>
                    <a:pt x="51" y="648"/>
                    <a:pt x="51" y="688"/>
                  </a:cubicBezTo>
                  <a:cubicBezTo>
                    <a:pt x="60" y="718"/>
                    <a:pt x="90" y="748"/>
                    <a:pt x="120" y="748"/>
                  </a:cubicBezTo>
                  <a:lnTo>
                    <a:pt x="130" y="748"/>
                  </a:lnTo>
                  <a:cubicBezTo>
                    <a:pt x="339" y="728"/>
                    <a:pt x="489" y="549"/>
                    <a:pt x="469" y="350"/>
                  </a:cubicBezTo>
                  <a:cubicBezTo>
                    <a:pt x="458" y="250"/>
                    <a:pt x="419" y="160"/>
                    <a:pt x="339" y="91"/>
                  </a:cubicBezTo>
                  <a:cubicBezTo>
                    <a:pt x="270" y="31"/>
                    <a:pt x="170" y="1"/>
                    <a:pt x="70"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04" name="Google Shape;911;p14">
              <a:extLst>
                <a:ext uri="{FF2B5EF4-FFF2-40B4-BE49-F238E27FC236}">
                  <a16:creationId xmlns:a16="http://schemas.microsoft.com/office/drawing/2014/main" id="{85EF8387-1901-31DA-60CD-2FFD28F47FA7}"/>
                </a:ext>
              </a:extLst>
            </p:cNvPr>
            <p:cNvSpPr/>
            <p:nvPr/>
          </p:nvSpPr>
          <p:spPr>
            <a:xfrm>
              <a:off x="4116979" y="2716607"/>
              <a:ext cx="31652" cy="37207"/>
            </a:xfrm>
            <a:custGeom>
              <a:avLst/>
              <a:gdLst/>
              <a:ahLst/>
              <a:cxnLst/>
              <a:rect l="l" t="t" r="r" b="b"/>
              <a:pathLst>
                <a:path w="1037" h="1219" extrusionOk="0">
                  <a:moveTo>
                    <a:pt x="411" y="0"/>
                  </a:moveTo>
                  <a:cubicBezTo>
                    <a:pt x="391" y="0"/>
                    <a:pt x="370" y="2"/>
                    <a:pt x="350" y="4"/>
                  </a:cubicBezTo>
                  <a:cubicBezTo>
                    <a:pt x="240" y="14"/>
                    <a:pt x="131" y="54"/>
                    <a:pt x="41" y="124"/>
                  </a:cubicBezTo>
                  <a:cubicBezTo>
                    <a:pt x="1" y="144"/>
                    <a:pt x="1" y="183"/>
                    <a:pt x="21" y="213"/>
                  </a:cubicBezTo>
                  <a:cubicBezTo>
                    <a:pt x="32" y="236"/>
                    <a:pt x="54" y="246"/>
                    <a:pt x="77" y="246"/>
                  </a:cubicBezTo>
                  <a:cubicBezTo>
                    <a:pt x="92" y="246"/>
                    <a:pt x="108" y="241"/>
                    <a:pt x="120" y="233"/>
                  </a:cubicBezTo>
                  <a:cubicBezTo>
                    <a:pt x="190" y="183"/>
                    <a:pt x="270" y="153"/>
                    <a:pt x="359" y="144"/>
                  </a:cubicBezTo>
                  <a:cubicBezTo>
                    <a:pt x="373" y="142"/>
                    <a:pt x="386" y="142"/>
                    <a:pt x="399" y="142"/>
                  </a:cubicBezTo>
                  <a:cubicBezTo>
                    <a:pt x="514" y="142"/>
                    <a:pt x="619" y="181"/>
                    <a:pt x="708" y="253"/>
                  </a:cubicBezTo>
                  <a:cubicBezTo>
                    <a:pt x="797" y="332"/>
                    <a:pt x="857" y="442"/>
                    <a:pt x="867" y="571"/>
                  </a:cubicBezTo>
                  <a:cubicBezTo>
                    <a:pt x="887" y="830"/>
                    <a:pt x="698" y="1060"/>
                    <a:pt x="439" y="1080"/>
                  </a:cubicBezTo>
                  <a:cubicBezTo>
                    <a:pt x="426" y="1081"/>
                    <a:pt x="414" y="1081"/>
                    <a:pt x="401" y="1081"/>
                  </a:cubicBezTo>
                  <a:cubicBezTo>
                    <a:pt x="314" y="1081"/>
                    <a:pt x="228" y="1053"/>
                    <a:pt x="150" y="1009"/>
                  </a:cubicBezTo>
                  <a:cubicBezTo>
                    <a:pt x="140" y="1002"/>
                    <a:pt x="127" y="999"/>
                    <a:pt x="114" y="999"/>
                  </a:cubicBezTo>
                  <a:cubicBezTo>
                    <a:pt x="89" y="999"/>
                    <a:pt x="64" y="1010"/>
                    <a:pt x="51" y="1029"/>
                  </a:cubicBezTo>
                  <a:cubicBezTo>
                    <a:pt x="31" y="1060"/>
                    <a:pt x="41" y="1109"/>
                    <a:pt x="80" y="1129"/>
                  </a:cubicBezTo>
                  <a:cubicBezTo>
                    <a:pt x="170" y="1189"/>
                    <a:pt x="280" y="1219"/>
                    <a:pt x="399" y="1219"/>
                  </a:cubicBezTo>
                  <a:lnTo>
                    <a:pt x="449" y="1219"/>
                  </a:lnTo>
                  <a:cubicBezTo>
                    <a:pt x="788" y="1189"/>
                    <a:pt x="1036" y="900"/>
                    <a:pt x="1007" y="562"/>
                  </a:cubicBezTo>
                  <a:cubicBezTo>
                    <a:pt x="996" y="402"/>
                    <a:pt x="917" y="253"/>
                    <a:pt x="797" y="144"/>
                  </a:cubicBezTo>
                  <a:cubicBezTo>
                    <a:pt x="685" y="57"/>
                    <a:pt x="550" y="0"/>
                    <a:pt x="411"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05" name="Google Shape;912;p14">
              <a:extLst>
                <a:ext uri="{FF2B5EF4-FFF2-40B4-BE49-F238E27FC236}">
                  <a16:creationId xmlns:a16="http://schemas.microsoft.com/office/drawing/2014/main" id="{1A8504D5-7F35-0602-34CA-DA935AC39EAA}"/>
                </a:ext>
              </a:extLst>
            </p:cNvPr>
            <p:cNvSpPr/>
            <p:nvPr/>
          </p:nvSpPr>
          <p:spPr>
            <a:xfrm>
              <a:off x="4106662" y="2741117"/>
              <a:ext cx="92727" cy="84425"/>
            </a:xfrm>
            <a:custGeom>
              <a:avLst/>
              <a:gdLst/>
              <a:ahLst/>
              <a:cxnLst/>
              <a:rect l="l" t="t" r="r" b="b"/>
              <a:pathLst>
                <a:path w="3038" h="2766" extrusionOk="0">
                  <a:moveTo>
                    <a:pt x="1448" y="1"/>
                  </a:moveTo>
                  <a:cubicBezTo>
                    <a:pt x="1377" y="1"/>
                    <a:pt x="1306" y="6"/>
                    <a:pt x="1235" y="18"/>
                  </a:cubicBezTo>
                  <a:cubicBezTo>
                    <a:pt x="1205" y="27"/>
                    <a:pt x="1185" y="58"/>
                    <a:pt x="1185" y="87"/>
                  </a:cubicBezTo>
                  <a:cubicBezTo>
                    <a:pt x="1195" y="107"/>
                    <a:pt x="1225" y="127"/>
                    <a:pt x="1255" y="127"/>
                  </a:cubicBezTo>
                  <a:cubicBezTo>
                    <a:pt x="1324" y="115"/>
                    <a:pt x="1394" y="109"/>
                    <a:pt x="1463" y="109"/>
                  </a:cubicBezTo>
                  <a:cubicBezTo>
                    <a:pt x="1917" y="109"/>
                    <a:pt x="2344" y="358"/>
                    <a:pt x="2569" y="764"/>
                  </a:cubicBezTo>
                  <a:cubicBezTo>
                    <a:pt x="2918" y="1372"/>
                    <a:pt x="2699" y="2149"/>
                    <a:pt x="2082" y="2497"/>
                  </a:cubicBezTo>
                  <a:cubicBezTo>
                    <a:pt x="1891" y="2605"/>
                    <a:pt x="1684" y="2660"/>
                    <a:pt x="1474" y="2660"/>
                  </a:cubicBezTo>
                  <a:cubicBezTo>
                    <a:pt x="1355" y="2660"/>
                    <a:pt x="1234" y="2643"/>
                    <a:pt x="1115" y="2607"/>
                  </a:cubicBezTo>
                  <a:cubicBezTo>
                    <a:pt x="787" y="2517"/>
                    <a:pt x="518" y="2308"/>
                    <a:pt x="349" y="2009"/>
                  </a:cubicBezTo>
                  <a:cubicBezTo>
                    <a:pt x="0" y="1392"/>
                    <a:pt x="219" y="615"/>
                    <a:pt x="837" y="266"/>
                  </a:cubicBezTo>
                  <a:cubicBezTo>
                    <a:pt x="867" y="257"/>
                    <a:pt x="876" y="226"/>
                    <a:pt x="857" y="197"/>
                  </a:cubicBezTo>
                  <a:cubicBezTo>
                    <a:pt x="850" y="182"/>
                    <a:pt x="826" y="173"/>
                    <a:pt x="807" y="173"/>
                  </a:cubicBezTo>
                  <a:cubicBezTo>
                    <a:pt x="799" y="173"/>
                    <a:pt x="793" y="174"/>
                    <a:pt x="787" y="177"/>
                  </a:cubicBezTo>
                  <a:cubicBezTo>
                    <a:pt x="469" y="356"/>
                    <a:pt x="230" y="655"/>
                    <a:pt x="130" y="1013"/>
                  </a:cubicBezTo>
                  <a:cubicBezTo>
                    <a:pt x="30" y="1362"/>
                    <a:pt x="80" y="1740"/>
                    <a:pt x="259" y="2059"/>
                  </a:cubicBezTo>
                  <a:cubicBezTo>
                    <a:pt x="438" y="2377"/>
                    <a:pt x="727" y="2616"/>
                    <a:pt x="1086" y="2716"/>
                  </a:cubicBezTo>
                  <a:cubicBezTo>
                    <a:pt x="1205" y="2746"/>
                    <a:pt x="1334" y="2766"/>
                    <a:pt x="1464" y="2766"/>
                  </a:cubicBezTo>
                  <a:cubicBezTo>
                    <a:pt x="1693" y="2766"/>
                    <a:pt x="1922" y="2706"/>
                    <a:pt x="2131" y="2587"/>
                  </a:cubicBezTo>
                  <a:cubicBezTo>
                    <a:pt x="2799" y="2218"/>
                    <a:pt x="3038" y="1372"/>
                    <a:pt x="2669" y="715"/>
                  </a:cubicBezTo>
                  <a:cubicBezTo>
                    <a:pt x="2416" y="270"/>
                    <a:pt x="1943" y="1"/>
                    <a:pt x="1448" y="1"/>
                  </a:cubicBezTo>
                  <a:close/>
                </a:path>
              </a:pathLst>
            </a:custGeom>
            <a:solidFill>
              <a:srgbClr val="8CBBD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grpSp>
      <p:grpSp>
        <p:nvGrpSpPr>
          <p:cNvPr id="125" name="Google Shape;913;p14">
            <a:extLst>
              <a:ext uri="{FF2B5EF4-FFF2-40B4-BE49-F238E27FC236}">
                <a16:creationId xmlns:a16="http://schemas.microsoft.com/office/drawing/2014/main" id="{F23C8CC1-2765-94C1-6F7C-2B8825D387B1}"/>
              </a:ext>
            </a:extLst>
          </p:cNvPr>
          <p:cNvGrpSpPr/>
          <p:nvPr/>
        </p:nvGrpSpPr>
        <p:grpSpPr>
          <a:xfrm>
            <a:off x="9183356" y="4079470"/>
            <a:ext cx="2869385" cy="1262375"/>
            <a:chOff x="4642497" y="4500531"/>
            <a:chExt cx="1005156" cy="442215"/>
          </a:xfrm>
        </p:grpSpPr>
        <p:sp>
          <p:nvSpPr>
            <p:cNvPr id="126" name="Google Shape;914;p14">
              <a:extLst>
                <a:ext uri="{FF2B5EF4-FFF2-40B4-BE49-F238E27FC236}">
                  <a16:creationId xmlns:a16="http://schemas.microsoft.com/office/drawing/2014/main" id="{9CCCF118-00D7-8CDB-BCDD-043C5E117BE4}"/>
                </a:ext>
              </a:extLst>
            </p:cNvPr>
            <p:cNvSpPr/>
            <p:nvPr/>
          </p:nvSpPr>
          <p:spPr>
            <a:xfrm>
              <a:off x="4751618" y="4500531"/>
              <a:ext cx="764100" cy="400608"/>
            </a:xfrm>
            <a:custGeom>
              <a:avLst/>
              <a:gdLst/>
              <a:ahLst/>
              <a:cxnLst/>
              <a:rect l="l" t="t" r="r" b="b"/>
              <a:pathLst>
                <a:path w="25034" h="13125" extrusionOk="0">
                  <a:moveTo>
                    <a:pt x="1823" y="0"/>
                  </a:moveTo>
                  <a:lnTo>
                    <a:pt x="0" y="5636"/>
                  </a:lnTo>
                  <a:lnTo>
                    <a:pt x="23212" y="13124"/>
                  </a:lnTo>
                  <a:lnTo>
                    <a:pt x="25034" y="7499"/>
                  </a:lnTo>
                  <a:lnTo>
                    <a:pt x="1823" y="0"/>
                  </a:lnTo>
                  <a:close/>
                </a:path>
              </a:pathLst>
            </a:custGeom>
            <a:solidFill>
              <a:srgbClr val="8CBBD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27" name="Google Shape;915;p14">
              <a:extLst>
                <a:ext uri="{FF2B5EF4-FFF2-40B4-BE49-F238E27FC236}">
                  <a16:creationId xmlns:a16="http://schemas.microsoft.com/office/drawing/2014/main" id="{92D89749-66F1-AF98-7ADB-7C2CB308DAD7}"/>
                </a:ext>
              </a:extLst>
            </p:cNvPr>
            <p:cNvSpPr/>
            <p:nvPr/>
          </p:nvSpPr>
          <p:spPr>
            <a:xfrm>
              <a:off x="5437902" y="4723350"/>
              <a:ext cx="209751" cy="219396"/>
            </a:xfrm>
            <a:custGeom>
              <a:avLst/>
              <a:gdLst/>
              <a:ahLst/>
              <a:cxnLst/>
              <a:rect l="l" t="t" r="r" b="b"/>
              <a:pathLst>
                <a:path w="6872" h="7188" extrusionOk="0">
                  <a:moveTo>
                    <a:pt x="1899" y="0"/>
                  </a:moveTo>
                  <a:cubicBezTo>
                    <a:pt x="1830" y="0"/>
                    <a:pt x="1769" y="45"/>
                    <a:pt x="1753" y="109"/>
                  </a:cubicBezTo>
                  <a:lnTo>
                    <a:pt x="31" y="5436"/>
                  </a:lnTo>
                  <a:cubicBezTo>
                    <a:pt x="0" y="5516"/>
                    <a:pt x="51" y="5605"/>
                    <a:pt x="130" y="5635"/>
                  </a:cubicBezTo>
                  <a:lnTo>
                    <a:pt x="4930" y="7178"/>
                  </a:lnTo>
                  <a:cubicBezTo>
                    <a:pt x="4946" y="7185"/>
                    <a:pt x="4962" y="7187"/>
                    <a:pt x="4978" y="7187"/>
                  </a:cubicBezTo>
                  <a:cubicBezTo>
                    <a:pt x="5043" y="7187"/>
                    <a:pt x="5105" y="7143"/>
                    <a:pt x="5129" y="7079"/>
                  </a:cubicBezTo>
                  <a:lnTo>
                    <a:pt x="6842" y="1752"/>
                  </a:lnTo>
                  <a:cubicBezTo>
                    <a:pt x="6871" y="1672"/>
                    <a:pt x="6822" y="1582"/>
                    <a:pt x="6742" y="1553"/>
                  </a:cubicBezTo>
                  <a:lnTo>
                    <a:pt x="1952" y="9"/>
                  </a:lnTo>
                  <a:cubicBezTo>
                    <a:pt x="1934" y="3"/>
                    <a:pt x="1917" y="0"/>
                    <a:pt x="1899" y="0"/>
                  </a:cubicBezTo>
                  <a:close/>
                </a:path>
              </a:pathLst>
            </a:custGeom>
            <a:solidFill>
              <a:srgbClr val="E3461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28" name="Google Shape;916;p14">
              <a:extLst>
                <a:ext uri="{FF2B5EF4-FFF2-40B4-BE49-F238E27FC236}">
                  <a16:creationId xmlns:a16="http://schemas.microsoft.com/office/drawing/2014/main" id="{6D7A979F-B5A6-A32C-B4D3-026692F43C59}"/>
                </a:ext>
              </a:extLst>
            </p:cNvPr>
            <p:cNvSpPr/>
            <p:nvPr/>
          </p:nvSpPr>
          <p:spPr>
            <a:xfrm>
              <a:off x="4766819" y="4621402"/>
              <a:ext cx="696340" cy="227454"/>
            </a:xfrm>
            <a:custGeom>
              <a:avLst/>
              <a:gdLst/>
              <a:ahLst/>
              <a:cxnLst/>
              <a:rect l="l" t="t" r="r" b="b"/>
              <a:pathLst>
                <a:path w="22814" h="7452" extrusionOk="0">
                  <a:moveTo>
                    <a:pt x="79" y="1"/>
                  </a:moveTo>
                  <a:cubicBezTo>
                    <a:pt x="47" y="1"/>
                    <a:pt x="18" y="19"/>
                    <a:pt x="10" y="43"/>
                  </a:cubicBezTo>
                  <a:cubicBezTo>
                    <a:pt x="0" y="83"/>
                    <a:pt x="20" y="123"/>
                    <a:pt x="50" y="133"/>
                  </a:cubicBezTo>
                  <a:lnTo>
                    <a:pt x="22714" y="7452"/>
                  </a:lnTo>
                  <a:lnTo>
                    <a:pt x="22734" y="7452"/>
                  </a:lnTo>
                  <a:cubicBezTo>
                    <a:pt x="22763" y="7452"/>
                    <a:pt x="22793" y="7432"/>
                    <a:pt x="22803" y="7402"/>
                  </a:cubicBezTo>
                  <a:cubicBezTo>
                    <a:pt x="22813" y="7372"/>
                    <a:pt x="22793" y="7332"/>
                    <a:pt x="22754" y="7322"/>
                  </a:cubicBezTo>
                  <a:lnTo>
                    <a:pt x="100" y="3"/>
                  </a:lnTo>
                  <a:cubicBezTo>
                    <a:pt x="93" y="2"/>
                    <a:pt x="86" y="1"/>
                    <a:pt x="79"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29" name="Google Shape;917;p14">
              <a:extLst>
                <a:ext uri="{FF2B5EF4-FFF2-40B4-BE49-F238E27FC236}">
                  <a16:creationId xmlns:a16="http://schemas.microsoft.com/office/drawing/2014/main" id="{DA8998FF-2C8B-91A0-A321-B57D93409681}"/>
                </a:ext>
              </a:extLst>
            </p:cNvPr>
            <p:cNvSpPr/>
            <p:nvPr/>
          </p:nvSpPr>
          <p:spPr>
            <a:xfrm>
              <a:off x="4790230" y="4548452"/>
              <a:ext cx="696310" cy="227454"/>
            </a:xfrm>
            <a:custGeom>
              <a:avLst/>
              <a:gdLst/>
              <a:ahLst/>
              <a:cxnLst/>
              <a:rect l="l" t="t" r="r" b="b"/>
              <a:pathLst>
                <a:path w="22813" h="7452" extrusionOk="0">
                  <a:moveTo>
                    <a:pt x="83" y="1"/>
                  </a:moveTo>
                  <a:cubicBezTo>
                    <a:pt x="56" y="1"/>
                    <a:pt x="26" y="19"/>
                    <a:pt x="10" y="43"/>
                  </a:cubicBezTo>
                  <a:cubicBezTo>
                    <a:pt x="0" y="83"/>
                    <a:pt x="20" y="123"/>
                    <a:pt x="60" y="133"/>
                  </a:cubicBezTo>
                  <a:lnTo>
                    <a:pt x="22713" y="7452"/>
                  </a:lnTo>
                  <a:lnTo>
                    <a:pt x="22733" y="7452"/>
                  </a:lnTo>
                  <a:cubicBezTo>
                    <a:pt x="22763" y="7452"/>
                    <a:pt x="22793" y="7432"/>
                    <a:pt x="22803" y="7402"/>
                  </a:cubicBezTo>
                  <a:cubicBezTo>
                    <a:pt x="22813" y="7372"/>
                    <a:pt x="22793" y="7332"/>
                    <a:pt x="22763" y="7323"/>
                  </a:cubicBezTo>
                  <a:lnTo>
                    <a:pt x="100" y="3"/>
                  </a:lnTo>
                  <a:cubicBezTo>
                    <a:pt x="95" y="2"/>
                    <a:pt x="89" y="1"/>
                    <a:pt x="83"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30" name="Google Shape;918;p14">
              <a:extLst>
                <a:ext uri="{FF2B5EF4-FFF2-40B4-BE49-F238E27FC236}">
                  <a16:creationId xmlns:a16="http://schemas.microsoft.com/office/drawing/2014/main" id="{F2CC7A50-C31A-F572-27C1-4D3B97BB36AD}"/>
                </a:ext>
              </a:extLst>
            </p:cNvPr>
            <p:cNvSpPr/>
            <p:nvPr/>
          </p:nvSpPr>
          <p:spPr>
            <a:xfrm>
              <a:off x="4979871" y="4744808"/>
              <a:ext cx="323111" cy="107103"/>
            </a:xfrm>
            <a:custGeom>
              <a:avLst/>
              <a:gdLst/>
              <a:ahLst/>
              <a:cxnLst/>
              <a:rect l="l" t="t" r="r" b="b"/>
              <a:pathLst>
                <a:path w="10586" h="3509" extrusionOk="0">
                  <a:moveTo>
                    <a:pt x="81" y="1"/>
                  </a:moveTo>
                  <a:cubicBezTo>
                    <a:pt x="50" y="1"/>
                    <a:pt x="27" y="18"/>
                    <a:pt x="10" y="43"/>
                  </a:cubicBezTo>
                  <a:cubicBezTo>
                    <a:pt x="1" y="83"/>
                    <a:pt x="21" y="123"/>
                    <a:pt x="60" y="133"/>
                  </a:cubicBezTo>
                  <a:lnTo>
                    <a:pt x="10486" y="3499"/>
                  </a:lnTo>
                  <a:cubicBezTo>
                    <a:pt x="10496" y="3508"/>
                    <a:pt x="10506" y="3508"/>
                    <a:pt x="10506" y="3508"/>
                  </a:cubicBezTo>
                  <a:cubicBezTo>
                    <a:pt x="10536" y="3508"/>
                    <a:pt x="10565" y="3488"/>
                    <a:pt x="10576" y="3459"/>
                  </a:cubicBezTo>
                  <a:cubicBezTo>
                    <a:pt x="10585" y="3419"/>
                    <a:pt x="10565" y="3379"/>
                    <a:pt x="10526" y="3369"/>
                  </a:cubicBezTo>
                  <a:lnTo>
                    <a:pt x="100" y="3"/>
                  </a:lnTo>
                  <a:cubicBezTo>
                    <a:pt x="93" y="1"/>
                    <a:pt x="87" y="1"/>
                    <a:pt x="81"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31" name="Google Shape;919;p14">
              <a:extLst>
                <a:ext uri="{FF2B5EF4-FFF2-40B4-BE49-F238E27FC236}">
                  <a16:creationId xmlns:a16="http://schemas.microsoft.com/office/drawing/2014/main" id="{AAAB986D-7662-91F5-0A64-2167011CDF6D}"/>
                </a:ext>
              </a:extLst>
            </p:cNvPr>
            <p:cNvSpPr/>
            <p:nvPr/>
          </p:nvSpPr>
          <p:spPr>
            <a:xfrm>
              <a:off x="4654340" y="4500531"/>
              <a:ext cx="152918" cy="172055"/>
            </a:xfrm>
            <a:custGeom>
              <a:avLst/>
              <a:gdLst/>
              <a:ahLst/>
              <a:cxnLst/>
              <a:rect l="l" t="t" r="r" b="b"/>
              <a:pathLst>
                <a:path w="5010" h="5637" extrusionOk="0">
                  <a:moveTo>
                    <a:pt x="5010" y="0"/>
                  </a:moveTo>
                  <a:lnTo>
                    <a:pt x="1" y="1494"/>
                  </a:lnTo>
                  <a:lnTo>
                    <a:pt x="3187" y="5636"/>
                  </a:lnTo>
                  <a:lnTo>
                    <a:pt x="5010" y="0"/>
                  </a:lnTo>
                  <a:close/>
                </a:path>
              </a:pathLst>
            </a:custGeom>
            <a:solidFill>
              <a:srgbClr val="E3461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32" name="Google Shape;920;p14">
              <a:extLst>
                <a:ext uri="{FF2B5EF4-FFF2-40B4-BE49-F238E27FC236}">
                  <a16:creationId xmlns:a16="http://schemas.microsoft.com/office/drawing/2014/main" id="{06538ED8-7BDD-D914-971E-D2307A620227}"/>
                </a:ext>
              </a:extLst>
            </p:cNvPr>
            <p:cNvSpPr/>
            <p:nvPr/>
          </p:nvSpPr>
          <p:spPr>
            <a:xfrm>
              <a:off x="4642497" y="4525743"/>
              <a:ext cx="45326" cy="48073"/>
            </a:xfrm>
            <a:custGeom>
              <a:avLst/>
              <a:gdLst/>
              <a:ahLst/>
              <a:cxnLst/>
              <a:rect l="l" t="t" r="r" b="b"/>
              <a:pathLst>
                <a:path w="1485" h="1575" extrusionOk="0">
                  <a:moveTo>
                    <a:pt x="439" y="1"/>
                  </a:moveTo>
                  <a:cubicBezTo>
                    <a:pt x="409" y="1"/>
                    <a:pt x="379" y="11"/>
                    <a:pt x="369" y="41"/>
                  </a:cubicBezTo>
                  <a:lnTo>
                    <a:pt x="1" y="1176"/>
                  </a:lnTo>
                  <a:cubicBezTo>
                    <a:pt x="1" y="1196"/>
                    <a:pt x="10" y="1225"/>
                    <a:pt x="41" y="1236"/>
                  </a:cubicBezTo>
                  <a:lnTo>
                    <a:pt x="1086" y="1574"/>
                  </a:lnTo>
                  <a:lnTo>
                    <a:pt x="1484" y="340"/>
                  </a:lnTo>
                  <a:lnTo>
                    <a:pt x="439" y="1"/>
                  </a:ln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33" name="Google Shape;921;p14">
              <a:extLst>
                <a:ext uri="{FF2B5EF4-FFF2-40B4-BE49-F238E27FC236}">
                  <a16:creationId xmlns:a16="http://schemas.microsoft.com/office/drawing/2014/main" id="{245AB2EB-D246-FDC6-4486-A9231098886F}"/>
                </a:ext>
              </a:extLst>
            </p:cNvPr>
            <p:cNvSpPr/>
            <p:nvPr/>
          </p:nvSpPr>
          <p:spPr>
            <a:xfrm>
              <a:off x="5429691" y="4711049"/>
              <a:ext cx="98527" cy="202669"/>
            </a:xfrm>
            <a:custGeom>
              <a:avLst/>
              <a:gdLst/>
              <a:ahLst/>
              <a:cxnLst/>
              <a:rect l="l" t="t" r="r" b="b"/>
              <a:pathLst>
                <a:path w="3228" h="6640" extrusionOk="0">
                  <a:moveTo>
                    <a:pt x="2051" y="0"/>
                  </a:moveTo>
                  <a:cubicBezTo>
                    <a:pt x="2032" y="0"/>
                    <a:pt x="2020" y="12"/>
                    <a:pt x="2012" y="34"/>
                  </a:cubicBezTo>
                  <a:lnTo>
                    <a:pt x="11" y="6227"/>
                  </a:lnTo>
                  <a:cubicBezTo>
                    <a:pt x="1" y="6247"/>
                    <a:pt x="21" y="6267"/>
                    <a:pt x="41" y="6277"/>
                  </a:cubicBezTo>
                  <a:lnTo>
                    <a:pt x="1156" y="6636"/>
                  </a:lnTo>
                  <a:cubicBezTo>
                    <a:pt x="1164" y="6638"/>
                    <a:pt x="1171" y="6640"/>
                    <a:pt x="1178" y="6640"/>
                  </a:cubicBezTo>
                  <a:cubicBezTo>
                    <a:pt x="1195" y="6640"/>
                    <a:pt x="1208" y="6631"/>
                    <a:pt x="1216" y="6616"/>
                  </a:cubicBezTo>
                  <a:lnTo>
                    <a:pt x="3217" y="422"/>
                  </a:lnTo>
                  <a:cubicBezTo>
                    <a:pt x="3227" y="392"/>
                    <a:pt x="3207" y="372"/>
                    <a:pt x="3187" y="363"/>
                  </a:cubicBezTo>
                  <a:lnTo>
                    <a:pt x="2072" y="4"/>
                  </a:lnTo>
                  <a:cubicBezTo>
                    <a:pt x="2065" y="2"/>
                    <a:pt x="2058" y="0"/>
                    <a:pt x="2051" y="0"/>
                  </a:cubicBezTo>
                  <a:close/>
                </a:path>
              </a:pathLst>
            </a:custGeom>
            <a:solidFill>
              <a:srgbClr val="CF3711"/>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grpSp>
      <p:sp>
        <p:nvSpPr>
          <p:cNvPr id="134" name="Google Shape;922;p14">
            <a:extLst>
              <a:ext uri="{FF2B5EF4-FFF2-40B4-BE49-F238E27FC236}">
                <a16:creationId xmlns:a16="http://schemas.microsoft.com/office/drawing/2014/main" id="{3D68CE77-AF8D-A90F-A7B5-B1411F86115E}"/>
              </a:ext>
            </a:extLst>
          </p:cNvPr>
          <p:cNvSpPr txBox="1"/>
          <p:nvPr/>
        </p:nvSpPr>
        <p:spPr>
          <a:xfrm>
            <a:off x="1965801" y="2331067"/>
            <a:ext cx="2032233" cy="1596762"/>
          </a:xfrm>
          <a:prstGeom prst="rect">
            <a:avLst/>
          </a:prstGeom>
          <a:noFill/>
          <a:ln>
            <a:noFill/>
          </a:ln>
        </p:spPr>
        <p:txBody>
          <a:bodyPr spcFirstLastPara="1" wrap="square" lIns="121900" tIns="121900" rIns="121900" bIns="121900" anchor="t" anchorCtr="0">
            <a:noAutofit/>
          </a:bodyPr>
          <a:lstStyle/>
          <a:p>
            <a:pPr algn="ctr">
              <a:buClr>
                <a:srgbClr val="064A92"/>
              </a:buClr>
              <a:buSzPts val="12000"/>
            </a:pPr>
            <a:r>
              <a:rPr lang="en" sz="8800" b="1" dirty="0">
                <a:solidFill>
                  <a:srgbClr val="064A92"/>
                </a:solidFill>
                <a:latin typeface="UTM Avo" panose="02040603050506020204" pitchFamily="18" charset="0"/>
              </a:rPr>
              <a:t>1</a:t>
            </a:r>
            <a:endParaRPr sz="2000" b="1" dirty="0">
              <a:latin typeface="UTM Avo" panose="02040603050506020204"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Google Shape;927;p15">
            <a:extLst>
              <a:ext uri="{FF2B5EF4-FFF2-40B4-BE49-F238E27FC236}">
                <a16:creationId xmlns:a16="http://schemas.microsoft.com/office/drawing/2014/main" id="{6D46A8C7-88A4-96AE-AF83-A545B9B04924}"/>
              </a:ext>
            </a:extLst>
          </p:cNvPr>
          <p:cNvSpPr/>
          <p:nvPr/>
        </p:nvSpPr>
        <p:spPr>
          <a:xfrm rot="1507493">
            <a:off x="8669786" y="1245632"/>
            <a:ext cx="3430728" cy="958663"/>
          </a:xfrm>
          <a:custGeom>
            <a:avLst/>
            <a:gdLst/>
            <a:ahLst/>
            <a:cxnLst/>
            <a:rect l="l" t="t" r="r" b="b"/>
            <a:pathLst>
              <a:path w="118506" h="32141" extrusionOk="0">
                <a:moveTo>
                  <a:pt x="71918" y="8890"/>
                </a:moveTo>
                <a:cubicBezTo>
                  <a:pt x="72328" y="8890"/>
                  <a:pt x="72745" y="8969"/>
                  <a:pt x="73321" y="9301"/>
                </a:cubicBezTo>
                <a:cubicBezTo>
                  <a:pt x="74149" y="9718"/>
                  <a:pt x="74811" y="10545"/>
                  <a:pt x="75228" y="11207"/>
                </a:cubicBezTo>
                <a:cubicBezTo>
                  <a:pt x="77214" y="14517"/>
                  <a:pt x="77876" y="18655"/>
                  <a:pt x="76883" y="22376"/>
                </a:cubicBezTo>
                <a:cubicBezTo>
                  <a:pt x="76883" y="22541"/>
                  <a:pt x="76797" y="22707"/>
                  <a:pt x="76718" y="22872"/>
                </a:cubicBezTo>
                <a:cubicBezTo>
                  <a:pt x="73321" y="21303"/>
                  <a:pt x="71090" y="19066"/>
                  <a:pt x="70011" y="16173"/>
                </a:cubicBezTo>
                <a:cubicBezTo>
                  <a:pt x="69349" y="14352"/>
                  <a:pt x="69349" y="10545"/>
                  <a:pt x="70759" y="9301"/>
                </a:cubicBezTo>
                <a:cubicBezTo>
                  <a:pt x="71090" y="9056"/>
                  <a:pt x="71421" y="8890"/>
                  <a:pt x="71918" y="8890"/>
                </a:cubicBezTo>
                <a:close/>
                <a:moveTo>
                  <a:pt x="118130" y="1"/>
                </a:moveTo>
                <a:cubicBezTo>
                  <a:pt x="118013" y="1"/>
                  <a:pt x="117907" y="76"/>
                  <a:pt x="117844" y="197"/>
                </a:cubicBezTo>
                <a:cubicBezTo>
                  <a:pt x="115857" y="5328"/>
                  <a:pt x="113044" y="10049"/>
                  <a:pt x="109734" y="13935"/>
                </a:cubicBezTo>
                <a:cubicBezTo>
                  <a:pt x="106013" y="18324"/>
                  <a:pt x="101789" y="21469"/>
                  <a:pt x="97155" y="23369"/>
                </a:cubicBezTo>
                <a:cubicBezTo>
                  <a:pt x="94670" y="24356"/>
                  <a:pt x="91209" y="24987"/>
                  <a:pt x="87530" y="24987"/>
                </a:cubicBezTo>
                <a:cubicBezTo>
                  <a:pt x="84103" y="24987"/>
                  <a:pt x="80486" y="24439"/>
                  <a:pt x="77294" y="23124"/>
                </a:cubicBezTo>
                <a:cubicBezTo>
                  <a:pt x="77380" y="22958"/>
                  <a:pt x="77459" y="22707"/>
                  <a:pt x="77459" y="22541"/>
                </a:cubicBezTo>
                <a:cubicBezTo>
                  <a:pt x="78538" y="18655"/>
                  <a:pt x="77876" y="14266"/>
                  <a:pt x="75724" y="10876"/>
                </a:cubicBezTo>
                <a:cubicBezTo>
                  <a:pt x="75228" y="10128"/>
                  <a:pt x="74566" y="9221"/>
                  <a:pt x="73573" y="8725"/>
                </a:cubicBezTo>
                <a:cubicBezTo>
                  <a:pt x="72888" y="8382"/>
                  <a:pt x="72316" y="8252"/>
                  <a:pt x="71840" y="8252"/>
                </a:cubicBezTo>
                <a:cubicBezTo>
                  <a:pt x="71166" y="8252"/>
                  <a:pt x="70683" y="8513"/>
                  <a:pt x="70342" y="8804"/>
                </a:cubicBezTo>
                <a:cubicBezTo>
                  <a:pt x="68608" y="10380"/>
                  <a:pt x="68773" y="14597"/>
                  <a:pt x="69435" y="16417"/>
                </a:cubicBezTo>
                <a:cubicBezTo>
                  <a:pt x="70508" y="19397"/>
                  <a:pt x="72990" y="21879"/>
                  <a:pt x="76552" y="23455"/>
                </a:cubicBezTo>
                <a:cubicBezTo>
                  <a:pt x="75473" y="26765"/>
                  <a:pt x="73487" y="29082"/>
                  <a:pt x="70673" y="30406"/>
                </a:cubicBezTo>
                <a:cubicBezTo>
                  <a:pt x="69044" y="31154"/>
                  <a:pt x="67147" y="31519"/>
                  <a:pt x="65091" y="31519"/>
                </a:cubicBezTo>
                <a:cubicBezTo>
                  <a:pt x="61925" y="31519"/>
                  <a:pt x="58383" y="30654"/>
                  <a:pt x="54870" y="28996"/>
                </a:cubicBezTo>
                <a:cubicBezTo>
                  <a:pt x="48581" y="25938"/>
                  <a:pt x="43615" y="20721"/>
                  <a:pt x="38816" y="15590"/>
                </a:cubicBezTo>
                <a:cubicBezTo>
                  <a:pt x="37326" y="14021"/>
                  <a:pt x="35836" y="12445"/>
                  <a:pt x="34261" y="10876"/>
                </a:cubicBezTo>
                <a:cubicBezTo>
                  <a:pt x="28302" y="5083"/>
                  <a:pt x="24165" y="3428"/>
                  <a:pt x="21602" y="2766"/>
                </a:cubicBezTo>
                <a:cubicBezTo>
                  <a:pt x="20128" y="2353"/>
                  <a:pt x="18706" y="2151"/>
                  <a:pt x="17340" y="2151"/>
                </a:cubicBezTo>
                <a:cubicBezTo>
                  <a:pt x="14872" y="2151"/>
                  <a:pt x="12588" y="2812"/>
                  <a:pt x="10513" y="4090"/>
                </a:cubicBezTo>
                <a:cubicBezTo>
                  <a:pt x="7865" y="5745"/>
                  <a:pt x="5462" y="8473"/>
                  <a:pt x="3562" y="12200"/>
                </a:cubicBezTo>
                <a:cubicBezTo>
                  <a:pt x="2072" y="15179"/>
                  <a:pt x="828" y="18900"/>
                  <a:pt x="0" y="22793"/>
                </a:cubicBezTo>
                <a:cubicBezTo>
                  <a:pt x="0" y="22958"/>
                  <a:pt x="86" y="23124"/>
                  <a:pt x="252" y="23124"/>
                </a:cubicBezTo>
                <a:cubicBezTo>
                  <a:pt x="281" y="23138"/>
                  <a:pt x="311" y="23144"/>
                  <a:pt x="339" y="23144"/>
                </a:cubicBezTo>
                <a:cubicBezTo>
                  <a:pt x="471" y="23144"/>
                  <a:pt x="583" y="23008"/>
                  <a:pt x="583" y="22872"/>
                </a:cubicBezTo>
                <a:cubicBezTo>
                  <a:pt x="3145" y="10545"/>
                  <a:pt x="8607" y="5990"/>
                  <a:pt x="10844" y="4587"/>
                </a:cubicBezTo>
                <a:cubicBezTo>
                  <a:pt x="12854" y="3368"/>
                  <a:pt x="14998" y="2761"/>
                  <a:pt x="17321" y="2761"/>
                </a:cubicBezTo>
                <a:cubicBezTo>
                  <a:pt x="18633" y="2761"/>
                  <a:pt x="20003" y="2955"/>
                  <a:pt x="21437" y="3342"/>
                </a:cubicBezTo>
                <a:cubicBezTo>
                  <a:pt x="23920" y="4004"/>
                  <a:pt x="27971" y="5659"/>
                  <a:pt x="33850" y="11373"/>
                </a:cubicBezTo>
                <a:cubicBezTo>
                  <a:pt x="35340" y="12862"/>
                  <a:pt x="36909" y="14431"/>
                  <a:pt x="38398" y="16007"/>
                </a:cubicBezTo>
                <a:cubicBezTo>
                  <a:pt x="43198" y="21138"/>
                  <a:pt x="48250" y="26434"/>
                  <a:pt x="54619" y="29579"/>
                </a:cubicBezTo>
                <a:cubicBezTo>
                  <a:pt x="57432" y="30903"/>
                  <a:pt x="60332" y="31731"/>
                  <a:pt x="63060" y="32062"/>
                </a:cubicBezTo>
                <a:cubicBezTo>
                  <a:pt x="63722" y="32141"/>
                  <a:pt x="64384" y="32141"/>
                  <a:pt x="65046" y="32141"/>
                </a:cubicBezTo>
                <a:cubicBezTo>
                  <a:pt x="67283" y="32141"/>
                  <a:pt x="69270" y="31731"/>
                  <a:pt x="70925" y="30982"/>
                </a:cubicBezTo>
                <a:cubicBezTo>
                  <a:pt x="73904" y="29579"/>
                  <a:pt x="75969" y="27176"/>
                  <a:pt x="77128" y="23700"/>
                </a:cubicBezTo>
                <a:cubicBezTo>
                  <a:pt x="80369" y="25060"/>
                  <a:pt x="84072" y="25628"/>
                  <a:pt x="87585" y="25628"/>
                </a:cubicBezTo>
                <a:cubicBezTo>
                  <a:pt x="91342" y="25628"/>
                  <a:pt x="94881" y="24978"/>
                  <a:pt x="97406" y="23952"/>
                </a:cubicBezTo>
                <a:cubicBezTo>
                  <a:pt x="102120" y="21965"/>
                  <a:pt x="106423" y="18735"/>
                  <a:pt x="110230" y="14352"/>
                </a:cubicBezTo>
                <a:cubicBezTo>
                  <a:pt x="113540" y="10380"/>
                  <a:pt x="116440" y="5580"/>
                  <a:pt x="118426" y="449"/>
                </a:cubicBezTo>
                <a:cubicBezTo>
                  <a:pt x="118506" y="283"/>
                  <a:pt x="118426" y="118"/>
                  <a:pt x="118261" y="32"/>
                </a:cubicBezTo>
                <a:cubicBezTo>
                  <a:pt x="118217" y="11"/>
                  <a:pt x="118173" y="1"/>
                  <a:pt x="118130" y="1"/>
                </a:cubicBezTo>
                <a:close/>
              </a:path>
            </a:pathLst>
          </a:custGeom>
          <a:solidFill>
            <a:srgbClr val="2371A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6" name="Google Shape;928;p15">
            <a:extLst>
              <a:ext uri="{FF2B5EF4-FFF2-40B4-BE49-F238E27FC236}">
                <a16:creationId xmlns:a16="http://schemas.microsoft.com/office/drawing/2014/main" id="{8D2EB50D-21B1-F813-552A-95B8FF71BA78}"/>
              </a:ext>
            </a:extLst>
          </p:cNvPr>
          <p:cNvSpPr txBox="1">
            <a:spLocks/>
          </p:cNvSpPr>
          <p:nvPr/>
        </p:nvSpPr>
        <p:spPr>
          <a:xfrm>
            <a:off x="399038" y="2499301"/>
            <a:ext cx="2455709" cy="572728"/>
          </a:xfrm>
          <a:prstGeom prst="rect">
            <a:avLst/>
          </a:prstGeom>
          <a:solidFill>
            <a:srgbClr val="E3461E"/>
          </a:solid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L="457200" marR="0" lvl="0"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1pPr>
            <a:lvl2pPr marL="914400" marR="0" lvl="1"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2pPr>
            <a:lvl3pPr marL="1371600" marR="0" lvl="2"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3pPr>
            <a:lvl4pPr marL="1828800" marR="0" lvl="3"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4pPr>
            <a:lvl5pPr marL="2286000" marR="0" lvl="4"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5pPr>
            <a:lvl6pPr marL="2743200" marR="0" lvl="5"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6pPr>
            <a:lvl7pPr marL="3200400" marR="0" lvl="6"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7pPr>
            <a:lvl8pPr marL="3657600" marR="0" lvl="7"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8pPr>
            <a:lvl9pPr marL="4114800" marR="0" lvl="8"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9pPr>
          </a:lstStyle>
          <a:p>
            <a:pPr marL="0" marR="0" lvl="0" indent="0" algn="ctr" defTabSz="914400" rtl="0" eaLnBrk="1" fontAlgn="auto" latinLnBrk="0" hangingPunct="1">
              <a:lnSpc>
                <a:spcPct val="100000"/>
              </a:lnSpc>
              <a:spcBef>
                <a:spcPts val="0"/>
              </a:spcBef>
              <a:spcAft>
                <a:spcPts val="0"/>
              </a:spcAft>
              <a:buClr>
                <a:srgbClr val="064A92"/>
              </a:buClr>
              <a:buSzPts val="1600"/>
              <a:buFont typeface="Alata"/>
              <a:buNone/>
              <a:tabLst/>
              <a:defRPr/>
            </a:pPr>
            <a:r>
              <a:rPr kumimoji="0" lang="en-US" sz="2400" b="0" i="0" u="none" strike="noStrike" kern="0" cap="none" spc="0" normalizeH="0" baseline="0" noProof="0" dirty="0">
                <a:ln>
                  <a:noFill/>
                </a:ln>
                <a:solidFill>
                  <a:srgbClr val="FFFBF7"/>
                </a:solidFill>
                <a:effectLst/>
                <a:uLnTx/>
                <a:uFillTx/>
                <a:latin typeface="UTM Avo" panose="02040603050506020204" pitchFamily="18" charset="0"/>
                <a:ea typeface="Arial"/>
                <a:cs typeface="Arial"/>
                <a:sym typeface="Arial"/>
              </a:rPr>
              <a:t>Cho </a:t>
            </a:r>
            <a:r>
              <a:rPr kumimoji="0" lang="en-US" sz="2400" b="0" i="0" u="none" strike="noStrike" kern="0" cap="none" spc="0" normalizeH="0" baseline="0" noProof="0" dirty="0" err="1">
                <a:ln>
                  <a:noFill/>
                </a:ln>
                <a:solidFill>
                  <a:srgbClr val="FFFBF7"/>
                </a:solidFill>
                <a:effectLst/>
                <a:uLnTx/>
                <a:uFillTx/>
                <a:latin typeface="UTM Avo" panose="02040603050506020204" pitchFamily="18" charset="0"/>
                <a:ea typeface="Arial"/>
                <a:cs typeface="Arial"/>
                <a:sym typeface="Arial"/>
              </a:rPr>
              <a:t>sự</a:t>
            </a:r>
            <a:r>
              <a:rPr kumimoji="0" lang="en-US" sz="2400" b="0" i="0" u="none" strike="noStrike" kern="0" cap="none" spc="0" normalizeH="0" baseline="0" noProof="0" dirty="0">
                <a:ln>
                  <a:noFill/>
                </a:ln>
                <a:solidFill>
                  <a:srgbClr val="FFFBF7"/>
                </a:solidFill>
                <a:effectLst/>
                <a:uLnTx/>
                <a:uFillTx/>
                <a:latin typeface="UTM Avo" panose="02040603050506020204" pitchFamily="18" charset="0"/>
                <a:ea typeface="Arial"/>
                <a:cs typeface="Arial"/>
                <a:sym typeface="Arial"/>
              </a:rPr>
              <a:t> </a:t>
            </a:r>
            <a:r>
              <a:rPr kumimoji="0" lang="en-US" sz="2400" b="0" i="0" u="none" strike="noStrike" kern="0" cap="none" spc="0" normalizeH="0" baseline="0" noProof="0" dirty="0" err="1">
                <a:ln>
                  <a:noFill/>
                </a:ln>
                <a:solidFill>
                  <a:srgbClr val="FFFBF7"/>
                </a:solidFill>
                <a:effectLst/>
                <a:uLnTx/>
                <a:uFillTx/>
                <a:latin typeface="UTM Avo" panose="02040603050506020204" pitchFamily="18" charset="0"/>
                <a:ea typeface="Arial"/>
                <a:cs typeface="Arial"/>
                <a:sym typeface="Arial"/>
              </a:rPr>
              <a:t>việc</a:t>
            </a:r>
            <a:endParaRPr kumimoji="0" lang="en-US" sz="2400" b="0" i="0" u="none" strike="noStrike" kern="0" cap="none" spc="0" normalizeH="0" baseline="0" noProof="0" dirty="0">
              <a:ln>
                <a:noFill/>
              </a:ln>
              <a:solidFill>
                <a:srgbClr val="FFFBF7"/>
              </a:solidFill>
              <a:effectLst/>
              <a:uLnTx/>
              <a:uFillTx/>
              <a:latin typeface="UTM Avo" panose="02040603050506020204" pitchFamily="18" charset="0"/>
              <a:ea typeface="Arial"/>
              <a:cs typeface="Arial"/>
              <a:sym typeface="Arial"/>
            </a:endParaRPr>
          </a:p>
        </p:txBody>
      </p:sp>
      <p:sp>
        <p:nvSpPr>
          <p:cNvPr id="7" name="Google Shape;929;p15">
            <a:extLst>
              <a:ext uri="{FF2B5EF4-FFF2-40B4-BE49-F238E27FC236}">
                <a16:creationId xmlns:a16="http://schemas.microsoft.com/office/drawing/2014/main" id="{98474C2E-887F-E99D-2598-D061F1EB9689}"/>
              </a:ext>
            </a:extLst>
          </p:cNvPr>
          <p:cNvSpPr txBox="1">
            <a:spLocks/>
          </p:cNvSpPr>
          <p:nvPr/>
        </p:nvSpPr>
        <p:spPr>
          <a:xfrm>
            <a:off x="8356950" y="3491528"/>
            <a:ext cx="3617543" cy="1893272"/>
          </a:xfrm>
          <a:prstGeom prst="rect">
            <a:avLst/>
          </a:prstGeom>
          <a:solidFill>
            <a:srgbClr val="E3461E"/>
          </a:solid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1pPr>
            <a:lvl2pPr marL="914400" marR="0" lvl="1"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2pPr>
            <a:lvl3pPr marL="1371600" marR="0" lvl="2"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3pPr>
            <a:lvl4pPr marL="1828800" marR="0" lvl="3"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4pPr>
            <a:lvl5pPr marL="2286000" marR="0" lvl="4"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5pPr>
            <a:lvl6pPr marL="2743200" marR="0" lvl="5"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6pPr>
            <a:lvl7pPr marL="3200400" marR="0" lvl="6"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7pPr>
            <a:lvl8pPr marL="3657600" marR="0" lvl="7"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8pPr>
            <a:lvl9pPr marL="4114800" marR="0" lvl="8"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9pPr>
          </a:lstStyle>
          <a:p>
            <a:pPr marL="0" marR="0" lvl="0" indent="0" algn="just" defTabSz="914400" rtl="0" eaLnBrk="1" fontAlgn="auto" latinLnBrk="0" hangingPunct="1">
              <a:lnSpc>
                <a:spcPct val="150000"/>
              </a:lnSpc>
              <a:spcBef>
                <a:spcPts val="0"/>
              </a:spcBef>
              <a:spcAft>
                <a:spcPts val="0"/>
              </a:spcAft>
              <a:buClr>
                <a:srgbClr val="064A92"/>
              </a:buClr>
              <a:buSzPts val="1600"/>
              <a:buFont typeface="Alata"/>
              <a:buNone/>
              <a:tabLst/>
              <a:defRPr/>
            </a:pPr>
            <a:r>
              <a:rPr kumimoji="0" lang="vi-VN" sz="2400" b="0" i="0" u="none" strike="noStrike" kern="0" cap="none" spc="0" normalizeH="0" baseline="0" noProof="0" dirty="0">
                <a:ln>
                  <a:noFill/>
                </a:ln>
                <a:solidFill>
                  <a:srgbClr val="FFFBF7"/>
                </a:solidFill>
                <a:effectLst/>
                <a:uLnTx/>
                <a:uFillTx/>
                <a:latin typeface="UTM Avo" panose="02040603050506020204" pitchFamily="18" charset="0"/>
                <a:ea typeface="Arial"/>
                <a:cs typeface="Arial"/>
                <a:sym typeface="Arial"/>
              </a:rPr>
              <a:t>Tự chọn một sự việc cụ thể để viết bản tường trình</a:t>
            </a:r>
          </a:p>
        </p:txBody>
      </p:sp>
      <p:grpSp>
        <p:nvGrpSpPr>
          <p:cNvPr id="75" name="Google Shape;934;p15">
            <a:extLst>
              <a:ext uri="{FF2B5EF4-FFF2-40B4-BE49-F238E27FC236}">
                <a16:creationId xmlns:a16="http://schemas.microsoft.com/office/drawing/2014/main" id="{31944FAA-99BA-E7C6-B621-B00D800EDF92}"/>
              </a:ext>
            </a:extLst>
          </p:cNvPr>
          <p:cNvGrpSpPr/>
          <p:nvPr/>
        </p:nvGrpSpPr>
        <p:grpSpPr>
          <a:xfrm rot="-167380">
            <a:off x="8587962" y="1026482"/>
            <a:ext cx="3136956" cy="1310132"/>
            <a:chOff x="1202500" y="3063807"/>
            <a:chExt cx="1138604" cy="492701"/>
          </a:xfrm>
        </p:grpSpPr>
        <p:sp>
          <p:nvSpPr>
            <p:cNvPr id="76" name="Google Shape;935;p15">
              <a:extLst>
                <a:ext uri="{FF2B5EF4-FFF2-40B4-BE49-F238E27FC236}">
                  <a16:creationId xmlns:a16="http://schemas.microsoft.com/office/drawing/2014/main" id="{162D4FC1-F376-1E86-F4D5-4519D51EDF3D}"/>
                </a:ext>
              </a:extLst>
            </p:cNvPr>
            <p:cNvSpPr/>
            <p:nvPr/>
          </p:nvSpPr>
          <p:spPr>
            <a:xfrm>
              <a:off x="1337779" y="3063807"/>
              <a:ext cx="906946" cy="458051"/>
            </a:xfrm>
            <a:custGeom>
              <a:avLst/>
              <a:gdLst/>
              <a:ahLst/>
              <a:cxnLst/>
              <a:rect l="l" t="t" r="r" b="b"/>
              <a:pathLst>
                <a:path w="29714" h="15007" extrusionOk="0">
                  <a:moveTo>
                    <a:pt x="1713" y="1"/>
                  </a:moveTo>
                  <a:lnTo>
                    <a:pt x="0" y="4621"/>
                  </a:lnTo>
                  <a:lnTo>
                    <a:pt x="28001" y="15007"/>
                  </a:lnTo>
                  <a:lnTo>
                    <a:pt x="29714" y="10386"/>
                  </a:lnTo>
                  <a:lnTo>
                    <a:pt x="1713" y="1"/>
                  </a:ln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77" name="Google Shape;936;p15">
              <a:extLst>
                <a:ext uri="{FF2B5EF4-FFF2-40B4-BE49-F238E27FC236}">
                  <a16:creationId xmlns:a16="http://schemas.microsoft.com/office/drawing/2014/main" id="{E0272C2A-687E-60F1-8721-3494C7769088}"/>
                </a:ext>
              </a:extLst>
            </p:cNvPr>
            <p:cNvSpPr/>
            <p:nvPr/>
          </p:nvSpPr>
          <p:spPr>
            <a:xfrm>
              <a:off x="2165691" y="3371999"/>
              <a:ext cx="175413" cy="184509"/>
            </a:xfrm>
            <a:custGeom>
              <a:avLst/>
              <a:gdLst/>
              <a:ahLst/>
              <a:cxnLst/>
              <a:rect l="l" t="t" r="r" b="b"/>
              <a:pathLst>
                <a:path w="5747" h="6045" extrusionOk="0">
                  <a:moveTo>
                    <a:pt x="1785" y="1"/>
                  </a:moveTo>
                  <a:cubicBezTo>
                    <a:pt x="1717" y="1"/>
                    <a:pt x="1658" y="40"/>
                    <a:pt x="1634" y="110"/>
                  </a:cubicBezTo>
                  <a:lnTo>
                    <a:pt x="31" y="4432"/>
                  </a:lnTo>
                  <a:cubicBezTo>
                    <a:pt x="1" y="4511"/>
                    <a:pt x="41" y="4601"/>
                    <a:pt x="131" y="4631"/>
                  </a:cubicBezTo>
                  <a:lnTo>
                    <a:pt x="3915" y="6035"/>
                  </a:lnTo>
                  <a:cubicBezTo>
                    <a:pt x="3932" y="6042"/>
                    <a:pt x="3951" y="6045"/>
                    <a:pt x="3969" y="6045"/>
                  </a:cubicBezTo>
                  <a:cubicBezTo>
                    <a:pt x="4031" y="6045"/>
                    <a:pt x="4090" y="6007"/>
                    <a:pt x="4114" y="5945"/>
                  </a:cubicBezTo>
                  <a:lnTo>
                    <a:pt x="5717" y="1624"/>
                  </a:lnTo>
                  <a:cubicBezTo>
                    <a:pt x="5747" y="1534"/>
                    <a:pt x="5707" y="1444"/>
                    <a:pt x="5627" y="1415"/>
                  </a:cubicBezTo>
                  <a:lnTo>
                    <a:pt x="1843" y="10"/>
                  </a:lnTo>
                  <a:cubicBezTo>
                    <a:pt x="1824" y="4"/>
                    <a:pt x="1804" y="1"/>
                    <a:pt x="1785" y="1"/>
                  </a:cubicBezTo>
                  <a:close/>
                </a:path>
              </a:pathLst>
            </a:custGeom>
            <a:solidFill>
              <a:srgbClr val="E3461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78" name="Google Shape;937;p15">
              <a:extLst>
                <a:ext uri="{FF2B5EF4-FFF2-40B4-BE49-F238E27FC236}">
                  <a16:creationId xmlns:a16="http://schemas.microsoft.com/office/drawing/2014/main" id="{2F7ADE93-03C9-B29E-09FD-81250FD95176}"/>
                </a:ext>
              </a:extLst>
            </p:cNvPr>
            <p:cNvSpPr/>
            <p:nvPr/>
          </p:nvSpPr>
          <p:spPr>
            <a:xfrm>
              <a:off x="1352369" y="3162824"/>
              <a:ext cx="838880" cy="313771"/>
            </a:xfrm>
            <a:custGeom>
              <a:avLst/>
              <a:gdLst/>
              <a:ahLst/>
              <a:cxnLst/>
              <a:rect l="l" t="t" r="r" b="b"/>
              <a:pathLst>
                <a:path w="27484" h="10280" extrusionOk="0">
                  <a:moveTo>
                    <a:pt x="82" y="0"/>
                  </a:moveTo>
                  <a:cubicBezTo>
                    <a:pt x="54" y="0"/>
                    <a:pt x="19" y="18"/>
                    <a:pt x="11" y="43"/>
                  </a:cubicBezTo>
                  <a:cubicBezTo>
                    <a:pt x="0" y="83"/>
                    <a:pt x="20" y="122"/>
                    <a:pt x="51" y="132"/>
                  </a:cubicBezTo>
                  <a:lnTo>
                    <a:pt x="27384" y="10279"/>
                  </a:lnTo>
                  <a:lnTo>
                    <a:pt x="27404" y="10279"/>
                  </a:lnTo>
                  <a:cubicBezTo>
                    <a:pt x="27434" y="10279"/>
                    <a:pt x="27463" y="10259"/>
                    <a:pt x="27474" y="10229"/>
                  </a:cubicBezTo>
                  <a:cubicBezTo>
                    <a:pt x="27483" y="10200"/>
                    <a:pt x="27463" y="10160"/>
                    <a:pt x="27434" y="10140"/>
                  </a:cubicBezTo>
                  <a:lnTo>
                    <a:pt x="100" y="3"/>
                  </a:lnTo>
                  <a:cubicBezTo>
                    <a:pt x="95" y="1"/>
                    <a:pt x="89" y="0"/>
                    <a:pt x="82" y="0"/>
                  </a:cubicBezTo>
                  <a:close/>
                </a:path>
              </a:pathLst>
            </a:custGeom>
            <a:solidFill>
              <a:srgbClr val="2371AD"/>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79" name="Google Shape;938;p15">
              <a:extLst>
                <a:ext uri="{FF2B5EF4-FFF2-40B4-BE49-F238E27FC236}">
                  <a16:creationId xmlns:a16="http://schemas.microsoft.com/office/drawing/2014/main" id="{A89F3512-6D84-F96C-23E2-44B2F089C0EE}"/>
                </a:ext>
              </a:extLst>
            </p:cNvPr>
            <p:cNvSpPr/>
            <p:nvPr/>
          </p:nvSpPr>
          <p:spPr>
            <a:xfrm>
              <a:off x="1374559" y="3102938"/>
              <a:ext cx="838880" cy="313771"/>
            </a:xfrm>
            <a:custGeom>
              <a:avLst/>
              <a:gdLst/>
              <a:ahLst/>
              <a:cxnLst/>
              <a:rect l="l" t="t" r="r" b="b"/>
              <a:pathLst>
                <a:path w="27484" h="10280" extrusionOk="0">
                  <a:moveTo>
                    <a:pt x="84" y="0"/>
                  </a:moveTo>
                  <a:cubicBezTo>
                    <a:pt x="57" y="0"/>
                    <a:pt x="27" y="18"/>
                    <a:pt x="10" y="43"/>
                  </a:cubicBezTo>
                  <a:cubicBezTo>
                    <a:pt x="1" y="83"/>
                    <a:pt x="21" y="122"/>
                    <a:pt x="50" y="133"/>
                  </a:cubicBezTo>
                  <a:lnTo>
                    <a:pt x="27384" y="10279"/>
                  </a:lnTo>
                  <a:lnTo>
                    <a:pt x="27414" y="10279"/>
                  </a:lnTo>
                  <a:cubicBezTo>
                    <a:pt x="27433" y="10279"/>
                    <a:pt x="27464" y="10259"/>
                    <a:pt x="27473" y="10230"/>
                  </a:cubicBezTo>
                  <a:cubicBezTo>
                    <a:pt x="27484" y="10200"/>
                    <a:pt x="27473" y="10160"/>
                    <a:pt x="27433" y="10140"/>
                  </a:cubicBezTo>
                  <a:lnTo>
                    <a:pt x="100" y="3"/>
                  </a:lnTo>
                  <a:cubicBezTo>
                    <a:pt x="95" y="1"/>
                    <a:pt x="90" y="0"/>
                    <a:pt x="84" y="0"/>
                  </a:cubicBezTo>
                  <a:close/>
                </a:path>
              </a:pathLst>
            </a:custGeom>
            <a:solidFill>
              <a:srgbClr val="2371AD"/>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80" name="Google Shape;939;p15">
              <a:extLst>
                <a:ext uri="{FF2B5EF4-FFF2-40B4-BE49-F238E27FC236}">
                  <a16:creationId xmlns:a16="http://schemas.microsoft.com/office/drawing/2014/main" id="{0C49D9F1-5D9D-F61D-A7E8-4748D425911C}"/>
                </a:ext>
              </a:extLst>
            </p:cNvPr>
            <p:cNvSpPr/>
            <p:nvPr/>
          </p:nvSpPr>
          <p:spPr>
            <a:xfrm>
              <a:off x="1213153" y="3063807"/>
              <a:ext cx="176939" cy="141075"/>
            </a:xfrm>
            <a:custGeom>
              <a:avLst/>
              <a:gdLst/>
              <a:ahLst/>
              <a:cxnLst/>
              <a:rect l="l" t="t" r="r" b="b"/>
              <a:pathLst>
                <a:path w="5797" h="4622" extrusionOk="0">
                  <a:moveTo>
                    <a:pt x="5796" y="1"/>
                  </a:moveTo>
                  <a:lnTo>
                    <a:pt x="1" y="479"/>
                  </a:lnTo>
                  <a:lnTo>
                    <a:pt x="4083" y="4621"/>
                  </a:lnTo>
                  <a:lnTo>
                    <a:pt x="5796" y="1"/>
                  </a:lnTo>
                  <a:close/>
                </a:path>
              </a:pathLst>
            </a:custGeom>
            <a:solidFill>
              <a:srgbClr val="2371AD"/>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81" name="Google Shape;940;p15">
              <a:extLst>
                <a:ext uri="{FF2B5EF4-FFF2-40B4-BE49-F238E27FC236}">
                  <a16:creationId xmlns:a16="http://schemas.microsoft.com/office/drawing/2014/main" id="{179CB485-4090-6634-6A2D-DEAF7F42A182}"/>
                </a:ext>
              </a:extLst>
            </p:cNvPr>
            <p:cNvSpPr/>
            <p:nvPr/>
          </p:nvSpPr>
          <p:spPr>
            <a:xfrm>
              <a:off x="1202500" y="3064845"/>
              <a:ext cx="49294" cy="41236"/>
            </a:xfrm>
            <a:custGeom>
              <a:avLst/>
              <a:gdLst/>
              <a:ahLst/>
              <a:cxnLst/>
              <a:rect l="l" t="t" r="r" b="b"/>
              <a:pathLst>
                <a:path w="1615" h="1351" extrusionOk="0">
                  <a:moveTo>
                    <a:pt x="609" y="0"/>
                  </a:moveTo>
                  <a:cubicBezTo>
                    <a:pt x="392" y="0"/>
                    <a:pt x="188" y="138"/>
                    <a:pt x="111" y="355"/>
                  </a:cubicBezTo>
                  <a:cubicBezTo>
                    <a:pt x="1" y="634"/>
                    <a:pt x="151" y="943"/>
                    <a:pt x="429" y="1042"/>
                  </a:cubicBezTo>
                  <a:lnTo>
                    <a:pt x="1246" y="1350"/>
                  </a:lnTo>
                  <a:lnTo>
                    <a:pt x="1615" y="335"/>
                  </a:lnTo>
                  <a:lnTo>
                    <a:pt x="798" y="36"/>
                  </a:lnTo>
                  <a:cubicBezTo>
                    <a:pt x="736" y="12"/>
                    <a:pt x="672" y="0"/>
                    <a:pt x="609" y="0"/>
                  </a:cubicBezTo>
                  <a:close/>
                </a:path>
              </a:pathLst>
            </a:custGeom>
            <a:solidFill>
              <a:srgbClr val="E3461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82" name="Google Shape;941;p15">
              <a:extLst>
                <a:ext uri="{FF2B5EF4-FFF2-40B4-BE49-F238E27FC236}">
                  <a16:creationId xmlns:a16="http://schemas.microsoft.com/office/drawing/2014/main" id="{E0678203-6F8C-75EE-2459-DE3EAB72ACBD}"/>
                </a:ext>
              </a:extLst>
            </p:cNvPr>
            <p:cNvSpPr/>
            <p:nvPr/>
          </p:nvSpPr>
          <p:spPr>
            <a:xfrm>
              <a:off x="2156595" y="3360950"/>
              <a:ext cx="102464" cy="172879"/>
            </a:xfrm>
            <a:custGeom>
              <a:avLst/>
              <a:gdLst/>
              <a:ahLst/>
              <a:cxnLst/>
              <a:rect l="l" t="t" r="r" b="b"/>
              <a:pathLst>
                <a:path w="3357" h="5664" extrusionOk="0">
                  <a:moveTo>
                    <a:pt x="1934" y="0"/>
                  </a:moveTo>
                  <a:cubicBezTo>
                    <a:pt x="1917" y="0"/>
                    <a:pt x="1900" y="10"/>
                    <a:pt x="1892" y="24"/>
                  </a:cubicBezTo>
                  <a:lnTo>
                    <a:pt x="11" y="5103"/>
                  </a:lnTo>
                  <a:cubicBezTo>
                    <a:pt x="0" y="5123"/>
                    <a:pt x="20" y="5142"/>
                    <a:pt x="40" y="5152"/>
                  </a:cubicBezTo>
                  <a:lnTo>
                    <a:pt x="1405" y="5660"/>
                  </a:lnTo>
                  <a:cubicBezTo>
                    <a:pt x="1412" y="5663"/>
                    <a:pt x="1420" y="5664"/>
                    <a:pt x="1426" y="5664"/>
                  </a:cubicBezTo>
                  <a:cubicBezTo>
                    <a:pt x="1444" y="5664"/>
                    <a:pt x="1457" y="5655"/>
                    <a:pt x="1464" y="5640"/>
                  </a:cubicBezTo>
                  <a:lnTo>
                    <a:pt x="3346" y="562"/>
                  </a:lnTo>
                  <a:cubicBezTo>
                    <a:pt x="3356" y="542"/>
                    <a:pt x="3346" y="522"/>
                    <a:pt x="3316" y="512"/>
                  </a:cubicBezTo>
                  <a:lnTo>
                    <a:pt x="1952" y="4"/>
                  </a:lnTo>
                  <a:cubicBezTo>
                    <a:pt x="1947" y="2"/>
                    <a:pt x="1940" y="0"/>
                    <a:pt x="1934" y="0"/>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grpSp>
      <p:sp>
        <p:nvSpPr>
          <p:cNvPr id="83" name="Google Shape;942;p15">
            <a:extLst>
              <a:ext uri="{FF2B5EF4-FFF2-40B4-BE49-F238E27FC236}">
                <a16:creationId xmlns:a16="http://schemas.microsoft.com/office/drawing/2014/main" id="{7401F20B-9A5F-D322-7EB0-5675E1A7E880}"/>
              </a:ext>
            </a:extLst>
          </p:cNvPr>
          <p:cNvSpPr txBox="1">
            <a:spLocks/>
          </p:cNvSpPr>
          <p:nvPr/>
        </p:nvSpPr>
        <p:spPr>
          <a:xfrm>
            <a:off x="4735961" y="1472277"/>
            <a:ext cx="3223600" cy="766024"/>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1pPr>
            <a:lvl2pPr marR="0" lvl="1"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2pPr>
            <a:lvl3pPr marR="0" lvl="2"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3pPr>
            <a:lvl4pPr marR="0" lvl="3"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4pPr>
            <a:lvl5pPr marR="0" lvl="4"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5pPr>
            <a:lvl6pPr marR="0" lvl="5"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6pPr>
            <a:lvl7pPr marR="0" lvl="6"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7pPr>
            <a:lvl8pPr marR="0" lvl="7"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8pPr>
            <a:lvl9pPr marR="0" lvl="8"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9pPr>
          </a:lstStyle>
          <a:p>
            <a:pPr algn="ctr"/>
            <a:r>
              <a:rPr lang="en-US" sz="3200" b="1">
                <a:solidFill>
                  <a:schemeClr val="tx1"/>
                </a:solidFill>
                <a:latin typeface="UTM Avo" panose="02040603050506020204" pitchFamily="18" charset="0"/>
                <a:ea typeface="Arial"/>
                <a:cs typeface="Arial"/>
                <a:sym typeface="Arial"/>
              </a:rPr>
              <a:t>Nhiệm vụ</a:t>
            </a:r>
            <a:endParaRPr lang="en-US" sz="3200" b="1" dirty="0">
              <a:solidFill>
                <a:schemeClr val="tx1"/>
              </a:solidFill>
              <a:latin typeface="UTM Avo" panose="02040603050506020204" pitchFamily="18" charset="0"/>
              <a:ea typeface="Arial"/>
              <a:cs typeface="Arial"/>
              <a:sym typeface="Arial"/>
            </a:endParaRPr>
          </a:p>
        </p:txBody>
      </p:sp>
      <p:sp>
        <p:nvSpPr>
          <p:cNvPr id="84" name="Google Shape;943;p15">
            <a:extLst>
              <a:ext uri="{FF2B5EF4-FFF2-40B4-BE49-F238E27FC236}">
                <a16:creationId xmlns:a16="http://schemas.microsoft.com/office/drawing/2014/main" id="{601169A5-9BD8-6DD2-3EA5-26F837773B9D}"/>
              </a:ext>
            </a:extLst>
          </p:cNvPr>
          <p:cNvSpPr txBox="1"/>
          <p:nvPr/>
        </p:nvSpPr>
        <p:spPr>
          <a:xfrm>
            <a:off x="2522939" y="2142061"/>
            <a:ext cx="7526824" cy="492388"/>
          </a:xfrm>
          <a:prstGeom prst="rect">
            <a:avLst/>
          </a:prstGeom>
          <a:noFill/>
          <a:ln>
            <a:noFill/>
          </a:ln>
        </p:spPr>
        <p:txBody>
          <a:bodyPr spcFirstLastPara="1" wrap="square" lIns="121900" tIns="60933" rIns="121900" bIns="60933" anchor="t" anchorCtr="0">
            <a:spAutoFit/>
          </a:bodyPr>
          <a:lstStyle/>
          <a:p>
            <a:pPr algn="ctr"/>
            <a:r>
              <a:rPr lang="en" sz="2400" dirty="0">
                <a:solidFill>
                  <a:schemeClr val="tx1"/>
                </a:solidFill>
                <a:latin typeface="UTM Avo" panose="02040603050506020204" pitchFamily="18" charset="0"/>
              </a:rPr>
              <a:t>Chọn một trong hai yêu cầu sau để làm bài</a:t>
            </a:r>
            <a:endParaRPr sz="2400" dirty="0">
              <a:solidFill>
                <a:schemeClr val="tx1"/>
              </a:solidFill>
              <a:latin typeface="UTM Avo" panose="02040603050506020204" pitchFamily="18" charset="0"/>
            </a:endParaRPr>
          </a:p>
        </p:txBody>
      </p:sp>
      <p:cxnSp>
        <p:nvCxnSpPr>
          <p:cNvPr id="85" name="Google Shape;944;p15">
            <a:extLst>
              <a:ext uri="{FF2B5EF4-FFF2-40B4-BE49-F238E27FC236}">
                <a16:creationId xmlns:a16="http://schemas.microsoft.com/office/drawing/2014/main" id="{BCBCCE18-380A-1599-01ED-48CA19FB546B}"/>
              </a:ext>
            </a:extLst>
          </p:cNvPr>
          <p:cNvCxnSpPr>
            <a:cxnSpLocks/>
            <a:stCxn id="84" idx="3"/>
          </p:cNvCxnSpPr>
          <p:nvPr/>
        </p:nvCxnSpPr>
        <p:spPr>
          <a:xfrm flipH="1">
            <a:off x="8938027" y="2388255"/>
            <a:ext cx="1111736" cy="392870"/>
          </a:xfrm>
          <a:prstGeom prst="straightConnector1">
            <a:avLst/>
          </a:prstGeom>
          <a:noFill/>
          <a:ln w="28575" cap="flat" cmpd="sng">
            <a:solidFill>
              <a:srgbClr val="FFFBF7"/>
            </a:solidFill>
            <a:prstDash val="dot"/>
            <a:round/>
            <a:headEnd type="none" w="sm" len="sm"/>
            <a:tailEnd type="none" w="sm" len="sm"/>
          </a:ln>
        </p:spPr>
      </p:cxnSp>
      <p:cxnSp>
        <p:nvCxnSpPr>
          <p:cNvPr id="86" name="Google Shape;945;p15">
            <a:extLst>
              <a:ext uri="{FF2B5EF4-FFF2-40B4-BE49-F238E27FC236}">
                <a16:creationId xmlns:a16="http://schemas.microsoft.com/office/drawing/2014/main" id="{F669A2F8-52EC-D98E-D127-DDEA7AE53A12}"/>
              </a:ext>
            </a:extLst>
          </p:cNvPr>
          <p:cNvCxnSpPr>
            <a:cxnSpLocks/>
            <a:endCxn id="7" idx="0"/>
          </p:cNvCxnSpPr>
          <p:nvPr/>
        </p:nvCxnSpPr>
        <p:spPr>
          <a:xfrm>
            <a:off x="10165721" y="2406728"/>
            <a:ext cx="1" cy="1084800"/>
          </a:xfrm>
          <a:prstGeom prst="straightConnector1">
            <a:avLst/>
          </a:prstGeom>
          <a:noFill/>
          <a:ln w="28575" cap="flat" cmpd="sng">
            <a:solidFill>
              <a:schemeClr val="tx1"/>
            </a:solidFill>
            <a:prstDash val="dot"/>
            <a:round/>
            <a:headEnd type="none" w="sm" len="sm"/>
            <a:tailEnd type="oval" w="med" len="med"/>
          </a:ln>
        </p:spPr>
      </p:cxnSp>
      <p:sp>
        <p:nvSpPr>
          <p:cNvPr id="87" name="Google Shape;946;p15">
            <a:extLst>
              <a:ext uri="{FF2B5EF4-FFF2-40B4-BE49-F238E27FC236}">
                <a16:creationId xmlns:a16="http://schemas.microsoft.com/office/drawing/2014/main" id="{01A4223B-83E3-E4F4-9AA6-8B731176597A}"/>
              </a:ext>
            </a:extLst>
          </p:cNvPr>
          <p:cNvSpPr txBox="1"/>
          <p:nvPr/>
        </p:nvSpPr>
        <p:spPr>
          <a:xfrm>
            <a:off x="348235" y="3079281"/>
            <a:ext cx="7634104" cy="3354710"/>
          </a:xfrm>
          <a:prstGeom prst="rect">
            <a:avLst/>
          </a:prstGeom>
          <a:noFill/>
          <a:ln>
            <a:noFill/>
          </a:ln>
        </p:spPr>
        <p:txBody>
          <a:bodyPr spcFirstLastPara="1" wrap="square" lIns="121900" tIns="60933" rIns="121900" bIns="60933" anchor="t" anchorCtr="0">
            <a:spAutoFit/>
          </a:bodyPr>
          <a:lstStyle/>
          <a:p>
            <a:pPr algn="just">
              <a:lnSpc>
                <a:spcPct val="125000"/>
              </a:lnSpc>
            </a:pPr>
            <a:r>
              <a:rPr lang="en" sz="2400" i="1" dirty="0">
                <a:solidFill>
                  <a:schemeClr val="tx1"/>
                </a:solidFill>
                <a:latin typeface="UTM Avo" panose="02040603050506020204" pitchFamily="18" charset="0"/>
              </a:rPr>
              <a:t>Em và một bạn trong lớp có xe đạp giống nhau. Một hôm, tan học, em vội về nên lấy nhầm xe của bạn. Bạn ấy ra về không thấy xe nên đã bảo bác bảo vệ về việc bị mất xe. Sau khi tìm hiểu, bác bảo vệ đã biết em lấy nhầm xe của bạn và yêu cầu em viết tường trình. </a:t>
            </a:r>
            <a:r>
              <a:rPr lang="en" sz="2400" b="1" dirty="0">
                <a:solidFill>
                  <a:srgbClr val="054A92"/>
                </a:solidFill>
                <a:latin typeface="UTM Avo" panose="02040603050506020204" pitchFamily="18" charset="0"/>
              </a:rPr>
              <a:t>Em hãy viết bản tường trình gửi cho phòng bảo vệ của trường. </a:t>
            </a:r>
            <a:endParaRPr sz="2400" b="1" dirty="0">
              <a:solidFill>
                <a:srgbClr val="054A92"/>
              </a:solidFill>
              <a:latin typeface="UTM Avo" panose="02040603050506020204" pitchFamily="18" charset="0"/>
            </a:endParaRPr>
          </a:p>
        </p:txBody>
      </p:sp>
      <p:cxnSp>
        <p:nvCxnSpPr>
          <p:cNvPr id="88" name="Google Shape;947;p15">
            <a:extLst>
              <a:ext uri="{FF2B5EF4-FFF2-40B4-BE49-F238E27FC236}">
                <a16:creationId xmlns:a16="http://schemas.microsoft.com/office/drawing/2014/main" id="{ED703FA7-0040-C126-D109-8F9990C8B857}"/>
              </a:ext>
            </a:extLst>
          </p:cNvPr>
          <p:cNvCxnSpPr>
            <a:cxnSpLocks/>
          </p:cNvCxnSpPr>
          <p:nvPr/>
        </p:nvCxnSpPr>
        <p:spPr>
          <a:xfrm flipV="1">
            <a:off x="399038" y="1958811"/>
            <a:ext cx="2175201" cy="392870"/>
          </a:xfrm>
          <a:prstGeom prst="straightConnector1">
            <a:avLst/>
          </a:prstGeom>
          <a:noFill/>
          <a:ln w="28575" cap="flat" cmpd="sng">
            <a:solidFill>
              <a:srgbClr val="FFFBF7"/>
            </a:solidFill>
            <a:prstDash val="dot"/>
            <a:round/>
            <a:headEnd type="none" w="sm" len="sm"/>
            <a:tailEnd type="none" w="sm" len="sm"/>
          </a:ln>
        </p:spPr>
      </p:cxnSp>
      <p:cxnSp>
        <p:nvCxnSpPr>
          <p:cNvPr id="89" name="Google Shape;948;p15">
            <a:extLst>
              <a:ext uri="{FF2B5EF4-FFF2-40B4-BE49-F238E27FC236}">
                <a16:creationId xmlns:a16="http://schemas.microsoft.com/office/drawing/2014/main" id="{492C4A42-DE72-DEC6-4C6A-CCDEF2EC7715}"/>
              </a:ext>
            </a:extLst>
          </p:cNvPr>
          <p:cNvCxnSpPr>
            <a:endCxn id="6" idx="0"/>
          </p:cNvCxnSpPr>
          <p:nvPr/>
        </p:nvCxnSpPr>
        <p:spPr>
          <a:xfrm>
            <a:off x="1626892" y="1977301"/>
            <a:ext cx="0" cy="522000"/>
          </a:xfrm>
          <a:prstGeom prst="straightConnector1">
            <a:avLst/>
          </a:prstGeom>
          <a:noFill/>
          <a:ln w="28575" cap="flat" cmpd="sng">
            <a:solidFill>
              <a:schemeClr val="tx1"/>
            </a:solidFill>
            <a:prstDash val="dot"/>
            <a:round/>
            <a:headEnd type="none" w="sm" len="sm"/>
            <a:tailEnd type="oval" w="med" len="med"/>
          </a:ln>
        </p:spPr>
      </p:cxnSp>
    </p:spTree>
    <p:extLst>
      <p:ext uri="{BB962C8B-B14F-4D97-AF65-F5344CB8AC3E}">
        <p14:creationId xmlns:p14="http://schemas.microsoft.com/office/powerpoint/2010/main" val="3990896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fade">
                                      <p:cBhvr>
                                        <p:cTn id="7" dur="500"/>
                                        <p:tgtEl>
                                          <p:spTgt spid="8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4"/>
                                        </p:tgtEl>
                                        <p:attrNameLst>
                                          <p:attrName>style.visibility</p:attrName>
                                        </p:attrNameLst>
                                      </p:cBhvr>
                                      <p:to>
                                        <p:strVal val="visible"/>
                                      </p:to>
                                    </p:set>
                                    <p:animEffect transition="in" filter="fade">
                                      <p:cBhvr>
                                        <p:cTn id="12" dur="500"/>
                                        <p:tgtEl>
                                          <p:spTgt spid="8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8"/>
                                        </p:tgtEl>
                                        <p:attrNameLst>
                                          <p:attrName>style.visibility</p:attrName>
                                        </p:attrNameLst>
                                      </p:cBhvr>
                                      <p:to>
                                        <p:strVal val="visible"/>
                                      </p:to>
                                    </p:set>
                                    <p:animEffect transition="in" filter="fade">
                                      <p:cBhvr>
                                        <p:cTn id="17" dur="500"/>
                                        <p:tgtEl>
                                          <p:spTgt spid="88"/>
                                        </p:tgtEl>
                                      </p:cBhvr>
                                    </p:animEffect>
                                  </p:childTnLst>
                                </p:cTn>
                              </p:par>
                              <p:par>
                                <p:cTn id="18" presetID="10" presetClass="entr" presetSubtype="0" fill="hold" nodeType="withEffect">
                                  <p:stCondLst>
                                    <p:cond delay="0"/>
                                  </p:stCondLst>
                                  <p:childTnLst>
                                    <p:set>
                                      <p:cBhvr>
                                        <p:cTn id="19" dur="1" fill="hold">
                                          <p:stCondLst>
                                            <p:cond delay="0"/>
                                          </p:stCondLst>
                                        </p:cTn>
                                        <p:tgtEl>
                                          <p:spTgt spid="89"/>
                                        </p:tgtEl>
                                        <p:attrNameLst>
                                          <p:attrName>style.visibility</p:attrName>
                                        </p:attrNameLst>
                                      </p:cBhvr>
                                      <p:to>
                                        <p:strVal val="visible"/>
                                      </p:to>
                                    </p:set>
                                    <p:animEffect transition="in" filter="fade">
                                      <p:cBhvr>
                                        <p:cTn id="20" dur="500"/>
                                        <p:tgtEl>
                                          <p:spTgt spid="89"/>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par>
                                <p:cTn id="26" presetID="10" presetClass="entr" presetSubtype="0" fill="hold" nodeType="withEffect">
                                  <p:stCondLst>
                                    <p:cond delay="0"/>
                                  </p:stCondLst>
                                  <p:childTnLst>
                                    <p:set>
                                      <p:cBhvr>
                                        <p:cTn id="27" dur="1" fill="hold">
                                          <p:stCondLst>
                                            <p:cond delay="0"/>
                                          </p:stCondLst>
                                        </p:cTn>
                                        <p:tgtEl>
                                          <p:spTgt spid="87"/>
                                        </p:tgtEl>
                                        <p:attrNameLst>
                                          <p:attrName>style.visibility</p:attrName>
                                        </p:attrNameLst>
                                      </p:cBhvr>
                                      <p:to>
                                        <p:strVal val="visible"/>
                                      </p:to>
                                    </p:set>
                                    <p:animEffect transition="in" filter="fade">
                                      <p:cBhvr>
                                        <p:cTn id="28" dur="500"/>
                                        <p:tgtEl>
                                          <p:spTgt spid="8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85"/>
                                        </p:tgtEl>
                                        <p:attrNameLst>
                                          <p:attrName>style.visibility</p:attrName>
                                        </p:attrNameLst>
                                      </p:cBhvr>
                                      <p:to>
                                        <p:strVal val="visible"/>
                                      </p:to>
                                    </p:set>
                                    <p:animEffect transition="in" filter="fade">
                                      <p:cBhvr>
                                        <p:cTn id="33" dur="500"/>
                                        <p:tgtEl>
                                          <p:spTgt spid="85"/>
                                        </p:tgtEl>
                                      </p:cBhvr>
                                    </p:animEffect>
                                  </p:childTnLst>
                                </p:cTn>
                              </p:par>
                              <p:par>
                                <p:cTn id="34" presetID="10" presetClass="entr" presetSubtype="0" fill="hold" nodeType="withEffect">
                                  <p:stCondLst>
                                    <p:cond delay="0"/>
                                  </p:stCondLst>
                                  <p:childTnLst>
                                    <p:set>
                                      <p:cBhvr>
                                        <p:cTn id="35" dur="1" fill="hold">
                                          <p:stCondLst>
                                            <p:cond delay="0"/>
                                          </p:stCondLst>
                                        </p:cTn>
                                        <p:tgtEl>
                                          <p:spTgt spid="86"/>
                                        </p:tgtEl>
                                        <p:attrNameLst>
                                          <p:attrName>style.visibility</p:attrName>
                                        </p:attrNameLst>
                                      </p:cBhvr>
                                      <p:to>
                                        <p:strVal val="visible"/>
                                      </p:to>
                                    </p:set>
                                    <p:animEffect transition="in" filter="fade">
                                      <p:cBhvr>
                                        <p:cTn id="36" dur="500"/>
                                        <p:tgtEl>
                                          <p:spTgt spid="86"/>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953;p16">
            <a:extLst>
              <a:ext uri="{FF2B5EF4-FFF2-40B4-BE49-F238E27FC236}">
                <a16:creationId xmlns:a16="http://schemas.microsoft.com/office/drawing/2014/main" id="{A0531F3E-D36C-CBCC-218A-4C91A8549945}"/>
              </a:ext>
            </a:extLst>
          </p:cNvPr>
          <p:cNvSpPr txBox="1">
            <a:spLocks/>
          </p:cNvSpPr>
          <p:nvPr/>
        </p:nvSpPr>
        <p:spPr>
          <a:xfrm>
            <a:off x="2406696" y="5838555"/>
            <a:ext cx="8093025" cy="763600"/>
          </a:xfrm>
          <a:prstGeom prst="rect">
            <a:avLst/>
          </a:prstGeom>
          <a:solidFill>
            <a:srgbClr val="E3461E"/>
          </a:solid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L="457200" marR="0" lvl="0"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1pPr>
            <a:lvl2pPr marL="914400" marR="0" lvl="1"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2pPr>
            <a:lvl3pPr marL="1371600" marR="0" lvl="2"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3pPr>
            <a:lvl4pPr marL="1828800" marR="0" lvl="3"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4pPr>
            <a:lvl5pPr marL="2286000" marR="0" lvl="4"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5pPr>
            <a:lvl6pPr marL="2743200" marR="0" lvl="5"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6pPr>
            <a:lvl7pPr marL="3200400" marR="0" lvl="6"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7pPr>
            <a:lvl8pPr marL="3657600" marR="0" lvl="7"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8pPr>
            <a:lvl9pPr marL="4114800" marR="0" lvl="8"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9pPr>
          </a:lstStyle>
          <a:p>
            <a:pPr marL="0" marR="0" lvl="0" indent="0" algn="just" defTabSz="914400" rtl="0" eaLnBrk="1" fontAlgn="auto" latinLnBrk="0" hangingPunct="1">
              <a:lnSpc>
                <a:spcPct val="150000"/>
              </a:lnSpc>
              <a:spcBef>
                <a:spcPts val="0"/>
              </a:spcBef>
              <a:spcAft>
                <a:spcPts val="0"/>
              </a:spcAft>
              <a:buClr>
                <a:srgbClr val="064A92"/>
              </a:buClr>
              <a:buSzPts val="1600"/>
              <a:buFont typeface="Alata"/>
              <a:buNone/>
              <a:tabLst/>
              <a:defRPr/>
            </a:pPr>
            <a:r>
              <a:rPr kumimoji="0" lang="vi-VN" sz="2400" b="0" i="0" u="none" strike="noStrike" kern="0" cap="none" spc="0" normalizeH="0" baseline="0" noProof="0">
                <a:ln>
                  <a:noFill/>
                </a:ln>
                <a:solidFill>
                  <a:srgbClr val="FFFBF7"/>
                </a:solidFill>
                <a:effectLst/>
                <a:uLnTx/>
                <a:uFillTx/>
                <a:latin typeface="UTM Avo" panose="02040603050506020204" pitchFamily="18" charset="0"/>
                <a:ea typeface="Arial"/>
                <a:cs typeface="Arial"/>
                <a:sym typeface="Arial"/>
              </a:rPr>
              <a:t>Xem trước mẫu của một bản tường trình.</a:t>
            </a:r>
            <a:endParaRPr kumimoji="0" lang="vi-VN" sz="2400" b="0" i="0" u="none" strike="noStrike" kern="0" cap="none" spc="0" normalizeH="0" baseline="0" noProof="0" dirty="0">
              <a:ln>
                <a:noFill/>
              </a:ln>
              <a:solidFill>
                <a:srgbClr val="FFFBF7"/>
              </a:solidFill>
              <a:effectLst/>
              <a:uLnTx/>
              <a:uFillTx/>
              <a:latin typeface="UTM Avo" panose="02040603050506020204" pitchFamily="18" charset="0"/>
              <a:ea typeface="Arial"/>
              <a:cs typeface="Arial"/>
              <a:sym typeface="Arial"/>
            </a:endParaRPr>
          </a:p>
        </p:txBody>
      </p:sp>
      <p:sp>
        <p:nvSpPr>
          <p:cNvPr id="4" name="Google Shape;954;p16">
            <a:extLst>
              <a:ext uri="{FF2B5EF4-FFF2-40B4-BE49-F238E27FC236}">
                <a16:creationId xmlns:a16="http://schemas.microsoft.com/office/drawing/2014/main" id="{7CFD55BD-A2A0-9F67-998B-6359584BC72E}"/>
              </a:ext>
            </a:extLst>
          </p:cNvPr>
          <p:cNvSpPr txBox="1">
            <a:spLocks/>
          </p:cNvSpPr>
          <p:nvPr/>
        </p:nvSpPr>
        <p:spPr>
          <a:xfrm>
            <a:off x="2406712" y="3005219"/>
            <a:ext cx="8093025" cy="763600"/>
          </a:xfrm>
          <a:prstGeom prst="rect">
            <a:avLst/>
          </a:prstGeom>
          <a:solidFill>
            <a:srgbClr val="E3461E"/>
          </a:solid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L="457200" marR="0" lvl="0"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1pPr>
            <a:lvl2pPr marL="914400" marR="0" lvl="1"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2pPr>
            <a:lvl3pPr marL="1371600" marR="0" lvl="2"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3pPr>
            <a:lvl4pPr marL="1828800" marR="0" lvl="3"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4pPr>
            <a:lvl5pPr marL="2286000" marR="0" lvl="4"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5pPr>
            <a:lvl6pPr marL="2743200" marR="0" lvl="5"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6pPr>
            <a:lvl7pPr marL="3200400" marR="0" lvl="6"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7pPr>
            <a:lvl8pPr marL="3657600" marR="0" lvl="7"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8pPr>
            <a:lvl9pPr marL="4114800" marR="0" lvl="8"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9pPr>
          </a:lstStyle>
          <a:p>
            <a:pPr marL="0" marR="0" lvl="0" indent="0" algn="just" defTabSz="914400" rtl="0" eaLnBrk="1" fontAlgn="auto" latinLnBrk="0" hangingPunct="1">
              <a:lnSpc>
                <a:spcPct val="150000"/>
              </a:lnSpc>
              <a:spcBef>
                <a:spcPts val="0"/>
              </a:spcBef>
              <a:spcAft>
                <a:spcPts val="0"/>
              </a:spcAft>
              <a:buClr>
                <a:srgbClr val="064A92"/>
              </a:buClr>
              <a:buSzPts val="1600"/>
              <a:buFont typeface="Alata"/>
              <a:buNone/>
              <a:tabLst/>
              <a:defRPr/>
            </a:pPr>
            <a:r>
              <a:rPr kumimoji="0" lang="vi-VN" sz="2400" b="0" i="0" u="none" strike="noStrike" kern="0" cap="none" spc="0" normalizeH="0" baseline="0" noProof="0" dirty="0">
                <a:ln>
                  <a:noFill/>
                </a:ln>
                <a:solidFill>
                  <a:srgbClr val="FFFBF7"/>
                </a:solidFill>
                <a:effectLst/>
                <a:uLnTx/>
                <a:uFillTx/>
                <a:latin typeface="UTM Avo" panose="02040603050506020204" pitchFamily="18" charset="0"/>
                <a:ea typeface="Arial"/>
                <a:cs typeface="Arial"/>
                <a:sym typeface="Arial"/>
              </a:rPr>
              <a:t>Xác định sự việc cần viết tường trình.</a:t>
            </a:r>
          </a:p>
        </p:txBody>
      </p:sp>
      <p:sp>
        <p:nvSpPr>
          <p:cNvPr id="26" name="Google Shape;955;p16">
            <a:extLst>
              <a:ext uri="{FF2B5EF4-FFF2-40B4-BE49-F238E27FC236}">
                <a16:creationId xmlns:a16="http://schemas.microsoft.com/office/drawing/2014/main" id="{77151CD5-5882-BE69-CD7D-FA81CDE17B9F}"/>
              </a:ext>
            </a:extLst>
          </p:cNvPr>
          <p:cNvSpPr txBox="1">
            <a:spLocks/>
          </p:cNvSpPr>
          <p:nvPr/>
        </p:nvSpPr>
        <p:spPr>
          <a:xfrm>
            <a:off x="2406548" y="3909017"/>
            <a:ext cx="8093025" cy="1776655"/>
          </a:xfrm>
          <a:prstGeom prst="rect">
            <a:avLst/>
          </a:prstGeom>
          <a:solidFill>
            <a:srgbClr val="E3461E"/>
          </a:solid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L="457200" marR="0" lvl="0"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1pPr>
            <a:lvl2pPr marL="914400" marR="0" lvl="1"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2pPr>
            <a:lvl3pPr marL="1371600" marR="0" lvl="2"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3pPr>
            <a:lvl4pPr marL="1828800" marR="0" lvl="3"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4pPr>
            <a:lvl5pPr marL="2286000" marR="0" lvl="4"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5pPr>
            <a:lvl6pPr marL="2743200" marR="0" lvl="5"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6pPr>
            <a:lvl7pPr marL="3200400" marR="0" lvl="6"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7pPr>
            <a:lvl8pPr marL="3657600" marR="0" lvl="7"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8pPr>
            <a:lvl9pPr marL="4114800" marR="0" lvl="8" indent="-330200" algn="l" rtl="0">
              <a:lnSpc>
                <a:spcPct val="100000"/>
              </a:lnSpc>
              <a:spcBef>
                <a:spcPts val="0"/>
              </a:spcBef>
              <a:spcAft>
                <a:spcPts val="0"/>
              </a:spcAft>
              <a:buClr>
                <a:schemeClr val="dk1"/>
              </a:buClr>
              <a:buSzPts val="1600"/>
              <a:buFont typeface="Alata"/>
              <a:buChar char="■"/>
              <a:defRPr sz="1600" b="0" i="0" u="none" strike="noStrike" cap="none">
                <a:solidFill>
                  <a:schemeClr val="dk1"/>
                </a:solidFill>
                <a:latin typeface="Alata"/>
                <a:ea typeface="Alata"/>
                <a:cs typeface="Alata"/>
                <a:sym typeface="Alata"/>
              </a:defRPr>
            </a:lvl9pPr>
          </a:lstStyle>
          <a:p>
            <a:pPr marL="0" marR="0" lvl="0" indent="0" algn="just" defTabSz="914400" rtl="0" eaLnBrk="1" fontAlgn="auto" latinLnBrk="0" hangingPunct="1">
              <a:lnSpc>
                <a:spcPct val="150000"/>
              </a:lnSpc>
              <a:spcBef>
                <a:spcPts val="0"/>
              </a:spcBef>
              <a:spcAft>
                <a:spcPts val="0"/>
              </a:spcAft>
              <a:buClr>
                <a:srgbClr val="064A92"/>
              </a:buClr>
              <a:buSzPts val="1600"/>
              <a:buFont typeface="Alata"/>
              <a:buNone/>
              <a:tabLst/>
              <a:defRPr/>
            </a:pPr>
            <a:r>
              <a:rPr kumimoji="0" lang="vi-VN" sz="2400" b="0" i="0" u="none" strike="noStrike" kern="0" cap="none" spc="0" normalizeH="0" baseline="0" noProof="0">
                <a:ln>
                  <a:noFill/>
                </a:ln>
                <a:solidFill>
                  <a:srgbClr val="FFFBF7"/>
                </a:solidFill>
                <a:effectLst/>
                <a:uLnTx/>
                <a:uFillTx/>
                <a:latin typeface="UTM Avo" panose="02040603050506020204" pitchFamily="18" charset="0"/>
                <a:ea typeface="Arial"/>
                <a:cs typeface="Arial"/>
                <a:sym typeface="Arial"/>
              </a:rPr>
              <a:t>Thu thập thông tin liên quan đến sự việc ấy, xác định mức độ liên quan, trách nhiệm của bản thân đối với sự việc (là người tham gia hay chứng kiến).</a:t>
            </a:r>
            <a:endParaRPr kumimoji="0" lang="vi-VN" sz="2800" b="0" i="0" u="none" strike="noStrike" kern="0" cap="none" spc="0" normalizeH="0" baseline="0" noProof="0" dirty="0">
              <a:ln>
                <a:noFill/>
              </a:ln>
              <a:solidFill>
                <a:srgbClr val="FFFBF7"/>
              </a:solidFill>
              <a:effectLst/>
              <a:uLnTx/>
              <a:uFillTx/>
              <a:latin typeface="UTM Avo" panose="02040603050506020204" pitchFamily="18" charset="0"/>
              <a:ea typeface="Arial"/>
              <a:cs typeface="Arial"/>
              <a:sym typeface="Arial"/>
            </a:endParaRPr>
          </a:p>
        </p:txBody>
      </p:sp>
      <p:sp>
        <p:nvSpPr>
          <p:cNvPr id="27" name="Google Shape;956;p16">
            <a:extLst>
              <a:ext uri="{FF2B5EF4-FFF2-40B4-BE49-F238E27FC236}">
                <a16:creationId xmlns:a16="http://schemas.microsoft.com/office/drawing/2014/main" id="{4A0BFE5E-40FB-73BF-A532-5B996FF50EFE}"/>
              </a:ext>
            </a:extLst>
          </p:cNvPr>
          <p:cNvSpPr/>
          <p:nvPr/>
        </p:nvSpPr>
        <p:spPr>
          <a:xfrm>
            <a:off x="1692263" y="3163136"/>
            <a:ext cx="452800" cy="452800"/>
          </a:xfrm>
          <a:prstGeom prst="rect">
            <a:avLst/>
          </a:prstGeom>
          <a:solidFill>
            <a:srgbClr val="E3461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28" name="Google Shape;957;p16">
            <a:extLst>
              <a:ext uri="{FF2B5EF4-FFF2-40B4-BE49-F238E27FC236}">
                <a16:creationId xmlns:a16="http://schemas.microsoft.com/office/drawing/2014/main" id="{63A12CF0-39FE-2C4F-D888-F3B0A6176D77}"/>
              </a:ext>
            </a:extLst>
          </p:cNvPr>
          <p:cNvSpPr/>
          <p:nvPr/>
        </p:nvSpPr>
        <p:spPr>
          <a:xfrm>
            <a:off x="1692263" y="4573242"/>
            <a:ext cx="452800" cy="452800"/>
          </a:xfrm>
          <a:prstGeom prst="rect">
            <a:avLst/>
          </a:prstGeom>
          <a:solidFill>
            <a:srgbClr val="2471A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29" name="Google Shape;958;p16">
            <a:extLst>
              <a:ext uri="{FF2B5EF4-FFF2-40B4-BE49-F238E27FC236}">
                <a16:creationId xmlns:a16="http://schemas.microsoft.com/office/drawing/2014/main" id="{9CCD3B37-6125-66F2-ECC0-DDDC709B5A87}"/>
              </a:ext>
            </a:extLst>
          </p:cNvPr>
          <p:cNvSpPr/>
          <p:nvPr/>
        </p:nvSpPr>
        <p:spPr>
          <a:xfrm>
            <a:off x="1692263" y="5991355"/>
            <a:ext cx="452800" cy="452800"/>
          </a:xfrm>
          <a:prstGeom prst="rect">
            <a:avLst/>
          </a:prstGeom>
          <a:solidFill>
            <a:srgbClr val="064A9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grpSp>
        <p:nvGrpSpPr>
          <p:cNvPr id="30" name="Google Shape;959;p16">
            <a:extLst>
              <a:ext uri="{FF2B5EF4-FFF2-40B4-BE49-F238E27FC236}">
                <a16:creationId xmlns:a16="http://schemas.microsoft.com/office/drawing/2014/main" id="{9E9944F1-3283-628A-74A3-C27D3C7B34A9}"/>
              </a:ext>
            </a:extLst>
          </p:cNvPr>
          <p:cNvGrpSpPr/>
          <p:nvPr/>
        </p:nvGrpSpPr>
        <p:grpSpPr>
          <a:xfrm rot="-2699512">
            <a:off x="1046605" y="1781655"/>
            <a:ext cx="699015" cy="335167"/>
            <a:chOff x="-1650450" y="4728250"/>
            <a:chExt cx="1053000" cy="504825"/>
          </a:xfrm>
        </p:grpSpPr>
        <p:sp>
          <p:nvSpPr>
            <p:cNvPr id="31" name="Google Shape;960;p16">
              <a:extLst>
                <a:ext uri="{FF2B5EF4-FFF2-40B4-BE49-F238E27FC236}">
                  <a16:creationId xmlns:a16="http://schemas.microsoft.com/office/drawing/2014/main" id="{BA20AB73-78DD-BBE6-192E-C152647C20A3}"/>
                </a:ext>
              </a:extLst>
            </p:cNvPr>
            <p:cNvSpPr/>
            <p:nvPr/>
          </p:nvSpPr>
          <p:spPr>
            <a:xfrm>
              <a:off x="-1650450" y="5032350"/>
              <a:ext cx="144825" cy="200725"/>
            </a:xfrm>
            <a:custGeom>
              <a:avLst/>
              <a:gdLst/>
              <a:ahLst/>
              <a:cxnLst/>
              <a:rect l="l" t="t" r="r" b="b"/>
              <a:pathLst>
                <a:path w="5793" h="8029" extrusionOk="0">
                  <a:moveTo>
                    <a:pt x="703" y="1"/>
                  </a:moveTo>
                  <a:cubicBezTo>
                    <a:pt x="598" y="1"/>
                    <a:pt x="495" y="29"/>
                    <a:pt x="411" y="84"/>
                  </a:cubicBezTo>
                  <a:cubicBezTo>
                    <a:pt x="79" y="329"/>
                    <a:pt x="0" y="660"/>
                    <a:pt x="166" y="991"/>
                  </a:cubicBezTo>
                  <a:lnTo>
                    <a:pt x="4548" y="7698"/>
                  </a:lnTo>
                  <a:cubicBezTo>
                    <a:pt x="4714" y="7943"/>
                    <a:pt x="4879" y="8029"/>
                    <a:pt x="5131" y="8029"/>
                  </a:cubicBezTo>
                  <a:cubicBezTo>
                    <a:pt x="5210" y="8029"/>
                    <a:pt x="5296" y="7943"/>
                    <a:pt x="5462" y="7943"/>
                  </a:cubicBezTo>
                  <a:cubicBezTo>
                    <a:pt x="5707" y="7698"/>
                    <a:pt x="5793" y="7367"/>
                    <a:pt x="5627" y="7036"/>
                  </a:cubicBezTo>
                  <a:lnTo>
                    <a:pt x="1238" y="329"/>
                  </a:lnTo>
                  <a:cubicBezTo>
                    <a:pt x="1128" y="110"/>
                    <a:pt x="910" y="1"/>
                    <a:pt x="703" y="1"/>
                  </a:cubicBezTo>
                  <a:close/>
                </a:path>
              </a:pathLst>
            </a:custGeom>
            <a:solidFill>
              <a:srgbClr val="2371A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32" name="Google Shape;961;p16">
              <a:extLst>
                <a:ext uri="{FF2B5EF4-FFF2-40B4-BE49-F238E27FC236}">
                  <a16:creationId xmlns:a16="http://schemas.microsoft.com/office/drawing/2014/main" id="{DC5751AD-97CD-25E1-344B-A0F1EA1FE9EF}"/>
                </a:ext>
              </a:extLst>
            </p:cNvPr>
            <p:cNvSpPr/>
            <p:nvPr/>
          </p:nvSpPr>
          <p:spPr>
            <a:xfrm>
              <a:off x="-1172625" y="4728250"/>
              <a:ext cx="31125" cy="419925"/>
            </a:xfrm>
            <a:custGeom>
              <a:avLst/>
              <a:gdLst/>
              <a:ahLst/>
              <a:cxnLst/>
              <a:rect l="l" t="t" r="r" b="b"/>
              <a:pathLst>
                <a:path w="1245" h="16797" extrusionOk="0">
                  <a:moveTo>
                    <a:pt x="662" y="0"/>
                  </a:moveTo>
                  <a:cubicBezTo>
                    <a:pt x="252" y="0"/>
                    <a:pt x="0" y="332"/>
                    <a:pt x="0" y="663"/>
                  </a:cubicBezTo>
                  <a:lnTo>
                    <a:pt x="0" y="16221"/>
                  </a:lnTo>
                  <a:cubicBezTo>
                    <a:pt x="0" y="16552"/>
                    <a:pt x="252" y="16797"/>
                    <a:pt x="662" y="16797"/>
                  </a:cubicBezTo>
                  <a:cubicBezTo>
                    <a:pt x="993" y="16797"/>
                    <a:pt x="1245" y="16552"/>
                    <a:pt x="1245" y="16221"/>
                  </a:cubicBezTo>
                  <a:lnTo>
                    <a:pt x="1245" y="663"/>
                  </a:lnTo>
                  <a:cubicBezTo>
                    <a:pt x="1245" y="332"/>
                    <a:pt x="993" y="0"/>
                    <a:pt x="662" y="0"/>
                  </a:cubicBezTo>
                  <a:close/>
                </a:path>
              </a:pathLst>
            </a:custGeom>
            <a:solidFill>
              <a:srgbClr val="2371A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66" name="Google Shape;962;p16">
              <a:extLst>
                <a:ext uri="{FF2B5EF4-FFF2-40B4-BE49-F238E27FC236}">
                  <a16:creationId xmlns:a16="http://schemas.microsoft.com/office/drawing/2014/main" id="{584B1FFD-1DB3-B654-6CA1-D149BFF244AA}"/>
                </a:ext>
              </a:extLst>
            </p:cNvPr>
            <p:cNvSpPr/>
            <p:nvPr/>
          </p:nvSpPr>
          <p:spPr>
            <a:xfrm>
              <a:off x="-760850" y="5032725"/>
              <a:ext cx="163400" cy="189925"/>
            </a:xfrm>
            <a:custGeom>
              <a:avLst/>
              <a:gdLst/>
              <a:ahLst/>
              <a:cxnLst/>
              <a:rect l="l" t="t" r="r" b="b"/>
              <a:pathLst>
                <a:path w="6536" h="7597" extrusionOk="0">
                  <a:moveTo>
                    <a:pt x="5837" y="0"/>
                  </a:moveTo>
                  <a:cubicBezTo>
                    <a:pt x="5654" y="0"/>
                    <a:pt x="5473" y="89"/>
                    <a:pt x="5377" y="235"/>
                  </a:cubicBezTo>
                  <a:lnTo>
                    <a:pt x="246" y="6604"/>
                  </a:lnTo>
                  <a:cubicBezTo>
                    <a:pt x="1" y="6855"/>
                    <a:pt x="1" y="7266"/>
                    <a:pt x="332" y="7431"/>
                  </a:cubicBezTo>
                  <a:cubicBezTo>
                    <a:pt x="411" y="7517"/>
                    <a:pt x="577" y="7597"/>
                    <a:pt x="663" y="7597"/>
                  </a:cubicBezTo>
                  <a:cubicBezTo>
                    <a:pt x="908" y="7597"/>
                    <a:pt x="1073" y="7517"/>
                    <a:pt x="1159" y="7352"/>
                  </a:cubicBezTo>
                  <a:lnTo>
                    <a:pt x="6290" y="1062"/>
                  </a:lnTo>
                  <a:cubicBezTo>
                    <a:pt x="6535" y="731"/>
                    <a:pt x="6456" y="400"/>
                    <a:pt x="6204" y="149"/>
                  </a:cubicBezTo>
                  <a:cubicBezTo>
                    <a:pt x="6102" y="46"/>
                    <a:pt x="5969" y="0"/>
                    <a:pt x="5837" y="0"/>
                  </a:cubicBezTo>
                  <a:close/>
                </a:path>
              </a:pathLst>
            </a:custGeom>
            <a:solidFill>
              <a:srgbClr val="2371A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grpSp>
      <p:sp>
        <p:nvSpPr>
          <p:cNvPr id="67" name="Google Shape;963;p16">
            <a:extLst>
              <a:ext uri="{FF2B5EF4-FFF2-40B4-BE49-F238E27FC236}">
                <a16:creationId xmlns:a16="http://schemas.microsoft.com/office/drawing/2014/main" id="{DA211DEC-6C02-EF66-C8D8-4CD4F0F16FA0}"/>
              </a:ext>
            </a:extLst>
          </p:cNvPr>
          <p:cNvSpPr txBox="1">
            <a:spLocks/>
          </p:cNvSpPr>
          <p:nvPr/>
        </p:nvSpPr>
        <p:spPr>
          <a:xfrm>
            <a:off x="1030456" y="1935250"/>
            <a:ext cx="4730380" cy="699016"/>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1pPr>
            <a:lvl2pPr marR="0" lvl="1"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2pPr>
            <a:lvl3pPr marR="0" lvl="2"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3pPr>
            <a:lvl4pPr marR="0" lvl="3"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4pPr>
            <a:lvl5pPr marR="0" lvl="4"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5pPr>
            <a:lvl6pPr marR="0" lvl="5"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6pPr>
            <a:lvl7pPr marR="0" lvl="6"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7pPr>
            <a:lvl8pPr marR="0" lvl="7"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8pPr>
            <a:lvl9pPr marR="0" lvl="8" algn="l" rtl="0">
              <a:lnSpc>
                <a:spcPct val="100000"/>
              </a:lnSpc>
              <a:spcBef>
                <a:spcPts val="0"/>
              </a:spcBef>
              <a:spcAft>
                <a:spcPts val="0"/>
              </a:spcAft>
              <a:buClr>
                <a:schemeClr val="dk1"/>
              </a:buClr>
              <a:buSzPts val="3400"/>
              <a:buFont typeface="Baloo 2 ExtraBold"/>
              <a:buNone/>
              <a:defRPr sz="3400" b="0" i="0" u="none" strike="noStrike" cap="none">
                <a:solidFill>
                  <a:schemeClr val="dk1"/>
                </a:solidFill>
                <a:latin typeface="Baloo 2 ExtraBold"/>
                <a:ea typeface="Baloo 2 ExtraBold"/>
                <a:cs typeface="Baloo 2 ExtraBold"/>
                <a:sym typeface="Baloo 2 ExtraBold"/>
              </a:defRPr>
            </a:lvl9pPr>
          </a:lstStyle>
          <a:p>
            <a:pPr algn="ctr"/>
            <a:r>
              <a:rPr lang="vi-VN" sz="2800" b="1">
                <a:solidFill>
                  <a:schemeClr val="tx1"/>
                </a:solidFill>
                <a:latin typeface="UTM Avo" panose="02040603050506020204" pitchFamily="18" charset="0"/>
                <a:ea typeface="Arial"/>
                <a:cs typeface="Arial"/>
                <a:sym typeface="Arial"/>
              </a:rPr>
              <a:t>Các bước chuẩn bị </a:t>
            </a:r>
            <a:endParaRPr lang="vi-VN" sz="2800" b="1" dirty="0">
              <a:solidFill>
                <a:schemeClr val="tx1"/>
              </a:solidFill>
              <a:latin typeface="UTM Avo" panose="02040603050506020204" pitchFamily="18" charset="0"/>
              <a:ea typeface="Arial"/>
              <a:cs typeface="Arial"/>
              <a:sym typeface="Arial"/>
            </a:endParaRPr>
          </a:p>
        </p:txBody>
      </p:sp>
    </p:spTree>
    <p:extLst>
      <p:ext uri="{BB962C8B-B14F-4D97-AF65-F5344CB8AC3E}">
        <p14:creationId xmlns:p14="http://schemas.microsoft.com/office/powerpoint/2010/main" val="984704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fade">
                                      <p:cBhvr>
                                        <p:cTn id="7" dur="500"/>
                                        <p:tgtEl>
                                          <p:spTgt spid="6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500"/>
                                        <p:tgtEl>
                                          <p:spTgt spid="2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fade">
                                      <p:cBhvr>
                                        <p:cTn id="20" dur="500"/>
                                        <p:tgtEl>
                                          <p:spTgt spid="28"/>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500"/>
                                        <p:tgtEl>
                                          <p:spTgt spid="26"/>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500"/>
                                        <p:tgtEl>
                                          <p:spTgt spid="29"/>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26" grpId="0" animBg="1"/>
      <p:bldP spid="27" grpId="0" animBg="1"/>
      <p:bldP spid="28" grpId="0" animBg="1"/>
      <p:bldP spid="2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oogle Shape;968;p17">
            <a:extLst>
              <a:ext uri="{FF2B5EF4-FFF2-40B4-BE49-F238E27FC236}">
                <a16:creationId xmlns:a16="http://schemas.microsoft.com/office/drawing/2014/main" id="{EC912482-3BE5-4337-9CAC-8EC0B65C8B1B}"/>
              </a:ext>
            </a:extLst>
          </p:cNvPr>
          <p:cNvGrpSpPr/>
          <p:nvPr/>
        </p:nvGrpSpPr>
        <p:grpSpPr>
          <a:xfrm>
            <a:off x="8513458" y="2266887"/>
            <a:ext cx="3510746" cy="4025565"/>
            <a:chOff x="3431916" y="2519671"/>
            <a:chExt cx="1138573" cy="1305534"/>
          </a:xfrm>
        </p:grpSpPr>
        <p:sp>
          <p:nvSpPr>
            <p:cNvPr id="5" name="Google Shape;969;p17">
              <a:extLst>
                <a:ext uri="{FF2B5EF4-FFF2-40B4-BE49-F238E27FC236}">
                  <a16:creationId xmlns:a16="http://schemas.microsoft.com/office/drawing/2014/main" id="{53609265-E581-728F-8E6B-B791EC3AF4A2}"/>
                </a:ext>
              </a:extLst>
            </p:cNvPr>
            <p:cNvSpPr/>
            <p:nvPr/>
          </p:nvSpPr>
          <p:spPr>
            <a:xfrm>
              <a:off x="3633125" y="2852648"/>
              <a:ext cx="175077" cy="128805"/>
            </a:xfrm>
            <a:custGeom>
              <a:avLst/>
              <a:gdLst/>
              <a:ahLst/>
              <a:cxnLst/>
              <a:rect l="l" t="t" r="r" b="b"/>
              <a:pathLst>
                <a:path w="5736" h="4220" extrusionOk="0">
                  <a:moveTo>
                    <a:pt x="1044" y="1"/>
                  </a:moveTo>
                  <a:cubicBezTo>
                    <a:pt x="760" y="1"/>
                    <a:pt x="531" y="50"/>
                    <a:pt x="409" y="148"/>
                  </a:cubicBezTo>
                  <a:cubicBezTo>
                    <a:pt x="0" y="476"/>
                    <a:pt x="498" y="1053"/>
                    <a:pt x="996" y="1562"/>
                  </a:cubicBezTo>
                  <a:cubicBezTo>
                    <a:pt x="1484" y="2059"/>
                    <a:pt x="4611" y="4220"/>
                    <a:pt x="4611" y="4220"/>
                  </a:cubicBezTo>
                  <a:lnTo>
                    <a:pt x="5736" y="2896"/>
                  </a:lnTo>
                  <a:cubicBezTo>
                    <a:pt x="5736" y="2896"/>
                    <a:pt x="4053" y="1472"/>
                    <a:pt x="3197" y="755"/>
                  </a:cubicBezTo>
                  <a:cubicBezTo>
                    <a:pt x="2603" y="251"/>
                    <a:pt x="1684" y="1"/>
                    <a:pt x="1044" y="1"/>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6" name="Google Shape;970;p17">
              <a:extLst>
                <a:ext uri="{FF2B5EF4-FFF2-40B4-BE49-F238E27FC236}">
                  <a16:creationId xmlns:a16="http://schemas.microsoft.com/office/drawing/2014/main" id="{73E7B712-131F-35D4-8640-88D2602F8A53}"/>
                </a:ext>
              </a:extLst>
            </p:cNvPr>
            <p:cNvSpPr/>
            <p:nvPr/>
          </p:nvSpPr>
          <p:spPr>
            <a:xfrm>
              <a:off x="3638283" y="2850450"/>
              <a:ext cx="172971" cy="133750"/>
            </a:xfrm>
            <a:custGeom>
              <a:avLst/>
              <a:gdLst/>
              <a:ahLst/>
              <a:cxnLst/>
              <a:rect l="l" t="t" r="r" b="b"/>
              <a:pathLst>
                <a:path w="5667" h="4382" extrusionOk="0">
                  <a:moveTo>
                    <a:pt x="877" y="140"/>
                  </a:moveTo>
                  <a:cubicBezTo>
                    <a:pt x="1495" y="140"/>
                    <a:pt x="2400" y="388"/>
                    <a:pt x="2978" y="877"/>
                  </a:cubicBezTo>
                  <a:cubicBezTo>
                    <a:pt x="3745" y="1524"/>
                    <a:pt x="5168" y="2729"/>
                    <a:pt x="5467" y="2977"/>
                  </a:cubicBezTo>
                  <a:lnTo>
                    <a:pt x="4432" y="4192"/>
                  </a:lnTo>
                  <a:cubicBezTo>
                    <a:pt x="4024" y="3913"/>
                    <a:pt x="1325" y="2041"/>
                    <a:pt x="877" y="1583"/>
                  </a:cubicBezTo>
                  <a:cubicBezTo>
                    <a:pt x="508" y="1215"/>
                    <a:pt x="140" y="797"/>
                    <a:pt x="160" y="498"/>
                  </a:cubicBezTo>
                  <a:cubicBezTo>
                    <a:pt x="170" y="419"/>
                    <a:pt x="210" y="339"/>
                    <a:pt x="280" y="279"/>
                  </a:cubicBezTo>
                  <a:cubicBezTo>
                    <a:pt x="389" y="189"/>
                    <a:pt x="608" y="140"/>
                    <a:pt x="877" y="140"/>
                  </a:cubicBezTo>
                  <a:close/>
                  <a:moveTo>
                    <a:pt x="882" y="0"/>
                  </a:moveTo>
                  <a:cubicBezTo>
                    <a:pt x="581" y="0"/>
                    <a:pt x="332" y="55"/>
                    <a:pt x="190" y="169"/>
                  </a:cubicBezTo>
                  <a:cubicBezTo>
                    <a:pt x="90" y="259"/>
                    <a:pt x="30" y="369"/>
                    <a:pt x="21" y="498"/>
                  </a:cubicBezTo>
                  <a:cubicBezTo>
                    <a:pt x="1" y="847"/>
                    <a:pt x="369" y="1265"/>
                    <a:pt x="767" y="1683"/>
                  </a:cubicBezTo>
                  <a:cubicBezTo>
                    <a:pt x="1265" y="2181"/>
                    <a:pt x="4283" y="4262"/>
                    <a:pt x="4402" y="4352"/>
                  </a:cubicBezTo>
                  <a:lnTo>
                    <a:pt x="4462" y="4382"/>
                  </a:lnTo>
                  <a:lnTo>
                    <a:pt x="5666" y="2968"/>
                  </a:lnTo>
                  <a:lnTo>
                    <a:pt x="5607" y="2918"/>
                  </a:lnTo>
                  <a:cubicBezTo>
                    <a:pt x="5607" y="2918"/>
                    <a:pt x="3924" y="1494"/>
                    <a:pt x="3068" y="767"/>
                  </a:cubicBezTo>
                  <a:cubicBezTo>
                    <a:pt x="2484" y="272"/>
                    <a:pt x="1553" y="0"/>
                    <a:pt x="882"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7" name="Google Shape;971;p17">
              <a:extLst>
                <a:ext uri="{FF2B5EF4-FFF2-40B4-BE49-F238E27FC236}">
                  <a16:creationId xmlns:a16="http://schemas.microsoft.com/office/drawing/2014/main" id="{0DE2BDA9-EFE8-DCD6-1BDC-D41A590A459C}"/>
                </a:ext>
              </a:extLst>
            </p:cNvPr>
            <p:cNvSpPr/>
            <p:nvPr/>
          </p:nvSpPr>
          <p:spPr>
            <a:xfrm>
              <a:off x="4035543" y="2796455"/>
              <a:ext cx="351680" cy="217992"/>
            </a:xfrm>
            <a:custGeom>
              <a:avLst/>
              <a:gdLst/>
              <a:ahLst/>
              <a:cxnLst/>
              <a:rect l="l" t="t" r="r" b="b"/>
              <a:pathLst>
                <a:path w="11522" h="7142" extrusionOk="0">
                  <a:moveTo>
                    <a:pt x="2326" y="1"/>
                  </a:moveTo>
                  <a:cubicBezTo>
                    <a:pt x="1529" y="1"/>
                    <a:pt x="721" y="179"/>
                    <a:pt x="0" y="664"/>
                  </a:cubicBezTo>
                  <a:lnTo>
                    <a:pt x="3963" y="6101"/>
                  </a:lnTo>
                  <a:cubicBezTo>
                    <a:pt x="3963" y="6101"/>
                    <a:pt x="7901" y="7142"/>
                    <a:pt x="9201" y="7142"/>
                  </a:cubicBezTo>
                  <a:cubicBezTo>
                    <a:pt x="9416" y="7142"/>
                    <a:pt x="9558" y="7113"/>
                    <a:pt x="9599" y="7047"/>
                  </a:cubicBezTo>
                  <a:cubicBezTo>
                    <a:pt x="9888" y="6579"/>
                    <a:pt x="11521" y="4637"/>
                    <a:pt x="10256" y="3542"/>
                  </a:cubicBezTo>
                  <a:cubicBezTo>
                    <a:pt x="8992" y="2447"/>
                    <a:pt x="6632" y="1351"/>
                    <a:pt x="6632" y="1351"/>
                  </a:cubicBezTo>
                  <a:cubicBezTo>
                    <a:pt x="6632" y="1351"/>
                    <a:pt x="4520" y="1"/>
                    <a:pt x="2326" y="1"/>
                  </a:cubicBezTo>
                  <a:close/>
                </a:path>
              </a:pathLst>
            </a:custGeom>
            <a:solidFill>
              <a:srgbClr val="E3461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8" name="Google Shape;972;p17">
              <a:extLst>
                <a:ext uri="{FF2B5EF4-FFF2-40B4-BE49-F238E27FC236}">
                  <a16:creationId xmlns:a16="http://schemas.microsoft.com/office/drawing/2014/main" id="{152767DC-3799-D9FD-8ECE-206643EED945}"/>
                </a:ext>
              </a:extLst>
            </p:cNvPr>
            <p:cNvSpPr/>
            <p:nvPr/>
          </p:nvSpPr>
          <p:spPr>
            <a:xfrm>
              <a:off x="4245238" y="2921050"/>
              <a:ext cx="85463" cy="54788"/>
            </a:xfrm>
            <a:custGeom>
              <a:avLst/>
              <a:gdLst/>
              <a:ahLst/>
              <a:cxnLst/>
              <a:rect l="l" t="t" r="r" b="b"/>
              <a:pathLst>
                <a:path w="2800" h="1795" extrusionOk="0">
                  <a:moveTo>
                    <a:pt x="808" y="0"/>
                  </a:moveTo>
                  <a:cubicBezTo>
                    <a:pt x="462" y="0"/>
                    <a:pt x="159" y="249"/>
                    <a:pt x="80" y="595"/>
                  </a:cubicBezTo>
                  <a:cubicBezTo>
                    <a:pt x="1" y="1003"/>
                    <a:pt x="260" y="1401"/>
                    <a:pt x="658" y="1481"/>
                  </a:cubicBezTo>
                  <a:cubicBezTo>
                    <a:pt x="710" y="1492"/>
                    <a:pt x="762" y="1497"/>
                    <a:pt x="812" y="1497"/>
                  </a:cubicBezTo>
                  <a:cubicBezTo>
                    <a:pt x="990" y="1497"/>
                    <a:pt x="1153" y="1431"/>
                    <a:pt x="1286" y="1322"/>
                  </a:cubicBezTo>
                  <a:cubicBezTo>
                    <a:pt x="1385" y="1551"/>
                    <a:pt x="1574" y="1720"/>
                    <a:pt x="1833" y="1780"/>
                  </a:cubicBezTo>
                  <a:cubicBezTo>
                    <a:pt x="1882" y="1789"/>
                    <a:pt x="1930" y="1794"/>
                    <a:pt x="1978" y="1794"/>
                  </a:cubicBezTo>
                  <a:cubicBezTo>
                    <a:pt x="2324" y="1794"/>
                    <a:pt x="2641" y="1552"/>
                    <a:pt x="2720" y="1202"/>
                  </a:cubicBezTo>
                  <a:cubicBezTo>
                    <a:pt x="2799" y="794"/>
                    <a:pt x="2540" y="396"/>
                    <a:pt x="2132" y="316"/>
                  </a:cubicBezTo>
                  <a:cubicBezTo>
                    <a:pt x="2078" y="304"/>
                    <a:pt x="2024" y="299"/>
                    <a:pt x="1971" y="299"/>
                  </a:cubicBezTo>
                  <a:cubicBezTo>
                    <a:pt x="1798" y="299"/>
                    <a:pt x="1634" y="359"/>
                    <a:pt x="1505" y="465"/>
                  </a:cubicBezTo>
                  <a:cubicBezTo>
                    <a:pt x="1415" y="246"/>
                    <a:pt x="1216" y="67"/>
                    <a:pt x="967" y="18"/>
                  </a:cubicBezTo>
                  <a:cubicBezTo>
                    <a:pt x="914" y="6"/>
                    <a:pt x="861" y="0"/>
                    <a:pt x="808" y="0"/>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9" name="Google Shape;973;p17">
              <a:extLst>
                <a:ext uri="{FF2B5EF4-FFF2-40B4-BE49-F238E27FC236}">
                  <a16:creationId xmlns:a16="http://schemas.microsoft.com/office/drawing/2014/main" id="{38CF4D01-0C13-9E81-2C34-40D2A1B37447}"/>
                </a:ext>
              </a:extLst>
            </p:cNvPr>
            <p:cNvSpPr/>
            <p:nvPr/>
          </p:nvSpPr>
          <p:spPr>
            <a:xfrm>
              <a:off x="4301767" y="2871084"/>
              <a:ext cx="83632" cy="142601"/>
            </a:xfrm>
            <a:custGeom>
              <a:avLst/>
              <a:gdLst/>
              <a:ahLst/>
              <a:cxnLst/>
              <a:rect l="l" t="t" r="r" b="b"/>
              <a:pathLst>
                <a:path w="2740" h="4672" extrusionOk="0">
                  <a:moveTo>
                    <a:pt x="77" y="1"/>
                  </a:moveTo>
                  <a:cubicBezTo>
                    <a:pt x="55" y="1"/>
                    <a:pt x="34" y="12"/>
                    <a:pt x="21" y="31"/>
                  </a:cubicBezTo>
                  <a:cubicBezTo>
                    <a:pt x="1" y="61"/>
                    <a:pt x="11" y="111"/>
                    <a:pt x="41" y="131"/>
                  </a:cubicBezTo>
                  <a:cubicBezTo>
                    <a:pt x="638" y="489"/>
                    <a:pt x="1127" y="838"/>
                    <a:pt x="1485" y="1146"/>
                  </a:cubicBezTo>
                  <a:cubicBezTo>
                    <a:pt x="2550" y="2073"/>
                    <a:pt x="1445" y="3656"/>
                    <a:pt x="977" y="4333"/>
                  </a:cubicBezTo>
                  <a:cubicBezTo>
                    <a:pt x="907" y="4432"/>
                    <a:pt x="857" y="4512"/>
                    <a:pt x="817" y="4562"/>
                  </a:cubicBezTo>
                  <a:cubicBezTo>
                    <a:pt x="798" y="4602"/>
                    <a:pt x="808" y="4642"/>
                    <a:pt x="848" y="4662"/>
                  </a:cubicBezTo>
                  <a:cubicBezTo>
                    <a:pt x="857" y="4671"/>
                    <a:pt x="868" y="4671"/>
                    <a:pt x="877" y="4671"/>
                  </a:cubicBezTo>
                  <a:cubicBezTo>
                    <a:pt x="907" y="4671"/>
                    <a:pt x="927" y="4662"/>
                    <a:pt x="937" y="4642"/>
                  </a:cubicBezTo>
                  <a:cubicBezTo>
                    <a:pt x="977" y="4582"/>
                    <a:pt x="1027" y="4512"/>
                    <a:pt x="1087" y="4412"/>
                  </a:cubicBezTo>
                  <a:cubicBezTo>
                    <a:pt x="1585" y="3706"/>
                    <a:pt x="2740" y="2043"/>
                    <a:pt x="1574" y="1037"/>
                  </a:cubicBezTo>
                  <a:cubicBezTo>
                    <a:pt x="1206" y="719"/>
                    <a:pt x="718" y="380"/>
                    <a:pt x="111" y="11"/>
                  </a:cubicBezTo>
                  <a:cubicBezTo>
                    <a:pt x="100" y="4"/>
                    <a:pt x="88" y="1"/>
                    <a:pt x="77"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0" name="Google Shape;974;p17">
              <a:extLst>
                <a:ext uri="{FF2B5EF4-FFF2-40B4-BE49-F238E27FC236}">
                  <a16:creationId xmlns:a16="http://schemas.microsoft.com/office/drawing/2014/main" id="{B9C719A0-FDCB-1980-2D08-B7EC056280D4}"/>
                </a:ext>
              </a:extLst>
            </p:cNvPr>
            <p:cNvSpPr/>
            <p:nvPr/>
          </p:nvSpPr>
          <p:spPr>
            <a:xfrm>
              <a:off x="3567164" y="2695118"/>
              <a:ext cx="906976" cy="458082"/>
            </a:xfrm>
            <a:custGeom>
              <a:avLst/>
              <a:gdLst/>
              <a:ahLst/>
              <a:cxnLst/>
              <a:rect l="l" t="t" r="r" b="b"/>
              <a:pathLst>
                <a:path w="29715" h="15008" extrusionOk="0">
                  <a:moveTo>
                    <a:pt x="1714" y="1"/>
                  </a:moveTo>
                  <a:lnTo>
                    <a:pt x="1" y="4621"/>
                  </a:lnTo>
                  <a:lnTo>
                    <a:pt x="27991" y="15007"/>
                  </a:lnTo>
                  <a:lnTo>
                    <a:pt x="29714" y="10387"/>
                  </a:lnTo>
                  <a:lnTo>
                    <a:pt x="1714" y="1"/>
                  </a:ln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1" name="Google Shape;975;p17">
              <a:extLst>
                <a:ext uri="{FF2B5EF4-FFF2-40B4-BE49-F238E27FC236}">
                  <a16:creationId xmlns:a16="http://schemas.microsoft.com/office/drawing/2014/main" id="{106F9BC8-EAFC-3A80-9C10-E3089BE9B8EB}"/>
                </a:ext>
              </a:extLst>
            </p:cNvPr>
            <p:cNvSpPr/>
            <p:nvPr/>
          </p:nvSpPr>
          <p:spPr>
            <a:xfrm>
              <a:off x="4394771" y="3003341"/>
              <a:ext cx="175718" cy="184509"/>
            </a:xfrm>
            <a:custGeom>
              <a:avLst/>
              <a:gdLst/>
              <a:ahLst/>
              <a:cxnLst/>
              <a:rect l="l" t="t" r="r" b="b"/>
              <a:pathLst>
                <a:path w="5757" h="6045" extrusionOk="0">
                  <a:moveTo>
                    <a:pt x="1789" y="0"/>
                  </a:moveTo>
                  <a:cubicBezTo>
                    <a:pt x="1727" y="0"/>
                    <a:pt x="1667" y="40"/>
                    <a:pt x="1644" y="110"/>
                  </a:cubicBezTo>
                  <a:lnTo>
                    <a:pt x="41" y="4431"/>
                  </a:lnTo>
                  <a:cubicBezTo>
                    <a:pt x="1" y="4511"/>
                    <a:pt x="51" y="4600"/>
                    <a:pt x="131" y="4631"/>
                  </a:cubicBezTo>
                  <a:lnTo>
                    <a:pt x="3915" y="6034"/>
                  </a:lnTo>
                  <a:cubicBezTo>
                    <a:pt x="3933" y="6041"/>
                    <a:pt x="3952" y="6044"/>
                    <a:pt x="3971" y="6044"/>
                  </a:cubicBezTo>
                  <a:cubicBezTo>
                    <a:pt x="4036" y="6044"/>
                    <a:pt x="4101" y="6006"/>
                    <a:pt x="4123" y="5945"/>
                  </a:cubicBezTo>
                  <a:lnTo>
                    <a:pt x="5727" y="1623"/>
                  </a:lnTo>
                  <a:cubicBezTo>
                    <a:pt x="5756" y="1544"/>
                    <a:pt x="5707" y="1444"/>
                    <a:pt x="5627" y="1414"/>
                  </a:cubicBezTo>
                  <a:lnTo>
                    <a:pt x="1844" y="10"/>
                  </a:lnTo>
                  <a:cubicBezTo>
                    <a:pt x="1826" y="3"/>
                    <a:pt x="1807" y="0"/>
                    <a:pt x="1789" y="0"/>
                  </a:cubicBezTo>
                  <a:close/>
                </a:path>
              </a:pathLst>
            </a:custGeom>
            <a:solidFill>
              <a:srgbClr val="E3461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2" name="Google Shape;976;p17">
              <a:extLst>
                <a:ext uri="{FF2B5EF4-FFF2-40B4-BE49-F238E27FC236}">
                  <a16:creationId xmlns:a16="http://schemas.microsoft.com/office/drawing/2014/main" id="{FE1D4FEF-9FBF-E535-C940-6C041B9C8C08}"/>
                </a:ext>
              </a:extLst>
            </p:cNvPr>
            <p:cNvSpPr/>
            <p:nvPr/>
          </p:nvSpPr>
          <p:spPr>
            <a:xfrm>
              <a:off x="3581449" y="2794135"/>
              <a:ext cx="839186" cy="313771"/>
            </a:xfrm>
            <a:custGeom>
              <a:avLst/>
              <a:gdLst/>
              <a:ahLst/>
              <a:cxnLst/>
              <a:rect l="l" t="t" r="r" b="b"/>
              <a:pathLst>
                <a:path w="27494" h="10280" extrusionOk="0">
                  <a:moveTo>
                    <a:pt x="84" y="1"/>
                  </a:moveTo>
                  <a:cubicBezTo>
                    <a:pt x="57" y="1"/>
                    <a:pt x="27" y="18"/>
                    <a:pt x="11" y="43"/>
                  </a:cubicBezTo>
                  <a:cubicBezTo>
                    <a:pt x="0" y="83"/>
                    <a:pt x="20" y="122"/>
                    <a:pt x="60" y="133"/>
                  </a:cubicBezTo>
                  <a:lnTo>
                    <a:pt x="27384" y="10279"/>
                  </a:lnTo>
                  <a:lnTo>
                    <a:pt x="27414" y="10279"/>
                  </a:lnTo>
                  <a:cubicBezTo>
                    <a:pt x="27444" y="10279"/>
                    <a:pt x="27463" y="10259"/>
                    <a:pt x="27474" y="10230"/>
                  </a:cubicBezTo>
                  <a:cubicBezTo>
                    <a:pt x="27494" y="10200"/>
                    <a:pt x="27474" y="10160"/>
                    <a:pt x="27434" y="10140"/>
                  </a:cubicBezTo>
                  <a:lnTo>
                    <a:pt x="100" y="3"/>
                  </a:lnTo>
                  <a:cubicBezTo>
                    <a:pt x="95" y="1"/>
                    <a:pt x="90" y="1"/>
                    <a:pt x="84" y="1"/>
                  </a:cubicBezTo>
                  <a:close/>
                </a:path>
              </a:pathLst>
            </a:custGeom>
            <a:solidFill>
              <a:srgbClr val="2371AD"/>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3" name="Google Shape;977;p17">
              <a:extLst>
                <a:ext uri="{FF2B5EF4-FFF2-40B4-BE49-F238E27FC236}">
                  <a16:creationId xmlns:a16="http://schemas.microsoft.com/office/drawing/2014/main" id="{8122B46D-3760-3C89-C584-2FE0475EE483}"/>
                </a:ext>
              </a:extLst>
            </p:cNvPr>
            <p:cNvSpPr/>
            <p:nvPr/>
          </p:nvSpPr>
          <p:spPr>
            <a:xfrm>
              <a:off x="3603640" y="2734249"/>
              <a:ext cx="839186" cy="313771"/>
            </a:xfrm>
            <a:custGeom>
              <a:avLst/>
              <a:gdLst/>
              <a:ahLst/>
              <a:cxnLst/>
              <a:rect l="l" t="t" r="r" b="b"/>
              <a:pathLst>
                <a:path w="27494" h="10280" extrusionOk="0">
                  <a:moveTo>
                    <a:pt x="88" y="1"/>
                  </a:moveTo>
                  <a:cubicBezTo>
                    <a:pt x="57" y="1"/>
                    <a:pt x="28" y="19"/>
                    <a:pt x="21" y="44"/>
                  </a:cubicBezTo>
                  <a:cubicBezTo>
                    <a:pt x="1" y="83"/>
                    <a:pt x="21" y="123"/>
                    <a:pt x="60" y="133"/>
                  </a:cubicBezTo>
                  <a:lnTo>
                    <a:pt x="27384" y="10280"/>
                  </a:lnTo>
                  <a:lnTo>
                    <a:pt x="27414" y="10280"/>
                  </a:lnTo>
                  <a:cubicBezTo>
                    <a:pt x="27444" y="10280"/>
                    <a:pt x="27464" y="10260"/>
                    <a:pt x="27473" y="10230"/>
                  </a:cubicBezTo>
                  <a:cubicBezTo>
                    <a:pt x="27493" y="10200"/>
                    <a:pt x="27473" y="10160"/>
                    <a:pt x="27434" y="10141"/>
                  </a:cubicBezTo>
                  <a:lnTo>
                    <a:pt x="110" y="4"/>
                  </a:lnTo>
                  <a:cubicBezTo>
                    <a:pt x="103" y="2"/>
                    <a:pt x="95" y="1"/>
                    <a:pt x="88" y="1"/>
                  </a:cubicBezTo>
                  <a:close/>
                </a:path>
              </a:pathLst>
            </a:custGeom>
            <a:solidFill>
              <a:srgbClr val="2371AD"/>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4" name="Google Shape;978;p17">
              <a:extLst>
                <a:ext uri="{FF2B5EF4-FFF2-40B4-BE49-F238E27FC236}">
                  <a16:creationId xmlns:a16="http://schemas.microsoft.com/office/drawing/2014/main" id="{E5605C47-BC2D-D29F-5FEC-6D509C685806}"/>
                </a:ext>
              </a:extLst>
            </p:cNvPr>
            <p:cNvSpPr/>
            <p:nvPr/>
          </p:nvSpPr>
          <p:spPr>
            <a:xfrm>
              <a:off x="3442569" y="2695118"/>
              <a:ext cx="176908" cy="141075"/>
            </a:xfrm>
            <a:custGeom>
              <a:avLst/>
              <a:gdLst/>
              <a:ahLst/>
              <a:cxnLst/>
              <a:rect l="l" t="t" r="r" b="b"/>
              <a:pathLst>
                <a:path w="5796" h="4622" extrusionOk="0">
                  <a:moveTo>
                    <a:pt x="5796" y="1"/>
                  </a:moveTo>
                  <a:lnTo>
                    <a:pt x="0" y="479"/>
                  </a:lnTo>
                  <a:lnTo>
                    <a:pt x="4083" y="4621"/>
                  </a:lnTo>
                  <a:lnTo>
                    <a:pt x="5796" y="1"/>
                  </a:lnTo>
                  <a:close/>
                </a:path>
              </a:pathLst>
            </a:custGeom>
            <a:solidFill>
              <a:srgbClr val="2371AD"/>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5" name="Google Shape;979;p17">
              <a:extLst>
                <a:ext uri="{FF2B5EF4-FFF2-40B4-BE49-F238E27FC236}">
                  <a16:creationId xmlns:a16="http://schemas.microsoft.com/office/drawing/2014/main" id="{47A18861-9CA3-D7A3-BF5C-A6B6739275FB}"/>
                </a:ext>
              </a:extLst>
            </p:cNvPr>
            <p:cNvSpPr/>
            <p:nvPr/>
          </p:nvSpPr>
          <p:spPr>
            <a:xfrm>
              <a:off x="3431916" y="2696156"/>
              <a:ext cx="49263" cy="41266"/>
            </a:xfrm>
            <a:custGeom>
              <a:avLst/>
              <a:gdLst/>
              <a:ahLst/>
              <a:cxnLst/>
              <a:rect l="l" t="t" r="r" b="b"/>
              <a:pathLst>
                <a:path w="1614" h="1352" extrusionOk="0">
                  <a:moveTo>
                    <a:pt x="606" y="1"/>
                  </a:moveTo>
                  <a:cubicBezTo>
                    <a:pt x="386" y="1"/>
                    <a:pt x="177" y="139"/>
                    <a:pt x="100" y="356"/>
                  </a:cubicBezTo>
                  <a:cubicBezTo>
                    <a:pt x="0" y="634"/>
                    <a:pt x="140" y="943"/>
                    <a:pt x="419" y="1042"/>
                  </a:cubicBezTo>
                  <a:lnTo>
                    <a:pt x="1235" y="1351"/>
                  </a:lnTo>
                  <a:lnTo>
                    <a:pt x="1613" y="336"/>
                  </a:lnTo>
                  <a:lnTo>
                    <a:pt x="797" y="37"/>
                  </a:lnTo>
                  <a:cubicBezTo>
                    <a:pt x="734" y="12"/>
                    <a:pt x="670" y="1"/>
                    <a:pt x="606" y="1"/>
                  </a:cubicBezTo>
                  <a:close/>
                </a:path>
              </a:pathLst>
            </a:custGeom>
            <a:solidFill>
              <a:srgbClr val="E3461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6" name="Google Shape;980;p17">
              <a:extLst>
                <a:ext uri="{FF2B5EF4-FFF2-40B4-BE49-F238E27FC236}">
                  <a16:creationId xmlns:a16="http://schemas.microsoft.com/office/drawing/2014/main" id="{142047B9-3BD9-029E-80A6-523C1A507C3F}"/>
                </a:ext>
              </a:extLst>
            </p:cNvPr>
            <p:cNvSpPr/>
            <p:nvPr/>
          </p:nvSpPr>
          <p:spPr>
            <a:xfrm>
              <a:off x="4385980" y="2992261"/>
              <a:ext cx="102159" cy="172910"/>
            </a:xfrm>
            <a:custGeom>
              <a:avLst/>
              <a:gdLst/>
              <a:ahLst/>
              <a:cxnLst/>
              <a:rect l="l" t="t" r="r" b="b"/>
              <a:pathLst>
                <a:path w="3347" h="5665" extrusionOk="0">
                  <a:moveTo>
                    <a:pt x="1925" y="1"/>
                  </a:moveTo>
                  <a:cubicBezTo>
                    <a:pt x="1908" y="1"/>
                    <a:pt x="1893" y="10"/>
                    <a:pt x="1893" y="24"/>
                  </a:cubicBezTo>
                  <a:lnTo>
                    <a:pt x="10" y="5103"/>
                  </a:lnTo>
                  <a:cubicBezTo>
                    <a:pt x="1" y="5123"/>
                    <a:pt x="10" y="5142"/>
                    <a:pt x="30" y="5153"/>
                  </a:cubicBezTo>
                  <a:lnTo>
                    <a:pt x="1404" y="5660"/>
                  </a:lnTo>
                  <a:cubicBezTo>
                    <a:pt x="1410" y="5663"/>
                    <a:pt x="1416" y="5664"/>
                    <a:pt x="1422" y="5664"/>
                  </a:cubicBezTo>
                  <a:cubicBezTo>
                    <a:pt x="1438" y="5664"/>
                    <a:pt x="1454" y="5655"/>
                    <a:pt x="1454" y="5640"/>
                  </a:cubicBezTo>
                  <a:lnTo>
                    <a:pt x="3336" y="562"/>
                  </a:lnTo>
                  <a:cubicBezTo>
                    <a:pt x="3346" y="542"/>
                    <a:pt x="3336" y="522"/>
                    <a:pt x="3316" y="513"/>
                  </a:cubicBezTo>
                  <a:lnTo>
                    <a:pt x="1942" y="4"/>
                  </a:lnTo>
                  <a:cubicBezTo>
                    <a:pt x="1937" y="2"/>
                    <a:pt x="1931" y="1"/>
                    <a:pt x="1925" y="1"/>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7" name="Google Shape;981;p17">
              <a:extLst>
                <a:ext uri="{FF2B5EF4-FFF2-40B4-BE49-F238E27FC236}">
                  <a16:creationId xmlns:a16="http://schemas.microsoft.com/office/drawing/2014/main" id="{4BA75368-A7E2-680C-2C99-15A226744DF0}"/>
                </a:ext>
              </a:extLst>
            </p:cNvPr>
            <p:cNvSpPr/>
            <p:nvPr/>
          </p:nvSpPr>
          <p:spPr>
            <a:xfrm>
              <a:off x="4027332" y="2868093"/>
              <a:ext cx="228278" cy="190888"/>
            </a:xfrm>
            <a:custGeom>
              <a:avLst/>
              <a:gdLst/>
              <a:ahLst/>
              <a:cxnLst/>
              <a:rect l="l" t="t" r="r" b="b"/>
              <a:pathLst>
                <a:path w="7479" h="6254" extrusionOk="0">
                  <a:moveTo>
                    <a:pt x="1096" y="0"/>
                  </a:moveTo>
                  <a:lnTo>
                    <a:pt x="678" y="1742"/>
                  </a:lnTo>
                  <a:lnTo>
                    <a:pt x="1" y="3864"/>
                  </a:lnTo>
                  <a:lnTo>
                    <a:pt x="6224" y="6253"/>
                  </a:lnTo>
                  <a:lnTo>
                    <a:pt x="6901" y="5964"/>
                  </a:lnTo>
                  <a:cubicBezTo>
                    <a:pt x="7478" y="3495"/>
                    <a:pt x="5407" y="149"/>
                    <a:pt x="5407" y="149"/>
                  </a:cubicBezTo>
                  <a:lnTo>
                    <a:pt x="1096" y="0"/>
                  </a:lnTo>
                  <a:close/>
                </a:path>
              </a:pathLst>
            </a:custGeom>
            <a:solidFill>
              <a:srgbClr val="E3461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8" name="Google Shape;982;p17">
              <a:extLst>
                <a:ext uri="{FF2B5EF4-FFF2-40B4-BE49-F238E27FC236}">
                  <a16:creationId xmlns:a16="http://schemas.microsoft.com/office/drawing/2014/main" id="{0F1D9467-0412-069F-A53A-148447D3CCE0}"/>
                </a:ext>
              </a:extLst>
            </p:cNvPr>
            <p:cNvSpPr/>
            <p:nvPr/>
          </p:nvSpPr>
          <p:spPr>
            <a:xfrm>
              <a:off x="4107273" y="2928620"/>
              <a:ext cx="85738" cy="54818"/>
            </a:xfrm>
            <a:custGeom>
              <a:avLst/>
              <a:gdLst/>
              <a:ahLst/>
              <a:cxnLst/>
              <a:rect l="l" t="t" r="r" b="b"/>
              <a:pathLst>
                <a:path w="2809" h="1796" extrusionOk="0">
                  <a:moveTo>
                    <a:pt x="814" y="1"/>
                  </a:moveTo>
                  <a:cubicBezTo>
                    <a:pt x="468" y="1"/>
                    <a:pt x="159" y="242"/>
                    <a:pt x="90" y="596"/>
                  </a:cubicBezTo>
                  <a:cubicBezTo>
                    <a:pt x="0" y="1004"/>
                    <a:pt x="259" y="1392"/>
                    <a:pt x="668" y="1482"/>
                  </a:cubicBezTo>
                  <a:cubicBezTo>
                    <a:pt x="717" y="1493"/>
                    <a:pt x="767" y="1498"/>
                    <a:pt x="816" y="1498"/>
                  </a:cubicBezTo>
                  <a:cubicBezTo>
                    <a:pt x="993" y="1498"/>
                    <a:pt x="1162" y="1432"/>
                    <a:pt x="1295" y="1323"/>
                  </a:cubicBezTo>
                  <a:cubicBezTo>
                    <a:pt x="1385" y="1552"/>
                    <a:pt x="1584" y="1721"/>
                    <a:pt x="1843" y="1781"/>
                  </a:cubicBezTo>
                  <a:cubicBezTo>
                    <a:pt x="1891" y="1791"/>
                    <a:pt x="1940" y="1795"/>
                    <a:pt x="1988" y="1795"/>
                  </a:cubicBezTo>
                  <a:cubicBezTo>
                    <a:pt x="2333" y="1795"/>
                    <a:pt x="2649" y="1552"/>
                    <a:pt x="2719" y="1193"/>
                  </a:cubicBezTo>
                  <a:cubicBezTo>
                    <a:pt x="2808" y="795"/>
                    <a:pt x="2549" y="397"/>
                    <a:pt x="2141" y="317"/>
                  </a:cubicBezTo>
                  <a:cubicBezTo>
                    <a:pt x="2088" y="305"/>
                    <a:pt x="2034" y="300"/>
                    <a:pt x="1981" y="300"/>
                  </a:cubicBezTo>
                  <a:cubicBezTo>
                    <a:pt x="1808" y="300"/>
                    <a:pt x="1644" y="360"/>
                    <a:pt x="1514" y="467"/>
                  </a:cubicBezTo>
                  <a:cubicBezTo>
                    <a:pt x="1424" y="248"/>
                    <a:pt x="1225" y="68"/>
                    <a:pt x="976" y="18"/>
                  </a:cubicBezTo>
                  <a:cubicBezTo>
                    <a:pt x="922" y="6"/>
                    <a:pt x="867" y="1"/>
                    <a:pt x="814" y="1"/>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9" name="Google Shape;983;p17">
              <a:extLst>
                <a:ext uri="{FF2B5EF4-FFF2-40B4-BE49-F238E27FC236}">
                  <a16:creationId xmlns:a16="http://schemas.microsoft.com/office/drawing/2014/main" id="{85460645-FB23-FCC4-A7B4-B6E8D37970F6}"/>
                </a:ext>
              </a:extLst>
            </p:cNvPr>
            <p:cNvSpPr/>
            <p:nvPr/>
          </p:nvSpPr>
          <p:spPr>
            <a:xfrm>
              <a:off x="4018511" y="2846055"/>
              <a:ext cx="85432" cy="54696"/>
            </a:xfrm>
            <a:custGeom>
              <a:avLst/>
              <a:gdLst/>
              <a:ahLst/>
              <a:cxnLst/>
              <a:rect l="l" t="t" r="r" b="b"/>
              <a:pathLst>
                <a:path w="2799" h="1792" extrusionOk="0">
                  <a:moveTo>
                    <a:pt x="821" y="0"/>
                  </a:moveTo>
                  <a:cubicBezTo>
                    <a:pt x="476" y="0"/>
                    <a:pt x="159" y="243"/>
                    <a:pt x="80" y="592"/>
                  </a:cubicBezTo>
                  <a:cubicBezTo>
                    <a:pt x="0" y="1001"/>
                    <a:pt x="259" y="1399"/>
                    <a:pt x="668" y="1479"/>
                  </a:cubicBezTo>
                  <a:cubicBezTo>
                    <a:pt x="718" y="1490"/>
                    <a:pt x="768" y="1495"/>
                    <a:pt x="817" y="1495"/>
                  </a:cubicBezTo>
                  <a:cubicBezTo>
                    <a:pt x="994" y="1495"/>
                    <a:pt x="1163" y="1429"/>
                    <a:pt x="1295" y="1320"/>
                  </a:cubicBezTo>
                  <a:cubicBezTo>
                    <a:pt x="1385" y="1548"/>
                    <a:pt x="1584" y="1718"/>
                    <a:pt x="1833" y="1778"/>
                  </a:cubicBezTo>
                  <a:cubicBezTo>
                    <a:pt x="1883" y="1787"/>
                    <a:pt x="1932" y="1792"/>
                    <a:pt x="1981" y="1792"/>
                  </a:cubicBezTo>
                  <a:cubicBezTo>
                    <a:pt x="2332" y="1792"/>
                    <a:pt x="2640" y="1550"/>
                    <a:pt x="2719" y="1200"/>
                  </a:cubicBezTo>
                  <a:cubicBezTo>
                    <a:pt x="2799" y="791"/>
                    <a:pt x="2540" y="393"/>
                    <a:pt x="2142" y="313"/>
                  </a:cubicBezTo>
                  <a:cubicBezTo>
                    <a:pt x="2086" y="302"/>
                    <a:pt x="2031" y="296"/>
                    <a:pt x="1978" y="296"/>
                  </a:cubicBezTo>
                  <a:cubicBezTo>
                    <a:pt x="1803" y="296"/>
                    <a:pt x="1644" y="356"/>
                    <a:pt x="1514" y="463"/>
                  </a:cubicBezTo>
                  <a:cubicBezTo>
                    <a:pt x="1414" y="244"/>
                    <a:pt x="1226" y="65"/>
                    <a:pt x="967" y="15"/>
                  </a:cubicBezTo>
                  <a:cubicBezTo>
                    <a:pt x="918" y="5"/>
                    <a:pt x="870" y="0"/>
                    <a:pt x="821" y="0"/>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20" name="Google Shape;984;p17">
              <a:extLst>
                <a:ext uri="{FF2B5EF4-FFF2-40B4-BE49-F238E27FC236}">
                  <a16:creationId xmlns:a16="http://schemas.microsoft.com/office/drawing/2014/main" id="{C5731D1E-B680-129C-41A6-55C57A6D43BB}"/>
                </a:ext>
              </a:extLst>
            </p:cNvPr>
            <p:cNvSpPr/>
            <p:nvPr/>
          </p:nvSpPr>
          <p:spPr>
            <a:xfrm>
              <a:off x="4179582" y="3005538"/>
              <a:ext cx="61747" cy="49782"/>
            </a:xfrm>
            <a:custGeom>
              <a:avLst/>
              <a:gdLst/>
              <a:ahLst/>
              <a:cxnLst/>
              <a:rect l="l" t="t" r="r" b="b"/>
              <a:pathLst>
                <a:path w="2023" h="1631" extrusionOk="0">
                  <a:moveTo>
                    <a:pt x="812" y="0"/>
                  </a:moveTo>
                  <a:cubicBezTo>
                    <a:pt x="470" y="0"/>
                    <a:pt x="159" y="249"/>
                    <a:pt x="81" y="595"/>
                  </a:cubicBezTo>
                  <a:cubicBezTo>
                    <a:pt x="1" y="1003"/>
                    <a:pt x="260" y="1402"/>
                    <a:pt x="669" y="1481"/>
                  </a:cubicBezTo>
                  <a:cubicBezTo>
                    <a:pt x="719" y="1492"/>
                    <a:pt x="769" y="1497"/>
                    <a:pt x="818" y="1497"/>
                  </a:cubicBezTo>
                  <a:cubicBezTo>
                    <a:pt x="995" y="1497"/>
                    <a:pt x="1164" y="1431"/>
                    <a:pt x="1295" y="1322"/>
                  </a:cubicBezTo>
                  <a:cubicBezTo>
                    <a:pt x="1346" y="1441"/>
                    <a:pt x="1415" y="1541"/>
                    <a:pt x="1515" y="1631"/>
                  </a:cubicBezTo>
                  <a:lnTo>
                    <a:pt x="1913" y="1461"/>
                  </a:lnTo>
                  <a:cubicBezTo>
                    <a:pt x="1992" y="1083"/>
                    <a:pt x="2023" y="695"/>
                    <a:pt x="2003" y="297"/>
                  </a:cubicBezTo>
                  <a:cubicBezTo>
                    <a:pt x="1824" y="297"/>
                    <a:pt x="1644" y="356"/>
                    <a:pt x="1515" y="466"/>
                  </a:cubicBezTo>
                  <a:cubicBezTo>
                    <a:pt x="1425" y="246"/>
                    <a:pt x="1226" y="67"/>
                    <a:pt x="967" y="18"/>
                  </a:cubicBezTo>
                  <a:cubicBezTo>
                    <a:pt x="915" y="6"/>
                    <a:pt x="863" y="0"/>
                    <a:pt x="812" y="0"/>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21" name="Google Shape;985;p17">
              <a:extLst>
                <a:ext uri="{FF2B5EF4-FFF2-40B4-BE49-F238E27FC236}">
                  <a16:creationId xmlns:a16="http://schemas.microsoft.com/office/drawing/2014/main" id="{9CCD8D45-9BCF-AD9C-D999-44A9325C0959}"/>
                </a:ext>
              </a:extLst>
            </p:cNvPr>
            <p:cNvSpPr/>
            <p:nvPr/>
          </p:nvSpPr>
          <p:spPr>
            <a:xfrm>
              <a:off x="4027332" y="2956824"/>
              <a:ext cx="66905" cy="50484"/>
            </a:xfrm>
            <a:custGeom>
              <a:avLst/>
              <a:gdLst/>
              <a:ahLst/>
              <a:cxnLst/>
              <a:rect l="l" t="t" r="r" b="b"/>
              <a:pathLst>
                <a:path w="2192" h="1654" extrusionOk="0">
                  <a:moveTo>
                    <a:pt x="309" y="1"/>
                  </a:moveTo>
                  <a:lnTo>
                    <a:pt x="1" y="957"/>
                  </a:lnTo>
                  <a:lnTo>
                    <a:pt x="1803" y="1654"/>
                  </a:lnTo>
                  <a:cubicBezTo>
                    <a:pt x="1952" y="1544"/>
                    <a:pt x="2061" y="1384"/>
                    <a:pt x="2101" y="1196"/>
                  </a:cubicBezTo>
                  <a:cubicBezTo>
                    <a:pt x="2191" y="787"/>
                    <a:pt x="1932" y="389"/>
                    <a:pt x="1524" y="309"/>
                  </a:cubicBezTo>
                  <a:cubicBezTo>
                    <a:pt x="1471" y="298"/>
                    <a:pt x="1418" y="292"/>
                    <a:pt x="1366" y="292"/>
                  </a:cubicBezTo>
                  <a:cubicBezTo>
                    <a:pt x="1192" y="292"/>
                    <a:pt x="1027" y="354"/>
                    <a:pt x="897" y="468"/>
                  </a:cubicBezTo>
                  <a:cubicBezTo>
                    <a:pt x="807" y="240"/>
                    <a:pt x="608" y="60"/>
                    <a:pt x="359" y="10"/>
                  </a:cubicBezTo>
                  <a:cubicBezTo>
                    <a:pt x="339" y="10"/>
                    <a:pt x="319" y="10"/>
                    <a:pt x="309" y="1"/>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22" name="Google Shape;986;p17">
              <a:extLst>
                <a:ext uri="{FF2B5EF4-FFF2-40B4-BE49-F238E27FC236}">
                  <a16:creationId xmlns:a16="http://schemas.microsoft.com/office/drawing/2014/main" id="{1B2A8B1D-7663-C72E-3AA7-A9271931EAE0}"/>
                </a:ext>
              </a:extLst>
            </p:cNvPr>
            <p:cNvSpPr/>
            <p:nvPr/>
          </p:nvSpPr>
          <p:spPr>
            <a:xfrm>
              <a:off x="4024585" y="2870504"/>
              <a:ext cx="227973" cy="190582"/>
            </a:xfrm>
            <a:custGeom>
              <a:avLst/>
              <a:gdLst/>
              <a:ahLst/>
              <a:cxnLst/>
              <a:rect l="l" t="t" r="r" b="b"/>
              <a:pathLst>
                <a:path w="7469" h="6244" extrusionOk="0">
                  <a:moveTo>
                    <a:pt x="5490" y="0"/>
                  </a:moveTo>
                  <a:cubicBezTo>
                    <a:pt x="5478" y="0"/>
                    <a:pt x="5467" y="4"/>
                    <a:pt x="5457" y="10"/>
                  </a:cubicBezTo>
                  <a:cubicBezTo>
                    <a:pt x="5418" y="30"/>
                    <a:pt x="5408" y="80"/>
                    <a:pt x="5437" y="110"/>
                  </a:cubicBezTo>
                  <a:cubicBezTo>
                    <a:pt x="5457" y="140"/>
                    <a:pt x="7469" y="3416"/>
                    <a:pt x="6931" y="5826"/>
                  </a:cubicBezTo>
                  <a:lnTo>
                    <a:pt x="6314" y="6095"/>
                  </a:lnTo>
                  <a:lnTo>
                    <a:pt x="180" y="3745"/>
                  </a:lnTo>
                  <a:lnTo>
                    <a:pt x="837" y="1683"/>
                  </a:lnTo>
                  <a:cubicBezTo>
                    <a:pt x="847" y="1654"/>
                    <a:pt x="827" y="1614"/>
                    <a:pt x="788" y="1594"/>
                  </a:cubicBezTo>
                  <a:cubicBezTo>
                    <a:pt x="782" y="1592"/>
                    <a:pt x="777" y="1591"/>
                    <a:pt x="771" y="1591"/>
                  </a:cubicBezTo>
                  <a:cubicBezTo>
                    <a:pt x="744" y="1591"/>
                    <a:pt x="714" y="1611"/>
                    <a:pt x="698" y="1643"/>
                  </a:cubicBezTo>
                  <a:lnTo>
                    <a:pt x="1" y="3834"/>
                  </a:lnTo>
                  <a:lnTo>
                    <a:pt x="6324" y="6244"/>
                  </a:lnTo>
                  <a:lnTo>
                    <a:pt x="7051" y="5935"/>
                  </a:lnTo>
                  <a:lnTo>
                    <a:pt x="7051" y="5896"/>
                  </a:lnTo>
                  <a:cubicBezTo>
                    <a:pt x="7360" y="4601"/>
                    <a:pt x="6931" y="3077"/>
                    <a:pt x="6523" y="2022"/>
                  </a:cubicBezTo>
                  <a:cubicBezTo>
                    <a:pt x="6085" y="887"/>
                    <a:pt x="5557" y="41"/>
                    <a:pt x="5557" y="41"/>
                  </a:cubicBezTo>
                  <a:cubicBezTo>
                    <a:pt x="5537" y="14"/>
                    <a:pt x="5513" y="0"/>
                    <a:pt x="5490"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23" name="Google Shape;987;p17">
              <a:extLst>
                <a:ext uri="{FF2B5EF4-FFF2-40B4-BE49-F238E27FC236}">
                  <a16:creationId xmlns:a16="http://schemas.microsoft.com/office/drawing/2014/main" id="{0BD8E905-1520-8F3C-5C89-2DB61B706806}"/>
                </a:ext>
              </a:extLst>
            </p:cNvPr>
            <p:cNvSpPr/>
            <p:nvPr/>
          </p:nvSpPr>
          <p:spPr>
            <a:xfrm>
              <a:off x="3698170" y="2864003"/>
              <a:ext cx="104875" cy="104692"/>
            </a:xfrm>
            <a:custGeom>
              <a:avLst/>
              <a:gdLst/>
              <a:ahLst/>
              <a:cxnLst/>
              <a:rect l="l" t="t" r="r" b="b"/>
              <a:pathLst>
                <a:path w="3436" h="3430" extrusionOk="0">
                  <a:moveTo>
                    <a:pt x="340" y="1"/>
                  </a:moveTo>
                  <a:cubicBezTo>
                    <a:pt x="284" y="1"/>
                    <a:pt x="243" y="15"/>
                    <a:pt x="219" y="44"/>
                  </a:cubicBezTo>
                  <a:cubicBezTo>
                    <a:pt x="0" y="323"/>
                    <a:pt x="1295" y="1747"/>
                    <a:pt x="1295" y="1747"/>
                  </a:cubicBezTo>
                  <a:lnTo>
                    <a:pt x="2739" y="3430"/>
                  </a:lnTo>
                  <a:lnTo>
                    <a:pt x="3436" y="2055"/>
                  </a:lnTo>
                  <a:cubicBezTo>
                    <a:pt x="2221" y="930"/>
                    <a:pt x="792" y="1"/>
                    <a:pt x="340" y="1"/>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24" name="Google Shape;988;p17">
              <a:extLst>
                <a:ext uri="{FF2B5EF4-FFF2-40B4-BE49-F238E27FC236}">
                  <a16:creationId xmlns:a16="http://schemas.microsoft.com/office/drawing/2014/main" id="{0079E03D-CFE3-1774-907C-92A3010F36CA}"/>
                </a:ext>
              </a:extLst>
            </p:cNvPr>
            <p:cNvSpPr/>
            <p:nvPr/>
          </p:nvSpPr>
          <p:spPr>
            <a:xfrm>
              <a:off x="3698170" y="2861958"/>
              <a:ext cx="107622" cy="108874"/>
            </a:xfrm>
            <a:custGeom>
              <a:avLst/>
              <a:gdLst/>
              <a:ahLst/>
              <a:cxnLst/>
              <a:rect l="l" t="t" r="r" b="b"/>
              <a:pathLst>
                <a:path w="3526" h="3567" extrusionOk="0">
                  <a:moveTo>
                    <a:pt x="348" y="1"/>
                  </a:moveTo>
                  <a:cubicBezTo>
                    <a:pt x="338" y="1"/>
                    <a:pt x="328" y="1"/>
                    <a:pt x="319" y="2"/>
                  </a:cubicBezTo>
                  <a:cubicBezTo>
                    <a:pt x="249" y="2"/>
                    <a:pt x="199" y="31"/>
                    <a:pt x="159" y="71"/>
                  </a:cubicBezTo>
                  <a:cubicBezTo>
                    <a:pt x="100" y="151"/>
                    <a:pt x="0" y="500"/>
                    <a:pt x="1245" y="1864"/>
                  </a:cubicBezTo>
                  <a:cubicBezTo>
                    <a:pt x="1261" y="1875"/>
                    <a:pt x="1281" y="1883"/>
                    <a:pt x="1300" y="1883"/>
                  </a:cubicBezTo>
                  <a:cubicBezTo>
                    <a:pt x="1316" y="1883"/>
                    <a:pt x="1331" y="1877"/>
                    <a:pt x="1345" y="1864"/>
                  </a:cubicBezTo>
                  <a:cubicBezTo>
                    <a:pt x="1374" y="1834"/>
                    <a:pt x="1374" y="1794"/>
                    <a:pt x="1354" y="1764"/>
                  </a:cubicBezTo>
                  <a:cubicBezTo>
                    <a:pt x="737" y="1097"/>
                    <a:pt x="159" y="301"/>
                    <a:pt x="269" y="161"/>
                  </a:cubicBezTo>
                  <a:cubicBezTo>
                    <a:pt x="289" y="141"/>
                    <a:pt x="309" y="141"/>
                    <a:pt x="329" y="141"/>
                  </a:cubicBezTo>
                  <a:cubicBezTo>
                    <a:pt x="336" y="141"/>
                    <a:pt x="343" y="141"/>
                    <a:pt x="350" y="141"/>
                  </a:cubicBezTo>
                  <a:cubicBezTo>
                    <a:pt x="755" y="141"/>
                    <a:pt x="2093" y="978"/>
                    <a:pt x="3346" y="2133"/>
                  </a:cubicBezTo>
                  <a:lnTo>
                    <a:pt x="2679" y="3467"/>
                  </a:lnTo>
                  <a:cubicBezTo>
                    <a:pt x="2659" y="3497"/>
                    <a:pt x="2669" y="3536"/>
                    <a:pt x="2709" y="3556"/>
                  </a:cubicBezTo>
                  <a:cubicBezTo>
                    <a:pt x="2719" y="3567"/>
                    <a:pt x="2729" y="3567"/>
                    <a:pt x="2739" y="3567"/>
                  </a:cubicBezTo>
                  <a:cubicBezTo>
                    <a:pt x="2768" y="3567"/>
                    <a:pt x="2788" y="3547"/>
                    <a:pt x="2799" y="3527"/>
                  </a:cubicBezTo>
                  <a:lnTo>
                    <a:pt x="3525" y="2103"/>
                  </a:lnTo>
                  <a:lnTo>
                    <a:pt x="3485" y="2073"/>
                  </a:lnTo>
                  <a:cubicBezTo>
                    <a:pt x="2285" y="960"/>
                    <a:pt x="845" y="1"/>
                    <a:pt x="348"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25" name="Google Shape;989;p17">
              <a:extLst>
                <a:ext uri="{FF2B5EF4-FFF2-40B4-BE49-F238E27FC236}">
                  <a16:creationId xmlns:a16="http://schemas.microsoft.com/office/drawing/2014/main" id="{714DD9E4-DBBD-F882-F713-217845DAAB41}"/>
                </a:ext>
              </a:extLst>
            </p:cNvPr>
            <p:cNvSpPr/>
            <p:nvPr/>
          </p:nvSpPr>
          <p:spPr>
            <a:xfrm>
              <a:off x="3760773" y="2796516"/>
              <a:ext cx="477189" cy="283951"/>
            </a:xfrm>
            <a:custGeom>
              <a:avLst/>
              <a:gdLst/>
              <a:ahLst/>
              <a:cxnLst/>
              <a:rect l="l" t="t" r="r" b="b"/>
              <a:pathLst>
                <a:path w="15634" h="9303" extrusionOk="0">
                  <a:moveTo>
                    <a:pt x="11475" y="0"/>
                  </a:moveTo>
                  <a:cubicBezTo>
                    <a:pt x="11002" y="0"/>
                    <a:pt x="10517" y="63"/>
                    <a:pt x="10038" y="214"/>
                  </a:cubicBezTo>
                  <a:cubicBezTo>
                    <a:pt x="7329" y="1060"/>
                    <a:pt x="5318" y="4306"/>
                    <a:pt x="4671" y="4615"/>
                  </a:cubicBezTo>
                  <a:cubicBezTo>
                    <a:pt x="4621" y="4640"/>
                    <a:pt x="4547" y="4651"/>
                    <a:pt x="4453" y="4651"/>
                  </a:cubicBezTo>
                  <a:cubicBezTo>
                    <a:pt x="3636" y="4651"/>
                    <a:pt x="1355" y="3819"/>
                    <a:pt x="1355" y="3819"/>
                  </a:cubicBezTo>
                  <a:lnTo>
                    <a:pt x="0" y="6278"/>
                  </a:lnTo>
                  <a:cubicBezTo>
                    <a:pt x="0" y="6278"/>
                    <a:pt x="2211" y="8837"/>
                    <a:pt x="5477" y="9276"/>
                  </a:cubicBezTo>
                  <a:cubicBezTo>
                    <a:pt x="5613" y="9294"/>
                    <a:pt x="5745" y="9302"/>
                    <a:pt x="5875" y="9302"/>
                  </a:cubicBezTo>
                  <a:cubicBezTo>
                    <a:pt x="8878" y="9302"/>
                    <a:pt x="10396" y="4655"/>
                    <a:pt x="10396" y="4655"/>
                  </a:cubicBezTo>
                  <a:lnTo>
                    <a:pt x="15634" y="1349"/>
                  </a:lnTo>
                  <a:cubicBezTo>
                    <a:pt x="15634" y="1349"/>
                    <a:pt x="13678" y="0"/>
                    <a:pt x="11475" y="0"/>
                  </a:cubicBezTo>
                  <a:close/>
                </a:path>
              </a:pathLst>
            </a:custGeom>
            <a:solidFill>
              <a:srgbClr val="E3461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3" name="Google Shape;990;p17">
              <a:extLst>
                <a:ext uri="{FF2B5EF4-FFF2-40B4-BE49-F238E27FC236}">
                  <a16:creationId xmlns:a16="http://schemas.microsoft.com/office/drawing/2014/main" id="{9F9CCD26-AA26-1114-AA2F-62E14247CFA0}"/>
                </a:ext>
              </a:extLst>
            </p:cNvPr>
            <p:cNvSpPr/>
            <p:nvPr/>
          </p:nvSpPr>
          <p:spPr>
            <a:xfrm>
              <a:off x="3760773" y="2913053"/>
              <a:ext cx="82685" cy="110064"/>
            </a:xfrm>
            <a:custGeom>
              <a:avLst/>
              <a:gdLst/>
              <a:ahLst/>
              <a:cxnLst/>
              <a:rect l="l" t="t" r="r" b="b"/>
              <a:pathLst>
                <a:path w="2709" h="3606" extrusionOk="0">
                  <a:moveTo>
                    <a:pt x="1355" y="1"/>
                  </a:moveTo>
                  <a:lnTo>
                    <a:pt x="0" y="2460"/>
                  </a:lnTo>
                  <a:cubicBezTo>
                    <a:pt x="0" y="2460"/>
                    <a:pt x="458" y="2988"/>
                    <a:pt x="1265" y="3605"/>
                  </a:cubicBezTo>
                  <a:lnTo>
                    <a:pt x="2709" y="448"/>
                  </a:lnTo>
                  <a:cubicBezTo>
                    <a:pt x="1992" y="229"/>
                    <a:pt x="1355" y="1"/>
                    <a:pt x="1355" y="1"/>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4" name="Google Shape;991;p17">
              <a:extLst>
                <a:ext uri="{FF2B5EF4-FFF2-40B4-BE49-F238E27FC236}">
                  <a16:creationId xmlns:a16="http://schemas.microsoft.com/office/drawing/2014/main" id="{7CC7B553-A4F1-CC40-3B0A-1DBB13417D4B}"/>
                </a:ext>
              </a:extLst>
            </p:cNvPr>
            <p:cNvSpPr/>
            <p:nvPr/>
          </p:nvSpPr>
          <p:spPr>
            <a:xfrm>
              <a:off x="3794196" y="2923675"/>
              <a:ext cx="43189" cy="20114"/>
            </a:xfrm>
            <a:custGeom>
              <a:avLst/>
              <a:gdLst/>
              <a:ahLst/>
              <a:cxnLst/>
              <a:rect l="l" t="t" r="r" b="b"/>
              <a:pathLst>
                <a:path w="1415" h="659" extrusionOk="0">
                  <a:moveTo>
                    <a:pt x="71" y="1"/>
                  </a:moveTo>
                  <a:lnTo>
                    <a:pt x="1" y="120"/>
                  </a:lnTo>
                  <a:lnTo>
                    <a:pt x="1365" y="658"/>
                  </a:lnTo>
                  <a:lnTo>
                    <a:pt x="1415" y="539"/>
                  </a:lnTo>
                  <a:lnTo>
                    <a:pt x="71" y="1"/>
                  </a:ln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5" name="Google Shape;992;p17">
              <a:extLst>
                <a:ext uri="{FF2B5EF4-FFF2-40B4-BE49-F238E27FC236}">
                  <a16:creationId xmlns:a16="http://schemas.microsoft.com/office/drawing/2014/main" id="{A1D80BEC-7A3E-AA77-0CC3-C51609133E0F}"/>
                </a:ext>
              </a:extLst>
            </p:cNvPr>
            <p:cNvSpPr/>
            <p:nvPr/>
          </p:nvSpPr>
          <p:spPr>
            <a:xfrm>
              <a:off x="3769900" y="2968392"/>
              <a:ext cx="42579" cy="30095"/>
            </a:xfrm>
            <a:custGeom>
              <a:avLst/>
              <a:gdLst/>
              <a:ahLst/>
              <a:cxnLst/>
              <a:rect l="l" t="t" r="r" b="b"/>
              <a:pathLst>
                <a:path w="1395" h="986" extrusionOk="0">
                  <a:moveTo>
                    <a:pt x="60" y="0"/>
                  </a:moveTo>
                  <a:lnTo>
                    <a:pt x="0" y="120"/>
                  </a:lnTo>
                  <a:lnTo>
                    <a:pt x="1334" y="985"/>
                  </a:lnTo>
                  <a:lnTo>
                    <a:pt x="1394" y="856"/>
                  </a:lnTo>
                  <a:lnTo>
                    <a:pt x="60" y="0"/>
                  </a:ln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6" name="Google Shape;993;p17">
              <a:extLst>
                <a:ext uri="{FF2B5EF4-FFF2-40B4-BE49-F238E27FC236}">
                  <a16:creationId xmlns:a16="http://schemas.microsoft.com/office/drawing/2014/main" id="{B39D6FA3-9890-4BFB-BD7E-019202FFB5D8}"/>
                </a:ext>
              </a:extLst>
            </p:cNvPr>
            <p:cNvSpPr/>
            <p:nvPr/>
          </p:nvSpPr>
          <p:spPr>
            <a:xfrm>
              <a:off x="3763215" y="2980540"/>
              <a:ext cx="42579" cy="32842"/>
            </a:xfrm>
            <a:custGeom>
              <a:avLst/>
              <a:gdLst/>
              <a:ahLst/>
              <a:cxnLst/>
              <a:rect l="l" t="t" r="r" b="b"/>
              <a:pathLst>
                <a:path w="1395" h="1076" extrusionOk="0">
                  <a:moveTo>
                    <a:pt x="60" y="0"/>
                  </a:moveTo>
                  <a:lnTo>
                    <a:pt x="0" y="120"/>
                  </a:lnTo>
                  <a:lnTo>
                    <a:pt x="1334" y="1076"/>
                  </a:lnTo>
                  <a:lnTo>
                    <a:pt x="1394" y="946"/>
                  </a:lnTo>
                  <a:lnTo>
                    <a:pt x="60" y="0"/>
                  </a:ln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7" name="Google Shape;994;p17">
              <a:extLst>
                <a:ext uri="{FF2B5EF4-FFF2-40B4-BE49-F238E27FC236}">
                  <a16:creationId xmlns:a16="http://schemas.microsoft.com/office/drawing/2014/main" id="{08A31D08-9B54-DD32-D557-407F6FAB9AEF}"/>
                </a:ext>
              </a:extLst>
            </p:cNvPr>
            <p:cNvSpPr/>
            <p:nvPr/>
          </p:nvSpPr>
          <p:spPr>
            <a:xfrm>
              <a:off x="3775058" y="2958655"/>
              <a:ext cx="44105" cy="25242"/>
            </a:xfrm>
            <a:custGeom>
              <a:avLst/>
              <a:gdLst/>
              <a:ahLst/>
              <a:cxnLst/>
              <a:rect l="l" t="t" r="r" b="b"/>
              <a:pathLst>
                <a:path w="1445" h="827" extrusionOk="0">
                  <a:moveTo>
                    <a:pt x="70" y="0"/>
                  </a:moveTo>
                  <a:lnTo>
                    <a:pt x="1" y="120"/>
                  </a:lnTo>
                  <a:lnTo>
                    <a:pt x="1385" y="827"/>
                  </a:lnTo>
                  <a:lnTo>
                    <a:pt x="1444" y="707"/>
                  </a:lnTo>
                  <a:lnTo>
                    <a:pt x="70" y="0"/>
                  </a:ln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8" name="Google Shape;995;p17">
              <a:extLst>
                <a:ext uri="{FF2B5EF4-FFF2-40B4-BE49-F238E27FC236}">
                  <a16:creationId xmlns:a16="http://schemas.microsoft.com/office/drawing/2014/main" id="{FF4E1AEE-A6C0-1EF5-6778-C7B3032A8780}"/>
                </a:ext>
              </a:extLst>
            </p:cNvPr>
            <p:cNvSpPr/>
            <p:nvPr/>
          </p:nvSpPr>
          <p:spPr>
            <a:xfrm>
              <a:off x="3787512" y="2936159"/>
              <a:ext cx="43189" cy="22526"/>
            </a:xfrm>
            <a:custGeom>
              <a:avLst/>
              <a:gdLst/>
              <a:ahLst/>
              <a:cxnLst/>
              <a:rect l="l" t="t" r="r" b="b"/>
              <a:pathLst>
                <a:path w="1415" h="738" extrusionOk="0">
                  <a:moveTo>
                    <a:pt x="60" y="1"/>
                  </a:moveTo>
                  <a:lnTo>
                    <a:pt x="1" y="120"/>
                  </a:lnTo>
                  <a:lnTo>
                    <a:pt x="1355" y="737"/>
                  </a:lnTo>
                  <a:lnTo>
                    <a:pt x="1415" y="608"/>
                  </a:lnTo>
                  <a:lnTo>
                    <a:pt x="60" y="1"/>
                  </a:ln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9" name="Google Shape;996;p17">
              <a:extLst>
                <a:ext uri="{FF2B5EF4-FFF2-40B4-BE49-F238E27FC236}">
                  <a16:creationId xmlns:a16="http://schemas.microsoft.com/office/drawing/2014/main" id="{2DE79DF7-CDEE-B4C3-20F2-086B9455BB71}"/>
                </a:ext>
              </a:extLst>
            </p:cNvPr>
            <p:cNvSpPr/>
            <p:nvPr/>
          </p:nvSpPr>
          <p:spPr>
            <a:xfrm>
              <a:off x="3781132" y="2948002"/>
              <a:ext cx="43189" cy="24662"/>
            </a:xfrm>
            <a:custGeom>
              <a:avLst/>
              <a:gdLst/>
              <a:ahLst/>
              <a:cxnLst/>
              <a:rect l="l" t="t" r="r" b="b"/>
              <a:pathLst>
                <a:path w="1415" h="808" extrusionOk="0">
                  <a:moveTo>
                    <a:pt x="61" y="1"/>
                  </a:moveTo>
                  <a:lnTo>
                    <a:pt x="1" y="120"/>
                  </a:lnTo>
                  <a:lnTo>
                    <a:pt x="1355" y="807"/>
                  </a:lnTo>
                  <a:lnTo>
                    <a:pt x="1415" y="678"/>
                  </a:lnTo>
                  <a:lnTo>
                    <a:pt x="61" y="1"/>
                  </a:ln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40" name="Google Shape;997;p17">
              <a:extLst>
                <a:ext uri="{FF2B5EF4-FFF2-40B4-BE49-F238E27FC236}">
                  <a16:creationId xmlns:a16="http://schemas.microsoft.com/office/drawing/2014/main" id="{E086D959-AFB8-45B3-47C7-233C9F79D929}"/>
                </a:ext>
              </a:extLst>
            </p:cNvPr>
            <p:cNvSpPr/>
            <p:nvPr/>
          </p:nvSpPr>
          <p:spPr>
            <a:xfrm>
              <a:off x="3758331" y="2910917"/>
              <a:ext cx="321921" cy="171781"/>
            </a:xfrm>
            <a:custGeom>
              <a:avLst/>
              <a:gdLst/>
              <a:ahLst/>
              <a:cxnLst/>
              <a:rect l="l" t="t" r="r" b="b"/>
              <a:pathLst>
                <a:path w="10547" h="5628" extrusionOk="0">
                  <a:moveTo>
                    <a:pt x="1432" y="1"/>
                  </a:moveTo>
                  <a:cubicBezTo>
                    <a:pt x="1410" y="1"/>
                    <a:pt x="1388" y="14"/>
                    <a:pt x="1375" y="41"/>
                  </a:cubicBezTo>
                  <a:lnTo>
                    <a:pt x="1" y="2540"/>
                  </a:lnTo>
                  <a:lnTo>
                    <a:pt x="31" y="2580"/>
                  </a:lnTo>
                  <a:cubicBezTo>
                    <a:pt x="51" y="2610"/>
                    <a:pt x="2301" y="5159"/>
                    <a:pt x="5548" y="5597"/>
                  </a:cubicBezTo>
                  <a:cubicBezTo>
                    <a:pt x="5687" y="5617"/>
                    <a:pt x="5826" y="5627"/>
                    <a:pt x="5955" y="5627"/>
                  </a:cubicBezTo>
                  <a:cubicBezTo>
                    <a:pt x="8973" y="5627"/>
                    <a:pt x="10526" y="977"/>
                    <a:pt x="10536" y="927"/>
                  </a:cubicBezTo>
                  <a:cubicBezTo>
                    <a:pt x="10546" y="897"/>
                    <a:pt x="10526" y="857"/>
                    <a:pt x="10496" y="837"/>
                  </a:cubicBezTo>
                  <a:cubicBezTo>
                    <a:pt x="10489" y="836"/>
                    <a:pt x="10483" y="835"/>
                    <a:pt x="10476" y="835"/>
                  </a:cubicBezTo>
                  <a:cubicBezTo>
                    <a:pt x="10444" y="835"/>
                    <a:pt x="10415" y="854"/>
                    <a:pt x="10407" y="887"/>
                  </a:cubicBezTo>
                  <a:cubicBezTo>
                    <a:pt x="10388" y="935"/>
                    <a:pt x="8877" y="5484"/>
                    <a:pt x="5955" y="5484"/>
                  </a:cubicBezTo>
                  <a:cubicBezTo>
                    <a:pt x="5828" y="5484"/>
                    <a:pt x="5699" y="5475"/>
                    <a:pt x="5567" y="5457"/>
                  </a:cubicBezTo>
                  <a:cubicBezTo>
                    <a:pt x="2580" y="5059"/>
                    <a:pt x="459" y="2839"/>
                    <a:pt x="170" y="2520"/>
                  </a:cubicBezTo>
                  <a:lnTo>
                    <a:pt x="1494" y="100"/>
                  </a:lnTo>
                  <a:cubicBezTo>
                    <a:pt x="1514" y="71"/>
                    <a:pt x="1505" y="31"/>
                    <a:pt x="1465" y="11"/>
                  </a:cubicBezTo>
                  <a:cubicBezTo>
                    <a:pt x="1455" y="4"/>
                    <a:pt x="1443" y="1"/>
                    <a:pt x="1432"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41" name="Google Shape;998;p17">
              <a:extLst>
                <a:ext uri="{FF2B5EF4-FFF2-40B4-BE49-F238E27FC236}">
                  <a16:creationId xmlns:a16="http://schemas.microsoft.com/office/drawing/2014/main" id="{8A8CCC6D-9EBC-19F1-EF84-3773A3A8C483}"/>
                </a:ext>
              </a:extLst>
            </p:cNvPr>
            <p:cNvSpPr/>
            <p:nvPr/>
          </p:nvSpPr>
          <p:spPr>
            <a:xfrm>
              <a:off x="3842545" y="2960853"/>
              <a:ext cx="85432" cy="54788"/>
            </a:xfrm>
            <a:custGeom>
              <a:avLst/>
              <a:gdLst/>
              <a:ahLst/>
              <a:cxnLst/>
              <a:rect l="l" t="t" r="r" b="b"/>
              <a:pathLst>
                <a:path w="2799" h="1795" extrusionOk="0">
                  <a:moveTo>
                    <a:pt x="808" y="0"/>
                  </a:moveTo>
                  <a:cubicBezTo>
                    <a:pt x="462" y="0"/>
                    <a:pt x="158" y="249"/>
                    <a:pt x="80" y="595"/>
                  </a:cubicBezTo>
                  <a:cubicBezTo>
                    <a:pt x="0" y="1004"/>
                    <a:pt x="259" y="1392"/>
                    <a:pt x="658" y="1482"/>
                  </a:cubicBezTo>
                  <a:cubicBezTo>
                    <a:pt x="710" y="1493"/>
                    <a:pt x="761" y="1498"/>
                    <a:pt x="812" y="1498"/>
                  </a:cubicBezTo>
                  <a:cubicBezTo>
                    <a:pt x="993" y="1498"/>
                    <a:pt x="1162" y="1432"/>
                    <a:pt x="1295" y="1323"/>
                  </a:cubicBezTo>
                  <a:cubicBezTo>
                    <a:pt x="1384" y="1551"/>
                    <a:pt x="1574" y="1721"/>
                    <a:pt x="1833" y="1781"/>
                  </a:cubicBezTo>
                  <a:cubicBezTo>
                    <a:pt x="1882" y="1790"/>
                    <a:pt x="1932" y="1795"/>
                    <a:pt x="1981" y="1795"/>
                  </a:cubicBezTo>
                  <a:cubicBezTo>
                    <a:pt x="2331" y="1795"/>
                    <a:pt x="2640" y="1553"/>
                    <a:pt x="2718" y="1203"/>
                  </a:cubicBezTo>
                  <a:cubicBezTo>
                    <a:pt x="2798" y="794"/>
                    <a:pt x="2539" y="396"/>
                    <a:pt x="2141" y="316"/>
                  </a:cubicBezTo>
                  <a:cubicBezTo>
                    <a:pt x="2085" y="305"/>
                    <a:pt x="2030" y="299"/>
                    <a:pt x="1976" y="299"/>
                  </a:cubicBezTo>
                  <a:cubicBezTo>
                    <a:pt x="1798" y="299"/>
                    <a:pt x="1634" y="359"/>
                    <a:pt x="1504" y="466"/>
                  </a:cubicBezTo>
                  <a:cubicBezTo>
                    <a:pt x="1414" y="247"/>
                    <a:pt x="1225" y="68"/>
                    <a:pt x="966" y="18"/>
                  </a:cubicBezTo>
                  <a:cubicBezTo>
                    <a:pt x="913" y="6"/>
                    <a:pt x="860" y="0"/>
                    <a:pt x="808" y="0"/>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42" name="Google Shape;999;p17">
              <a:extLst>
                <a:ext uri="{FF2B5EF4-FFF2-40B4-BE49-F238E27FC236}">
                  <a16:creationId xmlns:a16="http://schemas.microsoft.com/office/drawing/2014/main" id="{7AE829D1-2487-1908-EB13-0B35A5485988}"/>
                </a:ext>
              </a:extLst>
            </p:cNvPr>
            <p:cNvSpPr/>
            <p:nvPr/>
          </p:nvSpPr>
          <p:spPr>
            <a:xfrm>
              <a:off x="3969888" y="2915953"/>
              <a:ext cx="85432" cy="54727"/>
            </a:xfrm>
            <a:custGeom>
              <a:avLst/>
              <a:gdLst/>
              <a:ahLst/>
              <a:cxnLst/>
              <a:rect l="l" t="t" r="r" b="b"/>
              <a:pathLst>
                <a:path w="2799" h="1793" extrusionOk="0">
                  <a:moveTo>
                    <a:pt x="818" y="1"/>
                  </a:moveTo>
                  <a:cubicBezTo>
                    <a:pt x="465" y="1"/>
                    <a:pt x="150" y="243"/>
                    <a:pt x="80" y="592"/>
                  </a:cubicBezTo>
                  <a:cubicBezTo>
                    <a:pt x="0" y="1001"/>
                    <a:pt x="259" y="1399"/>
                    <a:pt x="657" y="1479"/>
                  </a:cubicBezTo>
                  <a:cubicBezTo>
                    <a:pt x="711" y="1491"/>
                    <a:pt x="765" y="1496"/>
                    <a:pt x="817" y="1496"/>
                  </a:cubicBezTo>
                  <a:cubicBezTo>
                    <a:pt x="990" y="1496"/>
                    <a:pt x="1155" y="1436"/>
                    <a:pt x="1285" y="1329"/>
                  </a:cubicBezTo>
                  <a:cubicBezTo>
                    <a:pt x="1374" y="1548"/>
                    <a:pt x="1574" y="1728"/>
                    <a:pt x="1832" y="1778"/>
                  </a:cubicBezTo>
                  <a:cubicBezTo>
                    <a:pt x="1881" y="1788"/>
                    <a:pt x="1930" y="1792"/>
                    <a:pt x="1978" y="1792"/>
                  </a:cubicBezTo>
                  <a:cubicBezTo>
                    <a:pt x="2323" y="1792"/>
                    <a:pt x="2640" y="1550"/>
                    <a:pt x="2719" y="1200"/>
                  </a:cubicBezTo>
                  <a:cubicBezTo>
                    <a:pt x="2799" y="792"/>
                    <a:pt x="2540" y="393"/>
                    <a:pt x="2131" y="314"/>
                  </a:cubicBezTo>
                  <a:cubicBezTo>
                    <a:pt x="2081" y="303"/>
                    <a:pt x="2032" y="298"/>
                    <a:pt x="1982" y="298"/>
                  </a:cubicBezTo>
                  <a:cubicBezTo>
                    <a:pt x="1805" y="298"/>
                    <a:pt x="1636" y="364"/>
                    <a:pt x="1504" y="473"/>
                  </a:cubicBezTo>
                  <a:cubicBezTo>
                    <a:pt x="1414" y="244"/>
                    <a:pt x="1215" y="75"/>
                    <a:pt x="967" y="15"/>
                  </a:cubicBezTo>
                  <a:cubicBezTo>
                    <a:pt x="917" y="5"/>
                    <a:pt x="867" y="1"/>
                    <a:pt x="818" y="1"/>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43" name="Google Shape;1000;p17">
              <a:extLst>
                <a:ext uri="{FF2B5EF4-FFF2-40B4-BE49-F238E27FC236}">
                  <a16:creationId xmlns:a16="http://schemas.microsoft.com/office/drawing/2014/main" id="{652EB250-0733-361F-19B5-87503096A594}"/>
                </a:ext>
              </a:extLst>
            </p:cNvPr>
            <p:cNvSpPr/>
            <p:nvPr/>
          </p:nvSpPr>
          <p:spPr>
            <a:xfrm>
              <a:off x="4096315" y="2849291"/>
              <a:ext cx="85463" cy="54605"/>
            </a:xfrm>
            <a:custGeom>
              <a:avLst/>
              <a:gdLst/>
              <a:ahLst/>
              <a:cxnLst/>
              <a:rect l="l" t="t" r="r" b="b"/>
              <a:pathLst>
                <a:path w="2800" h="1789" extrusionOk="0">
                  <a:moveTo>
                    <a:pt x="804" y="1"/>
                  </a:moveTo>
                  <a:cubicBezTo>
                    <a:pt x="460" y="1"/>
                    <a:pt x="158" y="242"/>
                    <a:pt x="80" y="596"/>
                  </a:cubicBezTo>
                  <a:cubicBezTo>
                    <a:pt x="1" y="994"/>
                    <a:pt x="259" y="1393"/>
                    <a:pt x="658" y="1482"/>
                  </a:cubicBezTo>
                  <a:cubicBezTo>
                    <a:pt x="707" y="1490"/>
                    <a:pt x="755" y="1494"/>
                    <a:pt x="802" y="1494"/>
                  </a:cubicBezTo>
                  <a:cubicBezTo>
                    <a:pt x="988" y="1494"/>
                    <a:pt x="1159" y="1434"/>
                    <a:pt x="1286" y="1323"/>
                  </a:cubicBezTo>
                  <a:cubicBezTo>
                    <a:pt x="1385" y="1542"/>
                    <a:pt x="1574" y="1721"/>
                    <a:pt x="1833" y="1771"/>
                  </a:cubicBezTo>
                  <a:cubicBezTo>
                    <a:pt x="1886" y="1783"/>
                    <a:pt x="1939" y="1789"/>
                    <a:pt x="1991" y="1789"/>
                  </a:cubicBezTo>
                  <a:cubicBezTo>
                    <a:pt x="2332" y="1789"/>
                    <a:pt x="2641" y="1547"/>
                    <a:pt x="2719" y="1194"/>
                  </a:cubicBezTo>
                  <a:cubicBezTo>
                    <a:pt x="2799" y="795"/>
                    <a:pt x="2540" y="397"/>
                    <a:pt x="2132" y="307"/>
                  </a:cubicBezTo>
                  <a:cubicBezTo>
                    <a:pt x="2082" y="296"/>
                    <a:pt x="2032" y="291"/>
                    <a:pt x="1983" y="291"/>
                  </a:cubicBezTo>
                  <a:cubicBezTo>
                    <a:pt x="1806" y="291"/>
                    <a:pt x="1637" y="357"/>
                    <a:pt x="1505" y="466"/>
                  </a:cubicBezTo>
                  <a:cubicBezTo>
                    <a:pt x="1415" y="247"/>
                    <a:pt x="1215" y="68"/>
                    <a:pt x="967" y="19"/>
                  </a:cubicBezTo>
                  <a:cubicBezTo>
                    <a:pt x="912" y="7"/>
                    <a:pt x="858" y="1"/>
                    <a:pt x="804" y="1"/>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44" name="Google Shape;1001;p17">
              <a:extLst>
                <a:ext uri="{FF2B5EF4-FFF2-40B4-BE49-F238E27FC236}">
                  <a16:creationId xmlns:a16="http://schemas.microsoft.com/office/drawing/2014/main" id="{A70B8BB8-5D68-1D39-1560-1786E27983F6}"/>
                </a:ext>
              </a:extLst>
            </p:cNvPr>
            <p:cNvSpPr/>
            <p:nvPr/>
          </p:nvSpPr>
          <p:spPr>
            <a:xfrm>
              <a:off x="4082641" y="2796425"/>
              <a:ext cx="76642" cy="22007"/>
            </a:xfrm>
            <a:custGeom>
              <a:avLst/>
              <a:gdLst/>
              <a:ahLst/>
              <a:cxnLst/>
              <a:rect l="l" t="t" r="r" b="b"/>
              <a:pathLst>
                <a:path w="2511" h="721" extrusionOk="0">
                  <a:moveTo>
                    <a:pt x="927" y="1"/>
                  </a:moveTo>
                  <a:cubicBezTo>
                    <a:pt x="621" y="1"/>
                    <a:pt x="310" y="27"/>
                    <a:pt x="1" y="87"/>
                  </a:cubicBezTo>
                  <a:cubicBezTo>
                    <a:pt x="100" y="247"/>
                    <a:pt x="269" y="366"/>
                    <a:pt x="479" y="416"/>
                  </a:cubicBezTo>
                  <a:cubicBezTo>
                    <a:pt x="526" y="424"/>
                    <a:pt x="572" y="428"/>
                    <a:pt x="618" y="428"/>
                  </a:cubicBezTo>
                  <a:cubicBezTo>
                    <a:pt x="799" y="428"/>
                    <a:pt x="971" y="368"/>
                    <a:pt x="1106" y="257"/>
                  </a:cubicBezTo>
                  <a:cubicBezTo>
                    <a:pt x="1196" y="476"/>
                    <a:pt x="1395" y="655"/>
                    <a:pt x="1644" y="705"/>
                  </a:cubicBezTo>
                  <a:cubicBezTo>
                    <a:pt x="1696" y="716"/>
                    <a:pt x="1748" y="721"/>
                    <a:pt x="1799" y="721"/>
                  </a:cubicBezTo>
                  <a:cubicBezTo>
                    <a:pt x="2119" y="721"/>
                    <a:pt x="2407" y="516"/>
                    <a:pt x="2510" y="207"/>
                  </a:cubicBezTo>
                  <a:cubicBezTo>
                    <a:pt x="2017" y="85"/>
                    <a:pt x="1479" y="1"/>
                    <a:pt x="927" y="1"/>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45" name="Google Shape;1002;p17">
              <a:extLst>
                <a:ext uri="{FF2B5EF4-FFF2-40B4-BE49-F238E27FC236}">
                  <a16:creationId xmlns:a16="http://schemas.microsoft.com/office/drawing/2014/main" id="{8454D976-3AEF-7083-4455-A76217F90033}"/>
                </a:ext>
              </a:extLst>
            </p:cNvPr>
            <p:cNvSpPr/>
            <p:nvPr/>
          </p:nvSpPr>
          <p:spPr>
            <a:xfrm>
              <a:off x="3977793" y="2830153"/>
              <a:ext cx="76611" cy="45692"/>
            </a:xfrm>
            <a:custGeom>
              <a:avLst/>
              <a:gdLst/>
              <a:ahLst/>
              <a:cxnLst/>
              <a:rect l="l" t="t" r="r" b="b"/>
              <a:pathLst>
                <a:path w="2510" h="1497" extrusionOk="0">
                  <a:moveTo>
                    <a:pt x="1683" y="1"/>
                  </a:moveTo>
                  <a:cubicBezTo>
                    <a:pt x="1510" y="1"/>
                    <a:pt x="1345" y="61"/>
                    <a:pt x="1215" y="168"/>
                  </a:cubicBezTo>
                  <a:cubicBezTo>
                    <a:pt x="1195" y="117"/>
                    <a:pt x="1175" y="78"/>
                    <a:pt x="1146" y="38"/>
                  </a:cubicBezTo>
                  <a:cubicBezTo>
                    <a:pt x="737" y="327"/>
                    <a:pt x="359" y="655"/>
                    <a:pt x="0" y="984"/>
                  </a:cubicBezTo>
                  <a:cubicBezTo>
                    <a:pt x="100" y="1084"/>
                    <a:pt x="230" y="1153"/>
                    <a:pt x="369" y="1183"/>
                  </a:cubicBezTo>
                  <a:cubicBezTo>
                    <a:pt x="419" y="1194"/>
                    <a:pt x="469" y="1199"/>
                    <a:pt x="518" y="1199"/>
                  </a:cubicBezTo>
                  <a:cubicBezTo>
                    <a:pt x="695" y="1199"/>
                    <a:pt x="864" y="1133"/>
                    <a:pt x="996" y="1024"/>
                  </a:cubicBezTo>
                  <a:cubicBezTo>
                    <a:pt x="1095" y="1253"/>
                    <a:pt x="1285" y="1422"/>
                    <a:pt x="1544" y="1482"/>
                  </a:cubicBezTo>
                  <a:cubicBezTo>
                    <a:pt x="1592" y="1492"/>
                    <a:pt x="1641" y="1496"/>
                    <a:pt x="1689" y="1496"/>
                  </a:cubicBezTo>
                  <a:cubicBezTo>
                    <a:pt x="2035" y="1496"/>
                    <a:pt x="2351" y="1253"/>
                    <a:pt x="2430" y="894"/>
                  </a:cubicBezTo>
                  <a:cubicBezTo>
                    <a:pt x="2509" y="496"/>
                    <a:pt x="2251" y="98"/>
                    <a:pt x="1843" y="18"/>
                  </a:cubicBezTo>
                  <a:cubicBezTo>
                    <a:pt x="1789" y="6"/>
                    <a:pt x="1736" y="1"/>
                    <a:pt x="1683" y="1"/>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46" name="Google Shape;1003;p17">
              <a:extLst>
                <a:ext uri="{FF2B5EF4-FFF2-40B4-BE49-F238E27FC236}">
                  <a16:creationId xmlns:a16="http://schemas.microsoft.com/office/drawing/2014/main" id="{BE579E74-5043-0B68-A984-51CF57488141}"/>
                </a:ext>
              </a:extLst>
            </p:cNvPr>
            <p:cNvSpPr/>
            <p:nvPr/>
          </p:nvSpPr>
          <p:spPr>
            <a:xfrm>
              <a:off x="4205130" y="2824933"/>
              <a:ext cx="80579" cy="48744"/>
            </a:xfrm>
            <a:custGeom>
              <a:avLst/>
              <a:gdLst/>
              <a:ahLst/>
              <a:cxnLst/>
              <a:rect l="l" t="t" r="r" b="b"/>
              <a:pathLst>
                <a:path w="2640" h="1597" extrusionOk="0">
                  <a:moveTo>
                    <a:pt x="319" y="0"/>
                  </a:moveTo>
                  <a:cubicBezTo>
                    <a:pt x="200" y="109"/>
                    <a:pt x="120" y="239"/>
                    <a:pt x="90" y="398"/>
                  </a:cubicBezTo>
                  <a:cubicBezTo>
                    <a:pt x="0" y="806"/>
                    <a:pt x="259" y="1195"/>
                    <a:pt x="668" y="1284"/>
                  </a:cubicBezTo>
                  <a:cubicBezTo>
                    <a:pt x="718" y="1295"/>
                    <a:pt x="768" y="1300"/>
                    <a:pt x="817" y="1300"/>
                  </a:cubicBezTo>
                  <a:cubicBezTo>
                    <a:pt x="994" y="1300"/>
                    <a:pt x="1163" y="1234"/>
                    <a:pt x="1295" y="1125"/>
                  </a:cubicBezTo>
                  <a:cubicBezTo>
                    <a:pt x="1385" y="1354"/>
                    <a:pt x="1584" y="1523"/>
                    <a:pt x="1843" y="1583"/>
                  </a:cubicBezTo>
                  <a:cubicBezTo>
                    <a:pt x="1890" y="1592"/>
                    <a:pt x="1937" y="1596"/>
                    <a:pt x="1984" y="1596"/>
                  </a:cubicBezTo>
                  <a:cubicBezTo>
                    <a:pt x="2252" y="1596"/>
                    <a:pt x="2504" y="1454"/>
                    <a:pt x="2640" y="1224"/>
                  </a:cubicBezTo>
                  <a:cubicBezTo>
                    <a:pt x="1783" y="746"/>
                    <a:pt x="1076" y="418"/>
                    <a:pt x="1076" y="418"/>
                  </a:cubicBezTo>
                  <a:cubicBezTo>
                    <a:pt x="1076" y="418"/>
                    <a:pt x="787" y="239"/>
                    <a:pt x="319" y="0"/>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47" name="Google Shape;1004;p17">
              <a:extLst>
                <a:ext uri="{FF2B5EF4-FFF2-40B4-BE49-F238E27FC236}">
                  <a16:creationId xmlns:a16="http://schemas.microsoft.com/office/drawing/2014/main" id="{33CA2523-D11E-80DB-8419-E12E8B01BAC0}"/>
                </a:ext>
              </a:extLst>
            </p:cNvPr>
            <p:cNvSpPr/>
            <p:nvPr/>
          </p:nvSpPr>
          <p:spPr>
            <a:xfrm>
              <a:off x="3764741" y="3565913"/>
              <a:ext cx="166867" cy="154719"/>
            </a:xfrm>
            <a:custGeom>
              <a:avLst/>
              <a:gdLst/>
              <a:ahLst/>
              <a:cxnLst/>
              <a:rect l="l" t="t" r="r" b="b"/>
              <a:pathLst>
                <a:path w="5467" h="5069" extrusionOk="0">
                  <a:moveTo>
                    <a:pt x="1623" y="1"/>
                  </a:moveTo>
                  <a:cubicBezTo>
                    <a:pt x="1623" y="1"/>
                    <a:pt x="0" y="2749"/>
                    <a:pt x="0" y="2818"/>
                  </a:cubicBezTo>
                  <a:cubicBezTo>
                    <a:pt x="0" y="2888"/>
                    <a:pt x="3873" y="5069"/>
                    <a:pt x="3873" y="5069"/>
                  </a:cubicBezTo>
                  <a:lnTo>
                    <a:pt x="5467" y="2251"/>
                  </a:lnTo>
                  <a:lnTo>
                    <a:pt x="1623" y="1"/>
                  </a:ln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48" name="Google Shape;1005;p17">
              <a:extLst>
                <a:ext uri="{FF2B5EF4-FFF2-40B4-BE49-F238E27FC236}">
                  <a16:creationId xmlns:a16="http://schemas.microsoft.com/office/drawing/2014/main" id="{6B1F6710-0353-A28F-D628-2494BC1318D5}"/>
                </a:ext>
              </a:extLst>
            </p:cNvPr>
            <p:cNvSpPr/>
            <p:nvPr/>
          </p:nvSpPr>
          <p:spPr>
            <a:xfrm>
              <a:off x="3762605" y="3563776"/>
              <a:ext cx="171445" cy="158992"/>
            </a:xfrm>
            <a:custGeom>
              <a:avLst/>
              <a:gdLst/>
              <a:ahLst/>
              <a:cxnLst/>
              <a:rect l="l" t="t" r="r" b="b"/>
              <a:pathLst>
                <a:path w="5617" h="5209" extrusionOk="0">
                  <a:moveTo>
                    <a:pt x="1723" y="170"/>
                  </a:moveTo>
                  <a:lnTo>
                    <a:pt x="5447" y="2351"/>
                  </a:lnTo>
                  <a:lnTo>
                    <a:pt x="3914" y="5039"/>
                  </a:lnTo>
                  <a:cubicBezTo>
                    <a:pt x="2500" y="4243"/>
                    <a:pt x="449" y="3068"/>
                    <a:pt x="159" y="2868"/>
                  </a:cubicBezTo>
                  <a:cubicBezTo>
                    <a:pt x="289" y="2600"/>
                    <a:pt x="1135" y="1166"/>
                    <a:pt x="1723" y="170"/>
                  </a:cubicBezTo>
                  <a:close/>
                  <a:moveTo>
                    <a:pt x="1693" y="1"/>
                  </a:moveTo>
                  <a:cubicBezTo>
                    <a:pt x="1668" y="1"/>
                    <a:pt x="1646" y="14"/>
                    <a:pt x="1633" y="41"/>
                  </a:cubicBezTo>
                  <a:cubicBezTo>
                    <a:pt x="0" y="2799"/>
                    <a:pt x="0" y="2859"/>
                    <a:pt x="0" y="2879"/>
                  </a:cubicBezTo>
                  <a:cubicBezTo>
                    <a:pt x="0" y="2939"/>
                    <a:pt x="0" y="2998"/>
                    <a:pt x="3904" y="5199"/>
                  </a:cubicBezTo>
                  <a:cubicBezTo>
                    <a:pt x="3914" y="5199"/>
                    <a:pt x="3923" y="5209"/>
                    <a:pt x="3943" y="5209"/>
                  </a:cubicBezTo>
                  <a:cubicBezTo>
                    <a:pt x="3963" y="5209"/>
                    <a:pt x="3983" y="5189"/>
                    <a:pt x="4003" y="5169"/>
                  </a:cubicBezTo>
                  <a:lnTo>
                    <a:pt x="5596" y="2361"/>
                  </a:lnTo>
                  <a:cubicBezTo>
                    <a:pt x="5616" y="2321"/>
                    <a:pt x="5607" y="2281"/>
                    <a:pt x="5576" y="2261"/>
                  </a:cubicBezTo>
                  <a:lnTo>
                    <a:pt x="1733" y="11"/>
                  </a:lnTo>
                  <a:cubicBezTo>
                    <a:pt x="1719" y="4"/>
                    <a:pt x="1706" y="1"/>
                    <a:pt x="1693"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49" name="Google Shape;1006;p17">
              <a:extLst>
                <a:ext uri="{FF2B5EF4-FFF2-40B4-BE49-F238E27FC236}">
                  <a16:creationId xmlns:a16="http://schemas.microsoft.com/office/drawing/2014/main" id="{FB631022-1880-2094-DB86-F3C0264C8E66}"/>
                </a:ext>
              </a:extLst>
            </p:cNvPr>
            <p:cNvSpPr/>
            <p:nvPr/>
          </p:nvSpPr>
          <p:spPr>
            <a:xfrm>
              <a:off x="3743131" y="3106356"/>
              <a:ext cx="455640" cy="554105"/>
            </a:xfrm>
            <a:custGeom>
              <a:avLst/>
              <a:gdLst/>
              <a:ahLst/>
              <a:cxnLst/>
              <a:rect l="l" t="t" r="r" b="b"/>
              <a:pathLst>
                <a:path w="14928" h="18154" extrusionOk="0">
                  <a:moveTo>
                    <a:pt x="8465" y="1"/>
                  </a:moveTo>
                  <a:lnTo>
                    <a:pt x="1" y="14290"/>
                  </a:lnTo>
                  <a:lnTo>
                    <a:pt x="6683" y="18153"/>
                  </a:lnTo>
                  <a:lnTo>
                    <a:pt x="14928" y="389"/>
                  </a:lnTo>
                  <a:lnTo>
                    <a:pt x="8465" y="1"/>
                  </a:ln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50" name="Google Shape;1007;p17">
              <a:extLst>
                <a:ext uri="{FF2B5EF4-FFF2-40B4-BE49-F238E27FC236}">
                  <a16:creationId xmlns:a16="http://schemas.microsoft.com/office/drawing/2014/main" id="{955A087F-C7AF-0CA8-6DAA-A5E05454BDB4}"/>
                </a:ext>
              </a:extLst>
            </p:cNvPr>
            <p:cNvSpPr/>
            <p:nvPr/>
          </p:nvSpPr>
          <p:spPr>
            <a:xfrm>
              <a:off x="3884179" y="3408169"/>
              <a:ext cx="72064" cy="72064"/>
            </a:xfrm>
            <a:custGeom>
              <a:avLst/>
              <a:gdLst/>
              <a:ahLst/>
              <a:cxnLst/>
              <a:rect l="l" t="t" r="r" b="b"/>
              <a:pathLst>
                <a:path w="2361" h="2361" extrusionOk="0">
                  <a:moveTo>
                    <a:pt x="1175" y="130"/>
                  </a:moveTo>
                  <a:cubicBezTo>
                    <a:pt x="1763" y="130"/>
                    <a:pt x="2231" y="598"/>
                    <a:pt x="2231" y="1175"/>
                  </a:cubicBezTo>
                  <a:cubicBezTo>
                    <a:pt x="2231" y="1763"/>
                    <a:pt x="1763" y="2231"/>
                    <a:pt x="1175" y="2231"/>
                  </a:cubicBezTo>
                  <a:cubicBezTo>
                    <a:pt x="598" y="2231"/>
                    <a:pt x="130" y="1763"/>
                    <a:pt x="130" y="1175"/>
                  </a:cubicBezTo>
                  <a:cubicBezTo>
                    <a:pt x="130" y="598"/>
                    <a:pt x="598" y="130"/>
                    <a:pt x="1175" y="130"/>
                  </a:cubicBezTo>
                  <a:close/>
                  <a:moveTo>
                    <a:pt x="1175" y="0"/>
                  </a:moveTo>
                  <a:cubicBezTo>
                    <a:pt x="528" y="0"/>
                    <a:pt x="0" y="529"/>
                    <a:pt x="0" y="1175"/>
                  </a:cubicBezTo>
                  <a:cubicBezTo>
                    <a:pt x="0" y="1833"/>
                    <a:pt x="528" y="2361"/>
                    <a:pt x="1175" y="2361"/>
                  </a:cubicBezTo>
                  <a:cubicBezTo>
                    <a:pt x="1832" y="2361"/>
                    <a:pt x="2361" y="1833"/>
                    <a:pt x="2361" y="1175"/>
                  </a:cubicBezTo>
                  <a:cubicBezTo>
                    <a:pt x="2361" y="529"/>
                    <a:pt x="1832" y="0"/>
                    <a:pt x="1175" y="0"/>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52" name="Google Shape;1008;p17">
              <a:extLst>
                <a:ext uri="{FF2B5EF4-FFF2-40B4-BE49-F238E27FC236}">
                  <a16:creationId xmlns:a16="http://schemas.microsoft.com/office/drawing/2014/main" id="{8431F44B-1B68-9980-3428-354C6AEFB723}"/>
                </a:ext>
              </a:extLst>
            </p:cNvPr>
            <p:cNvSpPr/>
            <p:nvPr/>
          </p:nvSpPr>
          <p:spPr>
            <a:xfrm>
              <a:off x="3854693" y="3292364"/>
              <a:ext cx="50789" cy="64769"/>
            </a:xfrm>
            <a:custGeom>
              <a:avLst/>
              <a:gdLst/>
              <a:ahLst/>
              <a:cxnLst/>
              <a:rect l="l" t="t" r="r" b="b"/>
              <a:pathLst>
                <a:path w="1664" h="2122" extrusionOk="0">
                  <a:moveTo>
                    <a:pt x="1196" y="1"/>
                  </a:moveTo>
                  <a:lnTo>
                    <a:pt x="1136" y="110"/>
                  </a:lnTo>
                  <a:cubicBezTo>
                    <a:pt x="1375" y="300"/>
                    <a:pt x="1534" y="598"/>
                    <a:pt x="1534" y="937"/>
                  </a:cubicBezTo>
                  <a:cubicBezTo>
                    <a:pt x="1534" y="1514"/>
                    <a:pt x="1056" y="1992"/>
                    <a:pt x="479" y="1992"/>
                  </a:cubicBezTo>
                  <a:cubicBezTo>
                    <a:pt x="329" y="1992"/>
                    <a:pt x="200" y="1962"/>
                    <a:pt x="70" y="1902"/>
                  </a:cubicBezTo>
                  <a:lnTo>
                    <a:pt x="1" y="2022"/>
                  </a:lnTo>
                  <a:cubicBezTo>
                    <a:pt x="150" y="2082"/>
                    <a:pt x="309" y="2121"/>
                    <a:pt x="479" y="2121"/>
                  </a:cubicBezTo>
                  <a:cubicBezTo>
                    <a:pt x="1126" y="2121"/>
                    <a:pt x="1663" y="1584"/>
                    <a:pt x="1663" y="937"/>
                  </a:cubicBezTo>
                  <a:cubicBezTo>
                    <a:pt x="1663" y="548"/>
                    <a:pt x="1484" y="210"/>
                    <a:pt x="1196" y="1"/>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53" name="Google Shape;1009;p17">
              <a:extLst>
                <a:ext uri="{FF2B5EF4-FFF2-40B4-BE49-F238E27FC236}">
                  <a16:creationId xmlns:a16="http://schemas.microsoft.com/office/drawing/2014/main" id="{05009043-C567-92A3-A051-36164D2F15D1}"/>
                </a:ext>
              </a:extLst>
            </p:cNvPr>
            <p:cNvSpPr/>
            <p:nvPr/>
          </p:nvSpPr>
          <p:spPr>
            <a:xfrm>
              <a:off x="4012742" y="3416380"/>
              <a:ext cx="46852" cy="66570"/>
            </a:xfrm>
            <a:custGeom>
              <a:avLst/>
              <a:gdLst/>
              <a:ahLst/>
              <a:cxnLst/>
              <a:rect l="l" t="t" r="r" b="b"/>
              <a:pathLst>
                <a:path w="1535" h="2181" extrusionOk="0">
                  <a:moveTo>
                    <a:pt x="1185" y="1"/>
                  </a:moveTo>
                  <a:cubicBezTo>
                    <a:pt x="528" y="1"/>
                    <a:pt x="1" y="538"/>
                    <a:pt x="1" y="1185"/>
                  </a:cubicBezTo>
                  <a:cubicBezTo>
                    <a:pt x="1" y="1603"/>
                    <a:pt x="220" y="1972"/>
                    <a:pt x="548" y="2181"/>
                  </a:cubicBezTo>
                  <a:lnTo>
                    <a:pt x="598" y="2061"/>
                  </a:lnTo>
                  <a:cubicBezTo>
                    <a:pt x="319" y="1873"/>
                    <a:pt x="130" y="1554"/>
                    <a:pt x="130" y="1185"/>
                  </a:cubicBezTo>
                  <a:cubicBezTo>
                    <a:pt x="130" y="608"/>
                    <a:pt x="608" y="130"/>
                    <a:pt x="1185" y="130"/>
                  </a:cubicBezTo>
                  <a:cubicBezTo>
                    <a:pt x="1285" y="130"/>
                    <a:pt x="1384" y="150"/>
                    <a:pt x="1474" y="180"/>
                  </a:cubicBezTo>
                  <a:lnTo>
                    <a:pt x="1534" y="60"/>
                  </a:lnTo>
                  <a:cubicBezTo>
                    <a:pt x="1424" y="21"/>
                    <a:pt x="1305" y="1"/>
                    <a:pt x="1185" y="1"/>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54" name="Google Shape;1010;p17">
              <a:extLst>
                <a:ext uri="{FF2B5EF4-FFF2-40B4-BE49-F238E27FC236}">
                  <a16:creationId xmlns:a16="http://schemas.microsoft.com/office/drawing/2014/main" id="{2DE14832-A932-041F-76D9-69E89BD01A2C}"/>
                </a:ext>
              </a:extLst>
            </p:cNvPr>
            <p:cNvSpPr/>
            <p:nvPr/>
          </p:nvSpPr>
          <p:spPr>
            <a:xfrm>
              <a:off x="4097536" y="3190539"/>
              <a:ext cx="62357" cy="72094"/>
            </a:xfrm>
            <a:custGeom>
              <a:avLst/>
              <a:gdLst/>
              <a:ahLst/>
              <a:cxnLst/>
              <a:rect l="l" t="t" r="r" b="b"/>
              <a:pathLst>
                <a:path w="2043" h="2362" extrusionOk="0">
                  <a:moveTo>
                    <a:pt x="1186" y="1"/>
                  </a:moveTo>
                  <a:cubicBezTo>
                    <a:pt x="538" y="1"/>
                    <a:pt x="0" y="529"/>
                    <a:pt x="0" y="1186"/>
                  </a:cubicBezTo>
                  <a:cubicBezTo>
                    <a:pt x="0" y="1813"/>
                    <a:pt x="498" y="2331"/>
                    <a:pt x="1116" y="2361"/>
                  </a:cubicBezTo>
                  <a:lnTo>
                    <a:pt x="1175" y="2242"/>
                  </a:lnTo>
                  <a:cubicBezTo>
                    <a:pt x="598" y="2231"/>
                    <a:pt x="130" y="1764"/>
                    <a:pt x="130" y="1186"/>
                  </a:cubicBezTo>
                  <a:cubicBezTo>
                    <a:pt x="130" y="609"/>
                    <a:pt x="608" y="131"/>
                    <a:pt x="1186" y="131"/>
                  </a:cubicBezTo>
                  <a:cubicBezTo>
                    <a:pt x="1504" y="131"/>
                    <a:pt x="1793" y="270"/>
                    <a:pt x="1982" y="499"/>
                  </a:cubicBezTo>
                  <a:lnTo>
                    <a:pt x="2042" y="370"/>
                  </a:lnTo>
                  <a:cubicBezTo>
                    <a:pt x="1833" y="140"/>
                    <a:pt x="1524" y="1"/>
                    <a:pt x="1186" y="1"/>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55" name="Google Shape;1011;p17">
              <a:extLst>
                <a:ext uri="{FF2B5EF4-FFF2-40B4-BE49-F238E27FC236}">
                  <a16:creationId xmlns:a16="http://schemas.microsoft.com/office/drawing/2014/main" id="{B30196DA-5442-36CC-FF66-C000DC3D7222}"/>
                </a:ext>
              </a:extLst>
            </p:cNvPr>
            <p:cNvSpPr/>
            <p:nvPr/>
          </p:nvSpPr>
          <p:spPr>
            <a:xfrm>
              <a:off x="3787237" y="3476236"/>
              <a:ext cx="66264" cy="50210"/>
            </a:xfrm>
            <a:custGeom>
              <a:avLst/>
              <a:gdLst/>
              <a:ahLst/>
              <a:cxnLst/>
              <a:rect l="l" t="t" r="r" b="b"/>
              <a:pathLst>
                <a:path w="2171" h="1645" extrusionOk="0">
                  <a:moveTo>
                    <a:pt x="996" y="1"/>
                  </a:moveTo>
                  <a:cubicBezTo>
                    <a:pt x="578" y="1"/>
                    <a:pt x="209" y="220"/>
                    <a:pt x="0" y="539"/>
                  </a:cubicBezTo>
                  <a:lnTo>
                    <a:pt x="120" y="598"/>
                  </a:lnTo>
                  <a:cubicBezTo>
                    <a:pt x="308" y="320"/>
                    <a:pt x="627" y="131"/>
                    <a:pt x="996" y="131"/>
                  </a:cubicBezTo>
                  <a:cubicBezTo>
                    <a:pt x="1573" y="131"/>
                    <a:pt x="2041" y="609"/>
                    <a:pt x="2041" y="1186"/>
                  </a:cubicBezTo>
                  <a:cubicBezTo>
                    <a:pt x="2041" y="1326"/>
                    <a:pt x="2021" y="1465"/>
                    <a:pt x="1972" y="1585"/>
                  </a:cubicBezTo>
                  <a:lnTo>
                    <a:pt x="2081" y="1644"/>
                  </a:lnTo>
                  <a:cubicBezTo>
                    <a:pt x="2141" y="1505"/>
                    <a:pt x="2171" y="1346"/>
                    <a:pt x="2171" y="1186"/>
                  </a:cubicBezTo>
                  <a:cubicBezTo>
                    <a:pt x="2171" y="539"/>
                    <a:pt x="1643" y="1"/>
                    <a:pt x="996" y="1"/>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56" name="Google Shape;1012;p17">
              <a:extLst>
                <a:ext uri="{FF2B5EF4-FFF2-40B4-BE49-F238E27FC236}">
                  <a16:creationId xmlns:a16="http://schemas.microsoft.com/office/drawing/2014/main" id="{33CE00FD-C7A5-71DD-89AC-BF4E90FE0B3C}"/>
                </a:ext>
              </a:extLst>
            </p:cNvPr>
            <p:cNvSpPr/>
            <p:nvPr/>
          </p:nvSpPr>
          <p:spPr>
            <a:xfrm>
              <a:off x="3940097" y="3547965"/>
              <a:ext cx="55948" cy="27409"/>
            </a:xfrm>
            <a:custGeom>
              <a:avLst/>
              <a:gdLst/>
              <a:ahLst/>
              <a:cxnLst/>
              <a:rect l="l" t="t" r="r" b="b"/>
              <a:pathLst>
                <a:path w="1833" h="898" extrusionOk="0">
                  <a:moveTo>
                    <a:pt x="1136" y="1"/>
                  </a:moveTo>
                  <a:cubicBezTo>
                    <a:pt x="598" y="1"/>
                    <a:pt x="150" y="350"/>
                    <a:pt x="0" y="837"/>
                  </a:cubicBezTo>
                  <a:lnTo>
                    <a:pt x="120" y="897"/>
                  </a:lnTo>
                  <a:cubicBezTo>
                    <a:pt x="239" y="459"/>
                    <a:pt x="648" y="131"/>
                    <a:pt x="1136" y="131"/>
                  </a:cubicBezTo>
                  <a:cubicBezTo>
                    <a:pt x="1375" y="131"/>
                    <a:pt x="1594" y="210"/>
                    <a:pt x="1773" y="350"/>
                  </a:cubicBezTo>
                  <a:lnTo>
                    <a:pt x="1833" y="230"/>
                  </a:lnTo>
                  <a:cubicBezTo>
                    <a:pt x="1633" y="81"/>
                    <a:pt x="1394" y="1"/>
                    <a:pt x="1136" y="1"/>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57" name="Google Shape;1013;p17">
              <a:extLst>
                <a:ext uri="{FF2B5EF4-FFF2-40B4-BE49-F238E27FC236}">
                  <a16:creationId xmlns:a16="http://schemas.microsoft.com/office/drawing/2014/main" id="{DE8CC402-9C06-E5D6-8E78-CAB877265425}"/>
                </a:ext>
              </a:extLst>
            </p:cNvPr>
            <p:cNvSpPr/>
            <p:nvPr/>
          </p:nvSpPr>
          <p:spPr>
            <a:xfrm>
              <a:off x="3740109" y="3483866"/>
              <a:ext cx="240731" cy="179625"/>
            </a:xfrm>
            <a:custGeom>
              <a:avLst/>
              <a:gdLst/>
              <a:ahLst/>
              <a:cxnLst/>
              <a:rect l="l" t="t" r="r" b="b"/>
              <a:pathLst>
                <a:path w="7887" h="5885" extrusionOk="0">
                  <a:moveTo>
                    <a:pt x="1206" y="189"/>
                  </a:moveTo>
                  <a:cubicBezTo>
                    <a:pt x="2629" y="956"/>
                    <a:pt x="5846" y="2678"/>
                    <a:pt x="7698" y="3665"/>
                  </a:cubicBezTo>
                  <a:lnTo>
                    <a:pt x="6752" y="5686"/>
                  </a:lnTo>
                  <a:lnTo>
                    <a:pt x="199" y="1902"/>
                  </a:lnTo>
                  <a:lnTo>
                    <a:pt x="1206" y="189"/>
                  </a:lnTo>
                  <a:close/>
                  <a:moveTo>
                    <a:pt x="1155" y="0"/>
                  </a:moveTo>
                  <a:lnTo>
                    <a:pt x="0" y="1952"/>
                  </a:lnTo>
                  <a:lnTo>
                    <a:pt x="6811" y="5885"/>
                  </a:lnTo>
                  <a:lnTo>
                    <a:pt x="7887" y="3605"/>
                  </a:lnTo>
                  <a:lnTo>
                    <a:pt x="7827" y="3575"/>
                  </a:lnTo>
                  <a:cubicBezTo>
                    <a:pt x="5955" y="2579"/>
                    <a:pt x="2620" y="797"/>
                    <a:pt x="1215" y="40"/>
                  </a:cubicBezTo>
                  <a:lnTo>
                    <a:pt x="1155" y="0"/>
                  </a:lnTo>
                  <a:close/>
                </a:path>
              </a:pathLst>
            </a:custGeom>
            <a:solidFill>
              <a:srgbClr val="2371AD"/>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58" name="Google Shape;1014;p17">
              <a:extLst>
                <a:ext uri="{FF2B5EF4-FFF2-40B4-BE49-F238E27FC236}">
                  <a16:creationId xmlns:a16="http://schemas.microsoft.com/office/drawing/2014/main" id="{BC19B194-41B0-F458-D5F5-FF35B23AE887}"/>
                </a:ext>
              </a:extLst>
            </p:cNvPr>
            <p:cNvSpPr/>
            <p:nvPr/>
          </p:nvSpPr>
          <p:spPr>
            <a:xfrm>
              <a:off x="3740719" y="3103945"/>
              <a:ext cx="461378" cy="559538"/>
            </a:xfrm>
            <a:custGeom>
              <a:avLst/>
              <a:gdLst/>
              <a:ahLst/>
              <a:cxnLst/>
              <a:rect l="l" t="t" r="r" b="b"/>
              <a:pathLst>
                <a:path w="15116" h="18332" extrusionOk="0">
                  <a:moveTo>
                    <a:pt x="8504" y="0"/>
                  </a:moveTo>
                  <a:lnTo>
                    <a:pt x="3277" y="8832"/>
                  </a:lnTo>
                  <a:cubicBezTo>
                    <a:pt x="3257" y="8862"/>
                    <a:pt x="3266" y="8912"/>
                    <a:pt x="3297" y="8932"/>
                  </a:cubicBezTo>
                  <a:cubicBezTo>
                    <a:pt x="3310" y="8938"/>
                    <a:pt x="3323" y="8942"/>
                    <a:pt x="3336" y="8942"/>
                  </a:cubicBezTo>
                  <a:cubicBezTo>
                    <a:pt x="3361" y="8942"/>
                    <a:pt x="3383" y="8929"/>
                    <a:pt x="3396" y="8902"/>
                  </a:cubicBezTo>
                  <a:lnTo>
                    <a:pt x="8584" y="149"/>
                  </a:lnTo>
                  <a:lnTo>
                    <a:pt x="14897" y="538"/>
                  </a:lnTo>
                  <a:lnTo>
                    <a:pt x="6732" y="18133"/>
                  </a:lnTo>
                  <a:lnTo>
                    <a:pt x="110" y="14309"/>
                  </a:lnTo>
                  <a:cubicBezTo>
                    <a:pt x="100" y="14302"/>
                    <a:pt x="89" y="14299"/>
                    <a:pt x="78" y="14299"/>
                  </a:cubicBezTo>
                  <a:cubicBezTo>
                    <a:pt x="56" y="14299"/>
                    <a:pt x="33" y="14313"/>
                    <a:pt x="20" y="14339"/>
                  </a:cubicBezTo>
                  <a:cubicBezTo>
                    <a:pt x="0" y="14369"/>
                    <a:pt x="11" y="14408"/>
                    <a:pt x="40" y="14428"/>
                  </a:cubicBezTo>
                  <a:lnTo>
                    <a:pt x="6791" y="18332"/>
                  </a:lnTo>
                  <a:lnTo>
                    <a:pt x="15066" y="498"/>
                  </a:lnTo>
                  <a:lnTo>
                    <a:pt x="15116" y="408"/>
                  </a:lnTo>
                  <a:lnTo>
                    <a:pt x="8504" y="0"/>
                  </a:ln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59" name="Google Shape;1015;p17">
              <a:extLst>
                <a:ext uri="{FF2B5EF4-FFF2-40B4-BE49-F238E27FC236}">
                  <a16:creationId xmlns:a16="http://schemas.microsoft.com/office/drawing/2014/main" id="{4ABFB1D1-42F4-E7B2-CF82-966AA8089536}"/>
                </a:ext>
              </a:extLst>
            </p:cNvPr>
            <p:cNvSpPr/>
            <p:nvPr/>
          </p:nvSpPr>
          <p:spPr>
            <a:xfrm>
              <a:off x="3578733" y="3618809"/>
              <a:ext cx="328544" cy="204257"/>
            </a:xfrm>
            <a:custGeom>
              <a:avLst/>
              <a:gdLst/>
              <a:ahLst/>
              <a:cxnLst/>
              <a:rect l="l" t="t" r="r" b="b"/>
              <a:pathLst>
                <a:path w="10764" h="6692" extrusionOk="0">
                  <a:moveTo>
                    <a:pt x="6154" y="0"/>
                  </a:moveTo>
                  <a:cubicBezTo>
                    <a:pt x="5088" y="1255"/>
                    <a:pt x="3645" y="1185"/>
                    <a:pt x="1912" y="1245"/>
                  </a:cubicBezTo>
                  <a:cubicBezTo>
                    <a:pt x="179" y="1304"/>
                    <a:pt x="0" y="3924"/>
                    <a:pt x="0" y="3924"/>
                  </a:cubicBezTo>
                  <a:lnTo>
                    <a:pt x="8892" y="6692"/>
                  </a:lnTo>
                  <a:lnTo>
                    <a:pt x="10764" y="2639"/>
                  </a:lnTo>
                  <a:lnTo>
                    <a:pt x="6154" y="0"/>
                  </a:ln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60" name="Google Shape;1016;p17">
              <a:extLst>
                <a:ext uri="{FF2B5EF4-FFF2-40B4-BE49-F238E27FC236}">
                  <a16:creationId xmlns:a16="http://schemas.microsoft.com/office/drawing/2014/main" id="{3791156A-1082-6161-D1BF-CFD6B0D193BD}"/>
                </a:ext>
              </a:extLst>
            </p:cNvPr>
            <p:cNvSpPr/>
            <p:nvPr/>
          </p:nvSpPr>
          <p:spPr>
            <a:xfrm>
              <a:off x="3576596" y="3616673"/>
              <a:ext cx="333123" cy="208530"/>
            </a:xfrm>
            <a:custGeom>
              <a:avLst/>
              <a:gdLst/>
              <a:ahLst/>
              <a:cxnLst/>
              <a:rect l="l" t="t" r="r" b="b"/>
              <a:pathLst>
                <a:path w="10914" h="6832" extrusionOk="0">
                  <a:moveTo>
                    <a:pt x="6244" y="160"/>
                  </a:moveTo>
                  <a:lnTo>
                    <a:pt x="10745" y="2739"/>
                  </a:lnTo>
                  <a:lnTo>
                    <a:pt x="8922" y="6672"/>
                  </a:lnTo>
                  <a:lnTo>
                    <a:pt x="150" y="3944"/>
                  </a:lnTo>
                  <a:cubicBezTo>
                    <a:pt x="190" y="3575"/>
                    <a:pt x="469" y="1434"/>
                    <a:pt x="1982" y="1385"/>
                  </a:cubicBezTo>
                  <a:cubicBezTo>
                    <a:pt x="2121" y="1385"/>
                    <a:pt x="2261" y="1374"/>
                    <a:pt x="2400" y="1374"/>
                  </a:cubicBezTo>
                  <a:cubicBezTo>
                    <a:pt x="3923" y="1335"/>
                    <a:pt x="5238" y="1295"/>
                    <a:pt x="6244" y="160"/>
                  </a:cubicBezTo>
                  <a:close/>
                  <a:moveTo>
                    <a:pt x="6229" y="0"/>
                  </a:moveTo>
                  <a:cubicBezTo>
                    <a:pt x="6208" y="0"/>
                    <a:pt x="6187" y="11"/>
                    <a:pt x="6174" y="31"/>
                  </a:cubicBezTo>
                  <a:cubicBezTo>
                    <a:pt x="5208" y="1155"/>
                    <a:pt x="3903" y="1195"/>
                    <a:pt x="2400" y="1235"/>
                  </a:cubicBezTo>
                  <a:cubicBezTo>
                    <a:pt x="2261" y="1235"/>
                    <a:pt x="2121" y="1245"/>
                    <a:pt x="1982" y="1245"/>
                  </a:cubicBezTo>
                  <a:cubicBezTo>
                    <a:pt x="1245" y="1265"/>
                    <a:pt x="668" y="1753"/>
                    <a:pt x="309" y="2649"/>
                  </a:cubicBezTo>
                  <a:cubicBezTo>
                    <a:pt x="50" y="3317"/>
                    <a:pt x="10" y="3963"/>
                    <a:pt x="0" y="3994"/>
                  </a:cubicBezTo>
                  <a:cubicBezTo>
                    <a:pt x="0" y="4023"/>
                    <a:pt x="20" y="4053"/>
                    <a:pt x="50" y="4063"/>
                  </a:cubicBezTo>
                  <a:lnTo>
                    <a:pt x="8942" y="6831"/>
                  </a:lnTo>
                  <a:lnTo>
                    <a:pt x="8962" y="6831"/>
                  </a:lnTo>
                  <a:cubicBezTo>
                    <a:pt x="8982" y="6831"/>
                    <a:pt x="9012" y="6811"/>
                    <a:pt x="9022" y="6791"/>
                  </a:cubicBezTo>
                  <a:lnTo>
                    <a:pt x="10894" y="2739"/>
                  </a:lnTo>
                  <a:cubicBezTo>
                    <a:pt x="10914" y="2699"/>
                    <a:pt x="10904" y="2659"/>
                    <a:pt x="10864" y="2649"/>
                  </a:cubicBezTo>
                  <a:lnTo>
                    <a:pt x="6264" y="11"/>
                  </a:lnTo>
                  <a:cubicBezTo>
                    <a:pt x="6253" y="4"/>
                    <a:pt x="6241" y="0"/>
                    <a:pt x="6229"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61" name="Google Shape;1017;p17">
              <a:extLst>
                <a:ext uri="{FF2B5EF4-FFF2-40B4-BE49-F238E27FC236}">
                  <a16:creationId xmlns:a16="http://schemas.microsoft.com/office/drawing/2014/main" id="{2703A61F-125A-FD1C-DFFA-5E49DC68E5F9}"/>
                </a:ext>
              </a:extLst>
            </p:cNvPr>
            <p:cNvSpPr/>
            <p:nvPr/>
          </p:nvSpPr>
          <p:spPr>
            <a:xfrm>
              <a:off x="3783574" y="3731409"/>
              <a:ext cx="102769" cy="93796"/>
            </a:xfrm>
            <a:custGeom>
              <a:avLst/>
              <a:gdLst/>
              <a:ahLst/>
              <a:cxnLst/>
              <a:rect l="l" t="t" r="r" b="b"/>
              <a:pathLst>
                <a:path w="3367" h="3073" extrusionOk="0">
                  <a:moveTo>
                    <a:pt x="1956" y="141"/>
                  </a:moveTo>
                  <a:cubicBezTo>
                    <a:pt x="2423" y="141"/>
                    <a:pt x="2866" y="309"/>
                    <a:pt x="3207" y="613"/>
                  </a:cubicBezTo>
                  <a:lnTo>
                    <a:pt x="2141" y="2913"/>
                  </a:lnTo>
                  <a:lnTo>
                    <a:pt x="249" y="2326"/>
                  </a:lnTo>
                  <a:cubicBezTo>
                    <a:pt x="209" y="2196"/>
                    <a:pt x="180" y="2067"/>
                    <a:pt x="170" y="1937"/>
                  </a:cubicBezTo>
                  <a:cubicBezTo>
                    <a:pt x="140" y="1489"/>
                    <a:pt x="299" y="1061"/>
                    <a:pt x="618" y="722"/>
                  </a:cubicBezTo>
                  <a:cubicBezTo>
                    <a:pt x="926" y="384"/>
                    <a:pt x="1364" y="175"/>
                    <a:pt x="1842" y="145"/>
                  </a:cubicBezTo>
                  <a:cubicBezTo>
                    <a:pt x="1880" y="142"/>
                    <a:pt x="1918" y="141"/>
                    <a:pt x="1956" y="141"/>
                  </a:cubicBezTo>
                  <a:close/>
                  <a:moveTo>
                    <a:pt x="1976" y="0"/>
                  </a:moveTo>
                  <a:cubicBezTo>
                    <a:pt x="1928" y="0"/>
                    <a:pt x="1881" y="2"/>
                    <a:pt x="1833" y="5"/>
                  </a:cubicBezTo>
                  <a:cubicBezTo>
                    <a:pt x="1325" y="36"/>
                    <a:pt x="857" y="255"/>
                    <a:pt x="508" y="623"/>
                  </a:cubicBezTo>
                  <a:cubicBezTo>
                    <a:pt x="170" y="991"/>
                    <a:pt x="1" y="1459"/>
                    <a:pt x="30" y="1947"/>
                  </a:cubicBezTo>
                  <a:cubicBezTo>
                    <a:pt x="40" y="2096"/>
                    <a:pt x="80" y="2256"/>
                    <a:pt x="130" y="2405"/>
                  </a:cubicBezTo>
                  <a:cubicBezTo>
                    <a:pt x="140" y="2425"/>
                    <a:pt x="150" y="2445"/>
                    <a:pt x="180" y="2455"/>
                  </a:cubicBezTo>
                  <a:lnTo>
                    <a:pt x="2161" y="3072"/>
                  </a:lnTo>
                  <a:lnTo>
                    <a:pt x="2181" y="3072"/>
                  </a:lnTo>
                  <a:cubicBezTo>
                    <a:pt x="2201" y="3072"/>
                    <a:pt x="2231" y="3052"/>
                    <a:pt x="2241" y="3032"/>
                  </a:cubicBezTo>
                  <a:lnTo>
                    <a:pt x="3356" y="623"/>
                  </a:lnTo>
                  <a:cubicBezTo>
                    <a:pt x="3366" y="593"/>
                    <a:pt x="3356" y="563"/>
                    <a:pt x="3336" y="543"/>
                  </a:cubicBezTo>
                  <a:cubicBezTo>
                    <a:pt x="2981" y="196"/>
                    <a:pt x="2491" y="0"/>
                    <a:pt x="1976"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62" name="Google Shape;1018;p17">
              <a:extLst>
                <a:ext uri="{FF2B5EF4-FFF2-40B4-BE49-F238E27FC236}">
                  <a16:creationId xmlns:a16="http://schemas.microsoft.com/office/drawing/2014/main" id="{5975D269-D15E-59F6-1EF3-92838538D31B}"/>
                </a:ext>
              </a:extLst>
            </p:cNvPr>
            <p:cNvSpPr/>
            <p:nvPr/>
          </p:nvSpPr>
          <p:spPr>
            <a:xfrm>
              <a:off x="3578733" y="3692645"/>
              <a:ext cx="287827" cy="130423"/>
            </a:xfrm>
            <a:custGeom>
              <a:avLst/>
              <a:gdLst/>
              <a:ahLst/>
              <a:cxnLst/>
              <a:rect l="l" t="t" r="r" b="b"/>
              <a:pathLst>
                <a:path w="9430" h="4273" extrusionOk="0">
                  <a:moveTo>
                    <a:pt x="388" y="1"/>
                  </a:moveTo>
                  <a:cubicBezTo>
                    <a:pt x="60" y="718"/>
                    <a:pt x="0" y="1505"/>
                    <a:pt x="0" y="1505"/>
                  </a:cubicBezTo>
                  <a:lnTo>
                    <a:pt x="8892" y="4273"/>
                  </a:lnTo>
                  <a:lnTo>
                    <a:pt x="9430" y="3107"/>
                  </a:lnTo>
                  <a:cubicBezTo>
                    <a:pt x="7528" y="2470"/>
                    <a:pt x="2350" y="708"/>
                    <a:pt x="388" y="1"/>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63" name="Google Shape;1019;p17">
              <a:extLst>
                <a:ext uri="{FF2B5EF4-FFF2-40B4-BE49-F238E27FC236}">
                  <a16:creationId xmlns:a16="http://schemas.microsoft.com/office/drawing/2014/main" id="{0B415641-9486-3B77-1E14-40E828E3AE33}"/>
                </a:ext>
              </a:extLst>
            </p:cNvPr>
            <p:cNvSpPr/>
            <p:nvPr/>
          </p:nvSpPr>
          <p:spPr>
            <a:xfrm>
              <a:off x="3576596" y="3690447"/>
              <a:ext cx="292100" cy="134757"/>
            </a:xfrm>
            <a:custGeom>
              <a:avLst/>
              <a:gdLst/>
              <a:ahLst/>
              <a:cxnLst/>
              <a:rect l="l" t="t" r="r" b="b"/>
              <a:pathLst>
                <a:path w="9570" h="4415" extrusionOk="0">
                  <a:moveTo>
                    <a:pt x="498" y="163"/>
                  </a:moveTo>
                  <a:cubicBezTo>
                    <a:pt x="2450" y="860"/>
                    <a:pt x="7309" y="2513"/>
                    <a:pt x="9400" y="3219"/>
                  </a:cubicBezTo>
                  <a:lnTo>
                    <a:pt x="8922" y="4255"/>
                  </a:lnTo>
                  <a:lnTo>
                    <a:pt x="150" y="1527"/>
                  </a:lnTo>
                  <a:cubicBezTo>
                    <a:pt x="170" y="1347"/>
                    <a:pt x="249" y="740"/>
                    <a:pt x="498" y="163"/>
                  </a:cubicBezTo>
                  <a:close/>
                  <a:moveTo>
                    <a:pt x="461" y="1"/>
                  </a:moveTo>
                  <a:cubicBezTo>
                    <a:pt x="435" y="1"/>
                    <a:pt x="407" y="18"/>
                    <a:pt x="398" y="43"/>
                  </a:cubicBezTo>
                  <a:cubicBezTo>
                    <a:pt x="60" y="770"/>
                    <a:pt x="10" y="1537"/>
                    <a:pt x="0" y="1577"/>
                  </a:cubicBezTo>
                  <a:cubicBezTo>
                    <a:pt x="0" y="1606"/>
                    <a:pt x="20" y="1636"/>
                    <a:pt x="50" y="1646"/>
                  </a:cubicBezTo>
                  <a:lnTo>
                    <a:pt x="8942" y="4414"/>
                  </a:lnTo>
                  <a:lnTo>
                    <a:pt x="8962" y="4414"/>
                  </a:lnTo>
                  <a:cubicBezTo>
                    <a:pt x="8982" y="4414"/>
                    <a:pt x="9012" y="4394"/>
                    <a:pt x="9022" y="4374"/>
                  </a:cubicBezTo>
                  <a:lnTo>
                    <a:pt x="9559" y="3210"/>
                  </a:lnTo>
                  <a:cubicBezTo>
                    <a:pt x="9570" y="3190"/>
                    <a:pt x="9570" y="3170"/>
                    <a:pt x="9559" y="3150"/>
                  </a:cubicBezTo>
                  <a:cubicBezTo>
                    <a:pt x="9550" y="3140"/>
                    <a:pt x="9539" y="3120"/>
                    <a:pt x="9520" y="3120"/>
                  </a:cubicBezTo>
                  <a:cubicBezTo>
                    <a:pt x="7448" y="2413"/>
                    <a:pt x="2420" y="700"/>
                    <a:pt x="478" y="3"/>
                  </a:cubicBezTo>
                  <a:cubicBezTo>
                    <a:pt x="473" y="2"/>
                    <a:pt x="467" y="1"/>
                    <a:pt x="461"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64" name="Google Shape;1020;p17">
              <a:extLst>
                <a:ext uri="{FF2B5EF4-FFF2-40B4-BE49-F238E27FC236}">
                  <a16:creationId xmlns:a16="http://schemas.microsoft.com/office/drawing/2014/main" id="{FFCBCC7F-5991-03E0-D89C-DEC4126C4999}"/>
                </a:ext>
              </a:extLst>
            </p:cNvPr>
            <p:cNvSpPr/>
            <p:nvPr/>
          </p:nvSpPr>
          <p:spPr>
            <a:xfrm>
              <a:off x="3661695" y="3622686"/>
              <a:ext cx="110980" cy="68767"/>
            </a:xfrm>
            <a:custGeom>
              <a:avLst/>
              <a:gdLst/>
              <a:ahLst/>
              <a:cxnLst/>
              <a:rect l="l" t="t" r="r" b="b"/>
              <a:pathLst>
                <a:path w="3636" h="2253" extrusionOk="0">
                  <a:moveTo>
                    <a:pt x="3321" y="1"/>
                  </a:moveTo>
                  <a:cubicBezTo>
                    <a:pt x="3316" y="1"/>
                    <a:pt x="3311" y="1"/>
                    <a:pt x="3306" y="2"/>
                  </a:cubicBezTo>
                  <a:cubicBezTo>
                    <a:pt x="3266" y="13"/>
                    <a:pt x="3246" y="42"/>
                    <a:pt x="3246" y="82"/>
                  </a:cubicBezTo>
                  <a:lnTo>
                    <a:pt x="3465" y="1397"/>
                  </a:lnTo>
                  <a:lnTo>
                    <a:pt x="3465" y="1397"/>
                  </a:lnTo>
                  <a:lnTo>
                    <a:pt x="2330" y="690"/>
                  </a:lnTo>
                  <a:cubicBezTo>
                    <a:pt x="2320" y="685"/>
                    <a:pt x="2308" y="682"/>
                    <a:pt x="2296" y="682"/>
                  </a:cubicBezTo>
                  <a:cubicBezTo>
                    <a:pt x="2283" y="682"/>
                    <a:pt x="2271" y="685"/>
                    <a:pt x="2261" y="690"/>
                  </a:cubicBezTo>
                  <a:cubicBezTo>
                    <a:pt x="2241" y="699"/>
                    <a:pt x="2221" y="719"/>
                    <a:pt x="2221" y="739"/>
                  </a:cubicBezTo>
                  <a:lnTo>
                    <a:pt x="2012" y="1905"/>
                  </a:lnTo>
                  <a:lnTo>
                    <a:pt x="1374" y="949"/>
                  </a:lnTo>
                  <a:cubicBezTo>
                    <a:pt x="1365" y="929"/>
                    <a:pt x="1345" y="919"/>
                    <a:pt x="1315" y="919"/>
                  </a:cubicBezTo>
                  <a:cubicBezTo>
                    <a:pt x="1295" y="919"/>
                    <a:pt x="1265" y="929"/>
                    <a:pt x="1255" y="949"/>
                  </a:cubicBezTo>
                  <a:lnTo>
                    <a:pt x="588" y="2034"/>
                  </a:lnTo>
                  <a:lnTo>
                    <a:pt x="150" y="1058"/>
                  </a:lnTo>
                  <a:cubicBezTo>
                    <a:pt x="135" y="1027"/>
                    <a:pt x="108" y="1015"/>
                    <a:pt x="78" y="1015"/>
                  </a:cubicBezTo>
                  <a:cubicBezTo>
                    <a:pt x="69" y="1015"/>
                    <a:pt x="60" y="1016"/>
                    <a:pt x="50" y="1018"/>
                  </a:cubicBezTo>
                  <a:cubicBezTo>
                    <a:pt x="20" y="1038"/>
                    <a:pt x="0" y="1078"/>
                    <a:pt x="20" y="1108"/>
                  </a:cubicBezTo>
                  <a:lnTo>
                    <a:pt x="518" y="2213"/>
                  </a:lnTo>
                  <a:cubicBezTo>
                    <a:pt x="528" y="2243"/>
                    <a:pt x="548" y="2253"/>
                    <a:pt x="578" y="2253"/>
                  </a:cubicBezTo>
                  <a:cubicBezTo>
                    <a:pt x="608" y="2253"/>
                    <a:pt x="628" y="2243"/>
                    <a:pt x="638" y="2223"/>
                  </a:cubicBezTo>
                  <a:lnTo>
                    <a:pt x="1315" y="1118"/>
                  </a:lnTo>
                  <a:lnTo>
                    <a:pt x="1982" y="2124"/>
                  </a:lnTo>
                  <a:cubicBezTo>
                    <a:pt x="2002" y="2153"/>
                    <a:pt x="2032" y="2164"/>
                    <a:pt x="2062" y="2164"/>
                  </a:cubicBezTo>
                  <a:cubicBezTo>
                    <a:pt x="2091" y="2153"/>
                    <a:pt x="2111" y="2133"/>
                    <a:pt x="2111" y="2104"/>
                  </a:cubicBezTo>
                  <a:lnTo>
                    <a:pt x="2341" y="869"/>
                  </a:lnTo>
                  <a:lnTo>
                    <a:pt x="3525" y="1596"/>
                  </a:lnTo>
                  <a:cubicBezTo>
                    <a:pt x="3540" y="1601"/>
                    <a:pt x="3555" y="1603"/>
                    <a:pt x="3569" y="1603"/>
                  </a:cubicBezTo>
                  <a:cubicBezTo>
                    <a:pt x="3583" y="1603"/>
                    <a:pt x="3595" y="1601"/>
                    <a:pt x="3605" y="1596"/>
                  </a:cubicBezTo>
                  <a:cubicBezTo>
                    <a:pt x="3625" y="1576"/>
                    <a:pt x="3635" y="1556"/>
                    <a:pt x="3635" y="1526"/>
                  </a:cubicBezTo>
                  <a:lnTo>
                    <a:pt x="3386" y="62"/>
                  </a:lnTo>
                  <a:cubicBezTo>
                    <a:pt x="3386" y="27"/>
                    <a:pt x="3356" y="1"/>
                    <a:pt x="3321"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65" name="Google Shape;1021;p17">
              <a:extLst>
                <a:ext uri="{FF2B5EF4-FFF2-40B4-BE49-F238E27FC236}">
                  <a16:creationId xmlns:a16="http://schemas.microsoft.com/office/drawing/2014/main" id="{48BA78BF-862A-665F-96FC-F8B2BFE23F0D}"/>
                </a:ext>
              </a:extLst>
            </p:cNvPr>
            <p:cNvSpPr/>
            <p:nvPr/>
          </p:nvSpPr>
          <p:spPr>
            <a:xfrm>
              <a:off x="3652874" y="3497083"/>
              <a:ext cx="126485" cy="143303"/>
            </a:xfrm>
            <a:custGeom>
              <a:avLst/>
              <a:gdLst/>
              <a:ahLst/>
              <a:cxnLst/>
              <a:rect l="l" t="t" r="r" b="b"/>
              <a:pathLst>
                <a:path w="4144" h="4695" extrusionOk="0">
                  <a:moveTo>
                    <a:pt x="2152" y="134"/>
                  </a:moveTo>
                  <a:cubicBezTo>
                    <a:pt x="2440" y="134"/>
                    <a:pt x="2719" y="224"/>
                    <a:pt x="2938" y="404"/>
                  </a:cubicBezTo>
                  <a:cubicBezTo>
                    <a:pt x="3874" y="1200"/>
                    <a:pt x="3137" y="3918"/>
                    <a:pt x="2968" y="4496"/>
                  </a:cubicBezTo>
                  <a:cubicBezTo>
                    <a:pt x="339" y="1967"/>
                    <a:pt x="986" y="812"/>
                    <a:pt x="1245" y="513"/>
                  </a:cubicBezTo>
                  <a:cubicBezTo>
                    <a:pt x="1475" y="264"/>
                    <a:pt x="1813" y="134"/>
                    <a:pt x="2152" y="134"/>
                  </a:cubicBezTo>
                  <a:close/>
                  <a:moveTo>
                    <a:pt x="2165" y="0"/>
                  </a:moveTo>
                  <a:cubicBezTo>
                    <a:pt x="1782" y="0"/>
                    <a:pt x="1397" y="144"/>
                    <a:pt x="1146" y="424"/>
                  </a:cubicBezTo>
                  <a:cubicBezTo>
                    <a:pt x="1" y="1698"/>
                    <a:pt x="2241" y="3998"/>
                    <a:pt x="2948" y="4675"/>
                  </a:cubicBezTo>
                  <a:cubicBezTo>
                    <a:pt x="2958" y="4685"/>
                    <a:pt x="2978" y="4695"/>
                    <a:pt x="2998" y="4695"/>
                  </a:cubicBezTo>
                  <a:lnTo>
                    <a:pt x="3018" y="4695"/>
                  </a:lnTo>
                  <a:cubicBezTo>
                    <a:pt x="3038" y="4685"/>
                    <a:pt x="3057" y="4666"/>
                    <a:pt x="3068" y="4646"/>
                  </a:cubicBezTo>
                  <a:cubicBezTo>
                    <a:pt x="3108" y="4506"/>
                    <a:pt x="4143" y="1240"/>
                    <a:pt x="3028" y="294"/>
                  </a:cubicBezTo>
                  <a:cubicBezTo>
                    <a:pt x="2790" y="97"/>
                    <a:pt x="2478" y="0"/>
                    <a:pt x="2165"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85" name="Google Shape;1022;p17">
              <a:extLst>
                <a:ext uri="{FF2B5EF4-FFF2-40B4-BE49-F238E27FC236}">
                  <a16:creationId xmlns:a16="http://schemas.microsoft.com/office/drawing/2014/main" id="{55D64B8A-BE35-3B2F-4FBE-A0B7709A3349}"/>
                </a:ext>
              </a:extLst>
            </p:cNvPr>
            <p:cNvSpPr/>
            <p:nvPr/>
          </p:nvSpPr>
          <p:spPr>
            <a:xfrm>
              <a:off x="3629798" y="3550407"/>
              <a:ext cx="117023" cy="89400"/>
            </a:xfrm>
            <a:custGeom>
              <a:avLst/>
              <a:gdLst/>
              <a:ahLst/>
              <a:cxnLst/>
              <a:rect l="l" t="t" r="r" b="b"/>
              <a:pathLst>
                <a:path w="3834" h="2929" extrusionOk="0">
                  <a:moveTo>
                    <a:pt x="1205" y="140"/>
                  </a:moveTo>
                  <a:cubicBezTo>
                    <a:pt x="2280" y="140"/>
                    <a:pt x="3395" y="2291"/>
                    <a:pt x="3645" y="2789"/>
                  </a:cubicBezTo>
                  <a:cubicBezTo>
                    <a:pt x="418" y="2709"/>
                    <a:pt x="149" y="1564"/>
                    <a:pt x="149" y="1215"/>
                  </a:cubicBezTo>
                  <a:cubicBezTo>
                    <a:pt x="139" y="678"/>
                    <a:pt x="627" y="160"/>
                    <a:pt x="1175" y="140"/>
                  </a:cubicBezTo>
                  <a:close/>
                  <a:moveTo>
                    <a:pt x="1165" y="1"/>
                  </a:moveTo>
                  <a:cubicBezTo>
                    <a:pt x="547" y="20"/>
                    <a:pt x="0" y="608"/>
                    <a:pt x="0" y="1215"/>
                  </a:cubicBezTo>
                  <a:cubicBezTo>
                    <a:pt x="20" y="2749"/>
                    <a:pt x="2877" y="2919"/>
                    <a:pt x="3754" y="2928"/>
                  </a:cubicBezTo>
                  <a:cubicBezTo>
                    <a:pt x="3784" y="2928"/>
                    <a:pt x="3804" y="2919"/>
                    <a:pt x="3813" y="2899"/>
                  </a:cubicBezTo>
                  <a:cubicBezTo>
                    <a:pt x="3833" y="2879"/>
                    <a:pt x="3833" y="2848"/>
                    <a:pt x="3824" y="2829"/>
                  </a:cubicBezTo>
                  <a:cubicBezTo>
                    <a:pt x="3764" y="2709"/>
                    <a:pt x="2509" y="1"/>
                    <a:pt x="1205"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86" name="Google Shape;1023;p17">
              <a:extLst>
                <a:ext uri="{FF2B5EF4-FFF2-40B4-BE49-F238E27FC236}">
                  <a16:creationId xmlns:a16="http://schemas.microsoft.com/office/drawing/2014/main" id="{587B21E7-3DA4-5F42-E3CF-D668B7424B97}"/>
                </a:ext>
              </a:extLst>
            </p:cNvPr>
            <p:cNvSpPr/>
            <p:nvPr/>
          </p:nvSpPr>
          <p:spPr>
            <a:xfrm>
              <a:off x="3722192" y="3563715"/>
              <a:ext cx="55643" cy="76093"/>
            </a:xfrm>
            <a:custGeom>
              <a:avLst/>
              <a:gdLst/>
              <a:ahLst/>
              <a:cxnLst/>
              <a:rect l="l" t="t" r="r" b="b"/>
              <a:pathLst>
                <a:path w="1823" h="2493" extrusionOk="0">
                  <a:moveTo>
                    <a:pt x="80" y="0"/>
                  </a:moveTo>
                  <a:cubicBezTo>
                    <a:pt x="73" y="0"/>
                    <a:pt x="67" y="1"/>
                    <a:pt x="60" y="3"/>
                  </a:cubicBezTo>
                  <a:cubicBezTo>
                    <a:pt x="30" y="13"/>
                    <a:pt x="0" y="53"/>
                    <a:pt x="10" y="93"/>
                  </a:cubicBezTo>
                  <a:lnTo>
                    <a:pt x="657" y="2443"/>
                  </a:lnTo>
                  <a:cubicBezTo>
                    <a:pt x="667" y="2463"/>
                    <a:pt x="687" y="2483"/>
                    <a:pt x="717" y="2492"/>
                  </a:cubicBezTo>
                  <a:lnTo>
                    <a:pt x="727" y="2492"/>
                  </a:lnTo>
                  <a:cubicBezTo>
                    <a:pt x="757" y="2492"/>
                    <a:pt x="777" y="2483"/>
                    <a:pt x="786" y="2463"/>
                  </a:cubicBezTo>
                  <a:lnTo>
                    <a:pt x="1802" y="849"/>
                  </a:lnTo>
                  <a:cubicBezTo>
                    <a:pt x="1822" y="810"/>
                    <a:pt x="1812" y="770"/>
                    <a:pt x="1773" y="750"/>
                  </a:cubicBezTo>
                  <a:cubicBezTo>
                    <a:pt x="1762" y="743"/>
                    <a:pt x="1750" y="739"/>
                    <a:pt x="1738" y="739"/>
                  </a:cubicBezTo>
                  <a:cubicBezTo>
                    <a:pt x="1716" y="739"/>
                    <a:pt x="1695" y="750"/>
                    <a:pt x="1683" y="770"/>
                  </a:cubicBezTo>
                  <a:lnTo>
                    <a:pt x="757" y="2253"/>
                  </a:lnTo>
                  <a:lnTo>
                    <a:pt x="149" y="53"/>
                  </a:lnTo>
                  <a:cubicBezTo>
                    <a:pt x="141" y="20"/>
                    <a:pt x="112" y="0"/>
                    <a:pt x="80"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87" name="Google Shape;1024;p17">
              <a:extLst>
                <a:ext uri="{FF2B5EF4-FFF2-40B4-BE49-F238E27FC236}">
                  <a16:creationId xmlns:a16="http://schemas.microsoft.com/office/drawing/2014/main" id="{CE22FFB1-B3F2-8795-8A79-8C93C300FE7F}"/>
                </a:ext>
              </a:extLst>
            </p:cNvPr>
            <p:cNvSpPr/>
            <p:nvPr/>
          </p:nvSpPr>
          <p:spPr>
            <a:xfrm>
              <a:off x="4065914" y="3291754"/>
              <a:ext cx="153528" cy="162349"/>
            </a:xfrm>
            <a:custGeom>
              <a:avLst/>
              <a:gdLst/>
              <a:ahLst/>
              <a:cxnLst/>
              <a:rect l="l" t="t" r="r" b="b"/>
              <a:pathLst>
                <a:path w="5030" h="5319" extrusionOk="0">
                  <a:moveTo>
                    <a:pt x="2421" y="1"/>
                  </a:moveTo>
                  <a:lnTo>
                    <a:pt x="1" y="3575"/>
                  </a:lnTo>
                  <a:cubicBezTo>
                    <a:pt x="1" y="3575"/>
                    <a:pt x="2550" y="5308"/>
                    <a:pt x="2620" y="5318"/>
                  </a:cubicBezTo>
                  <a:cubicBezTo>
                    <a:pt x="2620" y="5318"/>
                    <a:pt x="2620" y="5318"/>
                    <a:pt x="2620" y="5318"/>
                  </a:cubicBezTo>
                  <a:cubicBezTo>
                    <a:pt x="2686" y="5318"/>
                    <a:pt x="5030" y="1734"/>
                    <a:pt x="5030" y="1734"/>
                  </a:cubicBezTo>
                  <a:lnTo>
                    <a:pt x="2421" y="1"/>
                  </a:ln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88" name="Google Shape;1025;p17">
              <a:extLst>
                <a:ext uri="{FF2B5EF4-FFF2-40B4-BE49-F238E27FC236}">
                  <a16:creationId xmlns:a16="http://schemas.microsoft.com/office/drawing/2014/main" id="{F6C118FB-A320-406D-D460-0DCAD0F7C06A}"/>
                </a:ext>
              </a:extLst>
            </p:cNvPr>
            <p:cNvSpPr/>
            <p:nvPr/>
          </p:nvSpPr>
          <p:spPr>
            <a:xfrm>
              <a:off x="4063502" y="3289709"/>
              <a:ext cx="158381" cy="166500"/>
            </a:xfrm>
            <a:custGeom>
              <a:avLst/>
              <a:gdLst/>
              <a:ahLst/>
              <a:cxnLst/>
              <a:rect l="l" t="t" r="r" b="b"/>
              <a:pathLst>
                <a:path w="5189" h="5455" extrusionOk="0">
                  <a:moveTo>
                    <a:pt x="2520" y="168"/>
                  </a:moveTo>
                  <a:lnTo>
                    <a:pt x="5019" y="1821"/>
                  </a:lnTo>
                  <a:cubicBezTo>
                    <a:pt x="4162" y="3125"/>
                    <a:pt x="2898" y="5027"/>
                    <a:pt x="2679" y="5295"/>
                  </a:cubicBezTo>
                  <a:cubicBezTo>
                    <a:pt x="2430" y="5146"/>
                    <a:pt x="1106" y="4250"/>
                    <a:pt x="179" y="3622"/>
                  </a:cubicBezTo>
                  <a:lnTo>
                    <a:pt x="2520" y="168"/>
                  </a:lnTo>
                  <a:close/>
                  <a:moveTo>
                    <a:pt x="2498" y="1"/>
                  </a:moveTo>
                  <a:cubicBezTo>
                    <a:pt x="2475" y="1"/>
                    <a:pt x="2452" y="14"/>
                    <a:pt x="2440" y="38"/>
                  </a:cubicBezTo>
                  <a:lnTo>
                    <a:pt x="20" y="3603"/>
                  </a:lnTo>
                  <a:cubicBezTo>
                    <a:pt x="0" y="3633"/>
                    <a:pt x="11" y="3673"/>
                    <a:pt x="40" y="3693"/>
                  </a:cubicBezTo>
                  <a:cubicBezTo>
                    <a:pt x="2599" y="5445"/>
                    <a:pt x="2659" y="5455"/>
                    <a:pt x="2689" y="5455"/>
                  </a:cubicBezTo>
                  <a:cubicBezTo>
                    <a:pt x="2748" y="5455"/>
                    <a:pt x="2888" y="5315"/>
                    <a:pt x="5169" y="1830"/>
                  </a:cubicBezTo>
                  <a:cubicBezTo>
                    <a:pt x="5188" y="1801"/>
                    <a:pt x="5178" y="1761"/>
                    <a:pt x="5149" y="1741"/>
                  </a:cubicBezTo>
                  <a:lnTo>
                    <a:pt x="2540" y="18"/>
                  </a:lnTo>
                  <a:cubicBezTo>
                    <a:pt x="2528" y="6"/>
                    <a:pt x="2513" y="1"/>
                    <a:pt x="2498"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89" name="Google Shape;1026;p17">
              <a:extLst>
                <a:ext uri="{FF2B5EF4-FFF2-40B4-BE49-F238E27FC236}">
                  <a16:creationId xmlns:a16="http://schemas.microsoft.com/office/drawing/2014/main" id="{09655E5D-14AC-A1A9-9A6E-CCE77BE077CF}"/>
                </a:ext>
              </a:extLst>
            </p:cNvPr>
            <p:cNvSpPr/>
            <p:nvPr/>
          </p:nvSpPr>
          <p:spPr>
            <a:xfrm>
              <a:off x="3693012" y="2985515"/>
              <a:ext cx="544949" cy="461897"/>
            </a:xfrm>
            <a:custGeom>
              <a:avLst/>
              <a:gdLst/>
              <a:ahLst/>
              <a:cxnLst/>
              <a:rect l="l" t="t" r="r" b="b"/>
              <a:pathLst>
                <a:path w="17854" h="15133" extrusionOk="0">
                  <a:moveTo>
                    <a:pt x="11056" y="0"/>
                  </a:moveTo>
                  <a:cubicBezTo>
                    <a:pt x="9027" y="0"/>
                    <a:pt x="3388" y="119"/>
                    <a:pt x="1862" y="1411"/>
                  </a:cubicBezTo>
                  <a:cubicBezTo>
                    <a:pt x="0" y="3004"/>
                    <a:pt x="2001" y="9048"/>
                    <a:pt x="12317" y="15132"/>
                  </a:cubicBezTo>
                  <a:lnTo>
                    <a:pt x="15743" y="9665"/>
                  </a:lnTo>
                  <a:lnTo>
                    <a:pt x="11122" y="6280"/>
                  </a:lnTo>
                  <a:lnTo>
                    <a:pt x="11122" y="6280"/>
                  </a:lnTo>
                  <a:cubicBezTo>
                    <a:pt x="11503" y="6335"/>
                    <a:pt x="11930" y="6375"/>
                    <a:pt x="12397" y="6375"/>
                  </a:cubicBezTo>
                  <a:cubicBezTo>
                    <a:pt x="13102" y="6375"/>
                    <a:pt x="13899" y="6284"/>
                    <a:pt x="14767" y="6021"/>
                  </a:cubicBezTo>
                  <a:cubicBezTo>
                    <a:pt x="17546" y="5175"/>
                    <a:pt x="17854" y="2117"/>
                    <a:pt x="17854" y="2117"/>
                  </a:cubicBezTo>
                  <a:lnTo>
                    <a:pt x="11790" y="6"/>
                  </a:lnTo>
                  <a:cubicBezTo>
                    <a:pt x="11790" y="6"/>
                    <a:pt x="11516" y="0"/>
                    <a:pt x="11056" y="0"/>
                  </a:cubicBezTo>
                  <a:close/>
                </a:path>
              </a:pathLst>
            </a:custGeom>
            <a:solidFill>
              <a:srgbClr val="2371AD"/>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90" name="Google Shape;1027;p17">
              <a:extLst>
                <a:ext uri="{FF2B5EF4-FFF2-40B4-BE49-F238E27FC236}">
                  <a16:creationId xmlns:a16="http://schemas.microsoft.com/office/drawing/2014/main" id="{3493C536-E43B-41C8-A3BC-2CF2DEB8CA4C}"/>
                </a:ext>
              </a:extLst>
            </p:cNvPr>
            <p:cNvSpPr/>
            <p:nvPr/>
          </p:nvSpPr>
          <p:spPr>
            <a:xfrm>
              <a:off x="3939487" y="3236751"/>
              <a:ext cx="72369" cy="72369"/>
            </a:xfrm>
            <a:custGeom>
              <a:avLst/>
              <a:gdLst/>
              <a:ahLst/>
              <a:cxnLst/>
              <a:rect l="l" t="t" r="r" b="b"/>
              <a:pathLst>
                <a:path w="2371" h="2371" extrusionOk="0">
                  <a:moveTo>
                    <a:pt x="1186" y="130"/>
                  </a:moveTo>
                  <a:cubicBezTo>
                    <a:pt x="1763" y="130"/>
                    <a:pt x="2241" y="598"/>
                    <a:pt x="2241" y="1186"/>
                  </a:cubicBezTo>
                  <a:cubicBezTo>
                    <a:pt x="2241" y="1763"/>
                    <a:pt x="1763" y="2241"/>
                    <a:pt x="1186" y="2241"/>
                  </a:cubicBezTo>
                  <a:cubicBezTo>
                    <a:pt x="608" y="2241"/>
                    <a:pt x="130" y="1763"/>
                    <a:pt x="130" y="1186"/>
                  </a:cubicBezTo>
                  <a:cubicBezTo>
                    <a:pt x="130" y="598"/>
                    <a:pt x="608" y="130"/>
                    <a:pt x="1186" y="130"/>
                  </a:cubicBezTo>
                  <a:close/>
                  <a:moveTo>
                    <a:pt x="1186" y="0"/>
                  </a:moveTo>
                  <a:cubicBezTo>
                    <a:pt x="529" y="0"/>
                    <a:pt x="0" y="528"/>
                    <a:pt x="0" y="1186"/>
                  </a:cubicBezTo>
                  <a:cubicBezTo>
                    <a:pt x="0" y="1832"/>
                    <a:pt x="529" y="2370"/>
                    <a:pt x="1186" y="2370"/>
                  </a:cubicBezTo>
                  <a:cubicBezTo>
                    <a:pt x="1843" y="2370"/>
                    <a:pt x="2370" y="1832"/>
                    <a:pt x="2370" y="1186"/>
                  </a:cubicBezTo>
                  <a:cubicBezTo>
                    <a:pt x="2370" y="528"/>
                    <a:pt x="1843" y="0"/>
                    <a:pt x="1186" y="0"/>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91" name="Google Shape;1028;p17">
              <a:extLst>
                <a:ext uri="{FF2B5EF4-FFF2-40B4-BE49-F238E27FC236}">
                  <a16:creationId xmlns:a16="http://schemas.microsoft.com/office/drawing/2014/main" id="{FE904B20-C6B7-9071-33F8-1676E86C1F95}"/>
                </a:ext>
              </a:extLst>
            </p:cNvPr>
            <p:cNvSpPr/>
            <p:nvPr/>
          </p:nvSpPr>
          <p:spPr>
            <a:xfrm>
              <a:off x="3756836" y="3074429"/>
              <a:ext cx="72369" cy="72094"/>
            </a:xfrm>
            <a:custGeom>
              <a:avLst/>
              <a:gdLst/>
              <a:ahLst/>
              <a:cxnLst/>
              <a:rect l="l" t="t" r="r" b="b"/>
              <a:pathLst>
                <a:path w="2371" h="2362" extrusionOk="0">
                  <a:moveTo>
                    <a:pt x="1185" y="131"/>
                  </a:moveTo>
                  <a:cubicBezTo>
                    <a:pt x="1762" y="131"/>
                    <a:pt x="2240" y="598"/>
                    <a:pt x="2240" y="1176"/>
                  </a:cubicBezTo>
                  <a:cubicBezTo>
                    <a:pt x="2240" y="1764"/>
                    <a:pt x="1762" y="2231"/>
                    <a:pt x="1185" y="2231"/>
                  </a:cubicBezTo>
                  <a:cubicBezTo>
                    <a:pt x="607" y="2231"/>
                    <a:pt x="129" y="1764"/>
                    <a:pt x="129" y="1176"/>
                  </a:cubicBezTo>
                  <a:cubicBezTo>
                    <a:pt x="129" y="598"/>
                    <a:pt x="607" y="131"/>
                    <a:pt x="1185" y="131"/>
                  </a:cubicBezTo>
                  <a:close/>
                  <a:moveTo>
                    <a:pt x="1185" y="1"/>
                  </a:moveTo>
                  <a:cubicBezTo>
                    <a:pt x="538" y="1"/>
                    <a:pt x="0" y="529"/>
                    <a:pt x="0" y="1176"/>
                  </a:cubicBezTo>
                  <a:cubicBezTo>
                    <a:pt x="0" y="1833"/>
                    <a:pt x="538" y="2361"/>
                    <a:pt x="1185" y="2361"/>
                  </a:cubicBezTo>
                  <a:cubicBezTo>
                    <a:pt x="1842" y="2361"/>
                    <a:pt x="2370" y="1833"/>
                    <a:pt x="2370" y="1176"/>
                  </a:cubicBezTo>
                  <a:cubicBezTo>
                    <a:pt x="2370" y="529"/>
                    <a:pt x="1842" y="1"/>
                    <a:pt x="1185" y="1"/>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92" name="Google Shape;1029;p17">
              <a:extLst>
                <a:ext uri="{FF2B5EF4-FFF2-40B4-BE49-F238E27FC236}">
                  <a16:creationId xmlns:a16="http://schemas.microsoft.com/office/drawing/2014/main" id="{DFB4F603-0B71-A1E9-0836-35672C22A418}"/>
                </a:ext>
              </a:extLst>
            </p:cNvPr>
            <p:cNvSpPr/>
            <p:nvPr/>
          </p:nvSpPr>
          <p:spPr>
            <a:xfrm>
              <a:off x="3986279" y="3007889"/>
              <a:ext cx="72369" cy="72064"/>
            </a:xfrm>
            <a:custGeom>
              <a:avLst/>
              <a:gdLst/>
              <a:ahLst/>
              <a:cxnLst/>
              <a:rect l="l" t="t" r="r" b="b"/>
              <a:pathLst>
                <a:path w="2371" h="2361" extrusionOk="0">
                  <a:moveTo>
                    <a:pt x="1186" y="130"/>
                  </a:moveTo>
                  <a:cubicBezTo>
                    <a:pt x="1764" y="130"/>
                    <a:pt x="2242" y="598"/>
                    <a:pt x="2242" y="1176"/>
                  </a:cubicBezTo>
                  <a:cubicBezTo>
                    <a:pt x="2242" y="1763"/>
                    <a:pt x="1764" y="2231"/>
                    <a:pt x="1186" y="2231"/>
                  </a:cubicBezTo>
                  <a:cubicBezTo>
                    <a:pt x="598" y="2231"/>
                    <a:pt x="131" y="1763"/>
                    <a:pt x="131" y="1176"/>
                  </a:cubicBezTo>
                  <a:cubicBezTo>
                    <a:pt x="131" y="598"/>
                    <a:pt x="598" y="130"/>
                    <a:pt x="1186" y="130"/>
                  </a:cubicBezTo>
                  <a:close/>
                  <a:moveTo>
                    <a:pt x="1186" y="1"/>
                  </a:moveTo>
                  <a:cubicBezTo>
                    <a:pt x="529" y="1"/>
                    <a:pt x="1" y="528"/>
                    <a:pt x="1" y="1176"/>
                  </a:cubicBezTo>
                  <a:cubicBezTo>
                    <a:pt x="1" y="1833"/>
                    <a:pt x="529" y="2360"/>
                    <a:pt x="1186" y="2360"/>
                  </a:cubicBezTo>
                  <a:cubicBezTo>
                    <a:pt x="1833" y="2360"/>
                    <a:pt x="2371" y="1833"/>
                    <a:pt x="2371" y="1176"/>
                  </a:cubicBezTo>
                  <a:cubicBezTo>
                    <a:pt x="2371" y="528"/>
                    <a:pt x="1833" y="1"/>
                    <a:pt x="1186" y="1"/>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93" name="Google Shape;1030;p17">
              <a:extLst>
                <a:ext uri="{FF2B5EF4-FFF2-40B4-BE49-F238E27FC236}">
                  <a16:creationId xmlns:a16="http://schemas.microsoft.com/office/drawing/2014/main" id="{81A72A02-2AF9-47A1-5686-AA3C013ADBAF}"/>
                </a:ext>
              </a:extLst>
            </p:cNvPr>
            <p:cNvSpPr/>
            <p:nvPr/>
          </p:nvSpPr>
          <p:spPr>
            <a:xfrm>
              <a:off x="3892389" y="3091766"/>
              <a:ext cx="72033" cy="72369"/>
            </a:xfrm>
            <a:custGeom>
              <a:avLst/>
              <a:gdLst/>
              <a:ahLst/>
              <a:cxnLst/>
              <a:rect l="l" t="t" r="r" b="b"/>
              <a:pathLst>
                <a:path w="2360" h="2371" extrusionOk="0">
                  <a:moveTo>
                    <a:pt x="1185" y="130"/>
                  </a:moveTo>
                  <a:cubicBezTo>
                    <a:pt x="1763" y="130"/>
                    <a:pt x="2231" y="608"/>
                    <a:pt x="2231" y="1185"/>
                  </a:cubicBezTo>
                  <a:cubicBezTo>
                    <a:pt x="2231" y="1763"/>
                    <a:pt x="1763" y="2241"/>
                    <a:pt x="1185" y="2241"/>
                  </a:cubicBezTo>
                  <a:cubicBezTo>
                    <a:pt x="598" y="2241"/>
                    <a:pt x="129" y="1763"/>
                    <a:pt x="129" y="1185"/>
                  </a:cubicBezTo>
                  <a:cubicBezTo>
                    <a:pt x="129" y="608"/>
                    <a:pt x="598" y="130"/>
                    <a:pt x="1185" y="130"/>
                  </a:cubicBezTo>
                  <a:close/>
                  <a:moveTo>
                    <a:pt x="1185" y="1"/>
                  </a:moveTo>
                  <a:cubicBezTo>
                    <a:pt x="528" y="1"/>
                    <a:pt x="0" y="539"/>
                    <a:pt x="0" y="1185"/>
                  </a:cubicBezTo>
                  <a:cubicBezTo>
                    <a:pt x="0" y="1843"/>
                    <a:pt x="528" y="2371"/>
                    <a:pt x="1185" y="2371"/>
                  </a:cubicBezTo>
                  <a:cubicBezTo>
                    <a:pt x="1833" y="2371"/>
                    <a:pt x="2360" y="1843"/>
                    <a:pt x="2360" y="1185"/>
                  </a:cubicBezTo>
                  <a:cubicBezTo>
                    <a:pt x="2360" y="539"/>
                    <a:pt x="1833" y="1"/>
                    <a:pt x="1185" y="1"/>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94" name="Google Shape;1031;p17">
              <a:extLst>
                <a:ext uri="{FF2B5EF4-FFF2-40B4-BE49-F238E27FC236}">
                  <a16:creationId xmlns:a16="http://schemas.microsoft.com/office/drawing/2014/main" id="{8E5BD0A3-093E-D1A5-97E2-CA4B6CA24615}"/>
                </a:ext>
              </a:extLst>
            </p:cNvPr>
            <p:cNvSpPr/>
            <p:nvPr/>
          </p:nvSpPr>
          <p:spPr>
            <a:xfrm>
              <a:off x="3966225" y="3366841"/>
              <a:ext cx="60526" cy="24052"/>
            </a:xfrm>
            <a:custGeom>
              <a:avLst/>
              <a:gdLst/>
              <a:ahLst/>
              <a:cxnLst/>
              <a:rect l="l" t="t" r="r" b="b"/>
              <a:pathLst>
                <a:path w="1983" h="788" extrusionOk="0">
                  <a:moveTo>
                    <a:pt x="927" y="0"/>
                  </a:moveTo>
                  <a:cubicBezTo>
                    <a:pt x="549" y="0"/>
                    <a:pt x="210" y="179"/>
                    <a:pt x="1" y="458"/>
                  </a:cubicBezTo>
                  <a:cubicBezTo>
                    <a:pt x="31" y="478"/>
                    <a:pt x="71" y="508"/>
                    <a:pt x="100" y="528"/>
                  </a:cubicBezTo>
                  <a:cubicBezTo>
                    <a:pt x="299" y="289"/>
                    <a:pt x="589" y="140"/>
                    <a:pt x="927" y="140"/>
                  </a:cubicBezTo>
                  <a:cubicBezTo>
                    <a:pt x="1365" y="140"/>
                    <a:pt x="1733" y="398"/>
                    <a:pt x="1893" y="787"/>
                  </a:cubicBezTo>
                  <a:lnTo>
                    <a:pt x="1983" y="657"/>
                  </a:lnTo>
                  <a:cubicBezTo>
                    <a:pt x="1784" y="269"/>
                    <a:pt x="1385" y="0"/>
                    <a:pt x="927" y="0"/>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95" name="Google Shape;1032;p17">
              <a:extLst>
                <a:ext uri="{FF2B5EF4-FFF2-40B4-BE49-F238E27FC236}">
                  <a16:creationId xmlns:a16="http://schemas.microsoft.com/office/drawing/2014/main" id="{6EA33677-06E5-9B5D-64D7-4A53246DA8D1}"/>
                </a:ext>
              </a:extLst>
            </p:cNvPr>
            <p:cNvSpPr/>
            <p:nvPr/>
          </p:nvSpPr>
          <p:spPr>
            <a:xfrm>
              <a:off x="3800881" y="3224572"/>
              <a:ext cx="54452" cy="57504"/>
            </a:xfrm>
            <a:custGeom>
              <a:avLst/>
              <a:gdLst/>
              <a:ahLst/>
              <a:cxnLst/>
              <a:rect l="l" t="t" r="r" b="b"/>
              <a:pathLst>
                <a:path w="1784" h="1884" extrusionOk="0">
                  <a:moveTo>
                    <a:pt x="609" y="1"/>
                  </a:moveTo>
                  <a:cubicBezTo>
                    <a:pt x="379" y="1"/>
                    <a:pt x="180" y="61"/>
                    <a:pt x="1" y="171"/>
                  </a:cubicBezTo>
                  <a:cubicBezTo>
                    <a:pt x="31" y="200"/>
                    <a:pt x="61" y="240"/>
                    <a:pt x="80" y="270"/>
                  </a:cubicBezTo>
                  <a:cubicBezTo>
                    <a:pt x="240" y="180"/>
                    <a:pt x="419" y="131"/>
                    <a:pt x="609" y="131"/>
                  </a:cubicBezTo>
                  <a:cubicBezTo>
                    <a:pt x="1186" y="131"/>
                    <a:pt x="1654" y="609"/>
                    <a:pt x="1654" y="1186"/>
                  </a:cubicBezTo>
                  <a:cubicBezTo>
                    <a:pt x="1654" y="1415"/>
                    <a:pt x="1584" y="1624"/>
                    <a:pt x="1465" y="1793"/>
                  </a:cubicBezTo>
                  <a:lnTo>
                    <a:pt x="1554" y="1883"/>
                  </a:lnTo>
                  <a:cubicBezTo>
                    <a:pt x="1704" y="1694"/>
                    <a:pt x="1784" y="1445"/>
                    <a:pt x="1784" y="1186"/>
                  </a:cubicBezTo>
                  <a:cubicBezTo>
                    <a:pt x="1784" y="529"/>
                    <a:pt x="1255" y="1"/>
                    <a:pt x="609" y="1"/>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96" name="Google Shape;1033;p17">
              <a:extLst>
                <a:ext uri="{FF2B5EF4-FFF2-40B4-BE49-F238E27FC236}">
                  <a16:creationId xmlns:a16="http://schemas.microsoft.com/office/drawing/2014/main" id="{80CAEE10-C9D6-3E09-A08F-0C2A5A15705F}"/>
                </a:ext>
              </a:extLst>
            </p:cNvPr>
            <p:cNvSpPr/>
            <p:nvPr/>
          </p:nvSpPr>
          <p:spPr>
            <a:xfrm>
              <a:off x="3823712" y="2991467"/>
              <a:ext cx="67485" cy="29210"/>
            </a:xfrm>
            <a:custGeom>
              <a:avLst/>
              <a:gdLst/>
              <a:ahLst/>
              <a:cxnLst/>
              <a:rect l="l" t="t" r="r" b="b"/>
              <a:pathLst>
                <a:path w="2211" h="957" extrusionOk="0">
                  <a:moveTo>
                    <a:pt x="2211" y="1"/>
                  </a:moveTo>
                  <a:lnTo>
                    <a:pt x="2211" y="1"/>
                  </a:lnTo>
                  <a:cubicBezTo>
                    <a:pt x="2171" y="10"/>
                    <a:pt x="2121" y="10"/>
                    <a:pt x="2081" y="21"/>
                  </a:cubicBezTo>
                  <a:cubicBezTo>
                    <a:pt x="1961" y="479"/>
                    <a:pt x="1553" y="827"/>
                    <a:pt x="1056" y="827"/>
                  </a:cubicBezTo>
                  <a:cubicBezTo>
                    <a:pt x="667" y="827"/>
                    <a:pt x="319" y="608"/>
                    <a:pt x="139" y="289"/>
                  </a:cubicBezTo>
                  <a:cubicBezTo>
                    <a:pt x="89" y="300"/>
                    <a:pt x="49" y="309"/>
                    <a:pt x="0" y="309"/>
                  </a:cubicBezTo>
                  <a:cubicBezTo>
                    <a:pt x="199" y="698"/>
                    <a:pt x="597" y="957"/>
                    <a:pt x="1056" y="957"/>
                  </a:cubicBezTo>
                  <a:cubicBezTo>
                    <a:pt x="1623" y="957"/>
                    <a:pt x="2101" y="548"/>
                    <a:pt x="2211" y="1"/>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97" name="Google Shape;1034;p17">
              <a:extLst>
                <a:ext uri="{FF2B5EF4-FFF2-40B4-BE49-F238E27FC236}">
                  <a16:creationId xmlns:a16="http://schemas.microsoft.com/office/drawing/2014/main" id="{9DC23ACC-C925-B6EF-0C6E-D1ACD96D3C22}"/>
                </a:ext>
              </a:extLst>
            </p:cNvPr>
            <p:cNvSpPr/>
            <p:nvPr/>
          </p:nvSpPr>
          <p:spPr>
            <a:xfrm>
              <a:off x="4075651" y="3214866"/>
              <a:ext cx="28905" cy="57169"/>
            </a:xfrm>
            <a:custGeom>
              <a:avLst/>
              <a:gdLst/>
              <a:ahLst/>
              <a:cxnLst/>
              <a:rect l="l" t="t" r="r" b="b"/>
              <a:pathLst>
                <a:path w="947" h="1873" extrusionOk="0">
                  <a:moveTo>
                    <a:pt x="259" y="0"/>
                  </a:moveTo>
                  <a:cubicBezTo>
                    <a:pt x="100" y="199"/>
                    <a:pt x="0" y="458"/>
                    <a:pt x="0" y="737"/>
                  </a:cubicBezTo>
                  <a:cubicBezTo>
                    <a:pt x="0" y="1285"/>
                    <a:pt x="369" y="1743"/>
                    <a:pt x="877" y="1872"/>
                  </a:cubicBezTo>
                  <a:lnTo>
                    <a:pt x="947" y="1763"/>
                  </a:lnTo>
                  <a:cubicBezTo>
                    <a:pt x="478" y="1653"/>
                    <a:pt x="130" y="1235"/>
                    <a:pt x="130" y="737"/>
                  </a:cubicBezTo>
                  <a:cubicBezTo>
                    <a:pt x="130" y="489"/>
                    <a:pt x="220" y="259"/>
                    <a:pt x="369" y="70"/>
                  </a:cubicBezTo>
                  <a:lnTo>
                    <a:pt x="259" y="0"/>
                  </a:ln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98" name="Google Shape;1035;p17">
              <a:extLst>
                <a:ext uri="{FF2B5EF4-FFF2-40B4-BE49-F238E27FC236}">
                  <a16:creationId xmlns:a16="http://schemas.microsoft.com/office/drawing/2014/main" id="{A48B877C-115E-2C24-8E1E-B6E6089C2B6E}"/>
                </a:ext>
              </a:extLst>
            </p:cNvPr>
            <p:cNvSpPr/>
            <p:nvPr/>
          </p:nvSpPr>
          <p:spPr>
            <a:xfrm>
              <a:off x="4057734" y="3118810"/>
              <a:ext cx="72369" cy="61442"/>
            </a:xfrm>
            <a:custGeom>
              <a:avLst/>
              <a:gdLst/>
              <a:ahLst/>
              <a:cxnLst/>
              <a:rect l="l" t="t" r="r" b="b"/>
              <a:pathLst>
                <a:path w="2371" h="2013" extrusionOk="0">
                  <a:moveTo>
                    <a:pt x="1185" y="1"/>
                  </a:moveTo>
                  <a:cubicBezTo>
                    <a:pt x="528" y="1"/>
                    <a:pt x="0" y="529"/>
                    <a:pt x="0" y="1186"/>
                  </a:cubicBezTo>
                  <a:cubicBezTo>
                    <a:pt x="0" y="1505"/>
                    <a:pt x="129" y="1793"/>
                    <a:pt x="339" y="2012"/>
                  </a:cubicBezTo>
                  <a:lnTo>
                    <a:pt x="528" y="2012"/>
                  </a:lnTo>
                  <a:cubicBezTo>
                    <a:pt x="289" y="1813"/>
                    <a:pt x="129" y="1514"/>
                    <a:pt x="129" y="1186"/>
                  </a:cubicBezTo>
                  <a:cubicBezTo>
                    <a:pt x="129" y="598"/>
                    <a:pt x="607" y="131"/>
                    <a:pt x="1185" y="131"/>
                  </a:cubicBezTo>
                  <a:cubicBezTo>
                    <a:pt x="1762" y="131"/>
                    <a:pt x="2240" y="598"/>
                    <a:pt x="2240" y="1186"/>
                  </a:cubicBezTo>
                  <a:cubicBezTo>
                    <a:pt x="2240" y="1435"/>
                    <a:pt x="2151" y="1674"/>
                    <a:pt x="1992" y="1853"/>
                  </a:cubicBezTo>
                  <a:cubicBezTo>
                    <a:pt x="2052" y="1843"/>
                    <a:pt x="2121" y="1833"/>
                    <a:pt x="2181" y="1813"/>
                  </a:cubicBezTo>
                  <a:cubicBezTo>
                    <a:pt x="2300" y="1634"/>
                    <a:pt x="2370" y="1415"/>
                    <a:pt x="2370" y="1186"/>
                  </a:cubicBezTo>
                  <a:cubicBezTo>
                    <a:pt x="2370" y="529"/>
                    <a:pt x="1842" y="1"/>
                    <a:pt x="1185" y="1"/>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99" name="Google Shape;1036;p17">
              <a:extLst>
                <a:ext uri="{FF2B5EF4-FFF2-40B4-BE49-F238E27FC236}">
                  <a16:creationId xmlns:a16="http://schemas.microsoft.com/office/drawing/2014/main" id="{CEBF952D-454A-BAF9-96AE-103C0FFB0DAC}"/>
                </a:ext>
              </a:extLst>
            </p:cNvPr>
            <p:cNvSpPr/>
            <p:nvPr/>
          </p:nvSpPr>
          <p:spPr>
            <a:xfrm>
              <a:off x="4126411" y="3016405"/>
              <a:ext cx="72064" cy="65349"/>
            </a:xfrm>
            <a:custGeom>
              <a:avLst/>
              <a:gdLst/>
              <a:ahLst/>
              <a:cxnLst/>
              <a:rect l="l" t="t" r="r" b="b"/>
              <a:pathLst>
                <a:path w="2361" h="2141" extrusionOk="0">
                  <a:moveTo>
                    <a:pt x="488" y="0"/>
                  </a:moveTo>
                  <a:cubicBezTo>
                    <a:pt x="190" y="219"/>
                    <a:pt x="1" y="568"/>
                    <a:pt x="1" y="956"/>
                  </a:cubicBezTo>
                  <a:cubicBezTo>
                    <a:pt x="1" y="1614"/>
                    <a:pt x="528" y="2141"/>
                    <a:pt x="1176" y="2141"/>
                  </a:cubicBezTo>
                  <a:cubicBezTo>
                    <a:pt x="1833" y="2141"/>
                    <a:pt x="2360" y="1614"/>
                    <a:pt x="2360" y="956"/>
                  </a:cubicBezTo>
                  <a:cubicBezTo>
                    <a:pt x="2360" y="846"/>
                    <a:pt x="2351" y="737"/>
                    <a:pt x="2321" y="638"/>
                  </a:cubicBezTo>
                  <a:lnTo>
                    <a:pt x="2161" y="587"/>
                  </a:lnTo>
                  <a:lnTo>
                    <a:pt x="2161" y="587"/>
                  </a:lnTo>
                  <a:cubicBezTo>
                    <a:pt x="2211" y="697"/>
                    <a:pt x="2231" y="826"/>
                    <a:pt x="2231" y="956"/>
                  </a:cubicBezTo>
                  <a:cubicBezTo>
                    <a:pt x="2231" y="1534"/>
                    <a:pt x="1763" y="2012"/>
                    <a:pt x="1176" y="2012"/>
                  </a:cubicBezTo>
                  <a:cubicBezTo>
                    <a:pt x="598" y="2012"/>
                    <a:pt x="130" y="1534"/>
                    <a:pt x="130" y="956"/>
                  </a:cubicBezTo>
                  <a:cubicBezTo>
                    <a:pt x="130" y="578"/>
                    <a:pt x="329" y="239"/>
                    <a:pt x="638" y="50"/>
                  </a:cubicBezTo>
                  <a:lnTo>
                    <a:pt x="488" y="0"/>
                  </a:ln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00" name="Google Shape;1037;p17">
              <a:extLst>
                <a:ext uri="{FF2B5EF4-FFF2-40B4-BE49-F238E27FC236}">
                  <a16:creationId xmlns:a16="http://schemas.microsoft.com/office/drawing/2014/main" id="{4B122D7F-4154-F199-267E-189DE286ED58}"/>
                </a:ext>
              </a:extLst>
            </p:cNvPr>
            <p:cNvSpPr/>
            <p:nvPr/>
          </p:nvSpPr>
          <p:spPr>
            <a:xfrm>
              <a:off x="4008774" y="3241299"/>
              <a:ext cx="115253" cy="172086"/>
            </a:xfrm>
            <a:custGeom>
              <a:avLst/>
              <a:gdLst/>
              <a:ahLst/>
              <a:cxnLst/>
              <a:rect l="l" t="t" r="r" b="b"/>
              <a:pathLst>
                <a:path w="3776" h="5638" extrusionOk="0">
                  <a:moveTo>
                    <a:pt x="3691" y="0"/>
                  </a:moveTo>
                  <a:cubicBezTo>
                    <a:pt x="3670" y="0"/>
                    <a:pt x="3649" y="11"/>
                    <a:pt x="3636" y="31"/>
                  </a:cubicBezTo>
                  <a:lnTo>
                    <a:pt x="21" y="5527"/>
                  </a:lnTo>
                  <a:cubicBezTo>
                    <a:pt x="1" y="5557"/>
                    <a:pt x="11" y="5597"/>
                    <a:pt x="41" y="5627"/>
                  </a:cubicBezTo>
                  <a:cubicBezTo>
                    <a:pt x="61" y="5627"/>
                    <a:pt x="71" y="5637"/>
                    <a:pt x="80" y="5637"/>
                  </a:cubicBezTo>
                  <a:cubicBezTo>
                    <a:pt x="111" y="5637"/>
                    <a:pt x="131" y="5627"/>
                    <a:pt x="140" y="5607"/>
                  </a:cubicBezTo>
                  <a:lnTo>
                    <a:pt x="3755" y="110"/>
                  </a:lnTo>
                  <a:cubicBezTo>
                    <a:pt x="3775" y="70"/>
                    <a:pt x="3765" y="31"/>
                    <a:pt x="3725" y="11"/>
                  </a:cubicBezTo>
                  <a:cubicBezTo>
                    <a:pt x="3715" y="4"/>
                    <a:pt x="3703" y="0"/>
                    <a:pt x="3691"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01" name="Google Shape;1038;p17">
              <a:extLst>
                <a:ext uri="{FF2B5EF4-FFF2-40B4-BE49-F238E27FC236}">
                  <a16:creationId xmlns:a16="http://schemas.microsoft.com/office/drawing/2014/main" id="{2A866576-4F6C-F534-FE95-FC8C7F03CF0B}"/>
                </a:ext>
              </a:extLst>
            </p:cNvPr>
            <p:cNvSpPr/>
            <p:nvPr/>
          </p:nvSpPr>
          <p:spPr>
            <a:xfrm>
              <a:off x="3823987" y="3144113"/>
              <a:ext cx="352291" cy="306324"/>
            </a:xfrm>
            <a:custGeom>
              <a:avLst/>
              <a:gdLst/>
              <a:ahLst/>
              <a:cxnLst/>
              <a:rect l="l" t="t" r="r" b="b"/>
              <a:pathLst>
                <a:path w="11542" h="10036" extrusionOk="0">
                  <a:moveTo>
                    <a:pt x="5333" y="0"/>
                  </a:moveTo>
                  <a:cubicBezTo>
                    <a:pt x="5311" y="0"/>
                    <a:pt x="5290" y="11"/>
                    <a:pt x="5278" y="28"/>
                  </a:cubicBezTo>
                  <a:cubicBezTo>
                    <a:pt x="5258" y="58"/>
                    <a:pt x="5258" y="108"/>
                    <a:pt x="5298" y="128"/>
                  </a:cubicBezTo>
                  <a:lnTo>
                    <a:pt x="11352" y="4480"/>
                  </a:lnTo>
                  <a:lnTo>
                    <a:pt x="8006" y="9846"/>
                  </a:lnTo>
                  <a:cubicBezTo>
                    <a:pt x="5926" y="8612"/>
                    <a:pt x="4083" y="7327"/>
                    <a:pt x="2530" y="6013"/>
                  </a:cubicBezTo>
                  <a:lnTo>
                    <a:pt x="120" y="3752"/>
                  </a:lnTo>
                  <a:cubicBezTo>
                    <a:pt x="105" y="3737"/>
                    <a:pt x="88" y="3730"/>
                    <a:pt x="71" y="3730"/>
                  </a:cubicBezTo>
                  <a:cubicBezTo>
                    <a:pt x="53" y="3730"/>
                    <a:pt x="36" y="3737"/>
                    <a:pt x="20" y="3752"/>
                  </a:cubicBezTo>
                  <a:cubicBezTo>
                    <a:pt x="1" y="3782"/>
                    <a:pt x="1" y="3822"/>
                    <a:pt x="31" y="3852"/>
                  </a:cubicBezTo>
                  <a:lnTo>
                    <a:pt x="2430" y="6113"/>
                  </a:lnTo>
                  <a:cubicBezTo>
                    <a:pt x="4014" y="7447"/>
                    <a:pt x="5886" y="8761"/>
                    <a:pt x="7987" y="9996"/>
                  </a:cubicBezTo>
                  <a:lnTo>
                    <a:pt x="8046" y="10036"/>
                  </a:lnTo>
                  <a:lnTo>
                    <a:pt x="11542" y="4449"/>
                  </a:lnTo>
                  <a:lnTo>
                    <a:pt x="5378" y="19"/>
                  </a:lnTo>
                  <a:cubicBezTo>
                    <a:pt x="5365" y="6"/>
                    <a:pt x="5349" y="0"/>
                    <a:pt x="5333"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02" name="Google Shape;1039;p17">
              <a:extLst>
                <a:ext uri="{FF2B5EF4-FFF2-40B4-BE49-F238E27FC236}">
                  <a16:creationId xmlns:a16="http://schemas.microsoft.com/office/drawing/2014/main" id="{F61B5CC1-5F46-D2D3-1A93-C1764024AE62}"/>
                </a:ext>
              </a:extLst>
            </p:cNvPr>
            <p:cNvSpPr/>
            <p:nvPr/>
          </p:nvSpPr>
          <p:spPr>
            <a:xfrm>
              <a:off x="4027638" y="2984722"/>
              <a:ext cx="212467" cy="197664"/>
            </a:xfrm>
            <a:custGeom>
              <a:avLst/>
              <a:gdLst/>
              <a:ahLst/>
              <a:cxnLst/>
              <a:rect l="l" t="t" r="r" b="b"/>
              <a:pathLst>
                <a:path w="6961" h="6476" extrusionOk="0">
                  <a:moveTo>
                    <a:pt x="955" y="0"/>
                  </a:moveTo>
                  <a:cubicBezTo>
                    <a:pt x="923" y="0"/>
                    <a:pt x="895" y="19"/>
                    <a:pt x="887" y="52"/>
                  </a:cubicBezTo>
                  <a:cubicBezTo>
                    <a:pt x="876" y="82"/>
                    <a:pt x="896" y="122"/>
                    <a:pt x="927" y="142"/>
                  </a:cubicBezTo>
                  <a:lnTo>
                    <a:pt x="6811" y="2183"/>
                  </a:lnTo>
                  <a:cubicBezTo>
                    <a:pt x="6751" y="2601"/>
                    <a:pt x="6284" y="5221"/>
                    <a:pt x="3784" y="5977"/>
                  </a:cubicBezTo>
                  <a:cubicBezTo>
                    <a:pt x="3007" y="6215"/>
                    <a:pt x="2230" y="6332"/>
                    <a:pt x="1429" y="6332"/>
                  </a:cubicBezTo>
                  <a:cubicBezTo>
                    <a:pt x="988" y="6332"/>
                    <a:pt x="539" y="6297"/>
                    <a:pt x="80" y="6226"/>
                  </a:cubicBezTo>
                  <a:cubicBezTo>
                    <a:pt x="50" y="6226"/>
                    <a:pt x="11" y="6246"/>
                    <a:pt x="0" y="6286"/>
                  </a:cubicBezTo>
                  <a:cubicBezTo>
                    <a:pt x="0" y="6325"/>
                    <a:pt x="30" y="6365"/>
                    <a:pt x="60" y="6365"/>
                  </a:cubicBezTo>
                  <a:cubicBezTo>
                    <a:pt x="528" y="6435"/>
                    <a:pt x="976" y="6475"/>
                    <a:pt x="1414" y="6475"/>
                  </a:cubicBezTo>
                  <a:cubicBezTo>
                    <a:pt x="2241" y="6475"/>
                    <a:pt x="3027" y="6356"/>
                    <a:pt x="3824" y="6117"/>
                  </a:cubicBezTo>
                  <a:cubicBezTo>
                    <a:pt x="6612" y="5270"/>
                    <a:pt x="6951" y="2174"/>
                    <a:pt x="6961" y="2143"/>
                  </a:cubicBezTo>
                  <a:lnTo>
                    <a:pt x="6961" y="2094"/>
                  </a:lnTo>
                  <a:lnTo>
                    <a:pt x="976" y="3"/>
                  </a:lnTo>
                  <a:cubicBezTo>
                    <a:pt x="969" y="1"/>
                    <a:pt x="962" y="0"/>
                    <a:pt x="955"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03" name="Google Shape;1040;p17">
              <a:extLst>
                <a:ext uri="{FF2B5EF4-FFF2-40B4-BE49-F238E27FC236}">
                  <a16:creationId xmlns:a16="http://schemas.microsoft.com/office/drawing/2014/main" id="{D4AAE7B9-2066-69FB-2FA9-EAF45D0E951A}"/>
                </a:ext>
              </a:extLst>
            </p:cNvPr>
            <p:cNvSpPr/>
            <p:nvPr/>
          </p:nvSpPr>
          <p:spPr>
            <a:xfrm>
              <a:off x="4127632" y="3325818"/>
              <a:ext cx="209140" cy="330101"/>
            </a:xfrm>
            <a:custGeom>
              <a:avLst/>
              <a:gdLst/>
              <a:ahLst/>
              <a:cxnLst/>
              <a:rect l="l" t="t" r="r" b="b"/>
              <a:pathLst>
                <a:path w="6852" h="10815" extrusionOk="0">
                  <a:moveTo>
                    <a:pt x="2938" y="0"/>
                  </a:moveTo>
                  <a:lnTo>
                    <a:pt x="1" y="4411"/>
                  </a:lnTo>
                  <a:cubicBezTo>
                    <a:pt x="1185" y="5566"/>
                    <a:pt x="1016" y="7000"/>
                    <a:pt x="966" y="8733"/>
                  </a:cubicBezTo>
                  <a:cubicBezTo>
                    <a:pt x="906" y="10465"/>
                    <a:pt x="3515" y="10814"/>
                    <a:pt x="3515" y="10814"/>
                  </a:cubicBezTo>
                  <a:lnTo>
                    <a:pt x="6851" y="2131"/>
                  </a:lnTo>
                  <a:lnTo>
                    <a:pt x="2938" y="0"/>
                  </a:ln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04" name="Google Shape;1041;p17">
              <a:extLst>
                <a:ext uri="{FF2B5EF4-FFF2-40B4-BE49-F238E27FC236}">
                  <a16:creationId xmlns:a16="http://schemas.microsoft.com/office/drawing/2014/main" id="{B87E97E6-028E-4DBC-2D8B-9896D8948307}"/>
                </a:ext>
              </a:extLst>
            </p:cNvPr>
            <p:cNvSpPr/>
            <p:nvPr/>
          </p:nvSpPr>
          <p:spPr>
            <a:xfrm>
              <a:off x="4125495" y="3323559"/>
              <a:ext cx="213719" cy="334466"/>
            </a:xfrm>
            <a:custGeom>
              <a:avLst/>
              <a:gdLst/>
              <a:ahLst/>
              <a:cxnLst/>
              <a:rect l="l" t="t" r="r" b="b"/>
              <a:pathLst>
                <a:path w="7002" h="10958" extrusionOk="0">
                  <a:moveTo>
                    <a:pt x="3028" y="163"/>
                  </a:moveTo>
                  <a:lnTo>
                    <a:pt x="6842" y="2235"/>
                  </a:lnTo>
                  <a:lnTo>
                    <a:pt x="3536" y="10809"/>
                  </a:lnTo>
                  <a:cubicBezTo>
                    <a:pt x="3167" y="10749"/>
                    <a:pt x="1056" y="10320"/>
                    <a:pt x="1106" y="8817"/>
                  </a:cubicBezTo>
                  <a:cubicBezTo>
                    <a:pt x="1106" y="8667"/>
                    <a:pt x="1116" y="8528"/>
                    <a:pt x="1116" y="8399"/>
                  </a:cubicBezTo>
                  <a:cubicBezTo>
                    <a:pt x="1176" y="6875"/>
                    <a:pt x="1226" y="5561"/>
                    <a:pt x="160" y="4485"/>
                  </a:cubicBezTo>
                  <a:lnTo>
                    <a:pt x="3028" y="163"/>
                  </a:lnTo>
                  <a:close/>
                  <a:moveTo>
                    <a:pt x="3014" y="1"/>
                  </a:moveTo>
                  <a:cubicBezTo>
                    <a:pt x="2989" y="1"/>
                    <a:pt x="2963" y="12"/>
                    <a:pt x="2948" y="34"/>
                  </a:cubicBezTo>
                  <a:lnTo>
                    <a:pt x="11" y="4456"/>
                  </a:lnTo>
                  <a:cubicBezTo>
                    <a:pt x="1" y="4476"/>
                    <a:pt x="1" y="4515"/>
                    <a:pt x="20" y="4545"/>
                  </a:cubicBezTo>
                  <a:cubicBezTo>
                    <a:pt x="1086" y="5580"/>
                    <a:pt x="1036" y="6885"/>
                    <a:pt x="976" y="8388"/>
                  </a:cubicBezTo>
                  <a:cubicBezTo>
                    <a:pt x="976" y="8528"/>
                    <a:pt x="967" y="8667"/>
                    <a:pt x="967" y="8807"/>
                  </a:cubicBezTo>
                  <a:cubicBezTo>
                    <a:pt x="937" y="9544"/>
                    <a:pt x="1385" y="10151"/>
                    <a:pt x="2261" y="10559"/>
                  </a:cubicBezTo>
                  <a:cubicBezTo>
                    <a:pt x="2899" y="10868"/>
                    <a:pt x="3545" y="10958"/>
                    <a:pt x="3576" y="10958"/>
                  </a:cubicBezTo>
                  <a:lnTo>
                    <a:pt x="3585" y="10958"/>
                  </a:lnTo>
                  <a:cubicBezTo>
                    <a:pt x="3616" y="10958"/>
                    <a:pt x="3635" y="10938"/>
                    <a:pt x="3645" y="10918"/>
                  </a:cubicBezTo>
                  <a:lnTo>
                    <a:pt x="6991" y="2235"/>
                  </a:lnTo>
                  <a:cubicBezTo>
                    <a:pt x="7001" y="2195"/>
                    <a:pt x="6991" y="2165"/>
                    <a:pt x="6961" y="2145"/>
                  </a:cubicBezTo>
                  <a:lnTo>
                    <a:pt x="3038" y="4"/>
                  </a:lnTo>
                  <a:cubicBezTo>
                    <a:pt x="3030" y="2"/>
                    <a:pt x="3022" y="1"/>
                    <a:pt x="3014"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05" name="Google Shape;1042;p17">
              <a:extLst>
                <a:ext uri="{FF2B5EF4-FFF2-40B4-BE49-F238E27FC236}">
                  <a16:creationId xmlns:a16="http://schemas.microsoft.com/office/drawing/2014/main" id="{AE69C048-36E5-6F92-C7CF-C7D8E88D80F5}"/>
                </a:ext>
              </a:extLst>
            </p:cNvPr>
            <p:cNvSpPr/>
            <p:nvPr/>
          </p:nvSpPr>
          <p:spPr>
            <a:xfrm>
              <a:off x="4244963" y="3349961"/>
              <a:ext cx="94253" cy="104143"/>
            </a:xfrm>
            <a:custGeom>
              <a:avLst/>
              <a:gdLst/>
              <a:ahLst/>
              <a:cxnLst/>
              <a:rect l="l" t="t" r="r" b="b"/>
              <a:pathLst>
                <a:path w="3088" h="3412" extrusionOk="0">
                  <a:moveTo>
                    <a:pt x="697" y="155"/>
                  </a:moveTo>
                  <a:lnTo>
                    <a:pt x="2928" y="1370"/>
                  </a:lnTo>
                  <a:lnTo>
                    <a:pt x="2211" y="3222"/>
                  </a:lnTo>
                  <a:cubicBezTo>
                    <a:pt x="2081" y="3252"/>
                    <a:pt x="1942" y="3272"/>
                    <a:pt x="1813" y="3272"/>
                  </a:cubicBezTo>
                  <a:cubicBezTo>
                    <a:pt x="896" y="3272"/>
                    <a:pt x="140" y="2475"/>
                    <a:pt x="140" y="1489"/>
                  </a:cubicBezTo>
                  <a:cubicBezTo>
                    <a:pt x="140" y="982"/>
                    <a:pt x="339" y="493"/>
                    <a:pt x="697" y="155"/>
                  </a:cubicBezTo>
                  <a:close/>
                  <a:moveTo>
                    <a:pt x="673" y="0"/>
                  </a:moveTo>
                  <a:cubicBezTo>
                    <a:pt x="660" y="0"/>
                    <a:pt x="647" y="5"/>
                    <a:pt x="638" y="15"/>
                  </a:cubicBezTo>
                  <a:cubicBezTo>
                    <a:pt x="229" y="384"/>
                    <a:pt x="0" y="922"/>
                    <a:pt x="0" y="1489"/>
                  </a:cubicBezTo>
                  <a:cubicBezTo>
                    <a:pt x="0" y="2545"/>
                    <a:pt x="817" y="3411"/>
                    <a:pt x="1813" y="3411"/>
                  </a:cubicBezTo>
                  <a:cubicBezTo>
                    <a:pt x="1972" y="3411"/>
                    <a:pt x="2131" y="3391"/>
                    <a:pt x="2290" y="3341"/>
                  </a:cubicBezTo>
                  <a:cubicBezTo>
                    <a:pt x="2310" y="3341"/>
                    <a:pt x="2320" y="3321"/>
                    <a:pt x="2330" y="3301"/>
                  </a:cubicBezTo>
                  <a:lnTo>
                    <a:pt x="3077" y="1370"/>
                  </a:lnTo>
                  <a:cubicBezTo>
                    <a:pt x="3087" y="1330"/>
                    <a:pt x="3077" y="1300"/>
                    <a:pt x="3047" y="1280"/>
                  </a:cubicBezTo>
                  <a:lnTo>
                    <a:pt x="717" y="15"/>
                  </a:lnTo>
                  <a:cubicBezTo>
                    <a:pt x="702" y="5"/>
                    <a:pt x="687" y="0"/>
                    <a:pt x="673"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06" name="Google Shape;1043;p17">
              <a:extLst>
                <a:ext uri="{FF2B5EF4-FFF2-40B4-BE49-F238E27FC236}">
                  <a16:creationId xmlns:a16="http://schemas.microsoft.com/office/drawing/2014/main" id="{2829E250-F7CD-EA5C-E213-DD0A5DAD3F5E}"/>
                </a:ext>
              </a:extLst>
            </p:cNvPr>
            <p:cNvSpPr/>
            <p:nvPr/>
          </p:nvSpPr>
          <p:spPr>
            <a:xfrm>
              <a:off x="4189624" y="3372304"/>
              <a:ext cx="147149" cy="283615"/>
            </a:xfrm>
            <a:custGeom>
              <a:avLst/>
              <a:gdLst/>
              <a:ahLst/>
              <a:cxnLst/>
              <a:rect l="l" t="t" r="r" b="b"/>
              <a:pathLst>
                <a:path w="4821" h="9292" extrusionOk="0">
                  <a:moveTo>
                    <a:pt x="3705" y="0"/>
                  </a:moveTo>
                  <a:cubicBezTo>
                    <a:pt x="2938" y="1852"/>
                    <a:pt x="837" y="6901"/>
                    <a:pt x="1" y="8813"/>
                  </a:cubicBezTo>
                  <a:cubicBezTo>
                    <a:pt x="698" y="9192"/>
                    <a:pt x="1484" y="9291"/>
                    <a:pt x="1484" y="9291"/>
                  </a:cubicBezTo>
                  <a:lnTo>
                    <a:pt x="4820" y="608"/>
                  </a:lnTo>
                  <a:lnTo>
                    <a:pt x="3705" y="0"/>
                  </a:ln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07" name="Google Shape;1044;p17">
              <a:extLst>
                <a:ext uri="{FF2B5EF4-FFF2-40B4-BE49-F238E27FC236}">
                  <a16:creationId xmlns:a16="http://schemas.microsoft.com/office/drawing/2014/main" id="{026757CE-A250-ED40-9DF3-D6663147BC09}"/>
                </a:ext>
              </a:extLst>
            </p:cNvPr>
            <p:cNvSpPr/>
            <p:nvPr/>
          </p:nvSpPr>
          <p:spPr>
            <a:xfrm>
              <a:off x="4187213" y="3370046"/>
              <a:ext cx="152002" cy="287980"/>
            </a:xfrm>
            <a:custGeom>
              <a:avLst/>
              <a:gdLst/>
              <a:ahLst/>
              <a:cxnLst/>
              <a:rect l="l" t="t" r="r" b="b"/>
              <a:pathLst>
                <a:path w="4980" h="9435" extrusionOk="0">
                  <a:moveTo>
                    <a:pt x="3814" y="174"/>
                  </a:moveTo>
                  <a:lnTo>
                    <a:pt x="4820" y="712"/>
                  </a:lnTo>
                  <a:lnTo>
                    <a:pt x="1514" y="9286"/>
                  </a:lnTo>
                  <a:cubicBezTo>
                    <a:pt x="1335" y="9255"/>
                    <a:pt x="727" y="9136"/>
                    <a:pt x="169" y="8847"/>
                  </a:cubicBezTo>
                  <a:cubicBezTo>
                    <a:pt x="1006" y="6945"/>
                    <a:pt x="2968" y="2216"/>
                    <a:pt x="3814" y="174"/>
                  </a:cubicBezTo>
                  <a:close/>
                  <a:moveTo>
                    <a:pt x="3774" y="0"/>
                  </a:moveTo>
                  <a:cubicBezTo>
                    <a:pt x="3767" y="0"/>
                    <a:pt x="3761" y="2"/>
                    <a:pt x="3754" y="5"/>
                  </a:cubicBezTo>
                  <a:cubicBezTo>
                    <a:pt x="3744" y="15"/>
                    <a:pt x="3724" y="25"/>
                    <a:pt x="3714" y="45"/>
                  </a:cubicBezTo>
                  <a:cubicBezTo>
                    <a:pt x="2878" y="2066"/>
                    <a:pt x="837" y="6965"/>
                    <a:pt x="20" y="8857"/>
                  </a:cubicBezTo>
                  <a:cubicBezTo>
                    <a:pt x="0" y="8887"/>
                    <a:pt x="20" y="8927"/>
                    <a:pt x="50" y="8947"/>
                  </a:cubicBezTo>
                  <a:cubicBezTo>
                    <a:pt x="747" y="9325"/>
                    <a:pt x="1514" y="9435"/>
                    <a:pt x="1554" y="9435"/>
                  </a:cubicBezTo>
                  <a:lnTo>
                    <a:pt x="1563" y="9435"/>
                  </a:lnTo>
                  <a:cubicBezTo>
                    <a:pt x="1594" y="9435"/>
                    <a:pt x="1613" y="9415"/>
                    <a:pt x="1623" y="9395"/>
                  </a:cubicBezTo>
                  <a:lnTo>
                    <a:pt x="4969" y="712"/>
                  </a:lnTo>
                  <a:cubicBezTo>
                    <a:pt x="4979" y="672"/>
                    <a:pt x="4969" y="642"/>
                    <a:pt x="4939" y="622"/>
                  </a:cubicBezTo>
                  <a:lnTo>
                    <a:pt x="3814" y="5"/>
                  </a:lnTo>
                  <a:cubicBezTo>
                    <a:pt x="3800" y="5"/>
                    <a:pt x="3787" y="0"/>
                    <a:pt x="3774"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08" name="Google Shape;1045;p17">
              <a:extLst>
                <a:ext uri="{FF2B5EF4-FFF2-40B4-BE49-F238E27FC236}">
                  <a16:creationId xmlns:a16="http://schemas.microsoft.com/office/drawing/2014/main" id="{A0FCE294-7BFA-6FC8-B3A6-B38CDF20E311}"/>
                </a:ext>
              </a:extLst>
            </p:cNvPr>
            <p:cNvSpPr/>
            <p:nvPr/>
          </p:nvSpPr>
          <p:spPr>
            <a:xfrm>
              <a:off x="4131295" y="3458013"/>
              <a:ext cx="63243" cy="109454"/>
            </a:xfrm>
            <a:custGeom>
              <a:avLst/>
              <a:gdLst/>
              <a:ahLst/>
              <a:cxnLst/>
              <a:rect l="l" t="t" r="r" b="b"/>
              <a:pathLst>
                <a:path w="2072" h="3586" extrusionOk="0">
                  <a:moveTo>
                    <a:pt x="1543" y="0"/>
                  </a:moveTo>
                  <a:lnTo>
                    <a:pt x="69" y="150"/>
                  </a:lnTo>
                  <a:cubicBezTo>
                    <a:pt x="30" y="150"/>
                    <a:pt x="0" y="190"/>
                    <a:pt x="0" y="230"/>
                  </a:cubicBezTo>
                  <a:cubicBezTo>
                    <a:pt x="10" y="270"/>
                    <a:pt x="40" y="290"/>
                    <a:pt x="80" y="290"/>
                  </a:cubicBezTo>
                  <a:lnTo>
                    <a:pt x="1404" y="160"/>
                  </a:lnTo>
                  <a:lnTo>
                    <a:pt x="627" y="1246"/>
                  </a:lnTo>
                  <a:cubicBezTo>
                    <a:pt x="617" y="1265"/>
                    <a:pt x="607" y="1295"/>
                    <a:pt x="617" y="1315"/>
                  </a:cubicBezTo>
                  <a:cubicBezTo>
                    <a:pt x="627" y="1335"/>
                    <a:pt x="647" y="1355"/>
                    <a:pt x="667" y="1355"/>
                  </a:cubicBezTo>
                  <a:lnTo>
                    <a:pt x="1812" y="1644"/>
                  </a:lnTo>
                  <a:lnTo>
                    <a:pt x="817" y="2211"/>
                  </a:lnTo>
                  <a:cubicBezTo>
                    <a:pt x="797" y="2231"/>
                    <a:pt x="786" y="2251"/>
                    <a:pt x="786" y="2271"/>
                  </a:cubicBezTo>
                  <a:cubicBezTo>
                    <a:pt x="786" y="2301"/>
                    <a:pt x="797" y="2321"/>
                    <a:pt x="817" y="2331"/>
                  </a:cubicBezTo>
                  <a:lnTo>
                    <a:pt x="1852" y="3067"/>
                  </a:lnTo>
                  <a:lnTo>
                    <a:pt x="846" y="3446"/>
                  </a:lnTo>
                  <a:cubicBezTo>
                    <a:pt x="806" y="3466"/>
                    <a:pt x="786" y="3506"/>
                    <a:pt x="806" y="3536"/>
                  </a:cubicBezTo>
                  <a:cubicBezTo>
                    <a:pt x="817" y="3565"/>
                    <a:pt x="837" y="3585"/>
                    <a:pt x="866" y="3585"/>
                  </a:cubicBezTo>
                  <a:cubicBezTo>
                    <a:pt x="876" y="3585"/>
                    <a:pt x="886" y="3585"/>
                    <a:pt x="896" y="3576"/>
                  </a:cubicBezTo>
                  <a:lnTo>
                    <a:pt x="2021" y="3157"/>
                  </a:lnTo>
                  <a:cubicBezTo>
                    <a:pt x="2051" y="3147"/>
                    <a:pt x="2071" y="3127"/>
                    <a:pt x="2071" y="3098"/>
                  </a:cubicBezTo>
                  <a:cubicBezTo>
                    <a:pt x="2071" y="3078"/>
                    <a:pt x="2061" y="3047"/>
                    <a:pt x="2041" y="3038"/>
                  </a:cubicBezTo>
                  <a:lnTo>
                    <a:pt x="986" y="2281"/>
                  </a:lnTo>
                  <a:lnTo>
                    <a:pt x="2031" y="1684"/>
                  </a:lnTo>
                  <a:cubicBezTo>
                    <a:pt x="2061" y="1673"/>
                    <a:pt x="2071" y="1644"/>
                    <a:pt x="2071" y="1614"/>
                  </a:cubicBezTo>
                  <a:cubicBezTo>
                    <a:pt x="2071" y="1584"/>
                    <a:pt x="2041" y="1564"/>
                    <a:pt x="2021" y="1554"/>
                  </a:cubicBezTo>
                  <a:lnTo>
                    <a:pt x="797" y="1246"/>
                  </a:lnTo>
                  <a:lnTo>
                    <a:pt x="1603" y="110"/>
                  </a:lnTo>
                  <a:cubicBezTo>
                    <a:pt x="1623" y="90"/>
                    <a:pt x="1623" y="60"/>
                    <a:pt x="1613" y="31"/>
                  </a:cubicBezTo>
                  <a:cubicBezTo>
                    <a:pt x="1593" y="11"/>
                    <a:pt x="1573" y="0"/>
                    <a:pt x="1543"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09" name="Google Shape;1046;p17">
              <a:extLst>
                <a:ext uri="{FF2B5EF4-FFF2-40B4-BE49-F238E27FC236}">
                  <a16:creationId xmlns:a16="http://schemas.microsoft.com/office/drawing/2014/main" id="{B4216A2B-A47A-86B5-679D-23B10D22D8CB}"/>
                </a:ext>
              </a:extLst>
            </p:cNvPr>
            <p:cNvSpPr/>
            <p:nvPr/>
          </p:nvSpPr>
          <p:spPr>
            <a:xfrm>
              <a:off x="3999373" y="3461829"/>
              <a:ext cx="148339" cy="81922"/>
            </a:xfrm>
            <a:custGeom>
              <a:avLst/>
              <a:gdLst/>
              <a:ahLst/>
              <a:cxnLst/>
              <a:rect l="l" t="t" r="r" b="b"/>
              <a:pathLst>
                <a:path w="4860" h="2684" extrusionOk="0">
                  <a:moveTo>
                    <a:pt x="1793" y="134"/>
                  </a:moveTo>
                  <a:cubicBezTo>
                    <a:pt x="2898" y="134"/>
                    <a:pt x="4272" y="612"/>
                    <a:pt x="4661" y="762"/>
                  </a:cubicBezTo>
                  <a:cubicBezTo>
                    <a:pt x="3115" y="2165"/>
                    <a:pt x="2089" y="2526"/>
                    <a:pt x="1444" y="2526"/>
                  </a:cubicBezTo>
                  <a:cubicBezTo>
                    <a:pt x="962" y="2526"/>
                    <a:pt x="693" y="2325"/>
                    <a:pt x="578" y="2206"/>
                  </a:cubicBezTo>
                  <a:cubicBezTo>
                    <a:pt x="149" y="1767"/>
                    <a:pt x="149" y="961"/>
                    <a:pt x="578" y="513"/>
                  </a:cubicBezTo>
                  <a:cubicBezTo>
                    <a:pt x="847" y="234"/>
                    <a:pt x="1295" y="134"/>
                    <a:pt x="1793" y="134"/>
                  </a:cubicBezTo>
                  <a:close/>
                  <a:moveTo>
                    <a:pt x="1816" y="0"/>
                  </a:moveTo>
                  <a:cubicBezTo>
                    <a:pt x="1270" y="0"/>
                    <a:pt x="779" y="111"/>
                    <a:pt x="478" y="423"/>
                  </a:cubicBezTo>
                  <a:cubicBezTo>
                    <a:pt x="1" y="921"/>
                    <a:pt x="1" y="1818"/>
                    <a:pt x="478" y="2305"/>
                  </a:cubicBezTo>
                  <a:cubicBezTo>
                    <a:pt x="737" y="2574"/>
                    <a:pt x="1056" y="2683"/>
                    <a:pt x="1414" y="2683"/>
                  </a:cubicBezTo>
                  <a:cubicBezTo>
                    <a:pt x="2659" y="2683"/>
                    <a:pt x="4272" y="1300"/>
                    <a:pt x="4840" y="782"/>
                  </a:cubicBezTo>
                  <a:cubicBezTo>
                    <a:pt x="4849" y="772"/>
                    <a:pt x="4860" y="742"/>
                    <a:pt x="4860" y="722"/>
                  </a:cubicBezTo>
                  <a:cubicBezTo>
                    <a:pt x="4849" y="692"/>
                    <a:pt x="4840" y="672"/>
                    <a:pt x="4810" y="662"/>
                  </a:cubicBezTo>
                  <a:cubicBezTo>
                    <a:pt x="4719" y="627"/>
                    <a:pt x="3113" y="0"/>
                    <a:pt x="1816"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10" name="Google Shape;1047;p17">
              <a:extLst>
                <a:ext uri="{FF2B5EF4-FFF2-40B4-BE49-F238E27FC236}">
                  <a16:creationId xmlns:a16="http://schemas.microsoft.com/office/drawing/2014/main" id="{3251EEE1-DA2B-DDAE-0654-6AAAF645437D}"/>
                </a:ext>
              </a:extLst>
            </p:cNvPr>
            <p:cNvSpPr/>
            <p:nvPr/>
          </p:nvSpPr>
          <p:spPr>
            <a:xfrm>
              <a:off x="4052270" y="3481821"/>
              <a:ext cx="94833" cy="113300"/>
            </a:xfrm>
            <a:custGeom>
              <a:avLst/>
              <a:gdLst/>
              <a:ahLst/>
              <a:cxnLst/>
              <a:rect l="l" t="t" r="r" b="b"/>
              <a:pathLst>
                <a:path w="3107" h="3712" extrusionOk="0">
                  <a:moveTo>
                    <a:pt x="2957" y="176"/>
                  </a:moveTo>
                  <a:cubicBezTo>
                    <a:pt x="2675" y="3326"/>
                    <a:pt x="1562" y="3573"/>
                    <a:pt x="1188" y="3573"/>
                  </a:cubicBezTo>
                  <a:cubicBezTo>
                    <a:pt x="1180" y="3573"/>
                    <a:pt x="1172" y="3573"/>
                    <a:pt x="1165" y="3572"/>
                  </a:cubicBezTo>
                  <a:cubicBezTo>
                    <a:pt x="627" y="3542"/>
                    <a:pt x="140" y="3015"/>
                    <a:pt x="159" y="2467"/>
                  </a:cubicBezTo>
                  <a:cubicBezTo>
                    <a:pt x="179" y="1382"/>
                    <a:pt x="2439" y="395"/>
                    <a:pt x="2957" y="176"/>
                  </a:cubicBezTo>
                  <a:close/>
                  <a:moveTo>
                    <a:pt x="3042" y="1"/>
                  </a:moveTo>
                  <a:cubicBezTo>
                    <a:pt x="3034" y="1"/>
                    <a:pt x="3025" y="3"/>
                    <a:pt x="3017" y="7"/>
                  </a:cubicBezTo>
                  <a:cubicBezTo>
                    <a:pt x="2888" y="57"/>
                    <a:pt x="50" y="1152"/>
                    <a:pt x="20" y="2467"/>
                  </a:cubicBezTo>
                  <a:cubicBezTo>
                    <a:pt x="0" y="3084"/>
                    <a:pt x="547" y="3672"/>
                    <a:pt x="1155" y="3712"/>
                  </a:cubicBezTo>
                  <a:lnTo>
                    <a:pt x="1225" y="3712"/>
                  </a:lnTo>
                  <a:cubicBezTo>
                    <a:pt x="2689" y="3712"/>
                    <a:pt x="3037" y="933"/>
                    <a:pt x="3107" y="77"/>
                  </a:cubicBezTo>
                  <a:cubicBezTo>
                    <a:pt x="3107" y="57"/>
                    <a:pt x="3097" y="27"/>
                    <a:pt x="3077" y="17"/>
                  </a:cubicBezTo>
                  <a:cubicBezTo>
                    <a:pt x="3065" y="5"/>
                    <a:pt x="3053" y="1"/>
                    <a:pt x="3042"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11" name="Google Shape;1048;p17">
              <a:extLst>
                <a:ext uri="{FF2B5EF4-FFF2-40B4-BE49-F238E27FC236}">
                  <a16:creationId xmlns:a16="http://schemas.microsoft.com/office/drawing/2014/main" id="{5E86FFC8-357E-6A41-8A6F-3CFD3DF6B303}"/>
                </a:ext>
              </a:extLst>
            </p:cNvPr>
            <p:cNvSpPr/>
            <p:nvPr/>
          </p:nvSpPr>
          <p:spPr>
            <a:xfrm>
              <a:off x="4069882" y="3447971"/>
              <a:ext cx="77527" cy="53231"/>
            </a:xfrm>
            <a:custGeom>
              <a:avLst/>
              <a:gdLst/>
              <a:ahLst/>
              <a:cxnLst/>
              <a:rect l="l" t="t" r="r" b="b"/>
              <a:pathLst>
                <a:path w="2540" h="1744" extrusionOk="0">
                  <a:moveTo>
                    <a:pt x="922" y="1"/>
                  </a:moveTo>
                  <a:cubicBezTo>
                    <a:pt x="900" y="1"/>
                    <a:pt x="876" y="12"/>
                    <a:pt x="857" y="31"/>
                  </a:cubicBezTo>
                  <a:cubicBezTo>
                    <a:pt x="837" y="61"/>
                    <a:pt x="847" y="101"/>
                    <a:pt x="877" y="130"/>
                  </a:cubicBezTo>
                  <a:lnTo>
                    <a:pt x="2291" y="1146"/>
                  </a:lnTo>
                  <a:lnTo>
                    <a:pt x="60" y="1604"/>
                  </a:lnTo>
                  <a:cubicBezTo>
                    <a:pt x="21" y="1614"/>
                    <a:pt x="1" y="1654"/>
                    <a:pt x="10" y="1684"/>
                  </a:cubicBezTo>
                  <a:cubicBezTo>
                    <a:pt x="10" y="1723"/>
                    <a:pt x="41" y="1743"/>
                    <a:pt x="70" y="1743"/>
                  </a:cubicBezTo>
                  <a:lnTo>
                    <a:pt x="90" y="1743"/>
                  </a:lnTo>
                  <a:lnTo>
                    <a:pt x="2470" y="1246"/>
                  </a:lnTo>
                  <a:cubicBezTo>
                    <a:pt x="2500" y="1246"/>
                    <a:pt x="2520" y="1226"/>
                    <a:pt x="2530" y="1196"/>
                  </a:cubicBezTo>
                  <a:cubicBezTo>
                    <a:pt x="2539" y="1166"/>
                    <a:pt x="2520" y="1136"/>
                    <a:pt x="2500" y="1126"/>
                  </a:cubicBezTo>
                  <a:lnTo>
                    <a:pt x="957" y="11"/>
                  </a:lnTo>
                  <a:cubicBezTo>
                    <a:pt x="946" y="4"/>
                    <a:pt x="934" y="1"/>
                    <a:pt x="922"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12" name="Google Shape;1049;p17">
              <a:extLst>
                <a:ext uri="{FF2B5EF4-FFF2-40B4-BE49-F238E27FC236}">
                  <a16:creationId xmlns:a16="http://schemas.microsoft.com/office/drawing/2014/main" id="{59EED905-0563-AB40-C177-FB2EE604BF21}"/>
                </a:ext>
              </a:extLst>
            </p:cNvPr>
            <p:cNvSpPr/>
            <p:nvPr/>
          </p:nvSpPr>
          <p:spPr>
            <a:xfrm>
              <a:off x="4125190" y="2621588"/>
              <a:ext cx="60526" cy="60190"/>
            </a:xfrm>
            <a:custGeom>
              <a:avLst/>
              <a:gdLst/>
              <a:ahLst/>
              <a:cxnLst/>
              <a:rect l="l" t="t" r="r" b="b"/>
              <a:pathLst>
                <a:path w="1983" h="1972" extrusionOk="0">
                  <a:moveTo>
                    <a:pt x="997" y="0"/>
                  </a:moveTo>
                  <a:cubicBezTo>
                    <a:pt x="449" y="0"/>
                    <a:pt x="1" y="438"/>
                    <a:pt x="1" y="986"/>
                  </a:cubicBezTo>
                  <a:cubicBezTo>
                    <a:pt x="1" y="1524"/>
                    <a:pt x="449" y="1972"/>
                    <a:pt x="997" y="1972"/>
                  </a:cubicBezTo>
                  <a:cubicBezTo>
                    <a:pt x="1534" y="1972"/>
                    <a:pt x="1982" y="1524"/>
                    <a:pt x="1982" y="986"/>
                  </a:cubicBezTo>
                  <a:cubicBezTo>
                    <a:pt x="1982" y="438"/>
                    <a:pt x="1534" y="0"/>
                    <a:pt x="997"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13" name="Google Shape;1050;p17">
              <a:extLst>
                <a:ext uri="{FF2B5EF4-FFF2-40B4-BE49-F238E27FC236}">
                  <a16:creationId xmlns:a16="http://schemas.microsoft.com/office/drawing/2014/main" id="{4130EF3C-1A3D-82AC-05C0-F85E0E9036E7}"/>
                </a:ext>
              </a:extLst>
            </p:cNvPr>
            <p:cNvSpPr/>
            <p:nvPr/>
          </p:nvSpPr>
          <p:spPr>
            <a:xfrm>
              <a:off x="4182635" y="2595765"/>
              <a:ext cx="60221" cy="60190"/>
            </a:xfrm>
            <a:custGeom>
              <a:avLst/>
              <a:gdLst/>
              <a:ahLst/>
              <a:cxnLst/>
              <a:rect l="l" t="t" r="r" b="b"/>
              <a:pathLst>
                <a:path w="1973" h="1972" extrusionOk="0">
                  <a:moveTo>
                    <a:pt x="987" y="0"/>
                  </a:moveTo>
                  <a:cubicBezTo>
                    <a:pt x="439" y="0"/>
                    <a:pt x="1" y="448"/>
                    <a:pt x="1" y="985"/>
                  </a:cubicBezTo>
                  <a:cubicBezTo>
                    <a:pt x="1" y="1533"/>
                    <a:pt x="439" y="1972"/>
                    <a:pt x="987" y="1972"/>
                  </a:cubicBezTo>
                  <a:cubicBezTo>
                    <a:pt x="1534" y="1972"/>
                    <a:pt x="1972" y="1533"/>
                    <a:pt x="1972" y="985"/>
                  </a:cubicBezTo>
                  <a:cubicBezTo>
                    <a:pt x="1972" y="448"/>
                    <a:pt x="1534" y="0"/>
                    <a:pt x="987"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14" name="Google Shape;1051;p17">
              <a:extLst>
                <a:ext uri="{FF2B5EF4-FFF2-40B4-BE49-F238E27FC236}">
                  <a16:creationId xmlns:a16="http://schemas.microsoft.com/office/drawing/2014/main" id="{2F9C215C-3878-B3A6-F990-AC8642BD47B7}"/>
                </a:ext>
              </a:extLst>
            </p:cNvPr>
            <p:cNvSpPr/>
            <p:nvPr/>
          </p:nvSpPr>
          <p:spPr>
            <a:xfrm>
              <a:off x="4242216" y="2566860"/>
              <a:ext cx="60526" cy="60221"/>
            </a:xfrm>
            <a:custGeom>
              <a:avLst/>
              <a:gdLst/>
              <a:ahLst/>
              <a:cxnLst/>
              <a:rect l="l" t="t" r="r" b="b"/>
              <a:pathLst>
                <a:path w="1983" h="1973" extrusionOk="0">
                  <a:moveTo>
                    <a:pt x="986" y="1"/>
                  </a:moveTo>
                  <a:cubicBezTo>
                    <a:pt x="449" y="1"/>
                    <a:pt x="0" y="439"/>
                    <a:pt x="0" y="987"/>
                  </a:cubicBezTo>
                  <a:cubicBezTo>
                    <a:pt x="0" y="1534"/>
                    <a:pt x="449" y="1972"/>
                    <a:pt x="986" y="1972"/>
                  </a:cubicBezTo>
                  <a:cubicBezTo>
                    <a:pt x="1534" y="1972"/>
                    <a:pt x="1982" y="1534"/>
                    <a:pt x="1982" y="987"/>
                  </a:cubicBezTo>
                  <a:cubicBezTo>
                    <a:pt x="1982" y="439"/>
                    <a:pt x="1534" y="1"/>
                    <a:pt x="986"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15" name="Google Shape;1052;p17">
              <a:extLst>
                <a:ext uri="{FF2B5EF4-FFF2-40B4-BE49-F238E27FC236}">
                  <a16:creationId xmlns:a16="http://schemas.microsoft.com/office/drawing/2014/main" id="{11903C9F-0964-0647-47EA-7C25389AB383}"/>
                </a:ext>
              </a:extLst>
            </p:cNvPr>
            <p:cNvSpPr/>
            <p:nvPr/>
          </p:nvSpPr>
          <p:spPr>
            <a:xfrm>
              <a:off x="4331557" y="2529500"/>
              <a:ext cx="46547" cy="37390"/>
            </a:xfrm>
            <a:custGeom>
              <a:avLst/>
              <a:gdLst/>
              <a:ahLst/>
              <a:cxnLst/>
              <a:rect l="l" t="t" r="r" b="b"/>
              <a:pathLst>
                <a:path w="1525" h="1225" extrusionOk="0">
                  <a:moveTo>
                    <a:pt x="1027" y="0"/>
                  </a:moveTo>
                  <a:lnTo>
                    <a:pt x="1" y="1225"/>
                  </a:lnTo>
                  <a:lnTo>
                    <a:pt x="1525" y="1225"/>
                  </a:lnTo>
                  <a:lnTo>
                    <a:pt x="1027" y="0"/>
                  </a:ln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16" name="Google Shape;1053;p17">
              <a:extLst>
                <a:ext uri="{FF2B5EF4-FFF2-40B4-BE49-F238E27FC236}">
                  <a16:creationId xmlns:a16="http://schemas.microsoft.com/office/drawing/2014/main" id="{C7F93D40-0F4A-CD2A-81F3-466A365BD4CC}"/>
                </a:ext>
              </a:extLst>
            </p:cNvPr>
            <p:cNvSpPr/>
            <p:nvPr/>
          </p:nvSpPr>
          <p:spPr>
            <a:xfrm>
              <a:off x="4268954" y="2519671"/>
              <a:ext cx="65074" cy="57260"/>
            </a:xfrm>
            <a:custGeom>
              <a:avLst/>
              <a:gdLst/>
              <a:ahLst/>
              <a:cxnLst/>
              <a:rect l="l" t="t" r="r" b="b"/>
              <a:pathLst>
                <a:path w="2132" h="1876" extrusionOk="0">
                  <a:moveTo>
                    <a:pt x="549" y="471"/>
                  </a:moveTo>
                  <a:cubicBezTo>
                    <a:pt x="897" y="531"/>
                    <a:pt x="1395" y="1059"/>
                    <a:pt x="1564" y="1706"/>
                  </a:cubicBezTo>
                  <a:cubicBezTo>
                    <a:pt x="1255" y="1626"/>
                    <a:pt x="369" y="1358"/>
                    <a:pt x="190" y="960"/>
                  </a:cubicBezTo>
                  <a:cubicBezTo>
                    <a:pt x="150" y="850"/>
                    <a:pt x="150" y="750"/>
                    <a:pt x="220" y="641"/>
                  </a:cubicBezTo>
                  <a:cubicBezTo>
                    <a:pt x="279" y="531"/>
                    <a:pt x="369" y="471"/>
                    <a:pt x="489" y="471"/>
                  </a:cubicBezTo>
                  <a:close/>
                  <a:moveTo>
                    <a:pt x="2051" y="1"/>
                  </a:moveTo>
                  <a:cubicBezTo>
                    <a:pt x="2019" y="1"/>
                    <a:pt x="1990" y="20"/>
                    <a:pt x="1982" y="53"/>
                  </a:cubicBezTo>
                  <a:lnTo>
                    <a:pt x="1653" y="1517"/>
                  </a:lnTo>
                  <a:cubicBezTo>
                    <a:pt x="1445" y="920"/>
                    <a:pt x="976" y="402"/>
                    <a:pt x="568" y="342"/>
                  </a:cubicBezTo>
                  <a:cubicBezTo>
                    <a:pt x="535" y="335"/>
                    <a:pt x="502" y="332"/>
                    <a:pt x="471" y="332"/>
                  </a:cubicBezTo>
                  <a:cubicBezTo>
                    <a:pt x="314" y="332"/>
                    <a:pt x="183" y="414"/>
                    <a:pt x="100" y="571"/>
                  </a:cubicBezTo>
                  <a:cubicBezTo>
                    <a:pt x="11" y="721"/>
                    <a:pt x="1" y="870"/>
                    <a:pt x="60" y="1019"/>
                  </a:cubicBezTo>
                  <a:cubicBezTo>
                    <a:pt x="310" y="1567"/>
                    <a:pt x="1574" y="1856"/>
                    <a:pt x="1644" y="1865"/>
                  </a:cubicBezTo>
                  <a:lnTo>
                    <a:pt x="1653" y="1876"/>
                  </a:lnTo>
                  <a:lnTo>
                    <a:pt x="1664" y="1876"/>
                  </a:lnTo>
                  <a:cubicBezTo>
                    <a:pt x="1664" y="1876"/>
                    <a:pt x="1673" y="1865"/>
                    <a:pt x="1684" y="1865"/>
                  </a:cubicBezTo>
                  <a:cubicBezTo>
                    <a:pt x="1693" y="1865"/>
                    <a:pt x="1693" y="1865"/>
                    <a:pt x="1704" y="1856"/>
                  </a:cubicBezTo>
                  <a:cubicBezTo>
                    <a:pt x="1713" y="1845"/>
                    <a:pt x="1724" y="1836"/>
                    <a:pt x="1724" y="1825"/>
                  </a:cubicBezTo>
                  <a:lnTo>
                    <a:pt x="1724" y="1816"/>
                  </a:lnTo>
                  <a:lnTo>
                    <a:pt x="2122" y="83"/>
                  </a:lnTo>
                  <a:cubicBezTo>
                    <a:pt x="2131" y="43"/>
                    <a:pt x="2112" y="4"/>
                    <a:pt x="2072" y="4"/>
                  </a:cubicBezTo>
                  <a:cubicBezTo>
                    <a:pt x="2065" y="2"/>
                    <a:pt x="2058" y="1"/>
                    <a:pt x="2051"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17" name="Google Shape;1054;p17">
              <a:extLst>
                <a:ext uri="{FF2B5EF4-FFF2-40B4-BE49-F238E27FC236}">
                  <a16:creationId xmlns:a16="http://schemas.microsoft.com/office/drawing/2014/main" id="{562711FD-042C-F077-4BBD-D2FC142E4AFB}"/>
                </a:ext>
              </a:extLst>
            </p:cNvPr>
            <p:cNvSpPr/>
            <p:nvPr/>
          </p:nvSpPr>
          <p:spPr>
            <a:xfrm>
              <a:off x="4310283" y="2572324"/>
              <a:ext cx="65410" cy="61137"/>
            </a:xfrm>
            <a:custGeom>
              <a:avLst/>
              <a:gdLst/>
              <a:ahLst/>
              <a:cxnLst/>
              <a:rect l="l" t="t" r="r" b="b"/>
              <a:pathLst>
                <a:path w="2143" h="2003" extrusionOk="0">
                  <a:moveTo>
                    <a:pt x="370" y="200"/>
                  </a:moveTo>
                  <a:cubicBezTo>
                    <a:pt x="887" y="609"/>
                    <a:pt x="1186" y="1266"/>
                    <a:pt x="1096" y="1614"/>
                  </a:cubicBezTo>
                  <a:cubicBezTo>
                    <a:pt x="1067" y="1764"/>
                    <a:pt x="967" y="1843"/>
                    <a:pt x="817" y="1853"/>
                  </a:cubicBezTo>
                  <a:cubicBezTo>
                    <a:pt x="792" y="1857"/>
                    <a:pt x="768" y="1859"/>
                    <a:pt x="744" y="1859"/>
                  </a:cubicBezTo>
                  <a:cubicBezTo>
                    <a:pt x="650" y="1859"/>
                    <a:pt x="573" y="1826"/>
                    <a:pt x="509" y="1753"/>
                  </a:cubicBezTo>
                  <a:cubicBezTo>
                    <a:pt x="210" y="1435"/>
                    <a:pt x="319" y="519"/>
                    <a:pt x="370" y="200"/>
                  </a:cubicBezTo>
                  <a:close/>
                  <a:moveTo>
                    <a:pt x="319" y="1"/>
                  </a:moveTo>
                  <a:cubicBezTo>
                    <a:pt x="310" y="1"/>
                    <a:pt x="290" y="11"/>
                    <a:pt x="280" y="11"/>
                  </a:cubicBezTo>
                  <a:lnTo>
                    <a:pt x="260" y="31"/>
                  </a:lnTo>
                  <a:cubicBezTo>
                    <a:pt x="260" y="31"/>
                    <a:pt x="250" y="41"/>
                    <a:pt x="250" y="61"/>
                  </a:cubicBezTo>
                  <a:lnTo>
                    <a:pt x="240" y="61"/>
                  </a:lnTo>
                  <a:cubicBezTo>
                    <a:pt x="230" y="131"/>
                    <a:pt x="1" y="1415"/>
                    <a:pt x="409" y="1853"/>
                  </a:cubicBezTo>
                  <a:cubicBezTo>
                    <a:pt x="509" y="1953"/>
                    <a:pt x="618" y="2003"/>
                    <a:pt x="758" y="2003"/>
                  </a:cubicBezTo>
                  <a:cubicBezTo>
                    <a:pt x="788" y="2003"/>
                    <a:pt x="808" y="2003"/>
                    <a:pt x="837" y="1992"/>
                  </a:cubicBezTo>
                  <a:cubicBezTo>
                    <a:pt x="1047" y="1972"/>
                    <a:pt x="1186" y="1853"/>
                    <a:pt x="1235" y="1654"/>
                  </a:cubicBezTo>
                  <a:cubicBezTo>
                    <a:pt x="1335" y="1246"/>
                    <a:pt x="1036" y="618"/>
                    <a:pt x="578" y="190"/>
                  </a:cubicBezTo>
                  <a:lnTo>
                    <a:pt x="578" y="190"/>
                  </a:lnTo>
                  <a:lnTo>
                    <a:pt x="2052" y="459"/>
                  </a:lnTo>
                  <a:cubicBezTo>
                    <a:pt x="2057" y="460"/>
                    <a:pt x="2063" y="461"/>
                    <a:pt x="2068" y="461"/>
                  </a:cubicBezTo>
                  <a:cubicBezTo>
                    <a:pt x="2100" y="461"/>
                    <a:pt x="2123" y="434"/>
                    <a:pt x="2132" y="399"/>
                  </a:cubicBezTo>
                  <a:cubicBezTo>
                    <a:pt x="2142" y="370"/>
                    <a:pt x="2112" y="330"/>
                    <a:pt x="2072" y="320"/>
                  </a:cubicBezTo>
                  <a:lnTo>
                    <a:pt x="330" y="11"/>
                  </a:lnTo>
                  <a:cubicBezTo>
                    <a:pt x="319" y="11"/>
                    <a:pt x="319" y="1"/>
                    <a:pt x="319"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18" name="Google Shape;1055;p17">
              <a:extLst>
                <a:ext uri="{FF2B5EF4-FFF2-40B4-BE49-F238E27FC236}">
                  <a16:creationId xmlns:a16="http://schemas.microsoft.com/office/drawing/2014/main" id="{1A834C40-DFB9-83A9-136D-1CE5AB37542D}"/>
                </a:ext>
              </a:extLst>
            </p:cNvPr>
            <p:cNvSpPr/>
            <p:nvPr/>
          </p:nvSpPr>
          <p:spPr>
            <a:xfrm>
              <a:off x="4007279" y="2654706"/>
              <a:ext cx="129507" cy="129507"/>
            </a:xfrm>
            <a:custGeom>
              <a:avLst/>
              <a:gdLst/>
              <a:ahLst/>
              <a:cxnLst/>
              <a:rect l="l" t="t" r="r" b="b"/>
              <a:pathLst>
                <a:path w="4243" h="4243" extrusionOk="0">
                  <a:moveTo>
                    <a:pt x="2121" y="1"/>
                  </a:moveTo>
                  <a:cubicBezTo>
                    <a:pt x="946" y="1"/>
                    <a:pt x="0" y="946"/>
                    <a:pt x="0" y="2121"/>
                  </a:cubicBezTo>
                  <a:cubicBezTo>
                    <a:pt x="0" y="3287"/>
                    <a:pt x="946" y="4243"/>
                    <a:pt x="2121" y="4243"/>
                  </a:cubicBezTo>
                  <a:cubicBezTo>
                    <a:pt x="3286" y="4243"/>
                    <a:pt x="4242" y="3287"/>
                    <a:pt x="4242" y="2121"/>
                  </a:cubicBezTo>
                  <a:cubicBezTo>
                    <a:pt x="4242" y="946"/>
                    <a:pt x="3286" y="1"/>
                    <a:pt x="2121" y="1"/>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19" name="Google Shape;1056;p17">
              <a:extLst>
                <a:ext uri="{FF2B5EF4-FFF2-40B4-BE49-F238E27FC236}">
                  <a16:creationId xmlns:a16="http://schemas.microsoft.com/office/drawing/2014/main" id="{B376EE61-B1AA-CED6-145E-501A1ECE9BF8}"/>
                </a:ext>
              </a:extLst>
            </p:cNvPr>
            <p:cNvSpPr/>
            <p:nvPr/>
          </p:nvSpPr>
          <p:spPr>
            <a:xfrm>
              <a:off x="4005142" y="2652569"/>
              <a:ext cx="133750" cy="133780"/>
            </a:xfrm>
            <a:custGeom>
              <a:avLst/>
              <a:gdLst/>
              <a:ahLst/>
              <a:cxnLst/>
              <a:rect l="l" t="t" r="r" b="b"/>
              <a:pathLst>
                <a:path w="4382" h="4383" extrusionOk="0">
                  <a:moveTo>
                    <a:pt x="2191" y="140"/>
                  </a:moveTo>
                  <a:cubicBezTo>
                    <a:pt x="3317" y="140"/>
                    <a:pt x="4242" y="1056"/>
                    <a:pt x="4242" y="2191"/>
                  </a:cubicBezTo>
                  <a:cubicBezTo>
                    <a:pt x="4242" y="3317"/>
                    <a:pt x="3317" y="4243"/>
                    <a:pt x="2191" y="4243"/>
                  </a:cubicBezTo>
                  <a:cubicBezTo>
                    <a:pt x="1056" y="4243"/>
                    <a:pt x="140" y="3317"/>
                    <a:pt x="140" y="2191"/>
                  </a:cubicBezTo>
                  <a:cubicBezTo>
                    <a:pt x="140" y="1056"/>
                    <a:pt x="1056" y="140"/>
                    <a:pt x="2191" y="140"/>
                  </a:cubicBezTo>
                  <a:close/>
                  <a:moveTo>
                    <a:pt x="2191" y="1"/>
                  </a:moveTo>
                  <a:cubicBezTo>
                    <a:pt x="987" y="1"/>
                    <a:pt x="0" y="987"/>
                    <a:pt x="0" y="2191"/>
                  </a:cubicBezTo>
                  <a:cubicBezTo>
                    <a:pt x="0" y="3397"/>
                    <a:pt x="987" y="4382"/>
                    <a:pt x="2191" y="4382"/>
                  </a:cubicBezTo>
                  <a:cubicBezTo>
                    <a:pt x="3396" y="4382"/>
                    <a:pt x="4382" y="3397"/>
                    <a:pt x="4382" y="2191"/>
                  </a:cubicBezTo>
                  <a:cubicBezTo>
                    <a:pt x="4382" y="987"/>
                    <a:pt x="3396" y="1"/>
                    <a:pt x="2191"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20" name="Google Shape;1057;p17">
              <a:extLst>
                <a:ext uri="{FF2B5EF4-FFF2-40B4-BE49-F238E27FC236}">
                  <a16:creationId xmlns:a16="http://schemas.microsoft.com/office/drawing/2014/main" id="{6C5B38B2-0640-79C0-50A1-92F4DCBED841}"/>
                </a:ext>
              </a:extLst>
            </p:cNvPr>
            <p:cNvSpPr/>
            <p:nvPr/>
          </p:nvSpPr>
          <p:spPr>
            <a:xfrm>
              <a:off x="4009995" y="2649547"/>
              <a:ext cx="126790" cy="75330"/>
            </a:xfrm>
            <a:custGeom>
              <a:avLst/>
              <a:gdLst/>
              <a:ahLst/>
              <a:cxnLst/>
              <a:rect l="l" t="t" r="r" b="b"/>
              <a:pathLst>
                <a:path w="4154" h="2468" extrusionOk="0">
                  <a:moveTo>
                    <a:pt x="2032" y="0"/>
                  </a:moveTo>
                  <a:cubicBezTo>
                    <a:pt x="1066" y="0"/>
                    <a:pt x="260" y="637"/>
                    <a:pt x="1" y="1514"/>
                  </a:cubicBezTo>
                  <a:cubicBezTo>
                    <a:pt x="442" y="2004"/>
                    <a:pt x="1240" y="2467"/>
                    <a:pt x="2648" y="2467"/>
                  </a:cubicBezTo>
                  <a:cubicBezTo>
                    <a:pt x="2987" y="2467"/>
                    <a:pt x="3362" y="2440"/>
                    <a:pt x="3775" y="2380"/>
                  </a:cubicBezTo>
                  <a:cubicBezTo>
                    <a:pt x="3775" y="2380"/>
                    <a:pt x="3893" y="2402"/>
                    <a:pt x="4053" y="2402"/>
                  </a:cubicBezTo>
                  <a:cubicBezTo>
                    <a:pt x="4079" y="2402"/>
                    <a:pt x="4106" y="2402"/>
                    <a:pt x="4133" y="2400"/>
                  </a:cubicBezTo>
                  <a:cubicBezTo>
                    <a:pt x="4143" y="2310"/>
                    <a:pt x="4153" y="2211"/>
                    <a:pt x="4153" y="2121"/>
                  </a:cubicBezTo>
                  <a:cubicBezTo>
                    <a:pt x="4153" y="946"/>
                    <a:pt x="3197" y="0"/>
                    <a:pt x="2032"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21" name="Google Shape;1058;p17">
              <a:extLst>
                <a:ext uri="{FF2B5EF4-FFF2-40B4-BE49-F238E27FC236}">
                  <a16:creationId xmlns:a16="http://schemas.microsoft.com/office/drawing/2014/main" id="{E896493A-7D0B-4EC7-F78B-4D2DC349B61B}"/>
                </a:ext>
              </a:extLst>
            </p:cNvPr>
            <p:cNvSpPr/>
            <p:nvPr/>
          </p:nvSpPr>
          <p:spPr>
            <a:xfrm>
              <a:off x="4026722" y="2744322"/>
              <a:ext cx="17673" cy="18619"/>
            </a:xfrm>
            <a:custGeom>
              <a:avLst/>
              <a:gdLst/>
              <a:ahLst/>
              <a:cxnLst/>
              <a:rect l="l" t="t" r="r" b="b"/>
              <a:pathLst>
                <a:path w="579" h="610" extrusionOk="0">
                  <a:moveTo>
                    <a:pt x="493" y="0"/>
                  </a:moveTo>
                  <a:cubicBezTo>
                    <a:pt x="461" y="0"/>
                    <a:pt x="438" y="27"/>
                    <a:pt x="428" y="62"/>
                  </a:cubicBezTo>
                  <a:cubicBezTo>
                    <a:pt x="379" y="430"/>
                    <a:pt x="80" y="470"/>
                    <a:pt x="70" y="470"/>
                  </a:cubicBezTo>
                  <a:cubicBezTo>
                    <a:pt x="30" y="470"/>
                    <a:pt x="1" y="500"/>
                    <a:pt x="10" y="540"/>
                  </a:cubicBezTo>
                  <a:cubicBezTo>
                    <a:pt x="10" y="579"/>
                    <a:pt x="41" y="610"/>
                    <a:pt x="80" y="610"/>
                  </a:cubicBezTo>
                  <a:cubicBezTo>
                    <a:pt x="229" y="590"/>
                    <a:pt x="518" y="470"/>
                    <a:pt x="568" y="82"/>
                  </a:cubicBezTo>
                  <a:cubicBezTo>
                    <a:pt x="578" y="42"/>
                    <a:pt x="548" y="2"/>
                    <a:pt x="508" y="2"/>
                  </a:cubicBezTo>
                  <a:cubicBezTo>
                    <a:pt x="503" y="1"/>
                    <a:pt x="498" y="0"/>
                    <a:pt x="493"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22" name="Google Shape;1059;p17">
              <a:extLst>
                <a:ext uri="{FF2B5EF4-FFF2-40B4-BE49-F238E27FC236}">
                  <a16:creationId xmlns:a16="http://schemas.microsoft.com/office/drawing/2014/main" id="{761C52C5-165E-680B-C12F-AEA2BD41EC01}"/>
                </a:ext>
              </a:extLst>
            </p:cNvPr>
            <p:cNvSpPr/>
            <p:nvPr/>
          </p:nvSpPr>
          <p:spPr>
            <a:xfrm>
              <a:off x="4009995" y="2718835"/>
              <a:ext cx="10378" cy="28294"/>
            </a:xfrm>
            <a:custGeom>
              <a:avLst/>
              <a:gdLst/>
              <a:ahLst/>
              <a:cxnLst/>
              <a:rect l="l" t="t" r="r" b="b"/>
              <a:pathLst>
                <a:path w="340" h="927" extrusionOk="0">
                  <a:moveTo>
                    <a:pt x="150" y="0"/>
                  </a:moveTo>
                  <a:lnTo>
                    <a:pt x="1" y="927"/>
                  </a:lnTo>
                  <a:lnTo>
                    <a:pt x="339" y="907"/>
                  </a:lnTo>
                  <a:lnTo>
                    <a:pt x="150" y="0"/>
                  </a:ln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23" name="Google Shape;1060;p17">
              <a:extLst>
                <a:ext uri="{FF2B5EF4-FFF2-40B4-BE49-F238E27FC236}">
                  <a16:creationId xmlns:a16="http://schemas.microsoft.com/office/drawing/2014/main" id="{6C9A6332-F8A1-804C-B239-8D141FFF9587}"/>
                </a:ext>
              </a:extLst>
            </p:cNvPr>
            <p:cNvSpPr/>
            <p:nvPr/>
          </p:nvSpPr>
          <p:spPr>
            <a:xfrm>
              <a:off x="4007279" y="2716668"/>
              <a:ext cx="15231" cy="32903"/>
            </a:xfrm>
            <a:custGeom>
              <a:avLst/>
              <a:gdLst/>
              <a:ahLst/>
              <a:cxnLst/>
              <a:rect l="l" t="t" r="r" b="b"/>
              <a:pathLst>
                <a:path w="499" h="1078" extrusionOk="0">
                  <a:moveTo>
                    <a:pt x="233" y="0"/>
                  </a:moveTo>
                  <a:cubicBezTo>
                    <a:pt x="199" y="0"/>
                    <a:pt x="169" y="27"/>
                    <a:pt x="169" y="62"/>
                  </a:cubicBezTo>
                  <a:lnTo>
                    <a:pt x="0" y="1078"/>
                  </a:lnTo>
                  <a:lnTo>
                    <a:pt x="428" y="1047"/>
                  </a:lnTo>
                  <a:cubicBezTo>
                    <a:pt x="468" y="1047"/>
                    <a:pt x="498" y="1018"/>
                    <a:pt x="498" y="978"/>
                  </a:cubicBezTo>
                  <a:cubicBezTo>
                    <a:pt x="488" y="938"/>
                    <a:pt x="458" y="908"/>
                    <a:pt x="419" y="908"/>
                  </a:cubicBezTo>
                  <a:lnTo>
                    <a:pt x="169" y="928"/>
                  </a:lnTo>
                  <a:lnTo>
                    <a:pt x="169" y="928"/>
                  </a:lnTo>
                  <a:lnTo>
                    <a:pt x="309" y="82"/>
                  </a:lnTo>
                  <a:cubicBezTo>
                    <a:pt x="309" y="42"/>
                    <a:pt x="289" y="12"/>
                    <a:pt x="249" y="2"/>
                  </a:cubicBezTo>
                  <a:cubicBezTo>
                    <a:pt x="244" y="1"/>
                    <a:pt x="238" y="0"/>
                    <a:pt x="233"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24" name="Google Shape;1061;p17">
              <a:extLst>
                <a:ext uri="{FF2B5EF4-FFF2-40B4-BE49-F238E27FC236}">
                  <a16:creationId xmlns:a16="http://schemas.microsoft.com/office/drawing/2014/main" id="{0059AE1C-7A88-D424-08B3-B059F97C53BE}"/>
                </a:ext>
              </a:extLst>
            </p:cNvPr>
            <p:cNvSpPr/>
            <p:nvPr/>
          </p:nvSpPr>
          <p:spPr>
            <a:xfrm>
              <a:off x="4027943" y="2719445"/>
              <a:ext cx="9431" cy="9767"/>
            </a:xfrm>
            <a:custGeom>
              <a:avLst/>
              <a:gdLst/>
              <a:ahLst/>
              <a:cxnLst/>
              <a:rect l="l" t="t" r="r" b="b"/>
              <a:pathLst>
                <a:path w="309" h="320" extrusionOk="0">
                  <a:moveTo>
                    <a:pt x="160" y="0"/>
                  </a:moveTo>
                  <a:cubicBezTo>
                    <a:pt x="70" y="0"/>
                    <a:pt x="1" y="70"/>
                    <a:pt x="1" y="160"/>
                  </a:cubicBezTo>
                  <a:cubicBezTo>
                    <a:pt x="1" y="239"/>
                    <a:pt x="70" y="319"/>
                    <a:pt x="160" y="319"/>
                  </a:cubicBezTo>
                  <a:cubicBezTo>
                    <a:pt x="240" y="319"/>
                    <a:pt x="309" y="239"/>
                    <a:pt x="309" y="160"/>
                  </a:cubicBezTo>
                  <a:cubicBezTo>
                    <a:pt x="309" y="70"/>
                    <a:pt x="240" y="0"/>
                    <a:pt x="160"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25" name="Google Shape;1062;p17">
              <a:extLst>
                <a:ext uri="{FF2B5EF4-FFF2-40B4-BE49-F238E27FC236}">
                  <a16:creationId xmlns:a16="http://schemas.microsoft.com/office/drawing/2014/main" id="{1DB9514F-267F-6E00-C5E6-302F44B86FA4}"/>
                </a:ext>
              </a:extLst>
            </p:cNvPr>
            <p:cNvSpPr/>
            <p:nvPr/>
          </p:nvSpPr>
          <p:spPr>
            <a:xfrm>
              <a:off x="4112126" y="2718743"/>
              <a:ext cx="34063" cy="32995"/>
            </a:xfrm>
            <a:custGeom>
              <a:avLst/>
              <a:gdLst/>
              <a:ahLst/>
              <a:cxnLst/>
              <a:rect l="l" t="t" r="r" b="b"/>
              <a:pathLst>
                <a:path w="1116" h="1081" extrusionOk="0">
                  <a:moveTo>
                    <a:pt x="569" y="1"/>
                  </a:moveTo>
                  <a:cubicBezTo>
                    <a:pt x="552" y="1"/>
                    <a:pt x="535" y="2"/>
                    <a:pt x="518" y="3"/>
                  </a:cubicBezTo>
                  <a:cubicBezTo>
                    <a:pt x="409" y="14"/>
                    <a:pt x="319" y="43"/>
                    <a:pt x="239" y="103"/>
                  </a:cubicBezTo>
                  <a:cubicBezTo>
                    <a:pt x="90" y="213"/>
                    <a:pt x="0" y="392"/>
                    <a:pt x="20" y="581"/>
                  </a:cubicBezTo>
                  <a:cubicBezTo>
                    <a:pt x="31" y="760"/>
                    <a:pt x="130" y="910"/>
                    <a:pt x="270" y="999"/>
                  </a:cubicBezTo>
                  <a:cubicBezTo>
                    <a:pt x="356" y="1051"/>
                    <a:pt x="450" y="1081"/>
                    <a:pt x="552" y="1081"/>
                  </a:cubicBezTo>
                  <a:cubicBezTo>
                    <a:pt x="567" y="1081"/>
                    <a:pt x="582" y="1080"/>
                    <a:pt x="598" y="1079"/>
                  </a:cubicBezTo>
                  <a:cubicBezTo>
                    <a:pt x="897" y="1049"/>
                    <a:pt x="1116" y="791"/>
                    <a:pt x="1096" y="492"/>
                  </a:cubicBezTo>
                  <a:cubicBezTo>
                    <a:pt x="1077" y="220"/>
                    <a:pt x="838" y="1"/>
                    <a:pt x="569" y="1"/>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26" name="Google Shape;1063;p17">
              <a:extLst>
                <a:ext uri="{FF2B5EF4-FFF2-40B4-BE49-F238E27FC236}">
                  <a16:creationId xmlns:a16="http://schemas.microsoft.com/office/drawing/2014/main" id="{391DEC3B-2A20-91C0-E41A-525102A3EB53}"/>
                </a:ext>
              </a:extLst>
            </p:cNvPr>
            <p:cNvSpPr/>
            <p:nvPr/>
          </p:nvSpPr>
          <p:spPr>
            <a:xfrm>
              <a:off x="4126716" y="2723688"/>
              <a:ext cx="14926" cy="22831"/>
            </a:xfrm>
            <a:custGeom>
              <a:avLst/>
              <a:gdLst/>
              <a:ahLst/>
              <a:cxnLst/>
              <a:rect l="l" t="t" r="r" b="b"/>
              <a:pathLst>
                <a:path w="489" h="748" extrusionOk="0">
                  <a:moveTo>
                    <a:pt x="70" y="1"/>
                  </a:moveTo>
                  <a:cubicBezTo>
                    <a:pt x="31" y="11"/>
                    <a:pt x="0" y="41"/>
                    <a:pt x="0" y="80"/>
                  </a:cubicBezTo>
                  <a:cubicBezTo>
                    <a:pt x="9" y="115"/>
                    <a:pt x="33" y="142"/>
                    <a:pt x="65" y="142"/>
                  </a:cubicBezTo>
                  <a:cubicBezTo>
                    <a:pt x="69" y="142"/>
                    <a:pt x="75" y="142"/>
                    <a:pt x="80" y="140"/>
                  </a:cubicBezTo>
                  <a:cubicBezTo>
                    <a:pt x="86" y="140"/>
                    <a:pt x="92" y="140"/>
                    <a:pt x="97" y="140"/>
                  </a:cubicBezTo>
                  <a:cubicBezTo>
                    <a:pt x="219" y="140"/>
                    <a:pt x="319" y="236"/>
                    <a:pt x="329" y="359"/>
                  </a:cubicBezTo>
                  <a:cubicBezTo>
                    <a:pt x="339" y="489"/>
                    <a:pt x="250" y="598"/>
                    <a:pt x="120" y="609"/>
                  </a:cubicBezTo>
                  <a:cubicBezTo>
                    <a:pt x="80" y="609"/>
                    <a:pt x="51" y="648"/>
                    <a:pt x="51" y="688"/>
                  </a:cubicBezTo>
                  <a:cubicBezTo>
                    <a:pt x="60" y="718"/>
                    <a:pt x="90" y="748"/>
                    <a:pt x="120" y="748"/>
                  </a:cubicBezTo>
                  <a:lnTo>
                    <a:pt x="130" y="748"/>
                  </a:lnTo>
                  <a:cubicBezTo>
                    <a:pt x="339" y="728"/>
                    <a:pt x="489" y="549"/>
                    <a:pt x="469" y="350"/>
                  </a:cubicBezTo>
                  <a:cubicBezTo>
                    <a:pt x="458" y="250"/>
                    <a:pt x="419" y="160"/>
                    <a:pt x="339" y="91"/>
                  </a:cubicBezTo>
                  <a:cubicBezTo>
                    <a:pt x="270" y="31"/>
                    <a:pt x="170" y="1"/>
                    <a:pt x="70"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27" name="Google Shape;1064;p17">
              <a:extLst>
                <a:ext uri="{FF2B5EF4-FFF2-40B4-BE49-F238E27FC236}">
                  <a16:creationId xmlns:a16="http://schemas.microsoft.com/office/drawing/2014/main" id="{11FEF307-CCA6-0C79-1B05-F076FA6AB8B0}"/>
                </a:ext>
              </a:extLst>
            </p:cNvPr>
            <p:cNvSpPr/>
            <p:nvPr/>
          </p:nvSpPr>
          <p:spPr>
            <a:xfrm>
              <a:off x="4116979" y="2716607"/>
              <a:ext cx="31652" cy="37207"/>
            </a:xfrm>
            <a:custGeom>
              <a:avLst/>
              <a:gdLst/>
              <a:ahLst/>
              <a:cxnLst/>
              <a:rect l="l" t="t" r="r" b="b"/>
              <a:pathLst>
                <a:path w="1037" h="1219" extrusionOk="0">
                  <a:moveTo>
                    <a:pt x="411" y="0"/>
                  </a:moveTo>
                  <a:cubicBezTo>
                    <a:pt x="391" y="0"/>
                    <a:pt x="370" y="2"/>
                    <a:pt x="350" y="4"/>
                  </a:cubicBezTo>
                  <a:cubicBezTo>
                    <a:pt x="240" y="14"/>
                    <a:pt x="131" y="54"/>
                    <a:pt x="41" y="124"/>
                  </a:cubicBezTo>
                  <a:cubicBezTo>
                    <a:pt x="1" y="144"/>
                    <a:pt x="1" y="183"/>
                    <a:pt x="21" y="213"/>
                  </a:cubicBezTo>
                  <a:cubicBezTo>
                    <a:pt x="32" y="236"/>
                    <a:pt x="54" y="246"/>
                    <a:pt x="77" y="246"/>
                  </a:cubicBezTo>
                  <a:cubicBezTo>
                    <a:pt x="92" y="246"/>
                    <a:pt x="108" y="241"/>
                    <a:pt x="120" y="233"/>
                  </a:cubicBezTo>
                  <a:cubicBezTo>
                    <a:pt x="190" y="183"/>
                    <a:pt x="270" y="153"/>
                    <a:pt x="359" y="144"/>
                  </a:cubicBezTo>
                  <a:cubicBezTo>
                    <a:pt x="373" y="142"/>
                    <a:pt x="386" y="142"/>
                    <a:pt x="399" y="142"/>
                  </a:cubicBezTo>
                  <a:cubicBezTo>
                    <a:pt x="514" y="142"/>
                    <a:pt x="619" y="181"/>
                    <a:pt x="708" y="253"/>
                  </a:cubicBezTo>
                  <a:cubicBezTo>
                    <a:pt x="797" y="332"/>
                    <a:pt x="857" y="442"/>
                    <a:pt x="867" y="571"/>
                  </a:cubicBezTo>
                  <a:cubicBezTo>
                    <a:pt x="887" y="830"/>
                    <a:pt x="698" y="1060"/>
                    <a:pt x="439" y="1080"/>
                  </a:cubicBezTo>
                  <a:cubicBezTo>
                    <a:pt x="426" y="1081"/>
                    <a:pt x="414" y="1081"/>
                    <a:pt x="401" y="1081"/>
                  </a:cubicBezTo>
                  <a:cubicBezTo>
                    <a:pt x="314" y="1081"/>
                    <a:pt x="228" y="1053"/>
                    <a:pt x="150" y="1009"/>
                  </a:cubicBezTo>
                  <a:cubicBezTo>
                    <a:pt x="140" y="1002"/>
                    <a:pt x="127" y="999"/>
                    <a:pt x="114" y="999"/>
                  </a:cubicBezTo>
                  <a:cubicBezTo>
                    <a:pt x="89" y="999"/>
                    <a:pt x="64" y="1010"/>
                    <a:pt x="51" y="1029"/>
                  </a:cubicBezTo>
                  <a:cubicBezTo>
                    <a:pt x="31" y="1060"/>
                    <a:pt x="41" y="1109"/>
                    <a:pt x="80" y="1129"/>
                  </a:cubicBezTo>
                  <a:cubicBezTo>
                    <a:pt x="170" y="1189"/>
                    <a:pt x="280" y="1219"/>
                    <a:pt x="399" y="1219"/>
                  </a:cubicBezTo>
                  <a:lnTo>
                    <a:pt x="449" y="1219"/>
                  </a:lnTo>
                  <a:cubicBezTo>
                    <a:pt x="788" y="1189"/>
                    <a:pt x="1036" y="900"/>
                    <a:pt x="1007" y="562"/>
                  </a:cubicBezTo>
                  <a:cubicBezTo>
                    <a:pt x="996" y="402"/>
                    <a:pt x="917" y="253"/>
                    <a:pt x="797" y="144"/>
                  </a:cubicBezTo>
                  <a:cubicBezTo>
                    <a:pt x="685" y="57"/>
                    <a:pt x="550" y="0"/>
                    <a:pt x="411"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128" name="Google Shape;1065;p17">
              <a:extLst>
                <a:ext uri="{FF2B5EF4-FFF2-40B4-BE49-F238E27FC236}">
                  <a16:creationId xmlns:a16="http://schemas.microsoft.com/office/drawing/2014/main" id="{55DD4B00-55A9-CB6B-E148-324B0E056984}"/>
                </a:ext>
              </a:extLst>
            </p:cNvPr>
            <p:cNvSpPr/>
            <p:nvPr/>
          </p:nvSpPr>
          <p:spPr>
            <a:xfrm>
              <a:off x="4106662" y="2741117"/>
              <a:ext cx="92727" cy="84425"/>
            </a:xfrm>
            <a:custGeom>
              <a:avLst/>
              <a:gdLst/>
              <a:ahLst/>
              <a:cxnLst/>
              <a:rect l="l" t="t" r="r" b="b"/>
              <a:pathLst>
                <a:path w="3038" h="2766" extrusionOk="0">
                  <a:moveTo>
                    <a:pt x="1448" y="1"/>
                  </a:moveTo>
                  <a:cubicBezTo>
                    <a:pt x="1377" y="1"/>
                    <a:pt x="1306" y="6"/>
                    <a:pt x="1235" y="18"/>
                  </a:cubicBezTo>
                  <a:cubicBezTo>
                    <a:pt x="1205" y="27"/>
                    <a:pt x="1185" y="58"/>
                    <a:pt x="1185" y="87"/>
                  </a:cubicBezTo>
                  <a:cubicBezTo>
                    <a:pt x="1195" y="107"/>
                    <a:pt x="1225" y="127"/>
                    <a:pt x="1255" y="127"/>
                  </a:cubicBezTo>
                  <a:cubicBezTo>
                    <a:pt x="1324" y="115"/>
                    <a:pt x="1394" y="109"/>
                    <a:pt x="1463" y="109"/>
                  </a:cubicBezTo>
                  <a:cubicBezTo>
                    <a:pt x="1917" y="109"/>
                    <a:pt x="2344" y="358"/>
                    <a:pt x="2569" y="764"/>
                  </a:cubicBezTo>
                  <a:cubicBezTo>
                    <a:pt x="2918" y="1372"/>
                    <a:pt x="2699" y="2149"/>
                    <a:pt x="2082" y="2497"/>
                  </a:cubicBezTo>
                  <a:cubicBezTo>
                    <a:pt x="1891" y="2605"/>
                    <a:pt x="1684" y="2660"/>
                    <a:pt x="1474" y="2660"/>
                  </a:cubicBezTo>
                  <a:cubicBezTo>
                    <a:pt x="1355" y="2660"/>
                    <a:pt x="1234" y="2643"/>
                    <a:pt x="1115" y="2607"/>
                  </a:cubicBezTo>
                  <a:cubicBezTo>
                    <a:pt x="787" y="2517"/>
                    <a:pt x="518" y="2308"/>
                    <a:pt x="349" y="2009"/>
                  </a:cubicBezTo>
                  <a:cubicBezTo>
                    <a:pt x="0" y="1392"/>
                    <a:pt x="219" y="615"/>
                    <a:pt x="837" y="266"/>
                  </a:cubicBezTo>
                  <a:cubicBezTo>
                    <a:pt x="867" y="257"/>
                    <a:pt x="876" y="226"/>
                    <a:pt x="857" y="197"/>
                  </a:cubicBezTo>
                  <a:cubicBezTo>
                    <a:pt x="850" y="182"/>
                    <a:pt x="826" y="173"/>
                    <a:pt x="807" y="173"/>
                  </a:cubicBezTo>
                  <a:cubicBezTo>
                    <a:pt x="799" y="173"/>
                    <a:pt x="793" y="174"/>
                    <a:pt x="787" y="177"/>
                  </a:cubicBezTo>
                  <a:cubicBezTo>
                    <a:pt x="469" y="356"/>
                    <a:pt x="230" y="655"/>
                    <a:pt x="130" y="1013"/>
                  </a:cubicBezTo>
                  <a:cubicBezTo>
                    <a:pt x="30" y="1362"/>
                    <a:pt x="80" y="1740"/>
                    <a:pt x="259" y="2059"/>
                  </a:cubicBezTo>
                  <a:cubicBezTo>
                    <a:pt x="438" y="2377"/>
                    <a:pt x="727" y="2616"/>
                    <a:pt x="1086" y="2716"/>
                  </a:cubicBezTo>
                  <a:cubicBezTo>
                    <a:pt x="1205" y="2746"/>
                    <a:pt x="1334" y="2766"/>
                    <a:pt x="1464" y="2766"/>
                  </a:cubicBezTo>
                  <a:cubicBezTo>
                    <a:pt x="1693" y="2766"/>
                    <a:pt x="1922" y="2706"/>
                    <a:pt x="2131" y="2587"/>
                  </a:cubicBezTo>
                  <a:cubicBezTo>
                    <a:pt x="2799" y="2218"/>
                    <a:pt x="3038" y="1372"/>
                    <a:pt x="2669" y="715"/>
                  </a:cubicBezTo>
                  <a:cubicBezTo>
                    <a:pt x="2416" y="270"/>
                    <a:pt x="1943" y="1"/>
                    <a:pt x="1448" y="1"/>
                  </a:cubicBezTo>
                  <a:close/>
                </a:path>
              </a:pathLst>
            </a:custGeom>
            <a:solidFill>
              <a:srgbClr val="8CBBD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grpSp>
      <p:sp>
        <p:nvSpPr>
          <p:cNvPr id="241" name="Google Shape;1178;p17">
            <a:extLst>
              <a:ext uri="{FF2B5EF4-FFF2-40B4-BE49-F238E27FC236}">
                <a16:creationId xmlns:a16="http://schemas.microsoft.com/office/drawing/2014/main" id="{0EF23436-F783-BE96-6E70-7608D0F65C91}"/>
              </a:ext>
            </a:extLst>
          </p:cNvPr>
          <p:cNvSpPr txBox="1"/>
          <p:nvPr/>
        </p:nvSpPr>
        <p:spPr>
          <a:xfrm>
            <a:off x="1819419" y="2852760"/>
            <a:ext cx="3655035" cy="3247127"/>
          </a:xfrm>
          <a:prstGeom prst="rect">
            <a:avLst/>
          </a:prstGeom>
          <a:solidFill>
            <a:srgbClr val="E4461E"/>
          </a:solidFill>
          <a:ln>
            <a:noFill/>
          </a:ln>
        </p:spPr>
        <p:txBody>
          <a:bodyPr spcFirstLastPara="1" wrap="square" lIns="121900" tIns="121900" rIns="121900" bIns="121900" anchor="ctr" anchorCtr="0">
            <a:noAutofit/>
          </a:bodyPr>
          <a:lstStyle/>
          <a:p>
            <a:pPr algn="ctr">
              <a:lnSpc>
                <a:spcPct val="150000"/>
              </a:lnSpc>
            </a:pPr>
            <a:r>
              <a:rPr lang="en" sz="4800" b="1" dirty="0">
                <a:solidFill>
                  <a:srgbClr val="FFFBF7"/>
                </a:solidFill>
                <a:latin typeface="UTM Avo" panose="02040603050506020204" pitchFamily="18" charset="0"/>
              </a:rPr>
              <a:t>2. Viết</a:t>
            </a:r>
            <a:endParaRPr sz="2489" dirty="0">
              <a:latin typeface="UTM Avo" panose="02040603050506020204" pitchFamily="18" charset="0"/>
            </a:endParaRPr>
          </a:p>
        </p:txBody>
      </p:sp>
      <p:sp>
        <p:nvSpPr>
          <p:cNvPr id="240" name="Google Shape;1177;p17">
            <a:extLst>
              <a:ext uri="{FF2B5EF4-FFF2-40B4-BE49-F238E27FC236}">
                <a16:creationId xmlns:a16="http://schemas.microsoft.com/office/drawing/2014/main" id="{CF1C1106-BCBE-C34C-A1EF-B8FAF10AF14F}"/>
              </a:ext>
            </a:extLst>
          </p:cNvPr>
          <p:cNvSpPr/>
          <p:nvPr/>
        </p:nvSpPr>
        <p:spPr>
          <a:xfrm rot="-668011">
            <a:off x="106440" y="2281315"/>
            <a:ext cx="3950281" cy="1071388"/>
          </a:xfrm>
          <a:custGeom>
            <a:avLst/>
            <a:gdLst/>
            <a:ahLst/>
            <a:cxnLst/>
            <a:rect l="l" t="t" r="r" b="b"/>
            <a:pathLst>
              <a:path w="118506" h="32141" extrusionOk="0">
                <a:moveTo>
                  <a:pt x="71918" y="8890"/>
                </a:moveTo>
                <a:cubicBezTo>
                  <a:pt x="72328" y="8890"/>
                  <a:pt x="72745" y="8969"/>
                  <a:pt x="73321" y="9301"/>
                </a:cubicBezTo>
                <a:cubicBezTo>
                  <a:pt x="74149" y="9718"/>
                  <a:pt x="74811" y="10545"/>
                  <a:pt x="75228" y="11207"/>
                </a:cubicBezTo>
                <a:cubicBezTo>
                  <a:pt x="77214" y="14517"/>
                  <a:pt x="77876" y="18655"/>
                  <a:pt x="76883" y="22376"/>
                </a:cubicBezTo>
                <a:cubicBezTo>
                  <a:pt x="76883" y="22541"/>
                  <a:pt x="76797" y="22707"/>
                  <a:pt x="76718" y="22872"/>
                </a:cubicBezTo>
                <a:cubicBezTo>
                  <a:pt x="73321" y="21303"/>
                  <a:pt x="71090" y="19066"/>
                  <a:pt x="70011" y="16173"/>
                </a:cubicBezTo>
                <a:cubicBezTo>
                  <a:pt x="69349" y="14352"/>
                  <a:pt x="69349" y="10545"/>
                  <a:pt x="70759" y="9301"/>
                </a:cubicBezTo>
                <a:cubicBezTo>
                  <a:pt x="71090" y="9056"/>
                  <a:pt x="71421" y="8890"/>
                  <a:pt x="71918" y="8890"/>
                </a:cubicBezTo>
                <a:close/>
                <a:moveTo>
                  <a:pt x="118130" y="1"/>
                </a:moveTo>
                <a:cubicBezTo>
                  <a:pt x="118013" y="1"/>
                  <a:pt x="117907" y="76"/>
                  <a:pt x="117844" y="197"/>
                </a:cubicBezTo>
                <a:cubicBezTo>
                  <a:pt x="115857" y="5328"/>
                  <a:pt x="113044" y="10049"/>
                  <a:pt x="109734" y="13935"/>
                </a:cubicBezTo>
                <a:cubicBezTo>
                  <a:pt x="106013" y="18324"/>
                  <a:pt x="101789" y="21469"/>
                  <a:pt x="97155" y="23369"/>
                </a:cubicBezTo>
                <a:cubicBezTo>
                  <a:pt x="94670" y="24356"/>
                  <a:pt x="91209" y="24987"/>
                  <a:pt x="87530" y="24987"/>
                </a:cubicBezTo>
                <a:cubicBezTo>
                  <a:pt x="84103" y="24987"/>
                  <a:pt x="80486" y="24439"/>
                  <a:pt x="77294" y="23124"/>
                </a:cubicBezTo>
                <a:cubicBezTo>
                  <a:pt x="77380" y="22958"/>
                  <a:pt x="77459" y="22707"/>
                  <a:pt x="77459" y="22541"/>
                </a:cubicBezTo>
                <a:cubicBezTo>
                  <a:pt x="78538" y="18655"/>
                  <a:pt x="77876" y="14266"/>
                  <a:pt x="75724" y="10876"/>
                </a:cubicBezTo>
                <a:cubicBezTo>
                  <a:pt x="75228" y="10128"/>
                  <a:pt x="74566" y="9221"/>
                  <a:pt x="73573" y="8725"/>
                </a:cubicBezTo>
                <a:cubicBezTo>
                  <a:pt x="72888" y="8382"/>
                  <a:pt x="72316" y="8252"/>
                  <a:pt x="71840" y="8252"/>
                </a:cubicBezTo>
                <a:cubicBezTo>
                  <a:pt x="71166" y="8252"/>
                  <a:pt x="70683" y="8513"/>
                  <a:pt x="70342" y="8804"/>
                </a:cubicBezTo>
                <a:cubicBezTo>
                  <a:pt x="68608" y="10380"/>
                  <a:pt x="68773" y="14597"/>
                  <a:pt x="69435" y="16417"/>
                </a:cubicBezTo>
                <a:cubicBezTo>
                  <a:pt x="70508" y="19397"/>
                  <a:pt x="72990" y="21879"/>
                  <a:pt x="76552" y="23455"/>
                </a:cubicBezTo>
                <a:cubicBezTo>
                  <a:pt x="75473" y="26765"/>
                  <a:pt x="73487" y="29082"/>
                  <a:pt x="70673" y="30406"/>
                </a:cubicBezTo>
                <a:cubicBezTo>
                  <a:pt x="69044" y="31154"/>
                  <a:pt x="67147" y="31519"/>
                  <a:pt x="65091" y="31519"/>
                </a:cubicBezTo>
                <a:cubicBezTo>
                  <a:pt x="61925" y="31519"/>
                  <a:pt x="58383" y="30654"/>
                  <a:pt x="54870" y="28996"/>
                </a:cubicBezTo>
                <a:cubicBezTo>
                  <a:pt x="48581" y="25938"/>
                  <a:pt x="43615" y="20721"/>
                  <a:pt x="38816" y="15590"/>
                </a:cubicBezTo>
                <a:cubicBezTo>
                  <a:pt x="37326" y="14021"/>
                  <a:pt x="35836" y="12445"/>
                  <a:pt x="34261" y="10876"/>
                </a:cubicBezTo>
                <a:cubicBezTo>
                  <a:pt x="28302" y="5083"/>
                  <a:pt x="24165" y="3428"/>
                  <a:pt x="21602" y="2766"/>
                </a:cubicBezTo>
                <a:cubicBezTo>
                  <a:pt x="20128" y="2353"/>
                  <a:pt x="18706" y="2151"/>
                  <a:pt x="17340" y="2151"/>
                </a:cubicBezTo>
                <a:cubicBezTo>
                  <a:pt x="14872" y="2151"/>
                  <a:pt x="12588" y="2812"/>
                  <a:pt x="10513" y="4090"/>
                </a:cubicBezTo>
                <a:cubicBezTo>
                  <a:pt x="7865" y="5745"/>
                  <a:pt x="5462" y="8473"/>
                  <a:pt x="3562" y="12200"/>
                </a:cubicBezTo>
                <a:cubicBezTo>
                  <a:pt x="2072" y="15179"/>
                  <a:pt x="828" y="18900"/>
                  <a:pt x="0" y="22793"/>
                </a:cubicBezTo>
                <a:cubicBezTo>
                  <a:pt x="0" y="22958"/>
                  <a:pt x="86" y="23124"/>
                  <a:pt x="252" y="23124"/>
                </a:cubicBezTo>
                <a:cubicBezTo>
                  <a:pt x="281" y="23138"/>
                  <a:pt x="311" y="23144"/>
                  <a:pt x="339" y="23144"/>
                </a:cubicBezTo>
                <a:cubicBezTo>
                  <a:pt x="471" y="23144"/>
                  <a:pt x="583" y="23008"/>
                  <a:pt x="583" y="22872"/>
                </a:cubicBezTo>
                <a:cubicBezTo>
                  <a:pt x="3145" y="10545"/>
                  <a:pt x="8607" y="5990"/>
                  <a:pt x="10844" y="4587"/>
                </a:cubicBezTo>
                <a:cubicBezTo>
                  <a:pt x="12854" y="3368"/>
                  <a:pt x="14998" y="2761"/>
                  <a:pt x="17321" y="2761"/>
                </a:cubicBezTo>
                <a:cubicBezTo>
                  <a:pt x="18633" y="2761"/>
                  <a:pt x="20003" y="2955"/>
                  <a:pt x="21437" y="3342"/>
                </a:cubicBezTo>
                <a:cubicBezTo>
                  <a:pt x="23920" y="4004"/>
                  <a:pt x="27971" y="5659"/>
                  <a:pt x="33850" y="11373"/>
                </a:cubicBezTo>
                <a:cubicBezTo>
                  <a:pt x="35340" y="12862"/>
                  <a:pt x="36909" y="14431"/>
                  <a:pt x="38398" y="16007"/>
                </a:cubicBezTo>
                <a:cubicBezTo>
                  <a:pt x="43198" y="21138"/>
                  <a:pt x="48250" y="26434"/>
                  <a:pt x="54619" y="29579"/>
                </a:cubicBezTo>
                <a:cubicBezTo>
                  <a:pt x="57432" y="30903"/>
                  <a:pt x="60332" y="31731"/>
                  <a:pt x="63060" y="32062"/>
                </a:cubicBezTo>
                <a:cubicBezTo>
                  <a:pt x="63722" y="32141"/>
                  <a:pt x="64384" y="32141"/>
                  <a:pt x="65046" y="32141"/>
                </a:cubicBezTo>
                <a:cubicBezTo>
                  <a:pt x="67283" y="32141"/>
                  <a:pt x="69270" y="31731"/>
                  <a:pt x="70925" y="30982"/>
                </a:cubicBezTo>
                <a:cubicBezTo>
                  <a:pt x="73904" y="29579"/>
                  <a:pt x="75969" y="27176"/>
                  <a:pt x="77128" y="23700"/>
                </a:cubicBezTo>
                <a:cubicBezTo>
                  <a:pt x="80369" y="25060"/>
                  <a:pt x="84072" y="25628"/>
                  <a:pt x="87585" y="25628"/>
                </a:cubicBezTo>
                <a:cubicBezTo>
                  <a:pt x="91342" y="25628"/>
                  <a:pt x="94881" y="24978"/>
                  <a:pt x="97406" y="23952"/>
                </a:cubicBezTo>
                <a:cubicBezTo>
                  <a:pt x="102120" y="21965"/>
                  <a:pt x="106423" y="18735"/>
                  <a:pt x="110230" y="14352"/>
                </a:cubicBezTo>
                <a:cubicBezTo>
                  <a:pt x="113540" y="10380"/>
                  <a:pt x="116440" y="5580"/>
                  <a:pt x="118426" y="449"/>
                </a:cubicBezTo>
                <a:cubicBezTo>
                  <a:pt x="118506" y="283"/>
                  <a:pt x="118426" y="118"/>
                  <a:pt x="118261" y="32"/>
                </a:cubicBezTo>
                <a:cubicBezTo>
                  <a:pt x="118217" y="11"/>
                  <a:pt x="118173" y="1"/>
                  <a:pt x="118130" y="1"/>
                </a:cubicBezTo>
                <a:close/>
              </a:path>
            </a:pathLst>
          </a:custGeom>
          <a:solidFill>
            <a:srgbClr val="2371A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Tree>
    <p:extLst>
      <p:ext uri="{BB962C8B-B14F-4D97-AF65-F5344CB8AC3E}">
        <p14:creationId xmlns:p14="http://schemas.microsoft.com/office/powerpoint/2010/main" val="14461206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21" name="Google Shape;1393;g263b5305007_0_74">
            <a:extLst>
              <a:ext uri="{FF2B5EF4-FFF2-40B4-BE49-F238E27FC236}">
                <a16:creationId xmlns:a16="http://schemas.microsoft.com/office/drawing/2014/main" id="{25F0FD7F-2EB1-AD2C-8F69-E1C1576E359B}"/>
              </a:ext>
            </a:extLst>
          </p:cNvPr>
          <p:cNvSpPr txBox="1">
            <a:spLocks/>
          </p:cNvSpPr>
          <p:nvPr/>
        </p:nvSpPr>
        <p:spPr>
          <a:xfrm>
            <a:off x="376043" y="4522733"/>
            <a:ext cx="6513600" cy="2529159"/>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330200" algn="l" rtl="0">
              <a:lnSpc>
                <a:spcPct val="100000"/>
              </a:lnSpc>
              <a:spcBef>
                <a:spcPts val="0"/>
              </a:spcBef>
              <a:spcAft>
                <a:spcPts val="0"/>
              </a:spcAft>
              <a:buClr>
                <a:schemeClr val="dk1"/>
              </a:buClr>
              <a:buSzPts val="3000"/>
              <a:buFont typeface="Alata"/>
              <a:buNone/>
              <a:defRPr sz="3733" b="0" i="0" u="none" strike="noStrike" cap="none">
                <a:solidFill>
                  <a:schemeClr val="dk1"/>
                </a:solidFill>
                <a:latin typeface="UTM Avo" panose="02040603050506020204" pitchFamily="18" charset="0"/>
                <a:ea typeface="Alata"/>
                <a:cs typeface="Alata"/>
                <a:sym typeface="Alata"/>
              </a:defRPr>
            </a:lvl1pPr>
            <a:lvl2pPr marL="914400" marR="0" lvl="1" indent="-330200" algn="l" rtl="0">
              <a:lnSpc>
                <a:spcPct val="100000"/>
              </a:lnSpc>
              <a:spcBef>
                <a:spcPts val="0"/>
              </a:spcBef>
              <a:spcAft>
                <a:spcPts val="0"/>
              </a:spcAft>
              <a:buClr>
                <a:schemeClr val="dk1"/>
              </a:buClr>
              <a:buSzPts val="3000"/>
              <a:buFont typeface="Alata"/>
              <a:buNone/>
              <a:defRPr sz="4000" b="0" i="0" u="none" strike="noStrike" cap="none">
                <a:solidFill>
                  <a:schemeClr val="dk1"/>
                </a:solidFill>
                <a:latin typeface="Alata"/>
                <a:ea typeface="Alata"/>
                <a:cs typeface="Alata"/>
                <a:sym typeface="Alata"/>
              </a:defRPr>
            </a:lvl2pPr>
            <a:lvl3pPr marL="1371600" marR="0" lvl="2" indent="-330200" algn="l" rtl="0">
              <a:lnSpc>
                <a:spcPct val="100000"/>
              </a:lnSpc>
              <a:spcBef>
                <a:spcPts val="0"/>
              </a:spcBef>
              <a:spcAft>
                <a:spcPts val="0"/>
              </a:spcAft>
              <a:buClr>
                <a:schemeClr val="dk1"/>
              </a:buClr>
              <a:buSzPts val="3000"/>
              <a:buFont typeface="Alata"/>
              <a:buNone/>
              <a:defRPr sz="4000" b="0" i="0" u="none" strike="noStrike" cap="none">
                <a:solidFill>
                  <a:schemeClr val="dk1"/>
                </a:solidFill>
                <a:latin typeface="Alata"/>
                <a:ea typeface="Alata"/>
                <a:cs typeface="Alata"/>
                <a:sym typeface="Alata"/>
              </a:defRPr>
            </a:lvl3pPr>
            <a:lvl4pPr marL="1828800" marR="0" lvl="3" indent="-330200" algn="l" rtl="0">
              <a:lnSpc>
                <a:spcPct val="100000"/>
              </a:lnSpc>
              <a:spcBef>
                <a:spcPts val="0"/>
              </a:spcBef>
              <a:spcAft>
                <a:spcPts val="0"/>
              </a:spcAft>
              <a:buClr>
                <a:schemeClr val="dk1"/>
              </a:buClr>
              <a:buSzPts val="3000"/>
              <a:buFont typeface="Alata"/>
              <a:buNone/>
              <a:defRPr sz="4000" b="0" i="0" u="none" strike="noStrike" cap="none">
                <a:solidFill>
                  <a:schemeClr val="dk1"/>
                </a:solidFill>
                <a:latin typeface="Alata"/>
                <a:ea typeface="Alata"/>
                <a:cs typeface="Alata"/>
                <a:sym typeface="Alata"/>
              </a:defRPr>
            </a:lvl4pPr>
            <a:lvl5pPr marL="2286000" marR="0" lvl="4" indent="-330200" algn="l" rtl="0">
              <a:lnSpc>
                <a:spcPct val="100000"/>
              </a:lnSpc>
              <a:spcBef>
                <a:spcPts val="0"/>
              </a:spcBef>
              <a:spcAft>
                <a:spcPts val="0"/>
              </a:spcAft>
              <a:buClr>
                <a:schemeClr val="dk1"/>
              </a:buClr>
              <a:buSzPts val="3000"/>
              <a:buFont typeface="Alata"/>
              <a:buNone/>
              <a:defRPr sz="4000" b="0" i="0" u="none" strike="noStrike" cap="none">
                <a:solidFill>
                  <a:schemeClr val="dk1"/>
                </a:solidFill>
                <a:latin typeface="Alata"/>
                <a:ea typeface="Alata"/>
                <a:cs typeface="Alata"/>
                <a:sym typeface="Alata"/>
              </a:defRPr>
            </a:lvl5pPr>
            <a:lvl6pPr marL="2743200" marR="0" lvl="5" indent="-330200" algn="l" rtl="0">
              <a:lnSpc>
                <a:spcPct val="100000"/>
              </a:lnSpc>
              <a:spcBef>
                <a:spcPts val="0"/>
              </a:spcBef>
              <a:spcAft>
                <a:spcPts val="0"/>
              </a:spcAft>
              <a:buClr>
                <a:schemeClr val="dk1"/>
              </a:buClr>
              <a:buSzPts val="3000"/>
              <a:buFont typeface="Alata"/>
              <a:buNone/>
              <a:defRPr sz="4000" b="0" i="0" u="none" strike="noStrike" cap="none">
                <a:solidFill>
                  <a:schemeClr val="dk1"/>
                </a:solidFill>
                <a:latin typeface="Alata"/>
                <a:ea typeface="Alata"/>
                <a:cs typeface="Alata"/>
                <a:sym typeface="Alata"/>
              </a:defRPr>
            </a:lvl6pPr>
            <a:lvl7pPr marL="3200400" marR="0" lvl="6" indent="-330200" algn="l" rtl="0">
              <a:lnSpc>
                <a:spcPct val="100000"/>
              </a:lnSpc>
              <a:spcBef>
                <a:spcPts val="0"/>
              </a:spcBef>
              <a:spcAft>
                <a:spcPts val="0"/>
              </a:spcAft>
              <a:buClr>
                <a:schemeClr val="dk1"/>
              </a:buClr>
              <a:buSzPts val="3000"/>
              <a:buFont typeface="Alata"/>
              <a:buNone/>
              <a:defRPr sz="4000" b="0" i="0" u="none" strike="noStrike" cap="none">
                <a:solidFill>
                  <a:schemeClr val="dk1"/>
                </a:solidFill>
                <a:latin typeface="Alata"/>
                <a:ea typeface="Alata"/>
                <a:cs typeface="Alata"/>
                <a:sym typeface="Alata"/>
              </a:defRPr>
            </a:lvl7pPr>
            <a:lvl8pPr marL="3657600" marR="0" lvl="7" indent="-330200" algn="l" rtl="0">
              <a:lnSpc>
                <a:spcPct val="100000"/>
              </a:lnSpc>
              <a:spcBef>
                <a:spcPts val="0"/>
              </a:spcBef>
              <a:spcAft>
                <a:spcPts val="0"/>
              </a:spcAft>
              <a:buClr>
                <a:schemeClr val="dk1"/>
              </a:buClr>
              <a:buSzPts val="3000"/>
              <a:buFont typeface="Alata"/>
              <a:buNone/>
              <a:defRPr sz="4000" b="0" i="0" u="none" strike="noStrike" cap="none">
                <a:solidFill>
                  <a:schemeClr val="dk1"/>
                </a:solidFill>
                <a:latin typeface="Alata"/>
                <a:ea typeface="Alata"/>
                <a:cs typeface="Alata"/>
                <a:sym typeface="Alata"/>
              </a:defRPr>
            </a:lvl8pPr>
            <a:lvl9pPr marL="4114800" marR="0" lvl="8" indent="-330200" algn="l" rtl="0">
              <a:lnSpc>
                <a:spcPct val="100000"/>
              </a:lnSpc>
              <a:spcBef>
                <a:spcPts val="0"/>
              </a:spcBef>
              <a:spcAft>
                <a:spcPts val="0"/>
              </a:spcAft>
              <a:buClr>
                <a:schemeClr val="dk1"/>
              </a:buClr>
              <a:buSzPts val="3000"/>
              <a:buFont typeface="Alata"/>
              <a:buNone/>
              <a:defRPr sz="4000" b="0" i="0" u="none" strike="noStrike" cap="none">
                <a:solidFill>
                  <a:schemeClr val="dk1"/>
                </a:solidFill>
                <a:latin typeface="Alata"/>
                <a:ea typeface="Alata"/>
                <a:cs typeface="Alata"/>
                <a:sym typeface="Alata"/>
              </a:defRPr>
            </a:lvl9pPr>
          </a:lstStyle>
          <a:p>
            <a:pPr marL="609585" indent="-440256" algn="just">
              <a:lnSpc>
                <a:spcPct val="150000"/>
              </a:lnSpc>
              <a:buFont typeface="Arial"/>
              <a:buChar char="•"/>
            </a:pPr>
            <a:r>
              <a:rPr lang="vi-VN" sz="2400" dirty="0">
                <a:solidFill>
                  <a:schemeClr val="tx1"/>
                </a:solidFill>
                <a:ea typeface="Arial"/>
                <a:cs typeface="Arial"/>
                <a:sym typeface="Arial"/>
              </a:rPr>
              <a:t>Đọc lại bản tường trình đã viết.</a:t>
            </a:r>
          </a:p>
          <a:p>
            <a:pPr marL="609585" indent="-440256" algn="just">
              <a:lnSpc>
                <a:spcPct val="150000"/>
              </a:lnSpc>
              <a:buFont typeface="Arial"/>
              <a:buChar char="•"/>
            </a:pPr>
            <a:r>
              <a:rPr lang="vi-VN" sz="2400" dirty="0">
                <a:solidFill>
                  <a:schemeClr val="tx1"/>
                </a:solidFill>
                <a:ea typeface="Arial"/>
                <a:cs typeface="Arial"/>
                <a:sym typeface="Arial"/>
              </a:rPr>
              <a:t>Đối chiếu nội dung với mục </a:t>
            </a:r>
            <a:r>
              <a:rPr lang="vi-VN" sz="2400" i="1" dirty="0">
                <a:solidFill>
                  <a:srgbClr val="C00000"/>
                </a:solidFill>
                <a:ea typeface="Arial"/>
                <a:cs typeface="Arial"/>
                <a:sym typeface="Arial"/>
              </a:rPr>
              <a:t>Định hướng và dàn ý</a:t>
            </a:r>
            <a:r>
              <a:rPr lang="vi-VN" sz="2400" dirty="0">
                <a:solidFill>
                  <a:srgbClr val="C00000"/>
                </a:solidFill>
                <a:ea typeface="Arial"/>
                <a:cs typeface="Arial"/>
                <a:sym typeface="Arial"/>
              </a:rPr>
              <a:t> </a:t>
            </a:r>
            <a:r>
              <a:rPr lang="vi-VN" sz="2400" dirty="0">
                <a:solidFill>
                  <a:schemeClr val="tx1"/>
                </a:solidFill>
                <a:ea typeface="Arial"/>
                <a:cs typeface="Arial"/>
                <a:sym typeface="Arial"/>
              </a:rPr>
              <a:t>ở trên để tự phát hiện và tìm cách sửa các lỗi.</a:t>
            </a:r>
          </a:p>
        </p:txBody>
      </p:sp>
      <p:sp>
        <p:nvSpPr>
          <p:cNvPr id="222" name="Google Shape;1394;g263b5305007_0_74">
            <a:extLst>
              <a:ext uri="{FF2B5EF4-FFF2-40B4-BE49-F238E27FC236}">
                <a16:creationId xmlns:a16="http://schemas.microsoft.com/office/drawing/2014/main" id="{392E2659-71D7-4256-9759-CE9A69B9FF40}"/>
              </a:ext>
            </a:extLst>
          </p:cNvPr>
          <p:cNvSpPr txBox="1"/>
          <p:nvPr/>
        </p:nvSpPr>
        <p:spPr>
          <a:xfrm>
            <a:off x="1156900" y="2859578"/>
            <a:ext cx="5018228" cy="1573099"/>
          </a:xfrm>
          <a:prstGeom prst="rect">
            <a:avLst/>
          </a:prstGeom>
          <a:solidFill>
            <a:srgbClr val="E4461E"/>
          </a:solidFill>
          <a:ln>
            <a:noFill/>
          </a:ln>
        </p:spPr>
        <p:txBody>
          <a:bodyPr spcFirstLastPara="1" wrap="square" lIns="121900" tIns="121900" rIns="121900" bIns="121900" anchor="ctr" anchorCtr="0">
            <a:noAutofit/>
          </a:bodyPr>
          <a:lstStyle/>
          <a:p>
            <a:pPr algn="ctr">
              <a:lnSpc>
                <a:spcPct val="150000"/>
              </a:lnSpc>
            </a:pPr>
            <a:r>
              <a:rPr lang="en" sz="4800" b="1" dirty="0">
                <a:solidFill>
                  <a:srgbClr val="FFFBF7"/>
                </a:solidFill>
                <a:latin typeface="UTM Avo" panose="02040603050506020204" pitchFamily="18" charset="0"/>
              </a:rPr>
              <a:t>3. Sau khi viết</a:t>
            </a:r>
            <a:endParaRPr sz="2489" dirty="0">
              <a:latin typeface="UTM Avo" panose="02040603050506020204" pitchFamily="18" charset="0"/>
            </a:endParaRPr>
          </a:p>
        </p:txBody>
      </p:sp>
      <p:grpSp>
        <p:nvGrpSpPr>
          <p:cNvPr id="321" name="Google Shape;1066;p17">
            <a:extLst>
              <a:ext uri="{FF2B5EF4-FFF2-40B4-BE49-F238E27FC236}">
                <a16:creationId xmlns:a16="http://schemas.microsoft.com/office/drawing/2014/main" id="{B86AA664-C516-1FB7-4648-CCBC6D77A502}"/>
              </a:ext>
            </a:extLst>
          </p:cNvPr>
          <p:cNvGrpSpPr/>
          <p:nvPr/>
        </p:nvGrpSpPr>
        <p:grpSpPr>
          <a:xfrm>
            <a:off x="7703536" y="3429000"/>
            <a:ext cx="4448292" cy="3190774"/>
            <a:chOff x="5341845" y="2624915"/>
            <a:chExt cx="1380533" cy="990261"/>
          </a:xfrm>
        </p:grpSpPr>
        <p:sp>
          <p:nvSpPr>
            <p:cNvPr id="322" name="Google Shape;1067;p17">
              <a:extLst>
                <a:ext uri="{FF2B5EF4-FFF2-40B4-BE49-F238E27FC236}">
                  <a16:creationId xmlns:a16="http://schemas.microsoft.com/office/drawing/2014/main" id="{C220F0D3-C906-B2CF-EF4E-66B39E8744C4}"/>
                </a:ext>
              </a:extLst>
            </p:cNvPr>
            <p:cNvSpPr/>
            <p:nvPr/>
          </p:nvSpPr>
          <p:spPr>
            <a:xfrm>
              <a:off x="5539117" y="2703024"/>
              <a:ext cx="114002" cy="159602"/>
            </a:xfrm>
            <a:custGeom>
              <a:avLst/>
              <a:gdLst/>
              <a:ahLst/>
              <a:cxnLst/>
              <a:rect l="l" t="t" r="r" b="b"/>
              <a:pathLst>
                <a:path w="3735" h="5229" extrusionOk="0">
                  <a:moveTo>
                    <a:pt x="966" y="1"/>
                  </a:moveTo>
                  <a:lnTo>
                    <a:pt x="1" y="4771"/>
                  </a:lnTo>
                  <a:lnTo>
                    <a:pt x="2351" y="5229"/>
                  </a:lnTo>
                  <a:lnTo>
                    <a:pt x="3734" y="987"/>
                  </a:lnTo>
                  <a:lnTo>
                    <a:pt x="966" y="1"/>
                  </a:ln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23" name="Google Shape;1068;p17">
              <a:extLst>
                <a:ext uri="{FF2B5EF4-FFF2-40B4-BE49-F238E27FC236}">
                  <a16:creationId xmlns:a16="http://schemas.microsoft.com/office/drawing/2014/main" id="{655C4178-C0BB-1EE6-8E18-3438383E787D}"/>
                </a:ext>
              </a:extLst>
            </p:cNvPr>
            <p:cNvSpPr/>
            <p:nvPr/>
          </p:nvSpPr>
          <p:spPr>
            <a:xfrm>
              <a:off x="5536706" y="2700002"/>
              <a:ext cx="119160" cy="165066"/>
            </a:xfrm>
            <a:custGeom>
              <a:avLst/>
              <a:gdLst/>
              <a:ahLst/>
              <a:cxnLst/>
              <a:rect l="l" t="t" r="r" b="b"/>
              <a:pathLst>
                <a:path w="3904" h="5408" extrusionOk="0">
                  <a:moveTo>
                    <a:pt x="1095" y="190"/>
                  </a:moveTo>
                  <a:lnTo>
                    <a:pt x="3724" y="1126"/>
                  </a:lnTo>
                  <a:lnTo>
                    <a:pt x="2380" y="5248"/>
                  </a:lnTo>
                  <a:lnTo>
                    <a:pt x="169" y="4820"/>
                  </a:lnTo>
                  <a:lnTo>
                    <a:pt x="1095" y="190"/>
                  </a:lnTo>
                  <a:close/>
                  <a:moveTo>
                    <a:pt x="985" y="0"/>
                  </a:moveTo>
                  <a:lnTo>
                    <a:pt x="0" y="4930"/>
                  </a:lnTo>
                  <a:lnTo>
                    <a:pt x="2479" y="5407"/>
                  </a:lnTo>
                  <a:lnTo>
                    <a:pt x="3903" y="1046"/>
                  </a:lnTo>
                  <a:lnTo>
                    <a:pt x="985" y="0"/>
                  </a:ln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24" name="Google Shape;1069;p17">
              <a:extLst>
                <a:ext uri="{FF2B5EF4-FFF2-40B4-BE49-F238E27FC236}">
                  <a16:creationId xmlns:a16="http://schemas.microsoft.com/office/drawing/2014/main" id="{D6813870-137D-1EE1-B137-2333A3BEBDB3}"/>
                </a:ext>
              </a:extLst>
            </p:cNvPr>
            <p:cNvSpPr/>
            <p:nvPr/>
          </p:nvSpPr>
          <p:spPr>
            <a:xfrm>
              <a:off x="5534539" y="2646495"/>
              <a:ext cx="170560" cy="100938"/>
            </a:xfrm>
            <a:custGeom>
              <a:avLst/>
              <a:gdLst/>
              <a:ahLst/>
              <a:cxnLst/>
              <a:rect l="l" t="t" r="r" b="b"/>
              <a:pathLst>
                <a:path w="5588" h="3307" extrusionOk="0">
                  <a:moveTo>
                    <a:pt x="618" y="1"/>
                  </a:moveTo>
                  <a:lnTo>
                    <a:pt x="1" y="2182"/>
                  </a:lnTo>
                  <a:lnTo>
                    <a:pt x="5338" y="3306"/>
                  </a:lnTo>
                  <a:lnTo>
                    <a:pt x="5588" y="2022"/>
                  </a:lnTo>
                  <a:lnTo>
                    <a:pt x="618" y="1"/>
                  </a:lnTo>
                  <a:close/>
                </a:path>
              </a:pathLst>
            </a:custGeom>
            <a:solidFill>
              <a:srgbClr val="2371AD"/>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25" name="Google Shape;1070;p17">
              <a:extLst>
                <a:ext uri="{FF2B5EF4-FFF2-40B4-BE49-F238E27FC236}">
                  <a16:creationId xmlns:a16="http://schemas.microsoft.com/office/drawing/2014/main" id="{461943BF-2E5C-F187-BDE0-5C314A01FF7D}"/>
                </a:ext>
              </a:extLst>
            </p:cNvPr>
            <p:cNvSpPr/>
            <p:nvPr/>
          </p:nvSpPr>
          <p:spPr>
            <a:xfrm>
              <a:off x="5505969" y="2624915"/>
              <a:ext cx="59916" cy="111895"/>
            </a:xfrm>
            <a:custGeom>
              <a:avLst/>
              <a:gdLst/>
              <a:ahLst/>
              <a:cxnLst/>
              <a:rect l="l" t="t" r="r" b="b"/>
              <a:pathLst>
                <a:path w="1963" h="3666" extrusionOk="0">
                  <a:moveTo>
                    <a:pt x="857" y="1"/>
                  </a:moveTo>
                  <a:lnTo>
                    <a:pt x="1" y="3396"/>
                  </a:lnTo>
                  <a:lnTo>
                    <a:pt x="1087" y="3665"/>
                  </a:lnTo>
                  <a:lnTo>
                    <a:pt x="1963" y="469"/>
                  </a:lnTo>
                  <a:lnTo>
                    <a:pt x="857" y="1"/>
                  </a:lnTo>
                  <a:close/>
                </a:path>
              </a:pathLst>
            </a:custGeom>
            <a:solidFill>
              <a:srgbClr val="2371AD"/>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26" name="Google Shape;1071;p17">
              <a:extLst>
                <a:ext uri="{FF2B5EF4-FFF2-40B4-BE49-F238E27FC236}">
                  <a16:creationId xmlns:a16="http://schemas.microsoft.com/office/drawing/2014/main" id="{2B6F1B6D-2F8B-99EB-99BC-345DFF16CDBB}"/>
                </a:ext>
              </a:extLst>
            </p:cNvPr>
            <p:cNvSpPr/>
            <p:nvPr/>
          </p:nvSpPr>
          <p:spPr>
            <a:xfrm>
              <a:off x="5536980" y="2637002"/>
              <a:ext cx="31347" cy="101915"/>
            </a:xfrm>
            <a:custGeom>
              <a:avLst/>
              <a:gdLst/>
              <a:ahLst/>
              <a:cxnLst/>
              <a:rect l="l" t="t" r="r" b="b"/>
              <a:pathLst>
                <a:path w="1027" h="3339" extrusionOk="0">
                  <a:moveTo>
                    <a:pt x="946" y="1"/>
                  </a:moveTo>
                  <a:cubicBezTo>
                    <a:pt x="914" y="1"/>
                    <a:pt x="885" y="20"/>
                    <a:pt x="877" y="53"/>
                  </a:cubicBezTo>
                  <a:lnTo>
                    <a:pt x="11" y="3249"/>
                  </a:lnTo>
                  <a:cubicBezTo>
                    <a:pt x="1" y="3289"/>
                    <a:pt x="21" y="3329"/>
                    <a:pt x="60" y="3339"/>
                  </a:cubicBezTo>
                  <a:lnTo>
                    <a:pt x="71" y="3339"/>
                  </a:lnTo>
                  <a:cubicBezTo>
                    <a:pt x="111" y="3339"/>
                    <a:pt x="130" y="3319"/>
                    <a:pt x="140" y="3289"/>
                  </a:cubicBezTo>
                  <a:lnTo>
                    <a:pt x="1016" y="92"/>
                  </a:lnTo>
                  <a:cubicBezTo>
                    <a:pt x="1027" y="53"/>
                    <a:pt x="1007" y="13"/>
                    <a:pt x="967" y="3"/>
                  </a:cubicBezTo>
                  <a:cubicBezTo>
                    <a:pt x="960" y="1"/>
                    <a:pt x="953" y="1"/>
                    <a:pt x="946" y="1"/>
                  </a:cubicBezTo>
                  <a:close/>
                </a:path>
              </a:pathLst>
            </a:custGeom>
            <a:solidFill>
              <a:srgbClr val="CF3711"/>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27" name="Google Shape;1072;p17">
              <a:extLst>
                <a:ext uri="{FF2B5EF4-FFF2-40B4-BE49-F238E27FC236}">
                  <a16:creationId xmlns:a16="http://schemas.microsoft.com/office/drawing/2014/main" id="{6D13691E-CBCD-7FBF-BDCF-5E804D602B04}"/>
                </a:ext>
              </a:extLst>
            </p:cNvPr>
            <p:cNvSpPr/>
            <p:nvPr/>
          </p:nvSpPr>
          <p:spPr>
            <a:xfrm>
              <a:off x="5578645" y="2651134"/>
              <a:ext cx="108813" cy="56039"/>
            </a:xfrm>
            <a:custGeom>
              <a:avLst/>
              <a:gdLst/>
              <a:ahLst/>
              <a:cxnLst/>
              <a:rect l="l" t="t" r="r" b="b"/>
              <a:pathLst>
                <a:path w="3565" h="1836" extrusionOk="0">
                  <a:moveTo>
                    <a:pt x="777" y="1"/>
                  </a:moveTo>
                  <a:cubicBezTo>
                    <a:pt x="552" y="1"/>
                    <a:pt x="375" y="47"/>
                    <a:pt x="289" y="158"/>
                  </a:cubicBezTo>
                  <a:cubicBezTo>
                    <a:pt x="0" y="536"/>
                    <a:pt x="279" y="1074"/>
                    <a:pt x="966" y="1382"/>
                  </a:cubicBezTo>
                  <a:cubicBezTo>
                    <a:pt x="1627" y="1680"/>
                    <a:pt x="2065" y="1835"/>
                    <a:pt x="2386" y="1835"/>
                  </a:cubicBezTo>
                  <a:cubicBezTo>
                    <a:pt x="2558" y="1835"/>
                    <a:pt x="2696" y="1791"/>
                    <a:pt x="2818" y="1701"/>
                  </a:cubicBezTo>
                  <a:cubicBezTo>
                    <a:pt x="2982" y="1571"/>
                    <a:pt x="3169" y="1539"/>
                    <a:pt x="3314" y="1539"/>
                  </a:cubicBezTo>
                  <a:cubicBezTo>
                    <a:pt x="3460" y="1539"/>
                    <a:pt x="3565" y="1572"/>
                    <a:pt x="3565" y="1572"/>
                  </a:cubicBezTo>
                  <a:cubicBezTo>
                    <a:pt x="3515" y="1273"/>
                    <a:pt x="3446" y="884"/>
                    <a:pt x="2649" y="516"/>
                  </a:cubicBezTo>
                  <a:cubicBezTo>
                    <a:pt x="2098" y="251"/>
                    <a:pt x="1304" y="1"/>
                    <a:pt x="777" y="1"/>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28" name="Google Shape;1073;p17">
              <a:extLst>
                <a:ext uri="{FF2B5EF4-FFF2-40B4-BE49-F238E27FC236}">
                  <a16:creationId xmlns:a16="http://schemas.microsoft.com/office/drawing/2014/main" id="{E79EFB95-7837-7391-EC95-D907A92BD7DD}"/>
                </a:ext>
              </a:extLst>
            </p:cNvPr>
            <p:cNvSpPr/>
            <p:nvPr/>
          </p:nvSpPr>
          <p:spPr>
            <a:xfrm>
              <a:off x="5581056" y="2648998"/>
              <a:ext cx="108538" cy="60465"/>
            </a:xfrm>
            <a:custGeom>
              <a:avLst/>
              <a:gdLst/>
              <a:ahLst/>
              <a:cxnLst/>
              <a:rect l="l" t="t" r="r" b="b"/>
              <a:pathLst>
                <a:path w="3556" h="1981" extrusionOk="0">
                  <a:moveTo>
                    <a:pt x="698" y="148"/>
                  </a:moveTo>
                  <a:cubicBezTo>
                    <a:pt x="1176" y="148"/>
                    <a:pt x="1922" y="357"/>
                    <a:pt x="2540" y="646"/>
                  </a:cubicBezTo>
                  <a:cubicBezTo>
                    <a:pt x="3227" y="974"/>
                    <a:pt x="3356" y="1293"/>
                    <a:pt x="3396" y="1552"/>
                  </a:cubicBezTo>
                  <a:cubicBezTo>
                    <a:pt x="3350" y="1543"/>
                    <a:pt x="3291" y="1535"/>
                    <a:pt x="3223" y="1535"/>
                  </a:cubicBezTo>
                  <a:cubicBezTo>
                    <a:pt x="3068" y="1535"/>
                    <a:pt x="2869" y="1573"/>
                    <a:pt x="2689" y="1711"/>
                  </a:cubicBezTo>
                  <a:cubicBezTo>
                    <a:pt x="2582" y="1793"/>
                    <a:pt x="2459" y="1837"/>
                    <a:pt x="2297" y="1837"/>
                  </a:cubicBezTo>
                  <a:cubicBezTo>
                    <a:pt x="2007" y="1837"/>
                    <a:pt x="1593" y="1698"/>
                    <a:pt x="917" y="1392"/>
                  </a:cubicBezTo>
                  <a:cubicBezTo>
                    <a:pt x="528" y="1213"/>
                    <a:pt x="249" y="945"/>
                    <a:pt x="180" y="675"/>
                  </a:cubicBezTo>
                  <a:cubicBezTo>
                    <a:pt x="150" y="526"/>
                    <a:pt x="170" y="397"/>
                    <a:pt x="260" y="277"/>
                  </a:cubicBezTo>
                  <a:cubicBezTo>
                    <a:pt x="329" y="188"/>
                    <a:pt x="488" y="148"/>
                    <a:pt x="698" y="148"/>
                  </a:cubicBezTo>
                  <a:close/>
                  <a:moveTo>
                    <a:pt x="700" y="0"/>
                  </a:moveTo>
                  <a:cubicBezTo>
                    <a:pt x="455" y="0"/>
                    <a:pt x="255" y="53"/>
                    <a:pt x="150" y="188"/>
                  </a:cubicBezTo>
                  <a:cubicBezTo>
                    <a:pt x="41" y="337"/>
                    <a:pt x="1" y="516"/>
                    <a:pt x="50" y="706"/>
                  </a:cubicBezTo>
                  <a:cubicBezTo>
                    <a:pt x="120" y="1024"/>
                    <a:pt x="419" y="1323"/>
                    <a:pt x="857" y="1522"/>
                  </a:cubicBezTo>
                  <a:cubicBezTo>
                    <a:pt x="1504" y="1810"/>
                    <a:pt x="1953" y="1980"/>
                    <a:pt x="2301" y="1980"/>
                  </a:cubicBezTo>
                  <a:cubicBezTo>
                    <a:pt x="2490" y="1980"/>
                    <a:pt x="2639" y="1930"/>
                    <a:pt x="2779" y="1821"/>
                  </a:cubicBezTo>
                  <a:cubicBezTo>
                    <a:pt x="2928" y="1706"/>
                    <a:pt x="3100" y="1676"/>
                    <a:pt x="3234" y="1676"/>
                  </a:cubicBezTo>
                  <a:cubicBezTo>
                    <a:pt x="3369" y="1676"/>
                    <a:pt x="3466" y="1706"/>
                    <a:pt x="3466" y="1711"/>
                  </a:cubicBezTo>
                  <a:cubicBezTo>
                    <a:pt x="3486" y="1711"/>
                    <a:pt x="3515" y="1711"/>
                    <a:pt x="3535" y="1691"/>
                  </a:cubicBezTo>
                  <a:cubicBezTo>
                    <a:pt x="3555" y="1681"/>
                    <a:pt x="3555" y="1651"/>
                    <a:pt x="3555" y="1631"/>
                  </a:cubicBezTo>
                  <a:cubicBezTo>
                    <a:pt x="3515" y="1343"/>
                    <a:pt x="3446" y="914"/>
                    <a:pt x="2610" y="516"/>
                  </a:cubicBezTo>
                  <a:cubicBezTo>
                    <a:pt x="2146" y="305"/>
                    <a:pt x="1290" y="0"/>
                    <a:pt x="700"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29" name="Google Shape;1074;p17">
              <a:extLst>
                <a:ext uri="{FF2B5EF4-FFF2-40B4-BE49-F238E27FC236}">
                  <a16:creationId xmlns:a16="http://schemas.microsoft.com/office/drawing/2014/main" id="{E59D8E4F-86B8-FFEC-8621-865F46FF8208}"/>
                </a:ext>
              </a:extLst>
            </p:cNvPr>
            <p:cNvSpPr/>
            <p:nvPr/>
          </p:nvSpPr>
          <p:spPr>
            <a:xfrm>
              <a:off x="5588961" y="2653790"/>
              <a:ext cx="43800" cy="30126"/>
            </a:xfrm>
            <a:custGeom>
              <a:avLst/>
              <a:gdLst/>
              <a:ahLst/>
              <a:cxnLst/>
              <a:rect l="l" t="t" r="r" b="b"/>
              <a:pathLst>
                <a:path w="1435" h="987" extrusionOk="0">
                  <a:moveTo>
                    <a:pt x="1365" y="1"/>
                  </a:moveTo>
                  <a:cubicBezTo>
                    <a:pt x="319" y="20"/>
                    <a:pt x="10" y="887"/>
                    <a:pt x="10" y="897"/>
                  </a:cubicBezTo>
                  <a:cubicBezTo>
                    <a:pt x="1" y="927"/>
                    <a:pt x="21" y="967"/>
                    <a:pt x="50" y="987"/>
                  </a:cubicBezTo>
                  <a:lnTo>
                    <a:pt x="80" y="987"/>
                  </a:lnTo>
                  <a:cubicBezTo>
                    <a:pt x="110" y="987"/>
                    <a:pt x="130" y="967"/>
                    <a:pt x="140" y="937"/>
                  </a:cubicBezTo>
                  <a:cubicBezTo>
                    <a:pt x="150" y="937"/>
                    <a:pt x="419" y="160"/>
                    <a:pt x="1365" y="140"/>
                  </a:cubicBezTo>
                  <a:cubicBezTo>
                    <a:pt x="1404" y="140"/>
                    <a:pt x="1435" y="110"/>
                    <a:pt x="1435" y="71"/>
                  </a:cubicBezTo>
                  <a:cubicBezTo>
                    <a:pt x="1435" y="31"/>
                    <a:pt x="1404" y="1"/>
                    <a:pt x="1365"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30" name="Google Shape;1075;p17">
              <a:extLst>
                <a:ext uri="{FF2B5EF4-FFF2-40B4-BE49-F238E27FC236}">
                  <a16:creationId xmlns:a16="http://schemas.microsoft.com/office/drawing/2014/main" id="{7DEB2385-7B5E-F8E1-3090-A4339FA1C0BF}"/>
                </a:ext>
              </a:extLst>
            </p:cNvPr>
            <p:cNvSpPr/>
            <p:nvPr/>
          </p:nvSpPr>
          <p:spPr>
            <a:xfrm>
              <a:off x="5605688" y="2662855"/>
              <a:ext cx="53506" cy="32629"/>
            </a:xfrm>
            <a:custGeom>
              <a:avLst/>
              <a:gdLst/>
              <a:ahLst/>
              <a:cxnLst/>
              <a:rect l="l" t="t" r="r" b="b"/>
              <a:pathLst>
                <a:path w="1753" h="1069" extrusionOk="0">
                  <a:moveTo>
                    <a:pt x="1430" y="1"/>
                  </a:moveTo>
                  <a:cubicBezTo>
                    <a:pt x="436" y="1"/>
                    <a:pt x="20" y="959"/>
                    <a:pt x="20" y="969"/>
                  </a:cubicBezTo>
                  <a:cubicBezTo>
                    <a:pt x="0" y="1008"/>
                    <a:pt x="20" y="1048"/>
                    <a:pt x="60" y="1068"/>
                  </a:cubicBezTo>
                  <a:lnTo>
                    <a:pt x="80" y="1068"/>
                  </a:lnTo>
                  <a:cubicBezTo>
                    <a:pt x="110" y="1068"/>
                    <a:pt x="139" y="1058"/>
                    <a:pt x="150" y="1028"/>
                  </a:cubicBezTo>
                  <a:cubicBezTo>
                    <a:pt x="168" y="992"/>
                    <a:pt x="533" y="142"/>
                    <a:pt x="1433" y="142"/>
                  </a:cubicBezTo>
                  <a:cubicBezTo>
                    <a:pt x="1509" y="142"/>
                    <a:pt x="1589" y="148"/>
                    <a:pt x="1673" y="162"/>
                  </a:cubicBezTo>
                  <a:cubicBezTo>
                    <a:pt x="1703" y="162"/>
                    <a:pt x="1743" y="142"/>
                    <a:pt x="1753" y="102"/>
                  </a:cubicBezTo>
                  <a:cubicBezTo>
                    <a:pt x="1753" y="62"/>
                    <a:pt x="1733" y="22"/>
                    <a:pt x="1693" y="22"/>
                  </a:cubicBezTo>
                  <a:cubicBezTo>
                    <a:pt x="1601" y="8"/>
                    <a:pt x="1514" y="1"/>
                    <a:pt x="1430"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31" name="Google Shape;1076;p17">
              <a:extLst>
                <a:ext uri="{FF2B5EF4-FFF2-40B4-BE49-F238E27FC236}">
                  <a16:creationId xmlns:a16="http://schemas.microsoft.com/office/drawing/2014/main" id="{74F44ACA-CACF-A4D2-83A0-08E4A3083B5A}"/>
                </a:ext>
              </a:extLst>
            </p:cNvPr>
            <p:cNvSpPr/>
            <p:nvPr/>
          </p:nvSpPr>
          <p:spPr>
            <a:xfrm>
              <a:off x="5624826" y="2674759"/>
              <a:ext cx="55948" cy="28905"/>
            </a:xfrm>
            <a:custGeom>
              <a:avLst/>
              <a:gdLst/>
              <a:ahLst/>
              <a:cxnLst/>
              <a:rect l="l" t="t" r="r" b="b"/>
              <a:pathLst>
                <a:path w="1833" h="947" extrusionOk="0">
                  <a:moveTo>
                    <a:pt x="1274" y="0"/>
                  </a:moveTo>
                  <a:cubicBezTo>
                    <a:pt x="385" y="0"/>
                    <a:pt x="21" y="839"/>
                    <a:pt x="21" y="847"/>
                  </a:cubicBezTo>
                  <a:cubicBezTo>
                    <a:pt x="1" y="877"/>
                    <a:pt x="21" y="927"/>
                    <a:pt x="50" y="937"/>
                  </a:cubicBezTo>
                  <a:cubicBezTo>
                    <a:pt x="60" y="937"/>
                    <a:pt x="70" y="947"/>
                    <a:pt x="80" y="947"/>
                  </a:cubicBezTo>
                  <a:cubicBezTo>
                    <a:pt x="110" y="947"/>
                    <a:pt x="130" y="927"/>
                    <a:pt x="150" y="897"/>
                  </a:cubicBezTo>
                  <a:cubicBezTo>
                    <a:pt x="159" y="863"/>
                    <a:pt x="478" y="136"/>
                    <a:pt x="1273" y="136"/>
                  </a:cubicBezTo>
                  <a:cubicBezTo>
                    <a:pt x="1412" y="136"/>
                    <a:pt x="1565" y="158"/>
                    <a:pt x="1733" y="210"/>
                  </a:cubicBezTo>
                  <a:cubicBezTo>
                    <a:pt x="1739" y="212"/>
                    <a:pt x="1744" y="212"/>
                    <a:pt x="1750" y="212"/>
                  </a:cubicBezTo>
                  <a:cubicBezTo>
                    <a:pt x="1776" y="212"/>
                    <a:pt x="1805" y="195"/>
                    <a:pt x="1813" y="170"/>
                  </a:cubicBezTo>
                  <a:cubicBezTo>
                    <a:pt x="1833" y="130"/>
                    <a:pt x="1813" y="90"/>
                    <a:pt x="1773" y="81"/>
                  </a:cubicBezTo>
                  <a:cubicBezTo>
                    <a:pt x="1591" y="24"/>
                    <a:pt x="1425" y="0"/>
                    <a:pt x="1274"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32" name="Google Shape;1077;p17">
              <a:extLst>
                <a:ext uri="{FF2B5EF4-FFF2-40B4-BE49-F238E27FC236}">
                  <a16:creationId xmlns:a16="http://schemas.microsoft.com/office/drawing/2014/main" id="{C0049A7D-E6B2-4092-3586-307EAE5ED0A2}"/>
                </a:ext>
              </a:extLst>
            </p:cNvPr>
            <p:cNvSpPr/>
            <p:nvPr/>
          </p:nvSpPr>
          <p:spPr>
            <a:xfrm>
              <a:off x="5573761" y="2712974"/>
              <a:ext cx="105486" cy="157862"/>
            </a:xfrm>
            <a:custGeom>
              <a:avLst/>
              <a:gdLst/>
              <a:ahLst/>
              <a:cxnLst/>
              <a:rect l="l" t="t" r="r" b="b"/>
              <a:pathLst>
                <a:path w="3456" h="5172" extrusionOk="0">
                  <a:moveTo>
                    <a:pt x="1795" y="0"/>
                  </a:moveTo>
                  <a:cubicBezTo>
                    <a:pt x="1428" y="0"/>
                    <a:pt x="1146" y="103"/>
                    <a:pt x="1146" y="342"/>
                  </a:cubicBezTo>
                  <a:cubicBezTo>
                    <a:pt x="1146" y="780"/>
                    <a:pt x="1982" y="929"/>
                    <a:pt x="1982" y="929"/>
                  </a:cubicBezTo>
                  <a:cubicBezTo>
                    <a:pt x="1974" y="929"/>
                    <a:pt x="1965" y="929"/>
                    <a:pt x="1957" y="929"/>
                  </a:cubicBezTo>
                  <a:cubicBezTo>
                    <a:pt x="1428" y="929"/>
                    <a:pt x="927" y="1826"/>
                    <a:pt x="927" y="1826"/>
                  </a:cubicBezTo>
                  <a:lnTo>
                    <a:pt x="1" y="4793"/>
                  </a:lnTo>
                  <a:lnTo>
                    <a:pt x="1793" y="5171"/>
                  </a:lnTo>
                  <a:cubicBezTo>
                    <a:pt x="1793" y="5171"/>
                    <a:pt x="3157" y="2403"/>
                    <a:pt x="3237" y="1955"/>
                  </a:cubicBezTo>
                  <a:cubicBezTo>
                    <a:pt x="3327" y="1507"/>
                    <a:pt x="3456" y="462"/>
                    <a:pt x="2769" y="192"/>
                  </a:cubicBezTo>
                  <a:cubicBezTo>
                    <a:pt x="2462" y="71"/>
                    <a:pt x="2100" y="0"/>
                    <a:pt x="1795" y="0"/>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33" name="Google Shape;1078;p17">
              <a:extLst>
                <a:ext uri="{FF2B5EF4-FFF2-40B4-BE49-F238E27FC236}">
                  <a16:creationId xmlns:a16="http://schemas.microsoft.com/office/drawing/2014/main" id="{0179B93E-5C1C-2C1C-376C-CC1705ADD520}"/>
                </a:ext>
              </a:extLst>
            </p:cNvPr>
            <p:cNvSpPr/>
            <p:nvPr/>
          </p:nvSpPr>
          <p:spPr>
            <a:xfrm>
              <a:off x="5571350" y="2710838"/>
              <a:ext cx="109118" cy="162410"/>
            </a:xfrm>
            <a:custGeom>
              <a:avLst/>
              <a:gdLst/>
              <a:ahLst/>
              <a:cxnLst/>
              <a:rect l="l" t="t" r="r" b="b"/>
              <a:pathLst>
                <a:path w="3575" h="5321" extrusionOk="0">
                  <a:moveTo>
                    <a:pt x="1872" y="0"/>
                  </a:moveTo>
                  <a:cubicBezTo>
                    <a:pt x="1646" y="0"/>
                    <a:pt x="1446" y="37"/>
                    <a:pt x="1315" y="123"/>
                  </a:cubicBezTo>
                  <a:cubicBezTo>
                    <a:pt x="1215" y="193"/>
                    <a:pt x="1155" y="293"/>
                    <a:pt x="1155" y="412"/>
                  </a:cubicBezTo>
                  <a:cubicBezTo>
                    <a:pt x="1155" y="731"/>
                    <a:pt x="1503" y="900"/>
                    <a:pt x="1773" y="990"/>
                  </a:cubicBezTo>
                  <a:cubicBezTo>
                    <a:pt x="1324" y="1198"/>
                    <a:pt x="966" y="1826"/>
                    <a:pt x="946" y="1856"/>
                  </a:cubicBezTo>
                  <a:cubicBezTo>
                    <a:pt x="926" y="1896"/>
                    <a:pt x="936" y="1935"/>
                    <a:pt x="966" y="1955"/>
                  </a:cubicBezTo>
                  <a:cubicBezTo>
                    <a:pt x="979" y="1962"/>
                    <a:pt x="992" y="1965"/>
                    <a:pt x="1005" y="1965"/>
                  </a:cubicBezTo>
                  <a:cubicBezTo>
                    <a:pt x="1030" y="1965"/>
                    <a:pt x="1052" y="1952"/>
                    <a:pt x="1065" y="1926"/>
                  </a:cubicBezTo>
                  <a:cubicBezTo>
                    <a:pt x="1075" y="1916"/>
                    <a:pt x="1557" y="1069"/>
                    <a:pt x="2036" y="1069"/>
                  </a:cubicBezTo>
                  <a:cubicBezTo>
                    <a:pt x="2044" y="1069"/>
                    <a:pt x="2053" y="1069"/>
                    <a:pt x="2061" y="1069"/>
                  </a:cubicBezTo>
                  <a:lnTo>
                    <a:pt x="2071" y="930"/>
                  </a:lnTo>
                  <a:cubicBezTo>
                    <a:pt x="1862" y="890"/>
                    <a:pt x="1304" y="721"/>
                    <a:pt x="1304" y="412"/>
                  </a:cubicBezTo>
                  <a:cubicBezTo>
                    <a:pt x="1304" y="342"/>
                    <a:pt x="1335" y="293"/>
                    <a:pt x="1394" y="243"/>
                  </a:cubicBezTo>
                  <a:cubicBezTo>
                    <a:pt x="1500" y="175"/>
                    <a:pt x="1678" y="141"/>
                    <a:pt x="1889" y="141"/>
                  </a:cubicBezTo>
                  <a:cubicBezTo>
                    <a:pt x="2174" y="141"/>
                    <a:pt x="2519" y="202"/>
                    <a:pt x="2828" y="322"/>
                  </a:cubicBezTo>
                  <a:cubicBezTo>
                    <a:pt x="3426" y="561"/>
                    <a:pt x="3346" y="1488"/>
                    <a:pt x="3246" y="2005"/>
                  </a:cubicBezTo>
                  <a:cubicBezTo>
                    <a:pt x="3176" y="2413"/>
                    <a:pt x="2012" y="4794"/>
                    <a:pt x="1832" y="5162"/>
                  </a:cubicBezTo>
                  <a:lnTo>
                    <a:pt x="89" y="4794"/>
                  </a:lnTo>
                  <a:cubicBezTo>
                    <a:pt x="85" y="4792"/>
                    <a:pt x="81" y="4792"/>
                    <a:pt x="77" y="4792"/>
                  </a:cubicBezTo>
                  <a:cubicBezTo>
                    <a:pt x="50" y="4792"/>
                    <a:pt x="19" y="4819"/>
                    <a:pt x="10" y="4853"/>
                  </a:cubicBezTo>
                  <a:cubicBezTo>
                    <a:pt x="0" y="4883"/>
                    <a:pt x="30" y="4923"/>
                    <a:pt x="60" y="4933"/>
                  </a:cubicBezTo>
                  <a:lnTo>
                    <a:pt x="1912" y="5321"/>
                  </a:lnTo>
                  <a:lnTo>
                    <a:pt x="1932" y="5272"/>
                  </a:lnTo>
                  <a:cubicBezTo>
                    <a:pt x="1992" y="5162"/>
                    <a:pt x="3306" y="2483"/>
                    <a:pt x="3386" y="2035"/>
                  </a:cubicBezTo>
                  <a:cubicBezTo>
                    <a:pt x="3495" y="1468"/>
                    <a:pt x="3575" y="472"/>
                    <a:pt x="2878" y="193"/>
                  </a:cubicBezTo>
                  <a:cubicBezTo>
                    <a:pt x="2573" y="76"/>
                    <a:pt x="2196" y="0"/>
                    <a:pt x="1872"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34" name="Google Shape;1079;p17">
              <a:extLst>
                <a:ext uri="{FF2B5EF4-FFF2-40B4-BE49-F238E27FC236}">
                  <a16:creationId xmlns:a16="http://schemas.microsoft.com/office/drawing/2014/main" id="{DDF491CD-9AEB-75AC-38F4-0A2CFEE6A91E}"/>
                </a:ext>
              </a:extLst>
            </p:cNvPr>
            <p:cNvSpPr/>
            <p:nvPr/>
          </p:nvSpPr>
          <p:spPr>
            <a:xfrm>
              <a:off x="5341845" y="2775669"/>
              <a:ext cx="462019" cy="420814"/>
            </a:xfrm>
            <a:custGeom>
              <a:avLst/>
              <a:gdLst/>
              <a:ahLst/>
              <a:cxnLst/>
              <a:rect l="l" t="t" r="r" b="b"/>
              <a:pathLst>
                <a:path w="15137" h="13787" extrusionOk="0">
                  <a:moveTo>
                    <a:pt x="6145" y="1"/>
                  </a:moveTo>
                  <a:cubicBezTo>
                    <a:pt x="1" y="5786"/>
                    <a:pt x="648" y="13364"/>
                    <a:pt x="4442" y="13762"/>
                  </a:cubicBezTo>
                  <a:cubicBezTo>
                    <a:pt x="4594" y="13779"/>
                    <a:pt x="4751" y="13787"/>
                    <a:pt x="4912" y="13787"/>
                  </a:cubicBezTo>
                  <a:cubicBezTo>
                    <a:pt x="8778" y="13787"/>
                    <a:pt x="15136" y="9281"/>
                    <a:pt x="15136" y="9281"/>
                  </a:cubicBezTo>
                  <a:lnTo>
                    <a:pt x="13643" y="6692"/>
                  </a:lnTo>
                  <a:lnTo>
                    <a:pt x="9700" y="6613"/>
                  </a:lnTo>
                  <a:lnTo>
                    <a:pt x="11064" y="1514"/>
                  </a:lnTo>
                  <a:lnTo>
                    <a:pt x="6145" y="1"/>
                  </a:ln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35" name="Google Shape;1080;p17">
              <a:extLst>
                <a:ext uri="{FF2B5EF4-FFF2-40B4-BE49-F238E27FC236}">
                  <a16:creationId xmlns:a16="http://schemas.microsoft.com/office/drawing/2014/main" id="{101119DB-81C2-61FA-AD10-27D5425ECB33}"/>
                </a:ext>
              </a:extLst>
            </p:cNvPr>
            <p:cNvSpPr/>
            <p:nvPr/>
          </p:nvSpPr>
          <p:spPr>
            <a:xfrm>
              <a:off x="5507525" y="2985393"/>
              <a:ext cx="132223" cy="57169"/>
            </a:xfrm>
            <a:custGeom>
              <a:avLst/>
              <a:gdLst/>
              <a:ahLst/>
              <a:cxnLst/>
              <a:rect l="l" t="t" r="r" b="b"/>
              <a:pathLst>
                <a:path w="4332" h="1873" extrusionOk="0">
                  <a:moveTo>
                    <a:pt x="946" y="1"/>
                  </a:moveTo>
                  <a:cubicBezTo>
                    <a:pt x="428" y="1"/>
                    <a:pt x="0" y="419"/>
                    <a:pt x="0" y="937"/>
                  </a:cubicBezTo>
                  <a:cubicBezTo>
                    <a:pt x="0" y="1455"/>
                    <a:pt x="428" y="1873"/>
                    <a:pt x="946" y="1873"/>
                  </a:cubicBezTo>
                  <a:lnTo>
                    <a:pt x="3395" y="1873"/>
                  </a:lnTo>
                  <a:cubicBezTo>
                    <a:pt x="3913" y="1873"/>
                    <a:pt x="4331" y="1455"/>
                    <a:pt x="4331" y="937"/>
                  </a:cubicBezTo>
                  <a:cubicBezTo>
                    <a:pt x="4331" y="419"/>
                    <a:pt x="3913" y="1"/>
                    <a:pt x="3395" y="1"/>
                  </a:cubicBezTo>
                  <a:close/>
                </a:path>
              </a:pathLst>
            </a:custGeom>
            <a:solidFill>
              <a:srgbClr val="CF3711"/>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36" name="Google Shape;1081;p17">
              <a:extLst>
                <a:ext uri="{FF2B5EF4-FFF2-40B4-BE49-F238E27FC236}">
                  <a16:creationId xmlns:a16="http://schemas.microsoft.com/office/drawing/2014/main" id="{014A77DE-4683-7E0C-522E-4595F10A5601}"/>
                </a:ext>
              </a:extLst>
            </p:cNvPr>
            <p:cNvSpPr/>
            <p:nvPr/>
          </p:nvSpPr>
          <p:spPr>
            <a:xfrm>
              <a:off x="5408722" y="2899684"/>
              <a:ext cx="112811" cy="57169"/>
            </a:xfrm>
            <a:custGeom>
              <a:avLst/>
              <a:gdLst/>
              <a:ahLst/>
              <a:cxnLst/>
              <a:rect l="l" t="t" r="r" b="b"/>
              <a:pathLst>
                <a:path w="3696" h="1873" extrusionOk="0">
                  <a:moveTo>
                    <a:pt x="807" y="1"/>
                  </a:moveTo>
                  <a:cubicBezTo>
                    <a:pt x="478" y="608"/>
                    <a:pt x="210" y="1225"/>
                    <a:pt x="0" y="1823"/>
                  </a:cubicBezTo>
                  <a:cubicBezTo>
                    <a:pt x="91" y="1853"/>
                    <a:pt x="200" y="1873"/>
                    <a:pt x="299" y="1873"/>
                  </a:cubicBezTo>
                  <a:lnTo>
                    <a:pt x="2759" y="1873"/>
                  </a:lnTo>
                  <a:cubicBezTo>
                    <a:pt x="3277" y="1873"/>
                    <a:pt x="3695" y="1454"/>
                    <a:pt x="3695" y="937"/>
                  </a:cubicBezTo>
                  <a:cubicBezTo>
                    <a:pt x="3695" y="419"/>
                    <a:pt x="3277" y="1"/>
                    <a:pt x="2759" y="1"/>
                  </a:cubicBezTo>
                  <a:close/>
                </a:path>
              </a:pathLst>
            </a:custGeom>
            <a:solidFill>
              <a:srgbClr val="CF3711"/>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37" name="Google Shape;1082;p17">
              <a:extLst>
                <a:ext uri="{FF2B5EF4-FFF2-40B4-BE49-F238E27FC236}">
                  <a16:creationId xmlns:a16="http://schemas.microsoft.com/office/drawing/2014/main" id="{B7E1DCEB-8910-F0B3-7DCA-C48C23952E28}"/>
                </a:ext>
              </a:extLst>
            </p:cNvPr>
            <p:cNvSpPr/>
            <p:nvPr/>
          </p:nvSpPr>
          <p:spPr>
            <a:xfrm>
              <a:off x="5389584" y="3067745"/>
              <a:ext cx="109118" cy="57504"/>
            </a:xfrm>
            <a:custGeom>
              <a:avLst/>
              <a:gdLst/>
              <a:ahLst/>
              <a:cxnLst/>
              <a:rect l="l" t="t" r="r" b="b"/>
              <a:pathLst>
                <a:path w="3575" h="1884" extrusionOk="0">
                  <a:moveTo>
                    <a:pt x="189" y="1"/>
                  </a:moveTo>
                  <a:cubicBezTo>
                    <a:pt x="120" y="1"/>
                    <a:pt x="60" y="11"/>
                    <a:pt x="1" y="21"/>
                  </a:cubicBezTo>
                  <a:cubicBezTo>
                    <a:pt x="20" y="708"/>
                    <a:pt x="130" y="1326"/>
                    <a:pt x="319" y="1883"/>
                  </a:cubicBezTo>
                  <a:lnTo>
                    <a:pt x="2639" y="1883"/>
                  </a:lnTo>
                  <a:cubicBezTo>
                    <a:pt x="3157" y="1883"/>
                    <a:pt x="3575" y="1455"/>
                    <a:pt x="3575" y="937"/>
                  </a:cubicBezTo>
                  <a:cubicBezTo>
                    <a:pt x="3575" y="419"/>
                    <a:pt x="3157" y="1"/>
                    <a:pt x="2639" y="1"/>
                  </a:cubicBezTo>
                  <a:close/>
                </a:path>
              </a:pathLst>
            </a:custGeom>
            <a:solidFill>
              <a:srgbClr val="CF3711"/>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38" name="Google Shape;1083;p17">
              <a:extLst>
                <a:ext uri="{FF2B5EF4-FFF2-40B4-BE49-F238E27FC236}">
                  <a16:creationId xmlns:a16="http://schemas.microsoft.com/office/drawing/2014/main" id="{AE2174A8-BABE-2D44-69AD-C6B131F32FB6}"/>
                </a:ext>
              </a:extLst>
            </p:cNvPr>
            <p:cNvSpPr/>
            <p:nvPr/>
          </p:nvSpPr>
          <p:spPr>
            <a:xfrm>
              <a:off x="5666765" y="3047691"/>
              <a:ext cx="129507" cy="57169"/>
            </a:xfrm>
            <a:custGeom>
              <a:avLst/>
              <a:gdLst/>
              <a:ahLst/>
              <a:cxnLst/>
              <a:rect l="l" t="t" r="r" b="b"/>
              <a:pathLst>
                <a:path w="4243" h="1873" extrusionOk="0">
                  <a:moveTo>
                    <a:pt x="937" y="1"/>
                  </a:moveTo>
                  <a:cubicBezTo>
                    <a:pt x="419" y="1"/>
                    <a:pt x="1" y="419"/>
                    <a:pt x="1" y="937"/>
                  </a:cubicBezTo>
                  <a:cubicBezTo>
                    <a:pt x="1" y="1454"/>
                    <a:pt x="419" y="1873"/>
                    <a:pt x="937" y="1873"/>
                  </a:cubicBezTo>
                  <a:lnTo>
                    <a:pt x="2141" y="1873"/>
                  </a:lnTo>
                  <a:cubicBezTo>
                    <a:pt x="3108" y="1295"/>
                    <a:pt x="3864" y="797"/>
                    <a:pt x="4243" y="549"/>
                  </a:cubicBezTo>
                  <a:cubicBezTo>
                    <a:pt x="4093" y="220"/>
                    <a:pt x="3765" y="1"/>
                    <a:pt x="3386" y="1"/>
                  </a:cubicBezTo>
                  <a:close/>
                </a:path>
              </a:pathLst>
            </a:custGeom>
            <a:solidFill>
              <a:srgbClr val="CF3711"/>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39" name="Google Shape;1084;p17">
              <a:extLst>
                <a:ext uri="{FF2B5EF4-FFF2-40B4-BE49-F238E27FC236}">
                  <a16:creationId xmlns:a16="http://schemas.microsoft.com/office/drawing/2014/main" id="{42346582-F70D-C4DE-6535-55159C638E13}"/>
                </a:ext>
              </a:extLst>
            </p:cNvPr>
            <p:cNvSpPr/>
            <p:nvPr/>
          </p:nvSpPr>
          <p:spPr>
            <a:xfrm>
              <a:off x="5530601" y="3127326"/>
              <a:ext cx="129507" cy="57169"/>
            </a:xfrm>
            <a:custGeom>
              <a:avLst/>
              <a:gdLst/>
              <a:ahLst/>
              <a:cxnLst/>
              <a:rect l="l" t="t" r="r" b="b"/>
              <a:pathLst>
                <a:path w="4243" h="1873" extrusionOk="0">
                  <a:moveTo>
                    <a:pt x="937" y="1"/>
                  </a:moveTo>
                  <a:cubicBezTo>
                    <a:pt x="419" y="1"/>
                    <a:pt x="1" y="419"/>
                    <a:pt x="1" y="937"/>
                  </a:cubicBezTo>
                  <a:cubicBezTo>
                    <a:pt x="1" y="1454"/>
                    <a:pt x="419" y="1873"/>
                    <a:pt x="937" y="1873"/>
                  </a:cubicBezTo>
                  <a:lnTo>
                    <a:pt x="1026" y="1873"/>
                  </a:lnTo>
                  <a:cubicBezTo>
                    <a:pt x="2092" y="1554"/>
                    <a:pt x="3207" y="1076"/>
                    <a:pt x="4243" y="558"/>
                  </a:cubicBezTo>
                  <a:cubicBezTo>
                    <a:pt x="4103" y="230"/>
                    <a:pt x="3774" y="1"/>
                    <a:pt x="3386" y="1"/>
                  </a:cubicBezTo>
                  <a:close/>
                </a:path>
              </a:pathLst>
            </a:custGeom>
            <a:solidFill>
              <a:srgbClr val="CF3711"/>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40" name="Google Shape;1085;p17">
              <a:extLst>
                <a:ext uri="{FF2B5EF4-FFF2-40B4-BE49-F238E27FC236}">
                  <a16:creationId xmlns:a16="http://schemas.microsoft.com/office/drawing/2014/main" id="{AC6DB080-A2B1-BB25-36DF-BFC0C3A05C0C}"/>
                </a:ext>
              </a:extLst>
            </p:cNvPr>
            <p:cNvSpPr/>
            <p:nvPr/>
          </p:nvSpPr>
          <p:spPr>
            <a:xfrm>
              <a:off x="5368920" y="2773257"/>
              <a:ext cx="428566" cy="425514"/>
            </a:xfrm>
            <a:custGeom>
              <a:avLst/>
              <a:gdLst/>
              <a:ahLst/>
              <a:cxnLst/>
              <a:rect l="l" t="t" r="r" b="b"/>
              <a:pathLst>
                <a:path w="14041" h="13941" extrusionOk="0">
                  <a:moveTo>
                    <a:pt x="5278" y="160"/>
                  </a:moveTo>
                  <a:lnTo>
                    <a:pt x="10097" y="1643"/>
                  </a:lnTo>
                  <a:lnTo>
                    <a:pt x="9032" y="6294"/>
                  </a:lnTo>
                  <a:lnTo>
                    <a:pt x="13383" y="6473"/>
                  </a:lnTo>
                  <a:lnTo>
                    <a:pt x="13881" y="9529"/>
                  </a:lnTo>
                  <a:cubicBezTo>
                    <a:pt x="13632" y="9699"/>
                    <a:pt x="12079" y="10774"/>
                    <a:pt x="10147" y="11790"/>
                  </a:cubicBezTo>
                  <a:cubicBezTo>
                    <a:pt x="7654" y="13108"/>
                    <a:pt x="5557" y="13797"/>
                    <a:pt x="4037" y="13797"/>
                  </a:cubicBezTo>
                  <a:cubicBezTo>
                    <a:pt x="3869" y="13797"/>
                    <a:pt x="3708" y="13788"/>
                    <a:pt x="3555" y="13771"/>
                  </a:cubicBezTo>
                  <a:cubicBezTo>
                    <a:pt x="2400" y="13652"/>
                    <a:pt x="1504" y="12835"/>
                    <a:pt x="1056" y="11491"/>
                  </a:cubicBezTo>
                  <a:cubicBezTo>
                    <a:pt x="149" y="8803"/>
                    <a:pt x="1085" y="4123"/>
                    <a:pt x="5278" y="160"/>
                  </a:cubicBezTo>
                  <a:close/>
                  <a:moveTo>
                    <a:pt x="5238" y="0"/>
                  </a:moveTo>
                  <a:lnTo>
                    <a:pt x="5208" y="30"/>
                  </a:lnTo>
                  <a:cubicBezTo>
                    <a:pt x="956" y="4043"/>
                    <a:pt x="0" y="8803"/>
                    <a:pt x="917" y="11531"/>
                  </a:cubicBezTo>
                  <a:cubicBezTo>
                    <a:pt x="1395" y="12935"/>
                    <a:pt x="2320" y="13782"/>
                    <a:pt x="3545" y="13921"/>
                  </a:cubicBezTo>
                  <a:cubicBezTo>
                    <a:pt x="3705" y="13931"/>
                    <a:pt x="3864" y="13941"/>
                    <a:pt x="4033" y="13941"/>
                  </a:cubicBezTo>
                  <a:cubicBezTo>
                    <a:pt x="7857" y="13941"/>
                    <a:pt x="13941" y="9659"/>
                    <a:pt x="14001" y="9619"/>
                  </a:cubicBezTo>
                  <a:lnTo>
                    <a:pt x="14041" y="9589"/>
                  </a:lnTo>
                  <a:lnTo>
                    <a:pt x="13503" y="6343"/>
                  </a:lnTo>
                  <a:lnTo>
                    <a:pt x="9211" y="6154"/>
                  </a:lnTo>
                  <a:lnTo>
                    <a:pt x="10266" y="1543"/>
                  </a:lnTo>
                  <a:lnTo>
                    <a:pt x="5238" y="0"/>
                  </a:ln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41" name="Google Shape;1086;p17">
              <a:extLst>
                <a:ext uri="{FF2B5EF4-FFF2-40B4-BE49-F238E27FC236}">
                  <a16:creationId xmlns:a16="http://schemas.microsoft.com/office/drawing/2014/main" id="{89F04F6B-C359-847A-6F23-36611BCCB874}"/>
                </a:ext>
              </a:extLst>
            </p:cNvPr>
            <p:cNvSpPr/>
            <p:nvPr/>
          </p:nvSpPr>
          <p:spPr>
            <a:xfrm>
              <a:off x="5572845" y="2936159"/>
              <a:ext cx="108538" cy="41358"/>
            </a:xfrm>
            <a:custGeom>
              <a:avLst/>
              <a:gdLst/>
              <a:ahLst/>
              <a:cxnLst/>
              <a:rect l="l" t="t" r="r" b="b"/>
              <a:pathLst>
                <a:path w="3556" h="1355" extrusionOk="0">
                  <a:moveTo>
                    <a:pt x="3486" y="1"/>
                  </a:moveTo>
                  <a:cubicBezTo>
                    <a:pt x="1753" y="140"/>
                    <a:pt x="60" y="1215"/>
                    <a:pt x="40" y="1225"/>
                  </a:cubicBezTo>
                  <a:cubicBezTo>
                    <a:pt x="11" y="1245"/>
                    <a:pt x="1" y="1285"/>
                    <a:pt x="21" y="1325"/>
                  </a:cubicBezTo>
                  <a:cubicBezTo>
                    <a:pt x="31" y="1344"/>
                    <a:pt x="60" y="1355"/>
                    <a:pt x="80" y="1355"/>
                  </a:cubicBezTo>
                  <a:cubicBezTo>
                    <a:pt x="91" y="1355"/>
                    <a:pt x="111" y="1355"/>
                    <a:pt x="120" y="1344"/>
                  </a:cubicBezTo>
                  <a:cubicBezTo>
                    <a:pt x="140" y="1335"/>
                    <a:pt x="1803" y="279"/>
                    <a:pt x="3496" y="140"/>
                  </a:cubicBezTo>
                  <a:cubicBezTo>
                    <a:pt x="3536" y="140"/>
                    <a:pt x="3556" y="110"/>
                    <a:pt x="3556" y="70"/>
                  </a:cubicBezTo>
                  <a:cubicBezTo>
                    <a:pt x="3556" y="30"/>
                    <a:pt x="3516" y="1"/>
                    <a:pt x="3486"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42" name="Google Shape;1087;p17">
              <a:extLst>
                <a:ext uri="{FF2B5EF4-FFF2-40B4-BE49-F238E27FC236}">
                  <a16:creationId xmlns:a16="http://schemas.microsoft.com/office/drawing/2014/main" id="{041B54B4-1175-A00B-5D4D-390ECFA0D70C}"/>
                </a:ext>
              </a:extLst>
            </p:cNvPr>
            <p:cNvSpPr/>
            <p:nvPr/>
          </p:nvSpPr>
          <p:spPr>
            <a:xfrm>
              <a:off x="6411104" y="3095704"/>
              <a:ext cx="89400" cy="187256"/>
            </a:xfrm>
            <a:custGeom>
              <a:avLst/>
              <a:gdLst/>
              <a:ahLst/>
              <a:cxnLst/>
              <a:rect l="l" t="t" r="r" b="b"/>
              <a:pathLst>
                <a:path w="2929" h="6135" extrusionOk="0">
                  <a:moveTo>
                    <a:pt x="1" y="1"/>
                  </a:moveTo>
                  <a:lnTo>
                    <a:pt x="80" y="6135"/>
                  </a:lnTo>
                  <a:lnTo>
                    <a:pt x="2928" y="6135"/>
                  </a:lnTo>
                  <a:lnTo>
                    <a:pt x="2859" y="1"/>
                  </a:ln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43" name="Google Shape;1088;p17">
              <a:extLst>
                <a:ext uri="{FF2B5EF4-FFF2-40B4-BE49-F238E27FC236}">
                  <a16:creationId xmlns:a16="http://schemas.microsoft.com/office/drawing/2014/main" id="{53B0F616-9BFA-CADC-F51A-7F473D9EB6C3}"/>
                </a:ext>
              </a:extLst>
            </p:cNvPr>
            <p:cNvSpPr/>
            <p:nvPr/>
          </p:nvSpPr>
          <p:spPr>
            <a:xfrm>
              <a:off x="6408998" y="3093598"/>
              <a:ext cx="93643" cy="191498"/>
            </a:xfrm>
            <a:custGeom>
              <a:avLst/>
              <a:gdLst/>
              <a:ahLst/>
              <a:cxnLst/>
              <a:rect l="l" t="t" r="r" b="b"/>
              <a:pathLst>
                <a:path w="3068" h="6274" extrusionOk="0">
                  <a:moveTo>
                    <a:pt x="2858" y="140"/>
                  </a:moveTo>
                  <a:lnTo>
                    <a:pt x="2928" y="6135"/>
                  </a:lnTo>
                  <a:lnTo>
                    <a:pt x="219" y="6135"/>
                  </a:lnTo>
                  <a:lnTo>
                    <a:pt x="140" y="140"/>
                  </a:lnTo>
                  <a:close/>
                  <a:moveTo>
                    <a:pt x="0" y="1"/>
                  </a:moveTo>
                  <a:lnTo>
                    <a:pt x="80" y="6274"/>
                  </a:lnTo>
                  <a:lnTo>
                    <a:pt x="3067" y="6274"/>
                  </a:lnTo>
                  <a:lnTo>
                    <a:pt x="2997" y="1"/>
                  </a:ln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44" name="Google Shape;1089;p17">
              <a:extLst>
                <a:ext uri="{FF2B5EF4-FFF2-40B4-BE49-F238E27FC236}">
                  <a16:creationId xmlns:a16="http://schemas.microsoft.com/office/drawing/2014/main" id="{688EA33E-F2E0-E03F-DE6D-FBF4A990DE4C}"/>
                </a:ext>
              </a:extLst>
            </p:cNvPr>
            <p:cNvSpPr/>
            <p:nvPr/>
          </p:nvSpPr>
          <p:spPr>
            <a:xfrm>
              <a:off x="5907776" y="2947392"/>
              <a:ext cx="535884" cy="370421"/>
            </a:xfrm>
            <a:custGeom>
              <a:avLst/>
              <a:gdLst/>
              <a:ahLst/>
              <a:cxnLst/>
              <a:rect l="l" t="t" r="r" b="b"/>
              <a:pathLst>
                <a:path w="17557" h="12136" extrusionOk="0">
                  <a:moveTo>
                    <a:pt x="6065" y="1"/>
                  </a:moveTo>
                  <a:lnTo>
                    <a:pt x="1" y="5756"/>
                  </a:lnTo>
                  <a:cubicBezTo>
                    <a:pt x="1" y="5756"/>
                    <a:pt x="5607" y="11651"/>
                    <a:pt x="7170" y="11990"/>
                  </a:cubicBezTo>
                  <a:cubicBezTo>
                    <a:pt x="7688" y="12099"/>
                    <a:pt x="9015" y="12136"/>
                    <a:pt x="10553" y="12136"/>
                  </a:cubicBezTo>
                  <a:cubicBezTo>
                    <a:pt x="13631" y="12136"/>
                    <a:pt x="17557" y="11990"/>
                    <a:pt x="17557" y="11990"/>
                  </a:cubicBezTo>
                  <a:lnTo>
                    <a:pt x="17327" y="3307"/>
                  </a:lnTo>
                  <a:lnTo>
                    <a:pt x="7420" y="3048"/>
                  </a:lnTo>
                  <a:lnTo>
                    <a:pt x="6065" y="1"/>
                  </a:lnTo>
                  <a:close/>
                </a:path>
              </a:pathLst>
            </a:custGeom>
            <a:solidFill>
              <a:srgbClr val="2371AD"/>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45" name="Google Shape;1090;p17">
              <a:extLst>
                <a:ext uri="{FF2B5EF4-FFF2-40B4-BE49-F238E27FC236}">
                  <a16:creationId xmlns:a16="http://schemas.microsoft.com/office/drawing/2014/main" id="{C4AC5801-39DB-995D-B0BF-867D85F1ABC9}"/>
                </a:ext>
              </a:extLst>
            </p:cNvPr>
            <p:cNvSpPr/>
            <p:nvPr/>
          </p:nvSpPr>
          <p:spPr>
            <a:xfrm>
              <a:off x="5945778" y="2957129"/>
              <a:ext cx="496357" cy="360196"/>
            </a:xfrm>
            <a:custGeom>
              <a:avLst/>
              <a:gdLst/>
              <a:ahLst/>
              <a:cxnLst/>
              <a:rect l="l" t="t" r="r" b="b"/>
              <a:pathLst>
                <a:path w="16262" h="11801" extrusionOk="0">
                  <a:moveTo>
                    <a:pt x="4960" y="3963"/>
                  </a:moveTo>
                  <a:lnTo>
                    <a:pt x="4960" y="6712"/>
                  </a:lnTo>
                  <a:lnTo>
                    <a:pt x="2112" y="6712"/>
                  </a:lnTo>
                  <a:lnTo>
                    <a:pt x="2112" y="3963"/>
                  </a:lnTo>
                  <a:close/>
                  <a:moveTo>
                    <a:pt x="7947" y="3963"/>
                  </a:moveTo>
                  <a:lnTo>
                    <a:pt x="7947" y="6712"/>
                  </a:lnTo>
                  <a:lnTo>
                    <a:pt x="5099" y="6712"/>
                  </a:lnTo>
                  <a:lnTo>
                    <a:pt x="5099" y="3963"/>
                  </a:lnTo>
                  <a:close/>
                  <a:moveTo>
                    <a:pt x="10934" y="3963"/>
                  </a:moveTo>
                  <a:lnTo>
                    <a:pt x="10934" y="6712"/>
                  </a:lnTo>
                  <a:lnTo>
                    <a:pt x="8087" y="6712"/>
                  </a:lnTo>
                  <a:lnTo>
                    <a:pt x="8087" y="3963"/>
                  </a:lnTo>
                  <a:close/>
                  <a:moveTo>
                    <a:pt x="13922" y="3963"/>
                  </a:moveTo>
                  <a:lnTo>
                    <a:pt x="13922" y="6712"/>
                  </a:lnTo>
                  <a:lnTo>
                    <a:pt x="11074" y="6712"/>
                  </a:lnTo>
                  <a:lnTo>
                    <a:pt x="11074" y="3963"/>
                  </a:lnTo>
                  <a:close/>
                  <a:moveTo>
                    <a:pt x="7947" y="6851"/>
                  </a:moveTo>
                  <a:lnTo>
                    <a:pt x="7947" y="9590"/>
                  </a:lnTo>
                  <a:lnTo>
                    <a:pt x="5099" y="9590"/>
                  </a:lnTo>
                  <a:lnTo>
                    <a:pt x="5099" y="6851"/>
                  </a:lnTo>
                  <a:close/>
                  <a:moveTo>
                    <a:pt x="10934" y="6851"/>
                  </a:moveTo>
                  <a:lnTo>
                    <a:pt x="10934" y="9590"/>
                  </a:lnTo>
                  <a:lnTo>
                    <a:pt x="8087" y="9590"/>
                  </a:lnTo>
                  <a:lnTo>
                    <a:pt x="8087" y="6851"/>
                  </a:lnTo>
                  <a:close/>
                  <a:moveTo>
                    <a:pt x="13922" y="6851"/>
                  </a:moveTo>
                  <a:lnTo>
                    <a:pt x="13922" y="9590"/>
                  </a:lnTo>
                  <a:lnTo>
                    <a:pt x="11074" y="9590"/>
                  </a:lnTo>
                  <a:lnTo>
                    <a:pt x="11074" y="6851"/>
                  </a:lnTo>
                  <a:close/>
                  <a:moveTo>
                    <a:pt x="4960" y="0"/>
                  </a:moveTo>
                  <a:lnTo>
                    <a:pt x="4960" y="936"/>
                  </a:lnTo>
                  <a:lnTo>
                    <a:pt x="3496" y="936"/>
                  </a:lnTo>
                  <a:lnTo>
                    <a:pt x="3347" y="1076"/>
                  </a:lnTo>
                  <a:lnTo>
                    <a:pt x="4960" y="1076"/>
                  </a:lnTo>
                  <a:lnTo>
                    <a:pt x="4960" y="3824"/>
                  </a:lnTo>
                  <a:lnTo>
                    <a:pt x="2112" y="3824"/>
                  </a:lnTo>
                  <a:lnTo>
                    <a:pt x="2112" y="2251"/>
                  </a:lnTo>
                  <a:lnTo>
                    <a:pt x="1973" y="2390"/>
                  </a:lnTo>
                  <a:lnTo>
                    <a:pt x="1973" y="3824"/>
                  </a:lnTo>
                  <a:lnTo>
                    <a:pt x="459" y="3824"/>
                  </a:lnTo>
                  <a:lnTo>
                    <a:pt x="309" y="3963"/>
                  </a:lnTo>
                  <a:lnTo>
                    <a:pt x="1973" y="3963"/>
                  </a:lnTo>
                  <a:lnTo>
                    <a:pt x="1973" y="6712"/>
                  </a:lnTo>
                  <a:lnTo>
                    <a:pt x="1" y="6712"/>
                  </a:lnTo>
                  <a:cubicBezTo>
                    <a:pt x="50" y="6752"/>
                    <a:pt x="90" y="6802"/>
                    <a:pt x="140" y="6851"/>
                  </a:cubicBezTo>
                  <a:lnTo>
                    <a:pt x="1973" y="6851"/>
                  </a:lnTo>
                  <a:lnTo>
                    <a:pt x="1973" y="8634"/>
                  </a:lnTo>
                  <a:cubicBezTo>
                    <a:pt x="2012" y="8674"/>
                    <a:pt x="2062" y="8714"/>
                    <a:pt x="2112" y="8763"/>
                  </a:cubicBezTo>
                  <a:lnTo>
                    <a:pt x="2112" y="6851"/>
                  </a:lnTo>
                  <a:lnTo>
                    <a:pt x="4960" y="6851"/>
                  </a:lnTo>
                  <a:lnTo>
                    <a:pt x="4960" y="9590"/>
                  </a:lnTo>
                  <a:lnTo>
                    <a:pt x="3018" y="9590"/>
                  </a:lnTo>
                  <a:cubicBezTo>
                    <a:pt x="3077" y="9639"/>
                    <a:pt x="3128" y="9689"/>
                    <a:pt x="3177" y="9739"/>
                  </a:cubicBezTo>
                  <a:lnTo>
                    <a:pt x="4960" y="9739"/>
                  </a:lnTo>
                  <a:lnTo>
                    <a:pt x="4960" y="11163"/>
                  </a:lnTo>
                  <a:cubicBezTo>
                    <a:pt x="5009" y="11203"/>
                    <a:pt x="5049" y="11232"/>
                    <a:pt x="5099" y="11263"/>
                  </a:cubicBezTo>
                  <a:lnTo>
                    <a:pt x="5099" y="9739"/>
                  </a:lnTo>
                  <a:lnTo>
                    <a:pt x="7947" y="9739"/>
                  </a:lnTo>
                  <a:lnTo>
                    <a:pt x="7947" y="11800"/>
                  </a:lnTo>
                  <a:lnTo>
                    <a:pt x="8087" y="11800"/>
                  </a:lnTo>
                  <a:lnTo>
                    <a:pt x="8087" y="9739"/>
                  </a:lnTo>
                  <a:lnTo>
                    <a:pt x="10934" y="9739"/>
                  </a:lnTo>
                  <a:lnTo>
                    <a:pt x="10934" y="11800"/>
                  </a:lnTo>
                  <a:lnTo>
                    <a:pt x="11074" y="11800"/>
                  </a:lnTo>
                  <a:lnTo>
                    <a:pt x="11074" y="9739"/>
                  </a:lnTo>
                  <a:lnTo>
                    <a:pt x="13922" y="9739"/>
                  </a:lnTo>
                  <a:lnTo>
                    <a:pt x="13922" y="11741"/>
                  </a:lnTo>
                  <a:lnTo>
                    <a:pt x="14061" y="11741"/>
                  </a:lnTo>
                  <a:lnTo>
                    <a:pt x="14061" y="9739"/>
                  </a:lnTo>
                  <a:lnTo>
                    <a:pt x="16261" y="9739"/>
                  </a:lnTo>
                  <a:lnTo>
                    <a:pt x="16261" y="9590"/>
                  </a:lnTo>
                  <a:lnTo>
                    <a:pt x="14061" y="9590"/>
                  </a:lnTo>
                  <a:lnTo>
                    <a:pt x="14061" y="6851"/>
                  </a:lnTo>
                  <a:lnTo>
                    <a:pt x="16192" y="6851"/>
                  </a:lnTo>
                  <a:lnTo>
                    <a:pt x="16182" y="6712"/>
                  </a:lnTo>
                  <a:lnTo>
                    <a:pt x="14061" y="6712"/>
                  </a:lnTo>
                  <a:lnTo>
                    <a:pt x="14061" y="3963"/>
                  </a:lnTo>
                  <a:lnTo>
                    <a:pt x="16112" y="3963"/>
                  </a:lnTo>
                  <a:lnTo>
                    <a:pt x="16112" y="3824"/>
                  </a:lnTo>
                  <a:lnTo>
                    <a:pt x="14061" y="3824"/>
                  </a:lnTo>
                  <a:lnTo>
                    <a:pt x="14061" y="2928"/>
                  </a:lnTo>
                  <a:lnTo>
                    <a:pt x="13922" y="2928"/>
                  </a:lnTo>
                  <a:lnTo>
                    <a:pt x="13922" y="3824"/>
                  </a:lnTo>
                  <a:lnTo>
                    <a:pt x="11074" y="3824"/>
                  </a:lnTo>
                  <a:lnTo>
                    <a:pt x="11074" y="2848"/>
                  </a:lnTo>
                  <a:lnTo>
                    <a:pt x="10934" y="2848"/>
                  </a:lnTo>
                  <a:lnTo>
                    <a:pt x="10934" y="3824"/>
                  </a:lnTo>
                  <a:lnTo>
                    <a:pt x="8087" y="3824"/>
                  </a:lnTo>
                  <a:lnTo>
                    <a:pt x="8087" y="2779"/>
                  </a:lnTo>
                  <a:lnTo>
                    <a:pt x="7947" y="2768"/>
                  </a:lnTo>
                  <a:lnTo>
                    <a:pt x="7947" y="3824"/>
                  </a:lnTo>
                  <a:lnTo>
                    <a:pt x="5099" y="3824"/>
                  </a:lnTo>
                  <a:lnTo>
                    <a:pt x="5099" y="1076"/>
                  </a:lnTo>
                  <a:lnTo>
                    <a:pt x="5438" y="1076"/>
                  </a:lnTo>
                  <a:lnTo>
                    <a:pt x="5378" y="936"/>
                  </a:lnTo>
                  <a:lnTo>
                    <a:pt x="5099" y="936"/>
                  </a:lnTo>
                  <a:lnTo>
                    <a:pt x="5099" y="309"/>
                  </a:lnTo>
                  <a:lnTo>
                    <a:pt x="4960" y="0"/>
                  </a:lnTo>
                  <a:close/>
                </a:path>
              </a:pathLst>
            </a:custGeom>
            <a:solidFill>
              <a:srgbClr val="CF3711"/>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46" name="Google Shape;1091;p17">
              <a:extLst>
                <a:ext uri="{FF2B5EF4-FFF2-40B4-BE49-F238E27FC236}">
                  <a16:creationId xmlns:a16="http://schemas.microsoft.com/office/drawing/2014/main" id="{2B6B6733-874B-3234-887D-9BC12CFB61BA}"/>
                </a:ext>
              </a:extLst>
            </p:cNvPr>
            <p:cNvSpPr/>
            <p:nvPr/>
          </p:nvSpPr>
          <p:spPr>
            <a:xfrm>
              <a:off x="5904755" y="2945194"/>
              <a:ext cx="541347" cy="374847"/>
            </a:xfrm>
            <a:custGeom>
              <a:avLst/>
              <a:gdLst/>
              <a:ahLst/>
              <a:cxnLst/>
              <a:rect l="l" t="t" r="r" b="b"/>
              <a:pathLst>
                <a:path w="17736" h="12281" extrusionOk="0">
                  <a:moveTo>
                    <a:pt x="6164" y="1"/>
                  </a:moveTo>
                  <a:cubicBezTo>
                    <a:pt x="6147" y="1"/>
                    <a:pt x="6129" y="8"/>
                    <a:pt x="6114" y="23"/>
                  </a:cubicBezTo>
                  <a:lnTo>
                    <a:pt x="0" y="5828"/>
                  </a:lnTo>
                  <a:lnTo>
                    <a:pt x="50" y="5878"/>
                  </a:lnTo>
                  <a:cubicBezTo>
                    <a:pt x="279" y="6117"/>
                    <a:pt x="5686" y="11793"/>
                    <a:pt x="7249" y="12132"/>
                  </a:cubicBezTo>
                  <a:cubicBezTo>
                    <a:pt x="7778" y="12241"/>
                    <a:pt x="9121" y="12281"/>
                    <a:pt x="10665" y="12281"/>
                  </a:cubicBezTo>
                  <a:cubicBezTo>
                    <a:pt x="13653" y="12281"/>
                    <a:pt x="17426" y="12141"/>
                    <a:pt x="17665" y="12132"/>
                  </a:cubicBezTo>
                  <a:lnTo>
                    <a:pt x="17735" y="12121"/>
                  </a:lnTo>
                  <a:lnTo>
                    <a:pt x="17496" y="3369"/>
                  </a:lnTo>
                  <a:cubicBezTo>
                    <a:pt x="17496" y="3339"/>
                    <a:pt x="17466" y="3309"/>
                    <a:pt x="17426" y="3309"/>
                  </a:cubicBezTo>
                  <a:cubicBezTo>
                    <a:pt x="17386" y="3309"/>
                    <a:pt x="17357" y="3339"/>
                    <a:pt x="17357" y="3379"/>
                  </a:cubicBezTo>
                  <a:lnTo>
                    <a:pt x="17585" y="11992"/>
                  </a:lnTo>
                  <a:cubicBezTo>
                    <a:pt x="17041" y="12011"/>
                    <a:pt x="13465" y="12136"/>
                    <a:pt x="10628" y="12136"/>
                  </a:cubicBezTo>
                  <a:cubicBezTo>
                    <a:pt x="9103" y="12136"/>
                    <a:pt x="7791" y="12100"/>
                    <a:pt x="7280" y="11992"/>
                  </a:cubicBezTo>
                  <a:cubicBezTo>
                    <a:pt x="5835" y="11683"/>
                    <a:pt x="757" y="6406"/>
                    <a:pt x="199" y="5828"/>
                  </a:cubicBezTo>
                  <a:lnTo>
                    <a:pt x="6214" y="123"/>
                  </a:lnTo>
                  <a:cubicBezTo>
                    <a:pt x="6244" y="103"/>
                    <a:pt x="6244" y="53"/>
                    <a:pt x="6214" y="23"/>
                  </a:cubicBezTo>
                  <a:cubicBezTo>
                    <a:pt x="6199" y="8"/>
                    <a:pt x="6182" y="1"/>
                    <a:pt x="6164"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47" name="Google Shape;1092;p17">
              <a:extLst>
                <a:ext uri="{FF2B5EF4-FFF2-40B4-BE49-F238E27FC236}">
                  <a16:creationId xmlns:a16="http://schemas.microsoft.com/office/drawing/2014/main" id="{AAB85F7B-BAAD-AFFD-2CF8-BAE7EBECB488}"/>
                </a:ext>
              </a:extLst>
            </p:cNvPr>
            <p:cNvSpPr/>
            <p:nvPr/>
          </p:nvSpPr>
          <p:spPr>
            <a:xfrm>
              <a:off x="6661547" y="3357714"/>
              <a:ext cx="60831" cy="60221"/>
            </a:xfrm>
            <a:custGeom>
              <a:avLst/>
              <a:gdLst/>
              <a:ahLst/>
              <a:cxnLst/>
              <a:rect l="l" t="t" r="r" b="b"/>
              <a:pathLst>
                <a:path w="1993" h="1973" extrusionOk="0">
                  <a:moveTo>
                    <a:pt x="985" y="0"/>
                  </a:moveTo>
                  <a:cubicBezTo>
                    <a:pt x="979" y="0"/>
                    <a:pt x="973" y="0"/>
                    <a:pt x="967" y="0"/>
                  </a:cubicBezTo>
                  <a:cubicBezTo>
                    <a:pt x="429" y="20"/>
                    <a:pt x="1" y="469"/>
                    <a:pt x="11" y="1016"/>
                  </a:cubicBezTo>
                  <a:cubicBezTo>
                    <a:pt x="21" y="1547"/>
                    <a:pt x="468" y="1972"/>
                    <a:pt x="997" y="1972"/>
                  </a:cubicBezTo>
                  <a:cubicBezTo>
                    <a:pt x="1004" y="1972"/>
                    <a:pt x="1010" y="1972"/>
                    <a:pt x="1016" y="1972"/>
                  </a:cubicBezTo>
                  <a:cubicBezTo>
                    <a:pt x="1564" y="1962"/>
                    <a:pt x="1992" y="1504"/>
                    <a:pt x="1983" y="967"/>
                  </a:cubicBezTo>
                  <a:cubicBezTo>
                    <a:pt x="1963" y="425"/>
                    <a:pt x="1524" y="0"/>
                    <a:pt x="985"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48" name="Google Shape;1093;p17">
              <a:extLst>
                <a:ext uri="{FF2B5EF4-FFF2-40B4-BE49-F238E27FC236}">
                  <a16:creationId xmlns:a16="http://schemas.microsoft.com/office/drawing/2014/main" id="{1965D6BD-0E56-E05E-565D-B7D32254C23E}"/>
                </a:ext>
              </a:extLst>
            </p:cNvPr>
            <p:cNvSpPr/>
            <p:nvPr/>
          </p:nvSpPr>
          <p:spPr>
            <a:xfrm>
              <a:off x="6672505" y="3368947"/>
              <a:ext cx="38641" cy="38031"/>
            </a:xfrm>
            <a:custGeom>
              <a:avLst/>
              <a:gdLst/>
              <a:ahLst/>
              <a:cxnLst/>
              <a:rect l="l" t="t" r="r" b="b"/>
              <a:pathLst>
                <a:path w="1266" h="1246" extrusionOk="0">
                  <a:moveTo>
                    <a:pt x="637" y="141"/>
                  </a:moveTo>
                  <a:cubicBezTo>
                    <a:pt x="896" y="141"/>
                    <a:pt x="1115" y="349"/>
                    <a:pt x="1115" y="608"/>
                  </a:cubicBezTo>
                  <a:cubicBezTo>
                    <a:pt x="1126" y="878"/>
                    <a:pt x="916" y="1097"/>
                    <a:pt x="648" y="1106"/>
                  </a:cubicBezTo>
                  <a:cubicBezTo>
                    <a:pt x="379" y="1106"/>
                    <a:pt x="160" y="897"/>
                    <a:pt x="150" y="639"/>
                  </a:cubicBezTo>
                  <a:cubicBezTo>
                    <a:pt x="150" y="369"/>
                    <a:pt x="359" y="150"/>
                    <a:pt x="628" y="141"/>
                  </a:cubicBezTo>
                  <a:close/>
                  <a:moveTo>
                    <a:pt x="636" y="1"/>
                  </a:moveTo>
                  <a:cubicBezTo>
                    <a:pt x="630" y="1"/>
                    <a:pt x="624" y="1"/>
                    <a:pt x="618" y="1"/>
                  </a:cubicBezTo>
                  <a:cubicBezTo>
                    <a:pt x="279" y="11"/>
                    <a:pt x="0" y="290"/>
                    <a:pt x="11" y="639"/>
                  </a:cubicBezTo>
                  <a:cubicBezTo>
                    <a:pt x="20" y="977"/>
                    <a:pt x="299" y="1246"/>
                    <a:pt x="637" y="1246"/>
                  </a:cubicBezTo>
                  <a:lnTo>
                    <a:pt x="648" y="1246"/>
                  </a:lnTo>
                  <a:cubicBezTo>
                    <a:pt x="996" y="1236"/>
                    <a:pt x="1265" y="947"/>
                    <a:pt x="1255" y="608"/>
                  </a:cubicBezTo>
                  <a:cubicBezTo>
                    <a:pt x="1245" y="267"/>
                    <a:pt x="967" y="1"/>
                    <a:pt x="636" y="1"/>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49" name="Google Shape;1094;p17">
              <a:extLst>
                <a:ext uri="{FF2B5EF4-FFF2-40B4-BE49-F238E27FC236}">
                  <a16:creationId xmlns:a16="http://schemas.microsoft.com/office/drawing/2014/main" id="{6F01153A-0E71-A1CE-139F-947282BA0392}"/>
                </a:ext>
              </a:extLst>
            </p:cNvPr>
            <p:cNvSpPr/>
            <p:nvPr/>
          </p:nvSpPr>
          <p:spPr>
            <a:xfrm>
              <a:off x="6658831" y="3259552"/>
              <a:ext cx="61106" cy="60221"/>
            </a:xfrm>
            <a:custGeom>
              <a:avLst/>
              <a:gdLst/>
              <a:ahLst/>
              <a:cxnLst/>
              <a:rect l="l" t="t" r="r" b="b"/>
              <a:pathLst>
                <a:path w="2002" h="1973" extrusionOk="0">
                  <a:moveTo>
                    <a:pt x="995" y="0"/>
                  </a:moveTo>
                  <a:cubicBezTo>
                    <a:pt x="989" y="0"/>
                    <a:pt x="983" y="0"/>
                    <a:pt x="976" y="0"/>
                  </a:cubicBezTo>
                  <a:cubicBezTo>
                    <a:pt x="428" y="20"/>
                    <a:pt x="0" y="468"/>
                    <a:pt x="20" y="1006"/>
                  </a:cubicBezTo>
                  <a:cubicBezTo>
                    <a:pt x="30" y="1548"/>
                    <a:pt x="469" y="1972"/>
                    <a:pt x="1008" y="1972"/>
                  </a:cubicBezTo>
                  <a:cubicBezTo>
                    <a:pt x="1014" y="1972"/>
                    <a:pt x="1020" y="1972"/>
                    <a:pt x="1026" y="1972"/>
                  </a:cubicBezTo>
                  <a:cubicBezTo>
                    <a:pt x="1574" y="1952"/>
                    <a:pt x="2002" y="1504"/>
                    <a:pt x="1982" y="956"/>
                  </a:cubicBezTo>
                  <a:cubicBezTo>
                    <a:pt x="1972" y="425"/>
                    <a:pt x="1525" y="0"/>
                    <a:pt x="995"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50" name="Google Shape;1095;p17">
              <a:extLst>
                <a:ext uri="{FF2B5EF4-FFF2-40B4-BE49-F238E27FC236}">
                  <a16:creationId xmlns:a16="http://schemas.microsoft.com/office/drawing/2014/main" id="{8587982C-F0FB-C7E8-FDAE-72874BF4C22A}"/>
                </a:ext>
              </a:extLst>
            </p:cNvPr>
            <p:cNvSpPr/>
            <p:nvPr/>
          </p:nvSpPr>
          <p:spPr>
            <a:xfrm>
              <a:off x="6670063" y="3270479"/>
              <a:ext cx="38641" cy="38031"/>
            </a:xfrm>
            <a:custGeom>
              <a:avLst/>
              <a:gdLst/>
              <a:ahLst/>
              <a:cxnLst/>
              <a:rect l="l" t="t" r="r" b="b"/>
              <a:pathLst>
                <a:path w="1266" h="1246" extrusionOk="0">
                  <a:moveTo>
                    <a:pt x="628" y="140"/>
                  </a:moveTo>
                  <a:cubicBezTo>
                    <a:pt x="757" y="140"/>
                    <a:pt x="877" y="190"/>
                    <a:pt x="967" y="280"/>
                  </a:cubicBezTo>
                  <a:cubicBezTo>
                    <a:pt x="1056" y="369"/>
                    <a:pt x="1116" y="488"/>
                    <a:pt x="1116" y="618"/>
                  </a:cubicBezTo>
                  <a:cubicBezTo>
                    <a:pt x="1126" y="877"/>
                    <a:pt x="907" y="1106"/>
                    <a:pt x="648" y="1106"/>
                  </a:cubicBezTo>
                  <a:cubicBezTo>
                    <a:pt x="642" y="1106"/>
                    <a:pt x="635" y="1106"/>
                    <a:pt x="629" y="1106"/>
                  </a:cubicBezTo>
                  <a:cubicBezTo>
                    <a:pt x="369" y="1106"/>
                    <a:pt x="160" y="900"/>
                    <a:pt x="150" y="638"/>
                  </a:cubicBezTo>
                  <a:cubicBezTo>
                    <a:pt x="140" y="369"/>
                    <a:pt x="349" y="150"/>
                    <a:pt x="618" y="140"/>
                  </a:cubicBezTo>
                  <a:close/>
                  <a:moveTo>
                    <a:pt x="618" y="1"/>
                  </a:moveTo>
                  <a:cubicBezTo>
                    <a:pt x="270" y="11"/>
                    <a:pt x="1" y="300"/>
                    <a:pt x="11" y="648"/>
                  </a:cubicBezTo>
                  <a:cubicBezTo>
                    <a:pt x="20" y="977"/>
                    <a:pt x="299" y="1245"/>
                    <a:pt x="628" y="1245"/>
                  </a:cubicBezTo>
                  <a:lnTo>
                    <a:pt x="648" y="1245"/>
                  </a:lnTo>
                  <a:cubicBezTo>
                    <a:pt x="996" y="1245"/>
                    <a:pt x="1266" y="957"/>
                    <a:pt x="1255" y="608"/>
                  </a:cubicBezTo>
                  <a:cubicBezTo>
                    <a:pt x="1255" y="449"/>
                    <a:pt x="1186" y="289"/>
                    <a:pt x="1056" y="180"/>
                  </a:cubicBezTo>
                  <a:cubicBezTo>
                    <a:pt x="937" y="61"/>
                    <a:pt x="777" y="1"/>
                    <a:pt x="618" y="1"/>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51" name="Google Shape;1096;p17">
              <a:extLst>
                <a:ext uri="{FF2B5EF4-FFF2-40B4-BE49-F238E27FC236}">
                  <a16:creationId xmlns:a16="http://schemas.microsoft.com/office/drawing/2014/main" id="{F87DEEDB-DE5E-3298-737E-13F5E7C1F2F8}"/>
                </a:ext>
              </a:extLst>
            </p:cNvPr>
            <p:cNvSpPr/>
            <p:nvPr/>
          </p:nvSpPr>
          <p:spPr>
            <a:xfrm>
              <a:off x="6656389" y="3161359"/>
              <a:ext cx="60831" cy="59946"/>
            </a:xfrm>
            <a:custGeom>
              <a:avLst/>
              <a:gdLst/>
              <a:ahLst/>
              <a:cxnLst/>
              <a:rect l="l" t="t" r="r" b="b"/>
              <a:pathLst>
                <a:path w="1993" h="1964" extrusionOk="0">
                  <a:moveTo>
                    <a:pt x="1003" y="0"/>
                  </a:moveTo>
                  <a:cubicBezTo>
                    <a:pt x="991" y="0"/>
                    <a:pt x="979" y="0"/>
                    <a:pt x="966" y="1"/>
                  </a:cubicBezTo>
                  <a:cubicBezTo>
                    <a:pt x="429" y="11"/>
                    <a:pt x="1" y="469"/>
                    <a:pt x="10" y="1007"/>
                  </a:cubicBezTo>
                  <a:cubicBezTo>
                    <a:pt x="30" y="1542"/>
                    <a:pt x="459" y="1963"/>
                    <a:pt x="989" y="1963"/>
                  </a:cubicBezTo>
                  <a:cubicBezTo>
                    <a:pt x="1002" y="1963"/>
                    <a:pt x="1014" y="1963"/>
                    <a:pt x="1026" y="1963"/>
                  </a:cubicBezTo>
                  <a:cubicBezTo>
                    <a:pt x="1564" y="1952"/>
                    <a:pt x="1992" y="1505"/>
                    <a:pt x="1982" y="957"/>
                  </a:cubicBezTo>
                  <a:cubicBezTo>
                    <a:pt x="1963" y="422"/>
                    <a:pt x="1534" y="0"/>
                    <a:pt x="1003"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52" name="Google Shape;1097;p17">
              <a:extLst>
                <a:ext uri="{FF2B5EF4-FFF2-40B4-BE49-F238E27FC236}">
                  <a16:creationId xmlns:a16="http://schemas.microsoft.com/office/drawing/2014/main" id="{E9905173-418C-41E2-0E0A-613A474E42DC}"/>
                </a:ext>
              </a:extLst>
            </p:cNvPr>
            <p:cNvSpPr/>
            <p:nvPr/>
          </p:nvSpPr>
          <p:spPr>
            <a:xfrm>
              <a:off x="6667622" y="3172317"/>
              <a:ext cx="38336" cy="38031"/>
            </a:xfrm>
            <a:custGeom>
              <a:avLst/>
              <a:gdLst/>
              <a:ahLst/>
              <a:cxnLst/>
              <a:rect l="l" t="t" r="r" b="b"/>
              <a:pathLst>
                <a:path w="1256" h="1246" extrusionOk="0">
                  <a:moveTo>
                    <a:pt x="629" y="140"/>
                  </a:moveTo>
                  <a:cubicBezTo>
                    <a:pt x="887" y="140"/>
                    <a:pt x="1107" y="349"/>
                    <a:pt x="1107" y="608"/>
                  </a:cubicBezTo>
                  <a:cubicBezTo>
                    <a:pt x="1116" y="737"/>
                    <a:pt x="1067" y="867"/>
                    <a:pt x="977" y="956"/>
                  </a:cubicBezTo>
                  <a:cubicBezTo>
                    <a:pt x="887" y="1046"/>
                    <a:pt x="768" y="1106"/>
                    <a:pt x="638" y="1106"/>
                  </a:cubicBezTo>
                  <a:cubicBezTo>
                    <a:pt x="632" y="1106"/>
                    <a:pt x="627" y="1106"/>
                    <a:pt x="621" y="1106"/>
                  </a:cubicBezTo>
                  <a:cubicBezTo>
                    <a:pt x="369" y="1106"/>
                    <a:pt x="151" y="901"/>
                    <a:pt x="151" y="638"/>
                  </a:cubicBezTo>
                  <a:cubicBezTo>
                    <a:pt x="140" y="369"/>
                    <a:pt x="350" y="150"/>
                    <a:pt x="618" y="140"/>
                  </a:cubicBezTo>
                  <a:close/>
                  <a:moveTo>
                    <a:pt x="627" y="0"/>
                  </a:moveTo>
                  <a:cubicBezTo>
                    <a:pt x="621" y="0"/>
                    <a:pt x="615" y="0"/>
                    <a:pt x="609" y="0"/>
                  </a:cubicBezTo>
                  <a:cubicBezTo>
                    <a:pt x="270" y="11"/>
                    <a:pt x="1" y="299"/>
                    <a:pt x="1" y="638"/>
                  </a:cubicBezTo>
                  <a:cubicBezTo>
                    <a:pt x="11" y="976"/>
                    <a:pt x="290" y="1245"/>
                    <a:pt x="629" y="1245"/>
                  </a:cubicBezTo>
                  <a:lnTo>
                    <a:pt x="649" y="1245"/>
                  </a:lnTo>
                  <a:cubicBezTo>
                    <a:pt x="808" y="1245"/>
                    <a:pt x="967" y="1175"/>
                    <a:pt x="1076" y="1056"/>
                  </a:cubicBezTo>
                  <a:cubicBezTo>
                    <a:pt x="1196" y="936"/>
                    <a:pt x="1256" y="777"/>
                    <a:pt x="1256" y="608"/>
                  </a:cubicBezTo>
                  <a:cubicBezTo>
                    <a:pt x="1246" y="265"/>
                    <a:pt x="967" y="0"/>
                    <a:pt x="627" y="0"/>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53" name="Google Shape;1098;p17">
              <a:extLst>
                <a:ext uri="{FF2B5EF4-FFF2-40B4-BE49-F238E27FC236}">
                  <a16:creationId xmlns:a16="http://schemas.microsoft.com/office/drawing/2014/main" id="{3947CB4D-9D11-77DC-68F7-2351356D96B1}"/>
                </a:ext>
              </a:extLst>
            </p:cNvPr>
            <p:cNvSpPr/>
            <p:nvPr/>
          </p:nvSpPr>
          <p:spPr>
            <a:xfrm>
              <a:off x="6653642" y="3062891"/>
              <a:ext cx="61137" cy="60221"/>
            </a:xfrm>
            <a:custGeom>
              <a:avLst/>
              <a:gdLst/>
              <a:ahLst/>
              <a:cxnLst/>
              <a:rect l="l" t="t" r="r" b="b"/>
              <a:pathLst>
                <a:path w="2003" h="1973" extrusionOk="0">
                  <a:moveTo>
                    <a:pt x="995" y="0"/>
                  </a:moveTo>
                  <a:cubicBezTo>
                    <a:pt x="989" y="0"/>
                    <a:pt x="983" y="0"/>
                    <a:pt x="977" y="1"/>
                  </a:cubicBezTo>
                  <a:cubicBezTo>
                    <a:pt x="429" y="20"/>
                    <a:pt x="1" y="469"/>
                    <a:pt x="21" y="1016"/>
                  </a:cubicBezTo>
                  <a:cubicBezTo>
                    <a:pt x="31" y="1548"/>
                    <a:pt x="478" y="1972"/>
                    <a:pt x="1008" y="1972"/>
                  </a:cubicBezTo>
                  <a:cubicBezTo>
                    <a:pt x="1014" y="1972"/>
                    <a:pt x="1020" y="1972"/>
                    <a:pt x="1027" y="1972"/>
                  </a:cubicBezTo>
                  <a:cubicBezTo>
                    <a:pt x="1574" y="1963"/>
                    <a:pt x="2003" y="1505"/>
                    <a:pt x="1983" y="967"/>
                  </a:cubicBezTo>
                  <a:cubicBezTo>
                    <a:pt x="1973" y="425"/>
                    <a:pt x="1534" y="0"/>
                    <a:pt x="995"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54" name="Google Shape;1099;p17">
              <a:extLst>
                <a:ext uri="{FF2B5EF4-FFF2-40B4-BE49-F238E27FC236}">
                  <a16:creationId xmlns:a16="http://schemas.microsoft.com/office/drawing/2014/main" id="{6F1784A1-EF33-9689-68E0-CC7988E9EE50}"/>
                </a:ext>
              </a:extLst>
            </p:cNvPr>
            <p:cNvSpPr/>
            <p:nvPr/>
          </p:nvSpPr>
          <p:spPr>
            <a:xfrm>
              <a:off x="6664905" y="3074154"/>
              <a:ext cx="38611" cy="38001"/>
            </a:xfrm>
            <a:custGeom>
              <a:avLst/>
              <a:gdLst/>
              <a:ahLst/>
              <a:cxnLst/>
              <a:rect l="l" t="t" r="r" b="b"/>
              <a:pathLst>
                <a:path w="1265" h="1245" extrusionOk="0">
                  <a:moveTo>
                    <a:pt x="637" y="139"/>
                  </a:moveTo>
                  <a:cubicBezTo>
                    <a:pt x="897" y="139"/>
                    <a:pt x="1106" y="345"/>
                    <a:pt x="1116" y="607"/>
                  </a:cubicBezTo>
                  <a:cubicBezTo>
                    <a:pt x="1125" y="877"/>
                    <a:pt x="917" y="1096"/>
                    <a:pt x="647" y="1105"/>
                  </a:cubicBezTo>
                  <a:cubicBezTo>
                    <a:pt x="518" y="1105"/>
                    <a:pt x="399" y="1056"/>
                    <a:pt x="299" y="966"/>
                  </a:cubicBezTo>
                  <a:cubicBezTo>
                    <a:pt x="209" y="877"/>
                    <a:pt x="150" y="757"/>
                    <a:pt x="150" y="627"/>
                  </a:cubicBezTo>
                  <a:cubicBezTo>
                    <a:pt x="140" y="368"/>
                    <a:pt x="359" y="140"/>
                    <a:pt x="618" y="140"/>
                  </a:cubicBezTo>
                  <a:cubicBezTo>
                    <a:pt x="624" y="139"/>
                    <a:pt x="631" y="139"/>
                    <a:pt x="637" y="139"/>
                  </a:cubicBezTo>
                  <a:close/>
                  <a:moveTo>
                    <a:pt x="637" y="0"/>
                  </a:moveTo>
                  <a:cubicBezTo>
                    <a:pt x="631" y="0"/>
                    <a:pt x="625" y="0"/>
                    <a:pt x="618" y="0"/>
                  </a:cubicBezTo>
                  <a:cubicBezTo>
                    <a:pt x="279" y="10"/>
                    <a:pt x="1" y="289"/>
                    <a:pt x="10" y="638"/>
                  </a:cubicBezTo>
                  <a:cubicBezTo>
                    <a:pt x="10" y="807"/>
                    <a:pt x="80" y="956"/>
                    <a:pt x="209" y="1076"/>
                  </a:cubicBezTo>
                  <a:cubicBezTo>
                    <a:pt x="319" y="1185"/>
                    <a:pt x="468" y="1245"/>
                    <a:pt x="638" y="1245"/>
                  </a:cubicBezTo>
                  <a:lnTo>
                    <a:pt x="647" y="1245"/>
                  </a:lnTo>
                  <a:cubicBezTo>
                    <a:pt x="996" y="1235"/>
                    <a:pt x="1265" y="946"/>
                    <a:pt x="1255" y="607"/>
                  </a:cubicBezTo>
                  <a:cubicBezTo>
                    <a:pt x="1245" y="266"/>
                    <a:pt x="976" y="0"/>
                    <a:pt x="637" y="0"/>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55" name="Google Shape;1100;p17">
              <a:extLst>
                <a:ext uri="{FF2B5EF4-FFF2-40B4-BE49-F238E27FC236}">
                  <a16:creationId xmlns:a16="http://schemas.microsoft.com/office/drawing/2014/main" id="{0815241A-6359-589D-8937-3E75DD33CC54}"/>
                </a:ext>
              </a:extLst>
            </p:cNvPr>
            <p:cNvSpPr/>
            <p:nvPr/>
          </p:nvSpPr>
          <p:spPr>
            <a:xfrm>
              <a:off x="6490129" y="3069576"/>
              <a:ext cx="186370" cy="370848"/>
            </a:xfrm>
            <a:custGeom>
              <a:avLst/>
              <a:gdLst/>
              <a:ahLst/>
              <a:cxnLst/>
              <a:rect l="l" t="t" r="r" b="b"/>
              <a:pathLst>
                <a:path w="6106" h="12150" extrusionOk="0">
                  <a:moveTo>
                    <a:pt x="5806" y="1"/>
                  </a:moveTo>
                  <a:lnTo>
                    <a:pt x="1" y="220"/>
                  </a:lnTo>
                  <a:lnTo>
                    <a:pt x="230" y="7429"/>
                  </a:lnTo>
                  <a:lnTo>
                    <a:pt x="2042" y="7380"/>
                  </a:lnTo>
                  <a:cubicBezTo>
                    <a:pt x="2042" y="7380"/>
                    <a:pt x="2591" y="12150"/>
                    <a:pt x="5410" y="12150"/>
                  </a:cubicBezTo>
                  <a:cubicBezTo>
                    <a:pt x="5628" y="12150"/>
                    <a:pt x="5859" y="12121"/>
                    <a:pt x="6105" y="12060"/>
                  </a:cubicBezTo>
                  <a:lnTo>
                    <a:pt x="5806" y="1"/>
                  </a:ln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56" name="Google Shape;1101;p17">
              <a:extLst>
                <a:ext uri="{FF2B5EF4-FFF2-40B4-BE49-F238E27FC236}">
                  <a16:creationId xmlns:a16="http://schemas.microsoft.com/office/drawing/2014/main" id="{57BC4A01-FA42-5379-95DF-41E17210B133}"/>
                </a:ext>
              </a:extLst>
            </p:cNvPr>
            <p:cNvSpPr/>
            <p:nvPr/>
          </p:nvSpPr>
          <p:spPr>
            <a:xfrm>
              <a:off x="6488023" y="3067470"/>
              <a:ext cx="190582" cy="375060"/>
            </a:xfrm>
            <a:custGeom>
              <a:avLst/>
              <a:gdLst/>
              <a:ahLst/>
              <a:cxnLst/>
              <a:rect l="l" t="t" r="r" b="b"/>
              <a:pathLst>
                <a:path w="6244" h="12288" extrusionOk="0">
                  <a:moveTo>
                    <a:pt x="5805" y="140"/>
                  </a:moveTo>
                  <a:lnTo>
                    <a:pt x="6094" y="12069"/>
                  </a:lnTo>
                  <a:cubicBezTo>
                    <a:pt x="5880" y="12120"/>
                    <a:pt x="5671" y="12146"/>
                    <a:pt x="5468" y="12146"/>
                  </a:cubicBezTo>
                  <a:cubicBezTo>
                    <a:pt x="5003" y="12146"/>
                    <a:pt x="4574" y="12011"/>
                    <a:pt x="4192" y="11740"/>
                  </a:cubicBezTo>
                  <a:cubicBezTo>
                    <a:pt x="2559" y="10615"/>
                    <a:pt x="2181" y="7478"/>
                    <a:pt x="2181" y="7438"/>
                  </a:cubicBezTo>
                  <a:lnTo>
                    <a:pt x="2171" y="7378"/>
                  </a:lnTo>
                  <a:lnTo>
                    <a:pt x="368" y="7418"/>
                  </a:lnTo>
                  <a:lnTo>
                    <a:pt x="140" y="348"/>
                  </a:lnTo>
                  <a:lnTo>
                    <a:pt x="5805" y="140"/>
                  </a:lnTo>
                  <a:close/>
                  <a:moveTo>
                    <a:pt x="5945" y="0"/>
                  </a:moveTo>
                  <a:lnTo>
                    <a:pt x="0" y="219"/>
                  </a:lnTo>
                  <a:lnTo>
                    <a:pt x="229" y="7568"/>
                  </a:lnTo>
                  <a:lnTo>
                    <a:pt x="2052" y="7518"/>
                  </a:lnTo>
                  <a:cubicBezTo>
                    <a:pt x="2081" y="7727"/>
                    <a:pt x="2181" y="8424"/>
                    <a:pt x="2440" y="9211"/>
                  </a:cubicBezTo>
                  <a:cubicBezTo>
                    <a:pt x="2718" y="10077"/>
                    <a:pt x="3227" y="11242"/>
                    <a:pt x="4112" y="11859"/>
                  </a:cubicBezTo>
                  <a:cubicBezTo>
                    <a:pt x="4521" y="12149"/>
                    <a:pt x="4979" y="12288"/>
                    <a:pt x="5477" y="12288"/>
                  </a:cubicBezTo>
                  <a:cubicBezTo>
                    <a:pt x="5706" y="12288"/>
                    <a:pt x="5945" y="12258"/>
                    <a:pt x="6184" y="12198"/>
                  </a:cubicBezTo>
                  <a:lnTo>
                    <a:pt x="6243" y="12178"/>
                  </a:lnTo>
                  <a:lnTo>
                    <a:pt x="5945" y="70"/>
                  </a:lnTo>
                  <a:lnTo>
                    <a:pt x="5945" y="0"/>
                  </a:ln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57" name="Google Shape;1102;p17">
              <a:extLst>
                <a:ext uri="{FF2B5EF4-FFF2-40B4-BE49-F238E27FC236}">
                  <a16:creationId xmlns:a16="http://schemas.microsoft.com/office/drawing/2014/main" id="{8BA88DA9-0AA4-73AC-A66A-7806F2F448A5}"/>
                </a:ext>
              </a:extLst>
            </p:cNvPr>
            <p:cNvSpPr/>
            <p:nvPr/>
          </p:nvSpPr>
          <p:spPr>
            <a:xfrm>
              <a:off x="6536646" y="3161970"/>
              <a:ext cx="55032" cy="54757"/>
            </a:xfrm>
            <a:custGeom>
              <a:avLst/>
              <a:gdLst/>
              <a:ahLst/>
              <a:cxnLst/>
              <a:rect l="l" t="t" r="r" b="b"/>
              <a:pathLst>
                <a:path w="1803" h="1794" extrusionOk="0">
                  <a:moveTo>
                    <a:pt x="886" y="140"/>
                  </a:moveTo>
                  <a:cubicBezTo>
                    <a:pt x="1305" y="140"/>
                    <a:pt x="1643" y="459"/>
                    <a:pt x="1653" y="877"/>
                  </a:cubicBezTo>
                  <a:cubicBezTo>
                    <a:pt x="1663" y="1076"/>
                    <a:pt x="1583" y="1266"/>
                    <a:pt x="1444" y="1415"/>
                  </a:cubicBezTo>
                  <a:cubicBezTo>
                    <a:pt x="1315" y="1564"/>
                    <a:pt x="1125" y="1644"/>
                    <a:pt x="926" y="1654"/>
                  </a:cubicBezTo>
                  <a:cubicBezTo>
                    <a:pt x="508" y="1654"/>
                    <a:pt x="160" y="1335"/>
                    <a:pt x="150" y="917"/>
                  </a:cubicBezTo>
                  <a:cubicBezTo>
                    <a:pt x="140" y="718"/>
                    <a:pt x="220" y="529"/>
                    <a:pt x="359" y="379"/>
                  </a:cubicBezTo>
                  <a:cubicBezTo>
                    <a:pt x="498" y="230"/>
                    <a:pt x="678" y="150"/>
                    <a:pt x="886" y="140"/>
                  </a:cubicBezTo>
                  <a:close/>
                  <a:moveTo>
                    <a:pt x="877" y="1"/>
                  </a:moveTo>
                  <a:cubicBezTo>
                    <a:pt x="388" y="21"/>
                    <a:pt x="1" y="429"/>
                    <a:pt x="10" y="917"/>
                  </a:cubicBezTo>
                  <a:cubicBezTo>
                    <a:pt x="20" y="1405"/>
                    <a:pt x="419" y="1793"/>
                    <a:pt x="906" y="1793"/>
                  </a:cubicBezTo>
                  <a:lnTo>
                    <a:pt x="926" y="1793"/>
                  </a:lnTo>
                  <a:cubicBezTo>
                    <a:pt x="1165" y="1784"/>
                    <a:pt x="1384" y="1684"/>
                    <a:pt x="1554" y="1514"/>
                  </a:cubicBezTo>
                  <a:cubicBezTo>
                    <a:pt x="1713" y="1335"/>
                    <a:pt x="1802" y="1116"/>
                    <a:pt x="1793" y="877"/>
                  </a:cubicBezTo>
                  <a:cubicBezTo>
                    <a:pt x="1793" y="638"/>
                    <a:pt x="1693" y="409"/>
                    <a:pt x="1514" y="250"/>
                  </a:cubicBezTo>
                  <a:cubicBezTo>
                    <a:pt x="1344" y="80"/>
                    <a:pt x="1116" y="1"/>
                    <a:pt x="877"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58" name="Google Shape;1103;p17">
              <a:extLst>
                <a:ext uri="{FF2B5EF4-FFF2-40B4-BE49-F238E27FC236}">
                  <a16:creationId xmlns:a16="http://schemas.microsoft.com/office/drawing/2014/main" id="{2B14FEC2-E43E-B94D-24A9-6F7F6E77DA9D}"/>
                </a:ext>
              </a:extLst>
            </p:cNvPr>
            <p:cNvSpPr/>
            <p:nvPr/>
          </p:nvSpPr>
          <p:spPr>
            <a:xfrm>
              <a:off x="6561859" y="3325512"/>
              <a:ext cx="42579" cy="24326"/>
            </a:xfrm>
            <a:custGeom>
              <a:avLst/>
              <a:gdLst/>
              <a:ahLst/>
              <a:cxnLst/>
              <a:rect l="l" t="t" r="r" b="b"/>
              <a:pathLst>
                <a:path w="1395" h="797" extrusionOk="0">
                  <a:moveTo>
                    <a:pt x="1318" y="0"/>
                  </a:moveTo>
                  <a:cubicBezTo>
                    <a:pt x="1307" y="0"/>
                    <a:pt x="1295" y="4"/>
                    <a:pt x="1286" y="10"/>
                  </a:cubicBezTo>
                  <a:lnTo>
                    <a:pt x="51" y="667"/>
                  </a:lnTo>
                  <a:cubicBezTo>
                    <a:pt x="11" y="687"/>
                    <a:pt x="1" y="727"/>
                    <a:pt x="21" y="757"/>
                  </a:cubicBezTo>
                  <a:cubicBezTo>
                    <a:pt x="31" y="787"/>
                    <a:pt x="60" y="797"/>
                    <a:pt x="80" y="797"/>
                  </a:cubicBezTo>
                  <a:cubicBezTo>
                    <a:pt x="91" y="797"/>
                    <a:pt x="100" y="797"/>
                    <a:pt x="111" y="787"/>
                  </a:cubicBezTo>
                  <a:lnTo>
                    <a:pt x="1345" y="130"/>
                  </a:lnTo>
                  <a:cubicBezTo>
                    <a:pt x="1385" y="110"/>
                    <a:pt x="1395" y="70"/>
                    <a:pt x="1375" y="40"/>
                  </a:cubicBezTo>
                  <a:cubicBezTo>
                    <a:pt x="1362" y="13"/>
                    <a:pt x="1340" y="0"/>
                    <a:pt x="1318"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59" name="Google Shape;1104;p17">
              <a:extLst>
                <a:ext uri="{FF2B5EF4-FFF2-40B4-BE49-F238E27FC236}">
                  <a16:creationId xmlns:a16="http://schemas.microsoft.com/office/drawing/2014/main" id="{9A07E002-28CE-F97C-D0D8-239F69B92D1C}"/>
                </a:ext>
              </a:extLst>
            </p:cNvPr>
            <p:cNvSpPr/>
            <p:nvPr/>
          </p:nvSpPr>
          <p:spPr>
            <a:xfrm>
              <a:off x="6553068" y="3288488"/>
              <a:ext cx="46211" cy="27012"/>
            </a:xfrm>
            <a:custGeom>
              <a:avLst/>
              <a:gdLst/>
              <a:ahLst/>
              <a:cxnLst/>
              <a:rect l="l" t="t" r="r" b="b"/>
              <a:pathLst>
                <a:path w="1514" h="885" extrusionOk="0">
                  <a:moveTo>
                    <a:pt x="1431" y="0"/>
                  </a:moveTo>
                  <a:cubicBezTo>
                    <a:pt x="1422" y="0"/>
                    <a:pt x="1412" y="3"/>
                    <a:pt x="1404" y="8"/>
                  </a:cubicBezTo>
                  <a:lnTo>
                    <a:pt x="50" y="745"/>
                  </a:lnTo>
                  <a:cubicBezTo>
                    <a:pt x="10" y="765"/>
                    <a:pt x="0" y="815"/>
                    <a:pt x="20" y="845"/>
                  </a:cubicBezTo>
                  <a:cubicBezTo>
                    <a:pt x="30" y="865"/>
                    <a:pt x="60" y="885"/>
                    <a:pt x="80" y="885"/>
                  </a:cubicBezTo>
                  <a:cubicBezTo>
                    <a:pt x="89" y="885"/>
                    <a:pt x="100" y="874"/>
                    <a:pt x="109" y="874"/>
                  </a:cubicBezTo>
                  <a:lnTo>
                    <a:pt x="1464" y="137"/>
                  </a:lnTo>
                  <a:cubicBezTo>
                    <a:pt x="1503" y="118"/>
                    <a:pt x="1514" y="78"/>
                    <a:pt x="1494" y="38"/>
                  </a:cubicBezTo>
                  <a:cubicBezTo>
                    <a:pt x="1480" y="17"/>
                    <a:pt x="1455" y="0"/>
                    <a:pt x="1431"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60" name="Google Shape;1105;p17">
              <a:extLst>
                <a:ext uri="{FF2B5EF4-FFF2-40B4-BE49-F238E27FC236}">
                  <a16:creationId xmlns:a16="http://schemas.microsoft.com/office/drawing/2014/main" id="{9B6AE5EE-CFF4-DD82-F8C5-3A737C212020}"/>
                </a:ext>
              </a:extLst>
            </p:cNvPr>
            <p:cNvSpPr/>
            <p:nvPr/>
          </p:nvSpPr>
          <p:spPr>
            <a:xfrm>
              <a:off x="6410830" y="3298683"/>
              <a:ext cx="151361" cy="80946"/>
            </a:xfrm>
            <a:custGeom>
              <a:avLst/>
              <a:gdLst/>
              <a:ahLst/>
              <a:cxnLst/>
              <a:rect l="l" t="t" r="r" b="b"/>
              <a:pathLst>
                <a:path w="4959" h="2652" extrusionOk="0">
                  <a:moveTo>
                    <a:pt x="1613" y="142"/>
                  </a:moveTo>
                  <a:cubicBezTo>
                    <a:pt x="2758" y="142"/>
                    <a:pt x="4342" y="899"/>
                    <a:pt x="4749" y="1108"/>
                  </a:cubicBezTo>
                  <a:cubicBezTo>
                    <a:pt x="3229" y="2195"/>
                    <a:pt x="2220" y="2503"/>
                    <a:pt x="1567" y="2503"/>
                  </a:cubicBezTo>
                  <a:cubicBezTo>
                    <a:pt x="945" y="2503"/>
                    <a:pt x="644" y="2224"/>
                    <a:pt x="527" y="2074"/>
                  </a:cubicBezTo>
                  <a:cubicBezTo>
                    <a:pt x="149" y="1586"/>
                    <a:pt x="249" y="790"/>
                    <a:pt x="727" y="401"/>
                  </a:cubicBezTo>
                  <a:cubicBezTo>
                    <a:pt x="946" y="212"/>
                    <a:pt x="1264" y="142"/>
                    <a:pt x="1613" y="142"/>
                  </a:cubicBezTo>
                  <a:close/>
                  <a:moveTo>
                    <a:pt x="1625" y="1"/>
                  </a:moveTo>
                  <a:cubicBezTo>
                    <a:pt x="1236" y="1"/>
                    <a:pt x="889" y="82"/>
                    <a:pt x="637" y="292"/>
                  </a:cubicBezTo>
                  <a:cubicBezTo>
                    <a:pt x="100" y="730"/>
                    <a:pt x="0" y="1616"/>
                    <a:pt x="418" y="2153"/>
                  </a:cubicBezTo>
                  <a:cubicBezTo>
                    <a:pt x="687" y="2512"/>
                    <a:pt x="1085" y="2651"/>
                    <a:pt x="1523" y="2651"/>
                  </a:cubicBezTo>
                  <a:cubicBezTo>
                    <a:pt x="2738" y="2651"/>
                    <a:pt x="4342" y="1576"/>
                    <a:pt x="4919" y="1158"/>
                  </a:cubicBezTo>
                  <a:cubicBezTo>
                    <a:pt x="4939" y="1138"/>
                    <a:pt x="4959" y="1118"/>
                    <a:pt x="4949" y="1088"/>
                  </a:cubicBezTo>
                  <a:cubicBezTo>
                    <a:pt x="4949" y="1068"/>
                    <a:pt x="4939" y="1049"/>
                    <a:pt x="4919" y="1038"/>
                  </a:cubicBezTo>
                  <a:cubicBezTo>
                    <a:pt x="4818" y="984"/>
                    <a:pt x="2972" y="1"/>
                    <a:pt x="1625"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61" name="Google Shape;1106;p17">
              <a:extLst>
                <a:ext uri="{FF2B5EF4-FFF2-40B4-BE49-F238E27FC236}">
                  <a16:creationId xmlns:a16="http://schemas.microsoft.com/office/drawing/2014/main" id="{10242571-0809-0FFB-AD6F-346AA8C2296D}"/>
                </a:ext>
              </a:extLst>
            </p:cNvPr>
            <p:cNvSpPr/>
            <p:nvPr/>
          </p:nvSpPr>
          <p:spPr>
            <a:xfrm>
              <a:off x="6456706" y="3329755"/>
              <a:ext cx="104906" cy="106401"/>
            </a:xfrm>
            <a:custGeom>
              <a:avLst/>
              <a:gdLst/>
              <a:ahLst/>
              <a:cxnLst/>
              <a:rect l="l" t="t" r="r" b="b"/>
              <a:pathLst>
                <a:path w="3437" h="3486" extrusionOk="0">
                  <a:moveTo>
                    <a:pt x="3266" y="170"/>
                  </a:moveTo>
                  <a:cubicBezTo>
                    <a:pt x="2680" y="2988"/>
                    <a:pt x="1688" y="3338"/>
                    <a:pt x="1234" y="3338"/>
                  </a:cubicBezTo>
                  <a:cubicBezTo>
                    <a:pt x="1180" y="3338"/>
                    <a:pt x="1133" y="3333"/>
                    <a:pt x="1096" y="3326"/>
                  </a:cubicBezTo>
                  <a:cubicBezTo>
                    <a:pt x="558" y="3237"/>
                    <a:pt x="150" y="2659"/>
                    <a:pt x="219" y="2122"/>
                  </a:cubicBezTo>
                  <a:cubicBezTo>
                    <a:pt x="369" y="1046"/>
                    <a:pt x="2729" y="319"/>
                    <a:pt x="3266" y="170"/>
                  </a:cubicBezTo>
                  <a:close/>
                  <a:moveTo>
                    <a:pt x="3346" y="0"/>
                  </a:moveTo>
                  <a:cubicBezTo>
                    <a:pt x="3217" y="40"/>
                    <a:pt x="270" y="797"/>
                    <a:pt x="80" y="2102"/>
                  </a:cubicBezTo>
                  <a:cubicBezTo>
                    <a:pt x="0" y="2709"/>
                    <a:pt x="469" y="3366"/>
                    <a:pt x="1076" y="3466"/>
                  </a:cubicBezTo>
                  <a:cubicBezTo>
                    <a:pt x="1135" y="3476"/>
                    <a:pt x="1206" y="3485"/>
                    <a:pt x="1265" y="3485"/>
                  </a:cubicBezTo>
                  <a:cubicBezTo>
                    <a:pt x="2639" y="3485"/>
                    <a:pt x="3266" y="907"/>
                    <a:pt x="3436" y="90"/>
                  </a:cubicBezTo>
                  <a:cubicBezTo>
                    <a:pt x="3436" y="60"/>
                    <a:pt x="3426" y="40"/>
                    <a:pt x="3406" y="20"/>
                  </a:cubicBezTo>
                  <a:cubicBezTo>
                    <a:pt x="3396" y="0"/>
                    <a:pt x="3366" y="0"/>
                    <a:pt x="3346"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62" name="Google Shape;1107;p17">
              <a:extLst>
                <a:ext uri="{FF2B5EF4-FFF2-40B4-BE49-F238E27FC236}">
                  <a16:creationId xmlns:a16="http://schemas.microsoft.com/office/drawing/2014/main" id="{358C483D-0335-62C7-F26B-E3C4870D80FE}"/>
                </a:ext>
              </a:extLst>
            </p:cNvPr>
            <p:cNvSpPr/>
            <p:nvPr/>
          </p:nvSpPr>
          <p:spPr>
            <a:xfrm>
              <a:off x="6561248" y="3069576"/>
              <a:ext cx="108233" cy="89736"/>
            </a:xfrm>
            <a:custGeom>
              <a:avLst/>
              <a:gdLst/>
              <a:ahLst/>
              <a:cxnLst/>
              <a:rect l="l" t="t" r="r" b="b"/>
              <a:pathLst>
                <a:path w="3546" h="2940" extrusionOk="0">
                  <a:moveTo>
                    <a:pt x="3476" y="1"/>
                  </a:moveTo>
                  <a:lnTo>
                    <a:pt x="1" y="130"/>
                  </a:lnTo>
                  <a:cubicBezTo>
                    <a:pt x="70" y="1699"/>
                    <a:pt x="1364" y="2939"/>
                    <a:pt x="2934" y="2939"/>
                  </a:cubicBezTo>
                  <a:cubicBezTo>
                    <a:pt x="2958" y="2939"/>
                    <a:pt x="2983" y="2939"/>
                    <a:pt x="3008" y="2938"/>
                  </a:cubicBezTo>
                  <a:cubicBezTo>
                    <a:pt x="3187" y="2928"/>
                    <a:pt x="3377" y="2908"/>
                    <a:pt x="3546" y="2868"/>
                  </a:cubicBezTo>
                  <a:lnTo>
                    <a:pt x="3476" y="1"/>
                  </a:lnTo>
                  <a:close/>
                </a:path>
              </a:pathLst>
            </a:custGeom>
            <a:solidFill>
              <a:srgbClr val="CF3711"/>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63" name="Google Shape;1108;p17">
              <a:extLst>
                <a:ext uri="{FF2B5EF4-FFF2-40B4-BE49-F238E27FC236}">
                  <a16:creationId xmlns:a16="http://schemas.microsoft.com/office/drawing/2014/main" id="{5242C331-0F6C-E1A3-E929-EFA08A5A6DB1}"/>
                </a:ext>
              </a:extLst>
            </p:cNvPr>
            <p:cNvSpPr/>
            <p:nvPr/>
          </p:nvSpPr>
          <p:spPr>
            <a:xfrm>
              <a:off x="6559142" y="3067470"/>
              <a:ext cx="112475" cy="93918"/>
            </a:xfrm>
            <a:custGeom>
              <a:avLst/>
              <a:gdLst/>
              <a:ahLst/>
              <a:cxnLst/>
              <a:rect l="l" t="t" r="r" b="b"/>
              <a:pathLst>
                <a:path w="3685" h="3077" extrusionOk="0">
                  <a:moveTo>
                    <a:pt x="3475" y="140"/>
                  </a:moveTo>
                  <a:lnTo>
                    <a:pt x="3545" y="2878"/>
                  </a:lnTo>
                  <a:cubicBezTo>
                    <a:pt x="3386" y="2908"/>
                    <a:pt x="3227" y="2928"/>
                    <a:pt x="3077" y="2937"/>
                  </a:cubicBezTo>
                  <a:lnTo>
                    <a:pt x="2997" y="2937"/>
                  </a:lnTo>
                  <a:cubicBezTo>
                    <a:pt x="1504" y="2937"/>
                    <a:pt x="249" y="1762"/>
                    <a:pt x="140" y="269"/>
                  </a:cubicBezTo>
                  <a:lnTo>
                    <a:pt x="3475" y="140"/>
                  </a:lnTo>
                  <a:close/>
                  <a:moveTo>
                    <a:pt x="3615" y="0"/>
                  </a:moveTo>
                  <a:lnTo>
                    <a:pt x="0" y="129"/>
                  </a:lnTo>
                  <a:lnTo>
                    <a:pt x="0" y="199"/>
                  </a:lnTo>
                  <a:cubicBezTo>
                    <a:pt x="70" y="1802"/>
                    <a:pt x="1404" y="3077"/>
                    <a:pt x="2997" y="3077"/>
                  </a:cubicBezTo>
                  <a:lnTo>
                    <a:pt x="3077" y="3077"/>
                  </a:lnTo>
                  <a:cubicBezTo>
                    <a:pt x="3256" y="3067"/>
                    <a:pt x="3446" y="3047"/>
                    <a:pt x="3635" y="3007"/>
                  </a:cubicBezTo>
                  <a:lnTo>
                    <a:pt x="3685" y="2997"/>
                  </a:lnTo>
                  <a:lnTo>
                    <a:pt x="3615" y="0"/>
                  </a:ln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64" name="Google Shape;1109;p17">
              <a:extLst>
                <a:ext uri="{FF2B5EF4-FFF2-40B4-BE49-F238E27FC236}">
                  <a16:creationId xmlns:a16="http://schemas.microsoft.com/office/drawing/2014/main" id="{B861327F-515C-6D4F-3C25-CA706D02987E}"/>
                </a:ext>
              </a:extLst>
            </p:cNvPr>
            <p:cNvSpPr/>
            <p:nvPr/>
          </p:nvSpPr>
          <p:spPr>
            <a:xfrm>
              <a:off x="6640608" y="3069576"/>
              <a:ext cx="35894" cy="370757"/>
            </a:xfrm>
            <a:custGeom>
              <a:avLst/>
              <a:gdLst/>
              <a:ahLst/>
              <a:cxnLst/>
              <a:rect l="l" t="t" r="r" b="b"/>
              <a:pathLst>
                <a:path w="1176" h="12147" extrusionOk="0">
                  <a:moveTo>
                    <a:pt x="876" y="1"/>
                  </a:moveTo>
                  <a:lnTo>
                    <a:pt x="0" y="31"/>
                  </a:lnTo>
                  <a:lnTo>
                    <a:pt x="319" y="12139"/>
                  </a:lnTo>
                  <a:cubicBezTo>
                    <a:pt x="380" y="12144"/>
                    <a:pt x="443" y="12147"/>
                    <a:pt x="507" y="12147"/>
                  </a:cubicBezTo>
                  <a:cubicBezTo>
                    <a:pt x="715" y="12147"/>
                    <a:pt x="939" y="12121"/>
                    <a:pt x="1175" y="12060"/>
                  </a:cubicBezTo>
                  <a:lnTo>
                    <a:pt x="876" y="1"/>
                  </a:ln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65" name="Google Shape;1110;p17">
              <a:extLst>
                <a:ext uri="{FF2B5EF4-FFF2-40B4-BE49-F238E27FC236}">
                  <a16:creationId xmlns:a16="http://schemas.microsoft.com/office/drawing/2014/main" id="{5C637346-86BC-FF50-9692-E7E3F6105034}"/>
                </a:ext>
              </a:extLst>
            </p:cNvPr>
            <p:cNvSpPr/>
            <p:nvPr/>
          </p:nvSpPr>
          <p:spPr>
            <a:xfrm>
              <a:off x="6638441" y="3067470"/>
              <a:ext cx="40168" cy="375060"/>
            </a:xfrm>
            <a:custGeom>
              <a:avLst/>
              <a:gdLst/>
              <a:ahLst/>
              <a:cxnLst/>
              <a:rect l="l" t="t" r="r" b="b"/>
              <a:pathLst>
                <a:path w="1316" h="12288" extrusionOk="0">
                  <a:moveTo>
                    <a:pt x="877" y="140"/>
                  </a:moveTo>
                  <a:lnTo>
                    <a:pt x="1166" y="12069"/>
                  </a:lnTo>
                  <a:cubicBezTo>
                    <a:pt x="957" y="12121"/>
                    <a:pt x="748" y="12150"/>
                    <a:pt x="545" y="12150"/>
                  </a:cubicBezTo>
                  <a:cubicBezTo>
                    <a:pt x="516" y="12150"/>
                    <a:pt x="487" y="12150"/>
                    <a:pt x="459" y="12149"/>
                  </a:cubicBezTo>
                  <a:lnTo>
                    <a:pt x="151" y="169"/>
                  </a:lnTo>
                  <a:lnTo>
                    <a:pt x="877" y="140"/>
                  </a:lnTo>
                  <a:close/>
                  <a:moveTo>
                    <a:pt x="1017" y="0"/>
                  </a:moveTo>
                  <a:lnTo>
                    <a:pt x="1" y="30"/>
                  </a:lnTo>
                  <a:lnTo>
                    <a:pt x="320" y="12278"/>
                  </a:lnTo>
                  <a:lnTo>
                    <a:pt x="390" y="12278"/>
                  </a:lnTo>
                  <a:cubicBezTo>
                    <a:pt x="439" y="12288"/>
                    <a:pt x="499" y="12288"/>
                    <a:pt x="549" y="12288"/>
                  </a:cubicBezTo>
                  <a:cubicBezTo>
                    <a:pt x="778" y="12288"/>
                    <a:pt x="1017" y="12258"/>
                    <a:pt x="1256" y="12198"/>
                  </a:cubicBezTo>
                  <a:lnTo>
                    <a:pt x="1315" y="12178"/>
                  </a:lnTo>
                  <a:lnTo>
                    <a:pt x="1017" y="70"/>
                  </a:lnTo>
                  <a:lnTo>
                    <a:pt x="1017" y="0"/>
                  </a:ln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66" name="Google Shape;1111;p17">
              <a:extLst>
                <a:ext uri="{FF2B5EF4-FFF2-40B4-BE49-F238E27FC236}">
                  <a16:creationId xmlns:a16="http://schemas.microsoft.com/office/drawing/2014/main" id="{3C0C104F-4244-DD2D-B4A7-C164A24330F6}"/>
                </a:ext>
              </a:extLst>
            </p:cNvPr>
            <p:cNvSpPr/>
            <p:nvPr/>
          </p:nvSpPr>
          <p:spPr>
            <a:xfrm>
              <a:off x="5854910" y="3261658"/>
              <a:ext cx="221288" cy="159297"/>
            </a:xfrm>
            <a:custGeom>
              <a:avLst/>
              <a:gdLst/>
              <a:ahLst/>
              <a:cxnLst/>
              <a:rect l="l" t="t" r="r" b="b"/>
              <a:pathLst>
                <a:path w="7250" h="5219" extrusionOk="0">
                  <a:moveTo>
                    <a:pt x="4700" y="1"/>
                  </a:moveTo>
                  <a:lnTo>
                    <a:pt x="0" y="1216"/>
                  </a:lnTo>
                  <a:lnTo>
                    <a:pt x="1832" y="5219"/>
                  </a:lnTo>
                  <a:lnTo>
                    <a:pt x="7249" y="4601"/>
                  </a:lnTo>
                  <a:lnTo>
                    <a:pt x="4700" y="1"/>
                  </a:ln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67" name="Google Shape;1112;p17">
              <a:extLst>
                <a:ext uri="{FF2B5EF4-FFF2-40B4-BE49-F238E27FC236}">
                  <a16:creationId xmlns:a16="http://schemas.microsoft.com/office/drawing/2014/main" id="{66F15283-A7A0-89C3-B9AE-6015C4DDD612}"/>
                </a:ext>
              </a:extLst>
            </p:cNvPr>
            <p:cNvSpPr/>
            <p:nvPr/>
          </p:nvSpPr>
          <p:spPr>
            <a:xfrm>
              <a:off x="5851858" y="3259247"/>
              <a:ext cx="227698" cy="163845"/>
            </a:xfrm>
            <a:custGeom>
              <a:avLst/>
              <a:gdLst/>
              <a:ahLst/>
              <a:cxnLst/>
              <a:rect l="l" t="t" r="r" b="b"/>
              <a:pathLst>
                <a:path w="7460" h="5368" extrusionOk="0">
                  <a:moveTo>
                    <a:pt x="4771" y="159"/>
                  </a:moveTo>
                  <a:lnTo>
                    <a:pt x="7240" y="4631"/>
                  </a:lnTo>
                  <a:lnTo>
                    <a:pt x="1983" y="5218"/>
                  </a:lnTo>
                  <a:lnTo>
                    <a:pt x="190" y="1345"/>
                  </a:lnTo>
                  <a:lnTo>
                    <a:pt x="4771" y="159"/>
                  </a:lnTo>
                  <a:close/>
                  <a:moveTo>
                    <a:pt x="4840" y="0"/>
                  </a:moveTo>
                  <a:lnTo>
                    <a:pt x="1" y="1255"/>
                  </a:lnTo>
                  <a:lnTo>
                    <a:pt x="1893" y="5368"/>
                  </a:lnTo>
                  <a:lnTo>
                    <a:pt x="7459" y="4740"/>
                  </a:lnTo>
                  <a:lnTo>
                    <a:pt x="4840" y="0"/>
                  </a:ln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68" name="Google Shape;1113;p17">
              <a:extLst>
                <a:ext uri="{FF2B5EF4-FFF2-40B4-BE49-F238E27FC236}">
                  <a16:creationId xmlns:a16="http://schemas.microsoft.com/office/drawing/2014/main" id="{0ADA5AE9-F92C-A576-6AA3-67A089324E0E}"/>
                </a:ext>
              </a:extLst>
            </p:cNvPr>
            <p:cNvSpPr/>
            <p:nvPr/>
          </p:nvSpPr>
          <p:spPr>
            <a:xfrm>
              <a:off x="5698692" y="2887200"/>
              <a:ext cx="512137" cy="478135"/>
            </a:xfrm>
            <a:custGeom>
              <a:avLst/>
              <a:gdLst/>
              <a:ahLst/>
              <a:cxnLst/>
              <a:rect l="l" t="t" r="r" b="b"/>
              <a:pathLst>
                <a:path w="16779" h="15665" extrusionOk="0">
                  <a:moveTo>
                    <a:pt x="8873" y="1"/>
                  </a:moveTo>
                  <a:cubicBezTo>
                    <a:pt x="8214" y="1"/>
                    <a:pt x="8066" y="250"/>
                    <a:pt x="8066" y="250"/>
                  </a:cubicBezTo>
                  <a:cubicBezTo>
                    <a:pt x="8066" y="250"/>
                    <a:pt x="926" y="4661"/>
                    <a:pt x="458" y="7041"/>
                  </a:cubicBezTo>
                  <a:cubicBezTo>
                    <a:pt x="0" y="9411"/>
                    <a:pt x="3316" y="15665"/>
                    <a:pt x="3316" y="15665"/>
                  </a:cubicBezTo>
                  <a:lnTo>
                    <a:pt x="11701" y="13833"/>
                  </a:lnTo>
                  <a:lnTo>
                    <a:pt x="9072" y="9391"/>
                  </a:lnTo>
                  <a:cubicBezTo>
                    <a:pt x="11362" y="8206"/>
                    <a:pt x="14728" y="6424"/>
                    <a:pt x="15534" y="5727"/>
                  </a:cubicBezTo>
                  <a:cubicBezTo>
                    <a:pt x="16779" y="4652"/>
                    <a:pt x="15783" y="2630"/>
                    <a:pt x="12198" y="987"/>
                  </a:cubicBezTo>
                  <a:cubicBezTo>
                    <a:pt x="10489" y="206"/>
                    <a:pt x="9471" y="1"/>
                    <a:pt x="8873" y="1"/>
                  </a:cubicBezTo>
                  <a:close/>
                </a:path>
              </a:pathLst>
            </a:custGeom>
            <a:solidFill>
              <a:srgbClr val="2371AD"/>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69" name="Google Shape;1114;p17">
              <a:extLst>
                <a:ext uri="{FF2B5EF4-FFF2-40B4-BE49-F238E27FC236}">
                  <a16:creationId xmlns:a16="http://schemas.microsoft.com/office/drawing/2014/main" id="{3B7E95CE-A133-F4CA-FF9A-5B70809DE53B}"/>
                </a:ext>
              </a:extLst>
            </p:cNvPr>
            <p:cNvSpPr/>
            <p:nvPr/>
          </p:nvSpPr>
          <p:spPr>
            <a:xfrm>
              <a:off x="5718441" y="2890863"/>
              <a:ext cx="457441" cy="462599"/>
            </a:xfrm>
            <a:custGeom>
              <a:avLst/>
              <a:gdLst/>
              <a:ahLst/>
              <a:cxnLst/>
              <a:rect l="l" t="t" r="r" b="b"/>
              <a:pathLst>
                <a:path w="14987" h="15156" extrusionOk="0">
                  <a:moveTo>
                    <a:pt x="10446" y="498"/>
                  </a:moveTo>
                  <a:lnTo>
                    <a:pt x="10446" y="3247"/>
                  </a:lnTo>
                  <a:lnTo>
                    <a:pt x="7598" y="3247"/>
                  </a:lnTo>
                  <a:lnTo>
                    <a:pt x="7598" y="498"/>
                  </a:lnTo>
                  <a:close/>
                  <a:moveTo>
                    <a:pt x="7459" y="3386"/>
                  </a:moveTo>
                  <a:lnTo>
                    <a:pt x="7459" y="6134"/>
                  </a:lnTo>
                  <a:lnTo>
                    <a:pt x="4611" y="6134"/>
                  </a:lnTo>
                  <a:lnTo>
                    <a:pt x="4611" y="3386"/>
                  </a:lnTo>
                  <a:close/>
                  <a:moveTo>
                    <a:pt x="10446" y="3386"/>
                  </a:moveTo>
                  <a:lnTo>
                    <a:pt x="10446" y="6134"/>
                  </a:lnTo>
                  <a:lnTo>
                    <a:pt x="7598" y="6134"/>
                  </a:lnTo>
                  <a:lnTo>
                    <a:pt x="7598" y="3386"/>
                  </a:lnTo>
                  <a:close/>
                  <a:moveTo>
                    <a:pt x="13433" y="3386"/>
                  </a:moveTo>
                  <a:lnTo>
                    <a:pt x="13433" y="6134"/>
                  </a:lnTo>
                  <a:lnTo>
                    <a:pt x="10585" y="6134"/>
                  </a:lnTo>
                  <a:lnTo>
                    <a:pt x="10585" y="3386"/>
                  </a:lnTo>
                  <a:close/>
                  <a:moveTo>
                    <a:pt x="4471" y="6274"/>
                  </a:moveTo>
                  <a:lnTo>
                    <a:pt x="4471" y="9022"/>
                  </a:lnTo>
                  <a:lnTo>
                    <a:pt x="1623" y="9022"/>
                  </a:lnTo>
                  <a:lnTo>
                    <a:pt x="1623" y="6274"/>
                  </a:lnTo>
                  <a:close/>
                  <a:moveTo>
                    <a:pt x="7459" y="6274"/>
                  </a:moveTo>
                  <a:lnTo>
                    <a:pt x="7459" y="9022"/>
                  </a:lnTo>
                  <a:lnTo>
                    <a:pt x="4611" y="9022"/>
                  </a:lnTo>
                  <a:lnTo>
                    <a:pt x="4611" y="6274"/>
                  </a:lnTo>
                  <a:close/>
                  <a:moveTo>
                    <a:pt x="4471" y="9162"/>
                  </a:moveTo>
                  <a:lnTo>
                    <a:pt x="4471" y="11910"/>
                  </a:lnTo>
                  <a:lnTo>
                    <a:pt x="1623" y="11910"/>
                  </a:lnTo>
                  <a:lnTo>
                    <a:pt x="1623" y="9162"/>
                  </a:lnTo>
                  <a:close/>
                  <a:moveTo>
                    <a:pt x="7459" y="9162"/>
                  </a:moveTo>
                  <a:lnTo>
                    <a:pt x="7459" y="11910"/>
                  </a:lnTo>
                  <a:lnTo>
                    <a:pt x="4611" y="11910"/>
                  </a:lnTo>
                  <a:lnTo>
                    <a:pt x="4611" y="9162"/>
                  </a:lnTo>
                  <a:close/>
                  <a:moveTo>
                    <a:pt x="7598" y="0"/>
                  </a:moveTo>
                  <a:cubicBezTo>
                    <a:pt x="7529" y="31"/>
                    <a:pt x="7478" y="71"/>
                    <a:pt x="7459" y="91"/>
                  </a:cubicBezTo>
                  <a:lnTo>
                    <a:pt x="7459" y="359"/>
                  </a:lnTo>
                  <a:lnTo>
                    <a:pt x="7060" y="359"/>
                  </a:lnTo>
                  <a:cubicBezTo>
                    <a:pt x="6991" y="409"/>
                    <a:pt x="6921" y="449"/>
                    <a:pt x="6841" y="498"/>
                  </a:cubicBezTo>
                  <a:lnTo>
                    <a:pt x="7459" y="498"/>
                  </a:lnTo>
                  <a:lnTo>
                    <a:pt x="7459" y="3247"/>
                  </a:lnTo>
                  <a:lnTo>
                    <a:pt x="4611" y="3247"/>
                  </a:lnTo>
                  <a:lnTo>
                    <a:pt x="4611" y="2032"/>
                  </a:lnTo>
                  <a:cubicBezTo>
                    <a:pt x="4561" y="2062"/>
                    <a:pt x="4511" y="2102"/>
                    <a:pt x="4471" y="2131"/>
                  </a:cubicBezTo>
                  <a:lnTo>
                    <a:pt x="4471" y="3247"/>
                  </a:lnTo>
                  <a:lnTo>
                    <a:pt x="3008" y="3247"/>
                  </a:lnTo>
                  <a:cubicBezTo>
                    <a:pt x="2948" y="3297"/>
                    <a:pt x="2888" y="3346"/>
                    <a:pt x="2829" y="3386"/>
                  </a:cubicBezTo>
                  <a:lnTo>
                    <a:pt x="4471" y="3386"/>
                  </a:lnTo>
                  <a:lnTo>
                    <a:pt x="4471" y="6134"/>
                  </a:lnTo>
                  <a:lnTo>
                    <a:pt x="1623" y="6134"/>
                  </a:lnTo>
                  <a:lnTo>
                    <a:pt x="1623" y="4452"/>
                  </a:lnTo>
                  <a:cubicBezTo>
                    <a:pt x="1574" y="4492"/>
                    <a:pt x="1524" y="4532"/>
                    <a:pt x="1474" y="4581"/>
                  </a:cubicBezTo>
                  <a:lnTo>
                    <a:pt x="1474" y="6134"/>
                  </a:lnTo>
                  <a:lnTo>
                    <a:pt x="150" y="6134"/>
                  </a:lnTo>
                  <a:cubicBezTo>
                    <a:pt x="120" y="6185"/>
                    <a:pt x="100" y="6224"/>
                    <a:pt x="70" y="6274"/>
                  </a:cubicBezTo>
                  <a:lnTo>
                    <a:pt x="1474" y="6274"/>
                  </a:lnTo>
                  <a:lnTo>
                    <a:pt x="1474" y="9022"/>
                  </a:lnTo>
                  <a:lnTo>
                    <a:pt x="1" y="9022"/>
                  </a:lnTo>
                  <a:cubicBezTo>
                    <a:pt x="10" y="9062"/>
                    <a:pt x="30" y="9112"/>
                    <a:pt x="41" y="9162"/>
                  </a:cubicBezTo>
                  <a:lnTo>
                    <a:pt x="1474" y="9162"/>
                  </a:lnTo>
                  <a:lnTo>
                    <a:pt x="1474" y="11910"/>
                  </a:lnTo>
                  <a:lnTo>
                    <a:pt x="977" y="11910"/>
                  </a:lnTo>
                  <a:cubicBezTo>
                    <a:pt x="996" y="11950"/>
                    <a:pt x="1016" y="12000"/>
                    <a:pt x="1036" y="12049"/>
                  </a:cubicBezTo>
                  <a:lnTo>
                    <a:pt x="1474" y="12049"/>
                  </a:lnTo>
                  <a:lnTo>
                    <a:pt x="1474" y="13065"/>
                  </a:lnTo>
                  <a:cubicBezTo>
                    <a:pt x="1524" y="13175"/>
                    <a:pt x="1574" y="13284"/>
                    <a:pt x="1623" y="13384"/>
                  </a:cubicBezTo>
                  <a:lnTo>
                    <a:pt x="1623" y="12049"/>
                  </a:lnTo>
                  <a:lnTo>
                    <a:pt x="4471" y="12049"/>
                  </a:lnTo>
                  <a:lnTo>
                    <a:pt x="4471" y="14788"/>
                  </a:lnTo>
                  <a:lnTo>
                    <a:pt x="2291" y="14788"/>
                  </a:lnTo>
                  <a:cubicBezTo>
                    <a:pt x="2311" y="14837"/>
                    <a:pt x="2340" y="14888"/>
                    <a:pt x="2360" y="14927"/>
                  </a:cubicBezTo>
                  <a:lnTo>
                    <a:pt x="4471" y="14927"/>
                  </a:lnTo>
                  <a:lnTo>
                    <a:pt x="4471" y="15156"/>
                  </a:lnTo>
                  <a:lnTo>
                    <a:pt x="4611" y="15127"/>
                  </a:lnTo>
                  <a:lnTo>
                    <a:pt x="4611" y="14927"/>
                  </a:lnTo>
                  <a:lnTo>
                    <a:pt x="5477" y="14927"/>
                  </a:lnTo>
                  <a:lnTo>
                    <a:pt x="6124" y="14788"/>
                  </a:lnTo>
                  <a:lnTo>
                    <a:pt x="4611" y="14788"/>
                  </a:lnTo>
                  <a:lnTo>
                    <a:pt x="4611" y="12049"/>
                  </a:lnTo>
                  <a:lnTo>
                    <a:pt x="7459" y="12049"/>
                  </a:lnTo>
                  <a:lnTo>
                    <a:pt x="7459" y="14499"/>
                  </a:lnTo>
                  <a:lnTo>
                    <a:pt x="7598" y="14469"/>
                  </a:lnTo>
                  <a:lnTo>
                    <a:pt x="7598" y="12049"/>
                  </a:lnTo>
                  <a:lnTo>
                    <a:pt x="10067" y="12049"/>
                  </a:lnTo>
                  <a:lnTo>
                    <a:pt x="9978" y="11910"/>
                  </a:lnTo>
                  <a:lnTo>
                    <a:pt x="7598" y="11910"/>
                  </a:lnTo>
                  <a:lnTo>
                    <a:pt x="7598" y="9162"/>
                  </a:lnTo>
                  <a:lnTo>
                    <a:pt x="8634" y="9162"/>
                  </a:lnTo>
                  <a:cubicBezTo>
                    <a:pt x="8724" y="9112"/>
                    <a:pt x="8813" y="9072"/>
                    <a:pt x="8903" y="9022"/>
                  </a:cubicBezTo>
                  <a:lnTo>
                    <a:pt x="7598" y="9022"/>
                  </a:lnTo>
                  <a:lnTo>
                    <a:pt x="7598" y="6274"/>
                  </a:lnTo>
                  <a:lnTo>
                    <a:pt x="10446" y="6274"/>
                  </a:lnTo>
                  <a:lnTo>
                    <a:pt x="10446" y="8216"/>
                  </a:lnTo>
                  <a:cubicBezTo>
                    <a:pt x="10496" y="8186"/>
                    <a:pt x="10536" y="8166"/>
                    <a:pt x="10585" y="8136"/>
                  </a:cubicBezTo>
                  <a:lnTo>
                    <a:pt x="10585" y="6274"/>
                  </a:lnTo>
                  <a:lnTo>
                    <a:pt x="13433" y="6274"/>
                  </a:lnTo>
                  <a:lnTo>
                    <a:pt x="13433" y="6563"/>
                  </a:lnTo>
                  <a:cubicBezTo>
                    <a:pt x="13483" y="6533"/>
                    <a:pt x="13523" y="6503"/>
                    <a:pt x="13572" y="6483"/>
                  </a:cubicBezTo>
                  <a:lnTo>
                    <a:pt x="13572" y="6274"/>
                  </a:lnTo>
                  <a:lnTo>
                    <a:pt x="13911" y="6274"/>
                  </a:lnTo>
                  <a:cubicBezTo>
                    <a:pt x="13991" y="6224"/>
                    <a:pt x="14070" y="6185"/>
                    <a:pt x="14140" y="6134"/>
                  </a:cubicBezTo>
                  <a:lnTo>
                    <a:pt x="13572" y="6134"/>
                  </a:lnTo>
                  <a:lnTo>
                    <a:pt x="13572" y="3386"/>
                  </a:lnTo>
                  <a:lnTo>
                    <a:pt x="14986" y="3386"/>
                  </a:lnTo>
                  <a:cubicBezTo>
                    <a:pt x="14957" y="3346"/>
                    <a:pt x="14917" y="3297"/>
                    <a:pt x="14887" y="3247"/>
                  </a:cubicBezTo>
                  <a:lnTo>
                    <a:pt x="13572" y="3247"/>
                  </a:lnTo>
                  <a:lnTo>
                    <a:pt x="13572" y="2022"/>
                  </a:lnTo>
                  <a:cubicBezTo>
                    <a:pt x="13533" y="1982"/>
                    <a:pt x="13483" y="1952"/>
                    <a:pt x="13433" y="1923"/>
                  </a:cubicBezTo>
                  <a:lnTo>
                    <a:pt x="13433" y="3247"/>
                  </a:lnTo>
                  <a:lnTo>
                    <a:pt x="10585" y="3247"/>
                  </a:lnTo>
                  <a:lnTo>
                    <a:pt x="10585" y="498"/>
                  </a:lnTo>
                  <a:lnTo>
                    <a:pt x="10695" y="498"/>
                  </a:lnTo>
                  <a:cubicBezTo>
                    <a:pt x="10565" y="449"/>
                    <a:pt x="10446" y="409"/>
                    <a:pt x="10326" y="359"/>
                  </a:cubicBezTo>
                  <a:lnTo>
                    <a:pt x="7598" y="359"/>
                  </a:lnTo>
                  <a:lnTo>
                    <a:pt x="7598" y="0"/>
                  </a:lnTo>
                  <a:close/>
                </a:path>
              </a:pathLst>
            </a:custGeom>
            <a:solidFill>
              <a:srgbClr val="CF3711"/>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70" name="Google Shape;1115;p17">
              <a:extLst>
                <a:ext uri="{FF2B5EF4-FFF2-40B4-BE49-F238E27FC236}">
                  <a16:creationId xmlns:a16="http://schemas.microsoft.com/office/drawing/2014/main" id="{D0610E2F-F379-DC65-6F78-D6316DCA4693}"/>
                </a:ext>
              </a:extLst>
            </p:cNvPr>
            <p:cNvSpPr/>
            <p:nvPr/>
          </p:nvSpPr>
          <p:spPr>
            <a:xfrm>
              <a:off x="6037256" y="3278080"/>
              <a:ext cx="4304" cy="35284"/>
            </a:xfrm>
            <a:custGeom>
              <a:avLst/>
              <a:gdLst/>
              <a:ahLst/>
              <a:cxnLst/>
              <a:rect l="l" t="t" r="r" b="b"/>
              <a:pathLst>
                <a:path w="141" h="1156" extrusionOk="0">
                  <a:moveTo>
                    <a:pt x="1" y="1"/>
                  </a:moveTo>
                  <a:lnTo>
                    <a:pt x="1" y="1156"/>
                  </a:lnTo>
                  <a:lnTo>
                    <a:pt x="140" y="1126"/>
                  </a:lnTo>
                  <a:lnTo>
                    <a:pt x="140" y="239"/>
                  </a:lnTo>
                  <a:lnTo>
                    <a:pt x="1" y="1"/>
                  </a:lnTo>
                  <a:close/>
                </a:path>
              </a:pathLst>
            </a:custGeom>
            <a:solidFill>
              <a:srgbClr val="CF3711"/>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71" name="Google Shape;1116;p17">
              <a:extLst>
                <a:ext uri="{FF2B5EF4-FFF2-40B4-BE49-F238E27FC236}">
                  <a16:creationId xmlns:a16="http://schemas.microsoft.com/office/drawing/2014/main" id="{E1612001-6CED-C1DF-0BFD-CB2EABD2DBA8}"/>
                </a:ext>
              </a:extLst>
            </p:cNvPr>
            <p:cNvSpPr/>
            <p:nvPr/>
          </p:nvSpPr>
          <p:spPr>
            <a:xfrm>
              <a:off x="5797771" y="3171706"/>
              <a:ext cx="261395" cy="195771"/>
            </a:xfrm>
            <a:custGeom>
              <a:avLst/>
              <a:gdLst/>
              <a:ahLst/>
              <a:cxnLst/>
              <a:rect l="l" t="t" r="r" b="b"/>
              <a:pathLst>
                <a:path w="8564" h="6414" extrusionOk="0">
                  <a:moveTo>
                    <a:pt x="5828" y="0"/>
                  </a:moveTo>
                  <a:cubicBezTo>
                    <a:pt x="5814" y="0"/>
                    <a:pt x="5800" y="4"/>
                    <a:pt x="5786" y="11"/>
                  </a:cubicBezTo>
                  <a:cubicBezTo>
                    <a:pt x="5756" y="31"/>
                    <a:pt x="5746" y="70"/>
                    <a:pt x="5766" y="100"/>
                  </a:cubicBezTo>
                  <a:lnTo>
                    <a:pt x="8345" y="4461"/>
                  </a:lnTo>
                  <a:lnTo>
                    <a:pt x="60" y="6274"/>
                  </a:lnTo>
                  <a:cubicBezTo>
                    <a:pt x="20" y="6284"/>
                    <a:pt x="0" y="6324"/>
                    <a:pt x="11" y="6364"/>
                  </a:cubicBezTo>
                  <a:cubicBezTo>
                    <a:pt x="11" y="6393"/>
                    <a:pt x="40" y="6413"/>
                    <a:pt x="70" y="6413"/>
                  </a:cubicBezTo>
                  <a:lnTo>
                    <a:pt x="90" y="6413"/>
                  </a:lnTo>
                  <a:lnTo>
                    <a:pt x="8564" y="4561"/>
                  </a:lnTo>
                  <a:lnTo>
                    <a:pt x="5886" y="31"/>
                  </a:lnTo>
                  <a:cubicBezTo>
                    <a:pt x="5873" y="11"/>
                    <a:pt x="5852" y="0"/>
                    <a:pt x="5828"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72" name="Google Shape;1117;p17">
              <a:extLst>
                <a:ext uri="{FF2B5EF4-FFF2-40B4-BE49-F238E27FC236}">
                  <a16:creationId xmlns:a16="http://schemas.microsoft.com/office/drawing/2014/main" id="{D6AAC676-D939-B511-2DF0-16B9CF3D5901}"/>
                </a:ext>
              </a:extLst>
            </p:cNvPr>
            <p:cNvSpPr/>
            <p:nvPr/>
          </p:nvSpPr>
          <p:spPr>
            <a:xfrm>
              <a:off x="5710535" y="2885247"/>
              <a:ext cx="481767" cy="325095"/>
            </a:xfrm>
            <a:custGeom>
              <a:avLst/>
              <a:gdLst/>
              <a:ahLst/>
              <a:cxnLst/>
              <a:rect l="l" t="t" r="r" b="b"/>
              <a:pathLst>
                <a:path w="15784" h="10651" extrusionOk="0">
                  <a:moveTo>
                    <a:pt x="8479" y="0"/>
                  </a:moveTo>
                  <a:cubicBezTo>
                    <a:pt x="7880" y="0"/>
                    <a:pt x="7677" y="200"/>
                    <a:pt x="7628" y="264"/>
                  </a:cubicBezTo>
                  <a:cubicBezTo>
                    <a:pt x="7469" y="364"/>
                    <a:pt x="5756" y="1439"/>
                    <a:pt x="4013" y="2764"/>
                  </a:cubicBezTo>
                  <a:cubicBezTo>
                    <a:pt x="1544" y="4636"/>
                    <a:pt x="200" y="6090"/>
                    <a:pt x="10" y="7086"/>
                  </a:cubicBezTo>
                  <a:cubicBezTo>
                    <a:pt x="1" y="7125"/>
                    <a:pt x="21" y="7165"/>
                    <a:pt x="61" y="7175"/>
                  </a:cubicBezTo>
                  <a:cubicBezTo>
                    <a:pt x="100" y="7175"/>
                    <a:pt x="140" y="7155"/>
                    <a:pt x="140" y="7115"/>
                  </a:cubicBezTo>
                  <a:cubicBezTo>
                    <a:pt x="598" y="4795"/>
                    <a:pt x="7648" y="423"/>
                    <a:pt x="7718" y="374"/>
                  </a:cubicBezTo>
                  <a:lnTo>
                    <a:pt x="7737" y="354"/>
                  </a:lnTo>
                  <a:cubicBezTo>
                    <a:pt x="7743" y="349"/>
                    <a:pt x="7891" y="140"/>
                    <a:pt x="8485" y="140"/>
                  </a:cubicBezTo>
                  <a:cubicBezTo>
                    <a:pt x="9065" y="140"/>
                    <a:pt x="10069" y="339"/>
                    <a:pt x="11780" y="1121"/>
                  </a:cubicBezTo>
                  <a:cubicBezTo>
                    <a:pt x="13991" y="2127"/>
                    <a:pt x="15415" y="3401"/>
                    <a:pt x="15574" y="4526"/>
                  </a:cubicBezTo>
                  <a:cubicBezTo>
                    <a:pt x="15634" y="4994"/>
                    <a:pt x="15475" y="5413"/>
                    <a:pt x="15097" y="5741"/>
                  </a:cubicBezTo>
                  <a:cubicBezTo>
                    <a:pt x="13871" y="6796"/>
                    <a:pt x="6513" y="10481"/>
                    <a:pt x="6433" y="10511"/>
                  </a:cubicBezTo>
                  <a:cubicBezTo>
                    <a:pt x="6403" y="10531"/>
                    <a:pt x="6383" y="10571"/>
                    <a:pt x="6403" y="10611"/>
                  </a:cubicBezTo>
                  <a:cubicBezTo>
                    <a:pt x="6413" y="10630"/>
                    <a:pt x="6443" y="10650"/>
                    <a:pt x="6463" y="10650"/>
                  </a:cubicBezTo>
                  <a:cubicBezTo>
                    <a:pt x="6473" y="10650"/>
                    <a:pt x="6493" y="10640"/>
                    <a:pt x="6503" y="10640"/>
                  </a:cubicBezTo>
                  <a:cubicBezTo>
                    <a:pt x="6801" y="10491"/>
                    <a:pt x="13951" y="6916"/>
                    <a:pt x="15186" y="5851"/>
                  </a:cubicBezTo>
                  <a:cubicBezTo>
                    <a:pt x="15604" y="5492"/>
                    <a:pt x="15783" y="5024"/>
                    <a:pt x="15714" y="4506"/>
                  </a:cubicBezTo>
                  <a:cubicBezTo>
                    <a:pt x="15634" y="3948"/>
                    <a:pt x="15086" y="2475"/>
                    <a:pt x="11830" y="991"/>
                  </a:cubicBezTo>
                  <a:cubicBezTo>
                    <a:pt x="10122" y="210"/>
                    <a:pt x="9092" y="0"/>
                    <a:pt x="8479"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73" name="Google Shape;1118;p17">
              <a:extLst>
                <a:ext uri="{FF2B5EF4-FFF2-40B4-BE49-F238E27FC236}">
                  <a16:creationId xmlns:a16="http://schemas.microsoft.com/office/drawing/2014/main" id="{A4DF9CAF-4367-56E4-DF8F-2FDB5F2FBFAB}"/>
                </a:ext>
              </a:extLst>
            </p:cNvPr>
            <p:cNvSpPr/>
            <p:nvPr/>
          </p:nvSpPr>
          <p:spPr>
            <a:xfrm>
              <a:off x="5781349" y="3555260"/>
              <a:ext cx="59916" cy="59916"/>
            </a:xfrm>
            <a:custGeom>
              <a:avLst/>
              <a:gdLst/>
              <a:ahLst/>
              <a:cxnLst/>
              <a:rect l="l" t="t" r="r" b="b"/>
              <a:pathLst>
                <a:path w="1963" h="1963" extrusionOk="0">
                  <a:moveTo>
                    <a:pt x="987" y="1"/>
                  </a:moveTo>
                  <a:cubicBezTo>
                    <a:pt x="439" y="1"/>
                    <a:pt x="1" y="439"/>
                    <a:pt x="1" y="987"/>
                  </a:cubicBezTo>
                  <a:cubicBezTo>
                    <a:pt x="1" y="1525"/>
                    <a:pt x="439" y="1963"/>
                    <a:pt x="987" y="1963"/>
                  </a:cubicBezTo>
                  <a:cubicBezTo>
                    <a:pt x="1524" y="1963"/>
                    <a:pt x="1963" y="1525"/>
                    <a:pt x="1963" y="987"/>
                  </a:cubicBezTo>
                  <a:cubicBezTo>
                    <a:pt x="1963" y="439"/>
                    <a:pt x="1524" y="1"/>
                    <a:pt x="987"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74" name="Google Shape;1119;p17">
              <a:extLst>
                <a:ext uri="{FF2B5EF4-FFF2-40B4-BE49-F238E27FC236}">
                  <a16:creationId xmlns:a16="http://schemas.microsoft.com/office/drawing/2014/main" id="{46E2BC43-1C61-E44E-D64E-7F501AE0FFE6}"/>
                </a:ext>
              </a:extLst>
            </p:cNvPr>
            <p:cNvSpPr/>
            <p:nvPr/>
          </p:nvSpPr>
          <p:spPr>
            <a:xfrm>
              <a:off x="5792277" y="3566218"/>
              <a:ext cx="38062" cy="38031"/>
            </a:xfrm>
            <a:custGeom>
              <a:avLst/>
              <a:gdLst/>
              <a:ahLst/>
              <a:cxnLst/>
              <a:rect l="l" t="t" r="r" b="b"/>
              <a:pathLst>
                <a:path w="1247" h="1246" extrusionOk="0">
                  <a:moveTo>
                    <a:pt x="629" y="140"/>
                  </a:moveTo>
                  <a:cubicBezTo>
                    <a:pt x="888" y="140"/>
                    <a:pt x="1107" y="359"/>
                    <a:pt x="1107" y="628"/>
                  </a:cubicBezTo>
                  <a:cubicBezTo>
                    <a:pt x="1107" y="887"/>
                    <a:pt x="888" y="1106"/>
                    <a:pt x="629" y="1106"/>
                  </a:cubicBezTo>
                  <a:cubicBezTo>
                    <a:pt x="359" y="1106"/>
                    <a:pt x="140" y="887"/>
                    <a:pt x="140" y="628"/>
                  </a:cubicBezTo>
                  <a:cubicBezTo>
                    <a:pt x="140" y="359"/>
                    <a:pt x="359" y="140"/>
                    <a:pt x="629" y="140"/>
                  </a:cubicBezTo>
                  <a:close/>
                  <a:moveTo>
                    <a:pt x="629" y="0"/>
                  </a:moveTo>
                  <a:cubicBezTo>
                    <a:pt x="280" y="0"/>
                    <a:pt x="1" y="279"/>
                    <a:pt x="1" y="628"/>
                  </a:cubicBezTo>
                  <a:cubicBezTo>
                    <a:pt x="1" y="967"/>
                    <a:pt x="280" y="1245"/>
                    <a:pt x="629" y="1245"/>
                  </a:cubicBezTo>
                  <a:cubicBezTo>
                    <a:pt x="967" y="1245"/>
                    <a:pt x="1246" y="967"/>
                    <a:pt x="1246" y="628"/>
                  </a:cubicBezTo>
                  <a:cubicBezTo>
                    <a:pt x="1246" y="279"/>
                    <a:pt x="967" y="0"/>
                    <a:pt x="629" y="0"/>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75" name="Google Shape;1120;p17">
              <a:extLst>
                <a:ext uri="{FF2B5EF4-FFF2-40B4-BE49-F238E27FC236}">
                  <a16:creationId xmlns:a16="http://schemas.microsoft.com/office/drawing/2014/main" id="{D479809C-322A-4176-C806-08C61A102C4E}"/>
                </a:ext>
              </a:extLst>
            </p:cNvPr>
            <p:cNvSpPr/>
            <p:nvPr/>
          </p:nvSpPr>
          <p:spPr>
            <a:xfrm>
              <a:off x="5879542" y="3555260"/>
              <a:ext cx="60190" cy="59916"/>
            </a:xfrm>
            <a:custGeom>
              <a:avLst/>
              <a:gdLst/>
              <a:ahLst/>
              <a:cxnLst/>
              <a:rect l="l" t="t" r="r" b="b"/>
              <a:pathLst>
                <a:path w="1972" h="1963" extrusionOk="0">
                  <a:moveTo>
                    <a:pt x="986" y="1"/>
                  </a:moveTo>
                  <a:cubicBezTo>
                    <a:pt x="438" y="1"/>
                    <a:pt x="0" y="439"/>
                    <a:pt x="0" y="987"/>
                  </a:cubicBezTo>
                  <a:cubicBezTo>
                    <a:pt x="0" y="1525"/>
                    <a:pt x="438" y="1963"/>
                    <a:pt x="986" y="1963"/>
                  </a:cubicBezTo>
                  <a:cubicBezTo>
                    <a:pt x="1534" y="1963"/>
                    <a:pt x="1972" y="1525"/>
                    <a:pt x="1972" y="987"/>
                  </a:cubicBezTo>
                  <a:cubicBezTo>
                    <a:pt x="1972" y="439"/>
                    <a:pt x="1534" y="1"/>
                    <a:pt x="986"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76" name="Google Shape;1121;p17">
              <a:extLst>
                <a:ext uri="{FF2B5EF4-FFF2-40B4-BE49-F238E27FC236}">
                  <a16:creationId xmlns:a16="http://schemas.microsoft.com/office/drawing/2014/main" id="{2DB0F697-9EF3-A5E2-51A6-C12C444EE63B}"/>
                </a:ext>
              </a:extLst>
            </p:cNvPr>
            <p:cNvSpPr/>
            <p:nvPr/>
          </p:nvSpPr>
          <p:spPr>
            <a:xfrm>
              <a:off x="5890470" y="3566218"/>
              <a:ext cx="38336" cy="38031"/>
            </a:xfrm>
            <a:custGeom>
              <a:avLst/>
              <a:gdLst/>
              <a:ahLst/>
              <a:cxnLst/>
              <a:rect l="l" t="t" r="r" b="b"/>
              <a:pathLst>
                <a:path w="1256" h="1246" extrusionOk="0">
                  <a:moveTo>
                    <a:pt x="628" y="140"/>
                  </a:moveTo>
                  <a:cubicBezTo>
                    <a:pt x="897" y="140"/>
                    <a:pt x="1106" y="359"/>
                    <a:pt x="1106" y="628"/>
                  </a:cubicBezTo>
                  <a:cubicBezTo>
                    <a:pt x="1106" y="887"/>
                    <a:pt x="897" y="1106"/>
                    <a:pt x="628" y="1106"/>
                  </a:cubicBezTo>
                  <a:cubicBezTo>
                    <a:pt x="359" y="1106"/>
                    <a:pt x="150" y="887"/>
                    <a:pt x="150" y="628"/>
                  </a:cubicBezTo>
                  <a:cubicBezTo>
                    <a:pt x="150" y="359"/>
                    <a:pt x="359" y="140"/>
                    <a:pt x="628" y="140"/>
                  </a:cubicBezTo>
                  <a:close/>
                  <a:moveTo>
                    <a:pt x="628" y="0"/>
                  </a:moveTo>
                  <a:cubicBezTo>
                    <a:pt x="279" y="0"/>
                    <a:pt x="1" y="279"/>
                    <a:pt x="1" y="628"/>
                  </a:cubicBezTo>
                  <a:cubicBezTo>
                    <a:pt x="1" y="967"/>
                    <a:pt x="279" y="1245"/>
                    <a:pt x="628" y="1245"/>
                  </a:cubicBezTo>
                  <a:cubicBezTo>
                    <a:pt x="966" y="1245"/>
                    <a:pt x="1255" y="967"/>
                    <a:pt x="1255" y="628"/>
                  </a:cubicBezTo>
                  <a:cubicBezTo>
                    <a:pt x="1255" y="279"/>
                    <a:pt x="966" y="0"/>
                    <a:pt x="628" y="0"/>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77" name="Google Shape;1122;p17">
              <a:extLst>
                <a:ext uri="{FF2B5EF4-FFF2-40B4-BE49-F238E27FC236}">
                  <a16:creationId xmlns:a16="http://schemas.microsoft.com/office/drawing/2014/main" id="{41A1C998-854D-78DF-3BAE-3EF3DAA29D64}"/>
                </a:ext>
              </a:extLst>
            </p:cNvPr>
            <p:cNvSpPr/>
            <p:nvPr/>
          </p:nvSpPr>
          <p:spPr>
            <a:xfrm>
              <a:off x="5978010" y="3555260"/>
              <a:ext cx="59885" cy="59916"/>
            </a:xfrm>
            <a:custGeom>
              <a:avLst/>
              <a:gdLst/>
              <a:ahLst/>
              <a:cxnLst/>
              <a:rect l="l" t="t" r="r" b="b"/>
              <a:pathLst>
                <a:path w="1962" h="1963" extrusionOk="0">
                  <a:moveTo>
                    <a:pt x="976" y="1"/>
                  </a:moveTo>
                  <a:cubicBezTo>
                    <a:pt x="439" y="1"/>
                    <a:pt x="0" y="439"/>
                    <a:pt x="0" y="987"/>
                  </a:cubicBezTo>
                  <a:cubicBezTo>
                    <a:pt x="0" y="1525"/>
                    <a:pt x="439" y="1963"/>
                    <a:pt x="976" y="1963"/>
                  </a:cubicBezTo>
                  <a:cubicBezTo>
                    <a:pt x="1524" y="1963"/>
                    <a:pt x="1962" y="1525"/>
                    <a:pt x="1962" y="987"/>
                  </a:cubicBezTo>
                  <a:cubicBezTo>
                    <a:pt x="1962" y="439"/>
                    <a:pt x="1524" y="1"/>
                    <a:pt x="976"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78" name="Google Shape;1123;p17">
              <a:extLst>
                <a:ext uri="{FF2B5EF4-FFF2-40B4-BE49-F238E27FC236}">
                  <a16:creationId xmlns:a16="http://schemas.microsoft.com/office/drawing/2014/main" id="{44BCED67-229B-AFBE-1555-564E57008A89}"/>
                </a:ext>
              </a:extLst>
            </p:cNvPr>
            <p:cNvSpPr/>
            <p:nvPr/>
          </p:nvSpPr>
          <p:spPr>
            <a:xfrm>
              <a:off x="5988938" y="3566218"/>
              <a:ext cx="38031" cy="38031"/>
            </a:xfrm>
            <a:custGeom>
              <a:avLst/>
              <a:gdLst/>
              <a:ahLst/>
              <a:cxnLst/>
              <a:rect l="l" t="t" r="r" b="b"/>
              <a:pathLst>
                <a:path w="1246" h="1246" extrusionOk="0">
                  <a:moveTo>
                    <a:pt x="618" y="140"/>
                  </a:moveTo>
                  <a:cubicBezTo>
                    <a:pt x="887" y="140"/>
                    <a:pt x="1106" y="359"/>
                    <a:pt x="1106" y="628"/>
                  </a:cubicBezTo>
                  <a:cubicBezTo>
                    <a:pt x="1106" y="887"/>
                    <a:pt x="887" y="1106"/>
                    <a:pt x="618" y="1106"/>
                  </a:cubicBezTo>
                  <a:cubicBezTo>
                    <a:pt x="359" y="1106"/>
                    <a:pt x="140" y="887"/>
                    <a:pt x="140" y="628"/>
                  </a:cubicBezTo>
                  <a:cubicBezTo>
                    <a:pt x="140" y="359"/>
                    <a:pt x="359" y="140"/>
                    <a:pt x="618" y="140"/>
                  </a:cubicBezTo>
                  <a:close/>
                  <a:moveTo>
                    <a:pt x="618" y="0"/>
                  </a:moveTo>
                  <a:cubicBezTo>
                    <a:pt x="280" y="0"/>
                    <a:pt x="1" y="279"/>
                    <a:pt x="1" y="628"/>
                  </a:cubicBezTo>
                  <a:cubicBezTo>
                    <a:pt x="1" y="967"/>
                    <a:pt x="280" y="1245"/>
                    <a:pt x="618" y="1245"/>
                  </a:cubicBezTo>
                  <a:cubicBezTo>
                    <a:pt x="966" y="1245"/>
                    <a:pt x="1245" y="967"/>
                    <a:pt x="1245" y="628"/>
                  </a:cubicBezTo>
                  <a:cubicBezTo>
                    <a:pt x="1245" y="279"/>
                    <a:pt x="966" y="0"/>
                    <a:pt x="618" y="0"/>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79" name="Google Shape;1124;p17">
              <a:extLst>
                <a:ext uri="{FF2B5EF4-FFF2-40B4-BE49-F238E27FC236}">
                  <a16:creationId xmlns:a16="http://schemas.microsoft.com/office/drawing/2014/main" id="{802886C0-A047-C0EB-18B8-6419F09976C8}"/>
                </a:ext>
              </a:extLst>
            </p:cNvPr>
            <p:cNvSpPr/>
            <p:nvPr/>
          </p:nvSpPr>
          <p:spPr>
            <a:xfrm>
              <a:off x="6076173" y="3555260"/>
              <a:ext cx="60190" cy="59916"/>
            </a:xfrm>
            <a:custGeom>
              <a:avLst/>
              <a:gdLst/>
              <a:ahLst/>
              <a:cxnLst/>
              <a:rect l="l" t="t" r="r" b="b"/>
              <a:pathLst>
                <a:path w="1972" h="1963" extrusionOk="0">
                  <a:moveTo>
                    <a:pt x="987" y="1"/>
                  </a:moveTo>
                  <a:cubicBezTo>
                    <a:pt x="439" y="1"/>
                    <a:pt x="0" y="439"/>
                    <a:pt x="0" y="987"/>
                  </a:cubicBezTo>
                  <a:cubicBezTo>
                    <a:pt x="0" y="1525"/>
                    <a:pt x="439" y="1963"/>
                    <a:pt x="987" y="1963"/>
                  </a:cubicBezTo>
                  <a:cubicBezTo>
                    <a:pt x="1524" y="1963"/>
                    <a:pt x="1972" y="1525"/>
                    <a:pt x="1972" y="987"/>
                  </a:cubicBezTo>
                  <a:cubicBezTo>
                    <a:pt x="1972" y="439"/>
                    <a:pt x="1524" y="1"/>
                    <a:pt x="987"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80" name="Google Shape;1125;p17">
              <a:extLst>
                <a:ext uri="{FF2B5EF4-FFF2-40B4-BE49-F238E27FC236}">
                  <a16:creationId xmlns:a16="http://schemas.microsoft.com/office/drawing/2014/main" id="{C756A9BF-67AF-8982-5E79-A7BE35BC0BA0}"/>
                </a:ext>
              </a:extLst>
            </p:cNvPr>
            <p:cNvSpPr/>
            <p:nvPr/>
          </p:nvSpPr>
          <p:spPr>
            <a:xfrm>
              <a:off x="6087100" y="3566218"/>
              <a:ext cx="38031" cy="38031"/>
            </a:xfrm>
            <a:custGeom>
              <a:avLst/>
              <a:gdLst/>
              <a:ahLst/>
              <a:cxnLst/>
              <a:rect l="l" t="t" r="r" b="b"/>
              <a:pathLst>
                <a:path w="1246" h="1246" extrusionOk="0">
                  <a:moveTo>
                    <a:pt x="629" y="140"/>
                  </a:moveTo>
                  <a:cubicBezTo>
                    <a:pt x="897" y="140"/>
                    <a:pt x="1107" y="359"/>
                    <a:pt x="1107" y="628"/>
                  </a:cubicBezTo>
                  <a:cubicBezTo>
                    <a:pt x="1107" y="887"/>
                    <a:pt x="897" y="1106"/>
                    <a:pt x="629" y="1106"/>
                  </a:cubicBezTo>
                  <a:cubicBezTo>
                    <a:pt x="359" y="1106"/>
                    <a:pt x="140" y="887"/>
                    <a:pt x="140" y="628"/>
                  </a:cubicBezTo>
                  <a:cubicBezTo>
                    <a:pt x="140" y="359"/>
                    <a:pt x="359" y="140"/>
                    <a:pt x="629" y="140"/>
                  </a:cubicBezTo>
                  <a:close/>
                  <a:moveTo>
                    <a:pt x="629" y="0"/>
                  </a:moveTo>
                  <a:cubicBezTo>
                    <a:pt x="280" y="0"/>
                    <a:pt x="1" y="279"/>
                    <a:pt x="1" y="628"/>
                  </a:cubicBezTo>
                  <a:cubicBezTo>
                    <a:pt x="1" y="967"/>
                    <a:pt x="280" y="1245"/>
                    <a:pt x="629" y="1245"/>
                  </a:cubicBezTo>
                  <a:cubicBezTo>
                    <a:pt x="967" y="1245"/>
                    <a:pt x="1246" y="967"/>
                    <a:pt x="1246" y="628"/>
                  </a:cubicBezTo>
                  <a:cubicBezTo>
                    <a:pt x="1246" y="279"/>
                    <a:pt x="967" y="0"/>
                    <a:pt x="629" y="0"/>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81" name="Google Shape;1126;p17">
              <a:extLst>
                <a:ext uri="{FF2B5EF4-FFF2-40B4-BE49-F238E27FC236}">
                  <a16:creationId xmlns:a16="http://schemas.microsoft.com/office/drawing/2014/main" id="{C9F9277C-4B6C-E8D3-1219-F98A40591D65}"/>
                </a:ext>
              </a:extLst>
            </p:cNvPr>
            <p:cNvSpPr/>
            <p:nvPr/>
          </p:nvSpPr>
          <p:spPr>
            <a:xfrm>
              <a:off x="5738800" y="3384178"/>
              <a:ext cx="425545" cy="184203"/>
            </a:xfrm>
            <a:custGeom>
              <a:avLst/>
              <a:gdLst/>
              <a:ahLst/>
              <a:cxnLst/>
              <a:rect l="l" t="t" r="r" b="b"/>
              <a:pathLst>
                <a:path w="13942" h="6035" extrusionOk="0">
                  <a:moveTo>
                    <a:pt x="11343" y="0"/>
                  </a:moveTo>
                  <a:lnTo>
                    <a:pt x="4601" y="328"/>
                  </a:lnTo>
                  <a:lnTo>
                    <a:pt x="5537" y="2101"/>
                  </a:lnTo>
                  <a:cubicBezTo>
                    <a:pt x="5537" y="2101"/>
                    <a:pt x="0" y="2589"/>
                    <a:pt x="757" y="6034"/>
                  </a:cubicBezTo>
                  <a:lnTo>
                    <a:pt x="13941" y="6034"/>
                  </a:lnTo>
                  <a:lnTo>
                    <a:pt x="11343" y="0"/>
                  </a:ln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82" name="Google Shape;1127;p17">
              <a:extLst>
                <a:ext uri="{FF2B5EF4-FFF2-40B4-BE49-F238E27FC236}">
                  <a16:creationId xmlns:a16="http://schemas.microsoft.com/office/drawing/2014/main" id="{1ACFB182-CDBA-4C4C-6DB1-12E8F4E63675}"/>
                </a:ext>
              </a:extLst>
            </p:cNvPr>
            <p:cNvSpPr/>
            <p:nvPr/>
          </p:nvSpPr>
          <p:spPr>
            <a:xfrm>
              <a:off x="5754611" y="3381736"/>
              <a:ext cx="412756" cy="188751"/>
            </a:xfrm>
            <a:custGeom>
              <a:avLst/>
              <a:gdLst/>
              <a:ahLst/>
              <a:cxnLst/>
              <a:rect l="l" t="t" r="r" b="b"/>
              <a:pathLst>
                <a:path w="13523" h="6184" extrusionOk="0">
                  <a:moveTo>
                    <a:pt x="10774" y="149"/>
                  </a:moveTo>
                  <a:lnTo>
                    <a:pt x="13314" y="6044"/>
                  </a:lnTo>
                  <a:lnTo>
                    <a:pt x="299" y="6044"/>
                  </a:lnTo>
                  <a:cubicBezTo>
                    <a:pt x="150" y="5327"/>
                    <a:pt x="279" y="4690"/>
                    <a:pt x="677" y="4152"/>
                  </a:cubicBezTo>
                  <a:cubicBezTo>
                    <a:pt x="1852" y="2550"/>
                    <a:pt x="4999" y="2251"/>
                    <a:pt x="5029" y="2251"/>
                  </a:cubicBezTo>
                  <a:lnTo>
                    <a:pt x="5138" y="2241"/>
                  </a:lnTo>
                  <a:lnTo>
                    <a:pt x="4202" y="478"/>
                  </a:lnTo>
                  <a:lnTo>
                    <a:pt x="10774" y="149"/>
                  </a:lnTo>
                  <a:close/>
                  <a:moveTo>
                    <a:pt x="10874" y="0"/>
                  </a:moveTo>
                  <a:lnTo>
                    <a:pt x="3974" y="349"/>
                  </a:lnTo>
                  <a:lnTo>
                    <a:pt x="4910" y="2121"/>
                  </a:lnTo>
                  <a:cubicBezTo>
                    <a:pt x="4660" y="2151"/>
                    <a:pt x="4003" y="2241"/>
                    <a:pt x="3257" y="2460"/>
                  </a:cubicBezTo>
                  <a:cubicBezTo>
                    <a:pt x="2381" y="2718"/>
                    <a:pt x="1195" y="3196"/>
                    <a:pt x="568" y="4063"/>
                  </a:cubicBezTo>
                  <a:cubicBezTo>
                    <a:pt x="130" y="4661"/>
                    <a:pt x="0" y="5347"/>
                    <a:pt x="170" y="6134"/>
                  </a:cubicBezTo>
                  <a:lnTo>
                    <a:pt x="190" y="6184"/>
                  </a:lnTo>
                  <a:lnTo>
                    <a:pt x="13523" y="6184"/>
                  </a:lnTo>
                  <a:lnTo>
                    <a:pt x="10884" y="50"/>
                  </a:lnTo>
                  <a:lnTo>
                    <a:pt x="10874" y="0"/>
                  </a:ln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83" name="Google Shape;1128;p17">
              <a:extLst>
                <a:ext uri="{FF2B5EF4-FFF2-40B4-BE49-F238E27FC236}">
                  <a16:creationId xmlns:a16="http://schemas.microsoft.com/office/drawing/2014/main" id="{02C0DE04-39E0-2DEC-2A56-100919EEA41E}"/>
                </a:ext>
              </a:extLst>
            </p:cNvPr>
            <p:cNvSpPr/>
            <p:nvPr/>
          </p:nvSpPr>
          <p:spPr>
            <a:xfrm>
              <a:off x="5985916" y="3435518"/>
              <a:ext cx="54422" cy="54452"/>
            </a:xfrm>
            <a:custGeom>
              <a:avLst/>
              <a:gdLst/>
              <a:ahLst/>
              <a:cxnLst/>
              <a:rect l="l" t="t" r="r" b="b"/>
              <a:pathLst>
                <a:path w="1783" h="1784" extrusionOk="0">
                  <a:moveTo>
                    <a:pt x="886" y="140"/>
                  </a:moveTo>
                  <a:cubicBezTo>
                    <a:pt x="1304" y="140"/>
                    <a:pt x="1643" y="479"/>
                    <a:pt x="1643" y="887"/>
                  </a:cubicBezTo>
                  <a:cubicBezTo>
                    <a:pt x="1643" y="1305"/>
                    <a:pt x="1304" y="1644"/>
                    <a:pt x="886" y="1644"/>
                  </a:cubicBezTo>
                  <a:cubicBezTo>
                    <a:pt x="478" y="1644"/>
                    <a:pt x="140" y="1305"/>
                    <a:pt x="140" y="887"/>
                  </a:cubicBezTo>
                  <a:cubicBezTo>
                    <a:pt x="140" y="479"/>
                    <a:pt x="478" y="140"/>
                    <a:pt x="886" y="140"/>
                  </a:cubicBezTo>
                  <a:close/>
                  <a:moveTo>
                    <a:pt x="886" y="1"/>
                  </a:moveTo>
                  <a:cubicBezTo>
                    <a:pt x="399" y="1"/>
                    <a:pt x="0" y="399"/>
                    <a:pt x="0" y="887"/>
                  </a:cubicBezTo>
                  <a:cubicBezTo>
                    <a:pt x="0" y="1385"/>
                    <a:pt x="399" y="1783"/>
                    <a:pt x="886" y="1783"/>
                  </a:cubicBezTo>
                  <a:cubicBezTo>
                    <a:pt x="1384" y="1783"/>
                    <a:pt x="1782" y="1385"/>
                    <a:pt x="1782" y="887"/>
                  </a:cubicBezTo>
                  <a:cubicBezTo>
                    <a:pt x="1782" y="399"/>
                    <a:pt x="1384" y="1"/>
                    <a:pt x="886"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84" name="Google Shape;1129;p17">
              <a:extLst>
                <a:ext uri="{FF2B5EF4-FFF2-40B4-BE49-F238E27FC236}">
                  <a16:creationId xmlns:a16="http://schemas.microsoft.com/office/drawing/2014/main" id="{5C6404A4-98C8-7149-D03B-8684F574159B}"/>
                </a:ext>
              </a:extLst>
            </p:cNvPr>
            <p:cNvSpPr/>
            <p:nvPr/>
          </p:nvSpPr>
          <p:spPr>
            <a:xfrm>
              <a:off x="5852468" y="3456548"/>
              <a:ext cx="24052" cy="42548"/>
            </a:xfrm>
            <a:custGeom>
              <a:avLst/>
              <a:gdLst/>
              <a:ahLst/>
              <a:cxnLst/>
              <a:rect l="l" t="t" r="r" b="b"/>
              <a:pathLst>
                <a:path w="788" h="1394" extrusionOk="0">
                  <a:moveTo>
                    <a:pt x="73" y="1"/>
                  </a:moveTo>
                  <a:cubicBezTo>
                    <a:pt x="63" y="1"/>
                    <a:pt x="52" y="3"/>
                    <a:pt x="40" y="9"/>
                  </a:cubicBezTo>
                  <a:cubicBezTo>
                    <a:pt x="11" y="29"/>
                    <a:pt x="1" y="68"/>
                    <a:pt x="11" y="108"/>
                  </a:cubicBezTo>
                  <a:lnTo>
                    <a:pt x="638" y="1353"/>
                  </a:lnTo>
                  <a:cubicBezTo>
                    <a:pt x="658" y="1383"/>
                    <a:pt x="678" y="1393"/>
                    <a:pt x="708" y="1393"/>
                  </a:cubicBezTo>
                  <a:cubicBezTo>
                    <a:pt x="718" y="1393"/>
                    <a:pt x="728" y="1393"/>
                    <a:pt x="737" y="1383"/>
                  </a:cubicBezTo>
                  <a:cubicBezTo>
                    <a:pt x="768" y="1373"/>
                    <a:pt x="788" y="1323"/>
                    <a:pt x="768" y="1294"/>
                  </a:cubicBezTo>
                  <a:lnTo>
                    <a:pt x="140" y="39"/>
                  </a:lnTo>
                  <a:cubicBezTo>
                    <a:pt x="126" y="17"/>
                    <a:pt x="101" y="1"/>
                    <a:pt x="73"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85" name="Google Shape;1130;p17">
              <a:extLst>
                <a:ext uri="{FF2B5EF4-FFF2-40B4-BE49-F238E27FC236}">
                  <a16:creationId xmlns:a16="http://schemas.microsoft.com/office/drawing/2014/main" id="{5BFC5DEC-5586-17A1-4376-AD8DF28AF0F8}"/>
                </a:ext>
              </a:extLst>
            </p:cNvPr>
            <p:cNvSpPr/>
            <p:nvPr/>
          </p:nvSpPr>
          <p:spPr>
            <a:xfrm>
              <a:off x="5887112" y="3448643"/>
              <a:ext cx="26188" cy="46181"/>
            </a:xfrm>
            <a:custGeom>
              <a:avLst/>
              <a:gdLst/>
              <a:ahLst/>
              <a:cxnLst/>
              <a:rect l="l" t="t" r="r" b="b"/>
              <a:pathLst>
                <a:path w="858" h="1513" extrusionOk="0">
                  <a:moveTo>
                    <a:pt x="77" y="1"/>
                  </a:moveTo>
                  <a:cubicBezTo>
                    <a:pt x="68" y="1"/>
                    <a:pt x="59" y="3"/>
                    <a:pt x="51" y="9"/>
                  </a:cubicBezTo>
                  <a:cubicBezTo>
                    <a:pt x="11" y="29"/>
                    <a:pt x="1" y="68"/>
                    <a:pt x="11" y="108"/>
                  </a:cubicBezTo>
                  <a:lnTo>
                    <a:pt x="718" y="1473"/>
                  </a:lnTo>
                  <a:cubicBezTo>
                    <a:pt x="728" y="1502"/>
                    <a:pt x="758" y="1513"/>
                    <a:pt x="777" y="1513"/>
                  </a:cubicBezTo>
                  <a:lnTo>
                    <a:pt x="817" y="1513"/>
                  </a:lnTo>
                  <a:cubicBezTo>
                    <a:pt x="848" y="1493"/>
                    <a:pt x="857" y="1453"/>
                    <a:pt x="848" y="1413"/>
                  </a:cubicBezTo>
                  <a:lnTo>
                    <a:pt x="140" y="39"/>
                  </a:lnTo>
                  <a:cubicBezTo>
                    <a:pt x="126" y="17"/>
                    <a:pt x="101" y="1"/>
                    <a:pt x="77"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86" name="Google Shape;1131;p17">
              <a:extLst>
                <a:ext uri="{FF2B5EF4-FFF2-40B4-BE49-F238E27FC236}">
                  <a16:creationId xmlns:a16="http://schemas.microsoft.com/office/drawing/2014/main" id="{321574A1-7D19-7C24-2299-99861FB07657}"/>
                </a:ext>
              </a:extLst>
            </p:cNvPr>
            <p:cNvSpPr/>
            <p:nvPr/>
          </p:nvSpPr>
          <p:spPr>
            <a:xfrm>
              <a:off x="5799572" y="3310281"/>
              <a:ext cx="126485" cy="146539"/>
            </a:xfrm>
            <a:custGeom>
              <a:avLst/>
              <a:gdLst/>
              <a:ahLst/>
              <a:cxnLst/>
              <a:rect l="l" t="t" r="r" b="b"/>
              <a:pathLst>
                <a:path w="4144" h="4801" extrusionOk="0">
                  <a:moveTo>
                    <a:pt x="2142" y="140"/>
                  </a:moveTo>
                  <a:cubicBezTo>
                    <a:pt x="2521" y="140"/>
                    <a:pt x="2899" y="300"/>
                    <a:pt x="3128" y="589"/>
                  </a:cubicBezTo>
                  <a:cubicBezTo>
                    <a:pt x="3884" y="1565"/>
                    <a:pt x="2600" y="4064"/>
                    <a:pt x="2311" y="4601"/>
                  </a:cubicBezTo>
                  <a:cubicBezTo>
                    <a:pt x="270" y="1574"/>
                    <a:pt x="1136" y="589"/>
                    <a:pt x="1465" y="350"/>
                  </a:cubicBezTo>
                  <a:cubicBezTo>
                    <a:pt x="1654" y="211"/>
                    <a:pt x="1903" y="140"/>
                    <a:pt x="2142" y="140"/>
                  </a:cubicBezTo>
                  <a:close/>
                  <a:moveTo>
                    <a:pt x="2145" y="1"/>
                  </a:moveTo>
                  <a:cubicBezTo>
                    <a:pt x="1870" y="1"/>
                    <a:pt x="1597" y="78"/>
                    <a:pt x="1375" y="240"/>
                  </a:cubicBezTo>
                  <a:cubicBezTo>
                    <a:pt x="1" y="1246"/>
                    <a:pt x="1704" y="3964"/>
                    <a:pt x="2262" y="4771"/>
                  </a:cubicBezTo>
                  <a:cubicBezTo>
                    <a:pt x="2282" y="4791"/>
                    <a:pt x="2302" y="4801"/>
                    <a:pt x="2321" y="4801"/>
                  </a:cubicBezTo>
                  <a:cubicBezTo>
                    <a:pt x="2351" y="4801"/>
                    <a:pt x="2371" y="4791"/>
                    <a:pt x="2381" y="4771"/>
                  </a:cubicBezTo>
                  <a:cubicBezTo>
                    <a:pt x="2451" y="4641"/>
                    <a:pt x="4143" y="1664"/>
                    <a:pt x="3238" y="509"/>
                  </a:cubicBezTo>
                  <a:cubicBezTo>
                    <a:pt x="2985" y="179"/>
                    <a:pt x="2563" y="1"/>
                    <a:pt x="2145"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87" name="Google Shape;1132;p17">
              <a:extLst>
                <a:ext uri="{FF2B5EF4-FFF2-40B4-BE49-F238E27FC236}">
                  <a16:creationId xmlns:a16="http://schemas.microsoft.com/office/drawing/2014/main" id="{CDEEFAC5-BF6D-44D1-430F-D5A03EA397ED}"/>
                </a:ext>
              </a:extLst>
            </p:cNvPr>
            <p:cNvSpPr/>
            <p:nvPr/>
          </p:nvSpPr>
          <p:spPr>
            <a:xfrm>
              <a:off x="5759769" y="3352129"/>
              <a:ext cx="113116" cy="104082"/>
            </a:xfrm>
            <a:custGeom>
              <a:avLst/>
              <a:gdLst/>
              <a:ahLst/>
              <a:cxnLst/>
              <a:rect l="l" t="t" r="r" b="b"/>
              <a:pathLst>
                <a:path w="3706" h="3410" extrusionOk="0">
                  <a:moveTo>
                    <a:pt x="1514" y="134"/>
                  </a:moveTo>
                  <a:cubicBezTo>
                    <a:pt x="1564" y="134"/>
                    <a:pt x="1614" y="144"/>
                    <a:pt x="1674" y="154"/>
                  </a:cubicBezTo>
                  <a:cubicBezTo>
                    <a:pt x="2739" y="333"/>
                    <a:pt x="3396" y="2703"/>
                    <a:pt x="3535" y="3250"/>
                  </a:cubicBezTo>
                  <a:cubicBezTo>
                    <a:pt x="399" y="2504"/>
                    <a:pt x="369" y="1338"/>
                    <a:pt x="439" y="990"/>
                  </a:cubicBezTo>
                  <a:cubicBezTo>
                    <a:pt x="539" y="512"/>
                    <a:pt x="1026" y="134"/>
                    <a:pt x="1514" y="134"/>
                  </a:cubicBezTo>
                  <a:close/>
                  <a:moveTo>
                    <a:pt x="1521" y="1"/>
                  </a:moveTo>
                  <a:cubicBezTo>
                    <a:pt x="965" y="1"/>
                    <a:pt x="408" y="420"/>
                    <a:pt x="300" y="970"/>
                  </a:cubicBezTo>
                  <a:cubicBezTo>
                    <a:pt x="1" y="2464"/>
                    <a:pt x="2769" y="3221"/>
                    <a:pt x="3615" y="3410"/>
                  </a:cubicBezTo>
                  <a:lnTo>
                    <a:pt x="3635" y="3410"/>
                  </a:lnTo>
                  <a:cubicBezTo>
                    <a:pt x="3655" y="3410"/>
                    <a:pt x="3665" y="3410"/>
                    <a:pt x="3685" y="3390"/>
                  </a:cubicBezTo>
                  <a:cubicBezTo>
                    <a:pt x="3695" y="3380"/>
                    <a:pt x="3705" y="3350"/>
                    <a:pt x="3705" y="3330"/>
                  </a:cubicBezTo>
                  <a:cubicBezTo>
                    <a:pt x="3675" y="3201"/>
                    <a:pt x="2988" y="234"/>
                    <a:pt x="1694" y="15"/>
                  </a:cubicBezTo>
                  <a:cubicBezTo>
                    <a:pt x="1637" y="5"/>
                    <a:pt x="1579" y="1"/>
                    <a:pt x="1521"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88" name="Google Shape;1133;p17">
              <a:extLst>
                <a:ext uri="{FF2B5EF4-FFF2-40B4-BE49-F238E27FC236}">
                  <a16:creationId xmlns:a16="http://schemas.microsoft.com/office/drawing/2014/main" id="{4A42C4A7-0AAC-0B04-67BF-7BE9B38E96E7}"/>
                </a:ext>
              </a:extLst>
            </p:cNvPr>
            <p:cNvSpPr/>
            <p:nvPr/>
          </p:nvSpPr>
          <p:spPr>
            <a:xfrm>
              <a:off x="6040919" y="3463477"/>
              <a:ext cx="123433" cy="104906"/>
            </a:xfrm>
            <a:custGeom>
              <a:avLst/>
              <a:gdLst/>
              <a:ahLst/>
              <a:cxnLst/>
              <a:rect l="l" t="t" r="r" b="b"/>
              <a:pathLst>
                <a:path w="4044" h="3437" extrusionOk="0">
                  <a:moveTo>
                    <a:pt x="2560" y="1"/>
                  </a:moveTo>
                  <a:cubicBezTo>
                    <a:pt x="1116" y="190"/>
                    <a:pt x="0" y="1415"/>
                    <a:pt x="0" y="2908"/>
                  </a:cubicBezTo>
                  <a:cubicBezTo>
                    <a:pt x="0" y="3088"/>
                    <a:pt x="20" y="3267"/>
                    <a:pt x="50" y="3436"/>
                  </a:cubicBezTo>
                  <a:lnTo>
                    <a:pt x="4043" y="3436"/>
                  </a:lnTo>
                  <a:lnTo>
                    <a:pt x="2560" y="1"/>
                  </a:lnTo>
                  <a:close/>
                </a:path>
              </a:pathLst>
            </a:custGeom>
            <a:solidFill>
              <a:srgbClr val="CF3711"/>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89" name="Google Shape;1134;p17">
              <a:extLst>
                <a:ext uri="{FF2B5EF4-FFF2-40B4-BE49-F238E27FC236}">
                  <a16:creationId xmlns:a16="http://schemas.microsoft.com/office/drawing/2014/main" id="{9EF2A93C-E085-D264-5463-10BB1139F2C4}"/>
                </a:ext>
              </a:extLst>
            </p:cNvPr>
            <p:cNvSpPr/>
            <p:nvPr/>
          </p:nvSpPr>
          <p:spPr>
            <a:xfrm>
              <a:off x="6038782" y="3461066"/>
              <a:ext cx="128591" cy="109423"/>
            </a:xfrm>
            <a:custGeom>
              <a:avLst/>
              <a:gdLst/>
              <a:ahLst/>
              <a:cxnLst/>
              <a:rect l="l" t="t" r="r" b="b"/>
              <a:pathLst>
                <a:path w="4213" h="3585" extrusionOk="0">
                  <a:moveTo>
                    <a:pt x="2590" y="159"/>
                  </a:moveTo>
                  <a:lnTo>
                    <a:pt x="4004" y="3445"/>
                  </a:lnTo>
                  <a:lnTo>
                    <a:pt x="180" y="3445"/>
                  </a:lnTo>
                  <a:cubicBezTo>
                    <a:pt x="160" y="3286"/>
                    <a:pt x="140" y="3137"/>
                    <a:pt x="140" y="2987"/>
                  </a:cubicBezTo>
                  <a:cubicBezTo>
                    <a:pt x="140" y="1573"/>
                    <a:pt x="1196" y="358"/>
                    <a:pt x="2590" y="159"/>
                  </a:cubicBezTo>
                  <a:close/>
                  <a:moveTo>
                    <a:pt x="2679" y="0"/>
                  </a:moveTo>
                  <a:lnTo>
                    <a:pt x="2619" y="10"/>
                  </a:lnTo>
                  <a:cubicBezTo>
                    <a:pt x="1126" y="199"/>
                    <a:pt x="1" y="1484"/>
                    <a:pt x="1" y="2987"/>
                  </a:cubicBezTo>
                  <a:cubicBezTo>
                    <a:pt x="1" y="3167"/>
                    <a:pt x="21" y="3336"/>
                    <a:pt x="50" y="3525"/>
                  </a:cubicBezTo>
                  <a:lnTo>
                    <a:pt x="61" y="3585"/>
                  </a:lnTo>
                  <a:lnTo>
                    <a:pt x="4213" y="3585"/>
                  </a:lnTo>
                  <a:lnTo>
                    <a:pt x="2679" y="0"/>
                  </a:ln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90" name="Google Shape;1135;p17">
              <a:extLst>
                <a:ext uri="{FF2B5EF4-FFF2-40B4-BE49-F238E27FC236}">
                  <a16:creationId xmlns:a16="http://schemas.microsoft.com/office/drawing/2014/main" id="{0FB32D43-6C00-E99A-2F7D-37AAA93FF4DB}"/>
                </a:ext>
              </a:extLst>
            </p:cNvPr>
            <p:cNvSpPr/>
            <p:nvPr/>
          </p:nvSpPr>
          <p:spPr>
            <a:xfrm>
              <a:off x="5759464" y="3542227"/>
              <a:ext cx="404881" cy="26158"/>
            </a:xfrm>
            <a:custGeom>
              <a:avLst/>
              <a:gdLst/>
              <a:ahLst/>
              <a:cxnLst/>
              <a:rect l="l" t="t" r="r" b="b"/>
              <a:pathLst>
                <a:path w="13265" h="857" extrusionOk="0">
                  <a:moveTo>
                    <a:pt x="20" y="0"/>
                  </a:moveTo>
                  <a:cubicBezTo>
                    <a:pt x="1" y="269"/>
                    <a:pt x="11" y="547"/>
                    <a:pt x="80" y="856"/>
                  </a:cubicBezTo>
                  <a:lnTo>
                    <a:pt x="13264" y="856"/>
                  </a:lnTo>
                  <a:lnTo>
                    <a:pt x="12896" y="0"/>
                  </a:ln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91" name="Google Shape;1136;p17">
              <a:extLst>
                <a:ext uri="{FF2B5EF4-FFF2-40B4-BE49-F238E27FC236}">
                  <a16:creationId xmlns:a16="http://schemas.microsoft.com/office/drawing/2014/main" id="{7EF1A306-8FE9-95CC-1009-BEF197BFFA95}"/>
                </a:ext>
              </a:extLst>
            </p:cNvPr>
            <p:cNvSpPr/>
            <p:nvPr/>
          </p:nvSpPr>
          <p:spPr>
            <a:xfrm>
              <a:off x="5757022" y="3540060"/>
              <a:ext cx="410344" cy="30431"/>
            </a:xfrm>
            <a:custGeom>
              <a:avLst/>
              <a:gdLst/>
              <a:ahLst/>
              <a:cxnLst/>
              <a:rect l="l" t="t" r="r" b="b"/>
              <a:pathLst>
                <a:path w="13444" h="997" extrusionOk="0">
                  <a:moveTo>
                    <a:pt x="12926" y="140"/>
                  </a:moveTo>
                  <a:lnTo>
                    <a:pt x="13235" y="857"/>
                  </a:lnTo>
                  <a:lnTo>
                    <a:pt x="220" y="857"/>
                  </a:lnTo>
                  <a:cubicBezTo>
                    <a:pt x="171" y="609"/>
                    <a:pt x="151" y="370"/>
                    <a:pt x="171" y="140"/>
                  </a:cubicBezTo>
                  <a:close/>
                  <a:moveTo>
                    <a:pt x="41" y="1"/>
                  </a:moveTo>
                  <a:lnTo>
                    <a:pt x="31" y="71"/>
                  </a:lnTo>
                  <a:cubicBezTo>
                    <a:pt x="1" y="350"/>
                    <a:pt x="31" y="638"/>
                    <a:pt x="91" y="947"/>
                  </a:cubicBezTo>
                  <a:lnTo>
                    <a:pt x="111" y="997"/>
                  </a:lnTo>
                  <a:lnTo>
                    <a:pt x="13444" y="997"/>
                  </a:lnTo>
                  <a:lnTo>
                    <a:pt x="13016" y="1"/>
                  </a:ln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92" name="Google Shape;1137;p17">
              <a:extLst>
                <a:ext uri="{FF2B5EF4-FFF2-40B4-BE49-F238E27FC236}">
                  <a16:creationId xmlns:a16="http://schemas.microsoft.com/office/drawing/2014/main" id="{4E062034-BFB2-5C09-BCE2-ABE3FF62560B}"/>
                </a:ext>
              </a:extLst>
            </p:cNvPr>
            <p:cNvSpPr/>
            <p:nvPr/>
          </p:nvSpPr>
          <p:spPr>
            <a:xfrm>
              <a:off x="5720547" y="2738827"/>
              <a:ext cx="529504" cy="217412"/>
            </a:xfrm>
            <a:custGeom>
              <a:avLst/>
              <a:gdLst/>
              <a:ahLst/>
              <a:cxnLst/>
              <a:rect l="l" t="t" r="r" b="b"/>
              <a:pathLst>
                <a:path w="17348" h="7123" extrusionOk="0">
                  <a:moveTo>
                    <a:pt x="11853" y="0"/>
                  </a:moveTo>
                  <a:cubicBezTo>
                    <a:pt x="10518" y="0"/>
                    <a:pt x="9059" y="168"/>
                    <a:pt x="7609" y="421"/>
                  </a:cubicBezTo>
                  <a:cubicBezTo>
                    <a:pt x="3198" y="1188"/>
                    <a:pt x="171" y="2930"/>
                    <a:pt x="171" y="2930"/>
                  </a:cubicBezTo>
                  <a:lnTo>
                    <a:pt x="1" y="3817"/>
                  </a:lnTo>
                  <a:lnTo>
                    <a:pt x="8923" y="7123"/>
                  </a:lnTo>
                  <a:lnTo>
                    <a:pt x="17347" y="2930"/>
                  </a:lnTo>
                  <a:cubicBezTo>
                    <a:pt x="16857" y="726"/>
                    <a:pt x="14624" y="0"/>
                    <a:pt x="11853" y="0"/>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93" name="Google Shape;1138;p17">
              <a:extLst>
                <a:ext uri="{FF2B5EF4-FFF2-40B4-BE49-F238E27FC236}">
                  <a16:creationId xmlns:a16="http://schemas.microsoft.com/office/drawing/2014/main" id="{4E6388DA-0A0A-165C-5589-17BD6F1C2FA0}"/>
                </a:ext>
              </a:extLst>
            </p:cNvPr>
            <p:cNvSpPr/>
            <p:nvPr/>
          </p:nvSpPr>
          <p:spPr>
            <a:xfrm>
              <a:off x="5733336" y="2793922"/>
              <a:ext cx="133444" cy="61411"/>
            </a:xfrm>
            <a:custGeom>
              <a:avLst/>
              <a:gdLst/>
              <a:ahLst/>
              <a:cxnLst/>
              <a:rect l="l" t="t" r="r" b="b"/>
              <a:pathLst>
                <a:path w="4372" h="2012" extrusionOk="0">
                  <a:moveTo>
                    <a:pt x="2211" y="0"/>
                  </a:moveTo>
                  <a:cubicBezTo>
                    <a:pt x="1135" y="419"/>
                    <a:pt x="369" y="797"/>
                    <a:pt x="0" y="996"/>
                  </a:cubicBezTo>
                  <a:lnTo>
                    <a:pt x="0" y="1006"/>
                  </a:lnTo>
                  <a:cubicBezTo>
                    <a:pt x="0" y="1563"/>
                    <a:pt x="449" y="2012"/>
                    <a:pt x="1006" y="2012"/>
                  </a:cubicBezTo>
                  <a:lnTo>
                    <a:pt x="3366" y="2012"/>
                  </a:lnTo>
                  <a:cubicBezTo>
                    <a:pt x="3914" y="2012"/>
                    <a:pt x="4372" y="1563"/>
                    <a:pt x="4372" y="1006"/>
                  </a:cubicBezTo>
                  <a:cubicBezTo>
                    <a:pt x="4372" y="448"/>
                    <a:pt x="3914" y="0"/>
                    <a:pt x="3366" y="0"/>
                  </a:cubicBezTo>
                  <a:close/>
                </a:path>
              </a:pathLst>
            </a:custGeom>
            <a:solidFill>
              <a:srgbClr val="CF3711"/>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94" name="Google Shape;1139;p17">
              <a:extLst>
                <a:ext uri="{FF2B5EF4-FFF2-40B4-BE49-F238E27FC236}">
                  <a16:creationId xmlns:a16="http://schemas.microsoft.com/office/drawing/2014/main" id="{9115FFFD-B328-1302-EDAE-39E24F400E43}"/>
                </a:ext>
              </a:extLst>
            </p:cNvPr>
            <p:cNvSpPr/>
            <p:nvPr/>
          </p:nvSpPr>
          <p:spPr>
            <a:xfrm>
              <a:off x="5723325" y="2736752"/>
              <a:ext cx="529138" cy="93674"/>
            </a:xfrm>
            <a:custGeom>
              <a:avLst/>
              <a:gdLst/>
              <a:ahLst/>
              <a:cxnLst/>
              <a:rect l="l" t="t" r="r" b="b"/>
              <a:pathLst>
                <a:path w="17336" h="3069" extrusionOk="0">
                  <a:moveTo>
                    <a:pt x="11755" y="0"/>
                  </a:moveTo>
                  <a:cubicBezTo>
                    <a:pt x="10533" y="0"/>
                    <a:pt x="9117" y="140"/>
                    <a:pt x="7508" y="420"/>
                  </a:cubicBezTo>
                  <a:cubicBezTo>
                    <a:pt x="3136" y="1176"/>
                    <a:pt x="80" y="2919"/>
                    <a:pt x="49" y="2938"/>
                  </a:cubicBezTo>
                  <a:cubicBezTo>
                    <a:pt x="10" y="2958"/>
                    <a:pt x="0" y="2998"/>
                    <a:pt x="20" y="3038"/>
                  </a:cubicBezTo>
                  <a:cubicBezTo>
                    <a:pt x="33" y="3058"/>
                    <a:pt x="54" y="3068"/>
                    <a:pt x="78" y="3068"/>
                  </a:cubicBezTo>
                  <a:cubicBezTo>
                    <a:pt x="91" y="3068"/>
                    <a:pt x="105" y="3065"/>
                    <a:pt x="119" y="3058"/>
                  </a:cubicBezTo>
                  <a:cubicBezTo>
                    <a:pt x="149" y="3048"/>
                    <a:pt x="3186" y="1316"/>
                    <a:pt x="7528" y="559"/>
                  </a:cubicBezTo>
                  <a:cubicBezTo>
                    <a:pt x="9136" y="279"/>
                    <a:pt x="10548" y="139"/>
                    <a:pt x="11762" y="139"/>
                  </a:cubicBezTo>
                  <a:cubicBezTo>
                    <a:pt x="14944" y="139"/>
                    <a:pt x="16764" y="1101"/>
                    <a:pt x="17196" y="3018"/>
                  </a:cubicBezTo>
                  <a:cubicBezTo>
                    <a:pt x="17196" y="3048"/>
                    <a:pt x="17227" y="3068"/>
                    <a:pt x="17256" y="3068"/>
                  </a:cubicBezTo>
                  <a:lnTo>
                    <a:pt x="17276" y="3068"/>
                  </a:lnTo>
                  <a:cubicBezTo>
                    <a:pt x="17316" y="3058"/>
                    <a:pt x="17336" y="3018"/>
                    <a:pt x="17326" y="2989"/>
                  </a:cubicBezTo>
                  <a:cubicBezTo>
                    <a:pt x="16884" y="996"/>
                    <a:pt x="15014" y="0"/>
                    <a:pt x="11755"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95" name="Google Shape;1140;p17">
              <a:extLst>
                <a:ext uri="{FF2B5EF4-FFF2-40B4-BE49-F238E27FC236}">
                  <a16:creationId xmlns:a16="http://schemas.microsoft.com/office/drawing/2014/main" id="{998C534D-B164-B845-49FA-E80E13FCDFEB}"/>
                </a:ext>
              </a:extLst>
            </p:cNvPr>
            <p:cNvSpPr/>
            <p:nvPr/>
          </p:nvSpPr>
          <p:spPr>
            <a:xfrm>
              <a:off x="5712672" y="2645610"/>
              <a:ext cx="129507" cy="129507"/>
            </a:xfrm>
            <a:custGeom>
              <a:avLst/>
              <a:gdLst/>
              <a:ahLst/>
              <a:cxnLst/>
              <a:rect l="l" t="t" r="r" b="b"/>
              <a:pathLst>
                <a:path w="4243" h="4243" extrusionOk="0">
                  <a:moveTo>
                    <a:pt x="2121" y="0"/>
                  </a:moveTo>
                  <a:cubicBezTo>
                    <a:pt x="956" y="0"/>
                    <a:pt x="0" y="946"/>
                    <a:pt x="0" y="2121"/>
                  </a:cubicBezTo>
                  <a:cubicBezTo>
                    <a:pt x="0" y="3296"/>
                    <a:pt x="956" y="4242"/>
                    <a:pt x="2121" y="4242"/>
                  </a:cubicBezTo>
                  <a:cubicBezTo>
                    <a:pt x="3296" y="4242"/>
                    <a:pt x="4242" y="3296"/>
                    <a:pt x="4242" y="2121"/>
                  </a:cubicBezTo>
                  <a:cubicBezTo>
                    <a:pt x="4242" y="946"/>
                    <a:pt x="3296" y="0"/>
                    <a:pt x="2121" y="0"/>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96" name="Google Shape;1141;p17">
              <a:extLst>
                <a:ext uri="{FF2B5EF4-FFF2-40B4-BE49-F238E27FC236}">
                  <a16:creationId xmlns:a16="http://schemas.microsoft.com/office/drawing/2014/main" id="{E3C78936-45E8-77CB-FCB5-48B047EE22D9}"/>
                </a:ext>
              </a:extLst>
            </p:cNvPr>
            <p:cNvSpPr/>
            <p:nvPr/>
          </p:nvSpPr>
          <p:spPr>
            <a:xfrm>
              <a:off x="5710535" y="2643443"/>
              <a:ext cx="133780" cy="133780"/>
            </a:xfrm>
            <a:custGeom>
              <a:avLst/>
              <a:gdLst/>
              <a:ahLst/>
              <a:cxnLst/>
              <a:rect l="l" t="t" r="r" b="b"/>
              <a:pathLst>
                <a:path w="4383" h="4383" extrusionOk="0">
                  <a:moveTo>
                    <a:pt x="2191" y="140"/>
                  </a:moveTo>
                  <a:cubicBezTo>
                    <a:pt x="3327" y="140"/>
                    <a:pt x="4243" y="1067"/>
                    <a:pt x="4243" y="2192"/>
                  </a:cubicBezTo>
                  <a:cubicBezTo>
                    <a:pt x="4243" y="3327"/>
                    <a:pt x="3327" y="4243"/>
                    <a:pt x="2191" y="4243"/>
                  </a:cubicBezTo>
                  <a:cubicBezTo>
                    <a:pt x="1066" y="4243"/>
                    <a:pt x="140" y="3327"/>
                    <a:pt x="140" y="2192"/>
                  </a:cubicBezTo>
                  <a:cubicBezTo>
                    <a:pt x="140" y="1067"/>
                    <a:pt x="1066" y="140"/>
                    <a:pt x="2191" y="140"/>
                  </a:cubicBezTo>
                  <a:close/>
                  <a:moveTo>
                    <a:pt x="2191" y="1"/>
                  </a:moveTo>
                  <a:cubicBezTo>
                    <a:pt x="986" y="1"/>
                    <a:pt x="1" y="987"/>
                    <a:pt x="1" y="2192"/>
                  </a:cubicBezTo>
                  <a:cubicBezTo>
                    <a:pt x="1" y="3397"/>
                    <a:pt x="986" y="4382"/>
                    <a:pt x="2191" y="4382"/>
                  </a:cubicBezTo>
                  <a:cubicBezTo>
                    <a:pt x="3406" y="4382"/>
                    <a:pt x="4382" y="3397"/>
                    <a:pt x="4382" y="2192"/>
                  </a:cubicBezTo>
                  <a:cubicBezTo>
                    <a:pt x="4382" y="987"/>
                    <a:pt x="3406" y="1"/>
                    <a:pt x="2191"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97" name="Google Shape;1142;p17">
              <a:extLst>
                <a:ext uri="{FF2B5EF4-FFF2-40B4-BE49-F238E27FC236}">
                  <a16:creationId xmlns:a16="http://schemas.microsoft.com/office/drawing/2014/main" id="{2D0750CE-D55D-7D42-8597-4BCEFBAEB86B}"/>
                </a:ext>
              </a:extLst>
            </p:cNvPr>
            <p:cNvSpPr/>
            <p:nvPr/>
          </p:nvSpPr>
          <p:spPr>
            <a:xfrm>
              <a:off x="5715419" y="2640421"/>
              <a:ext cx="126760" cy="75330"/>
            </a:xfrm>
            <a:custGeom>
              <a:avLst/>
              <a:gdLst/>
              <a:ahLst/>
              <a:cxnLst/>
              <a:rect l="l" t="t" r="r" b="b"/>
              <a:pathLst>
                <a:path w="4153" h="2468" extrusionOk="0">
                  <a:moveTo>
                    <a:pt x="2031" y="0"/>
                  </a:moveTo>
                  <a:cubicBezTo>
                    <a:pt x="1076" y="0"/>
                    <a:pt x="259" y="638"/>
                    <a:pt x="0" y="1514"/>
                  </a:cubicBezTo>
                  <a:cubicBezTo>
                    <a:pt x="450" y="2004"/>
                    <a:pt x="1242" y="2467"/>
                    <a:pt x="2648" y="2467"/>
                  </a:cubicBezTo>
                  <a:cubicBezTo>
                    <a:pt x="2986" y="2467"/>
                    <a:pt x="3360" y="2440"/>
                    <a:pt x="3774" y="2381"/>
                  </a:cubicBezTo>
                  <a:cubicBezTo>
                    <a:pt x="3774" y="2381"/>
                    <a:pt x="3876" y="2406"/>
                    <a:pt x="4018" y="2406"/>
                  </a:cubicBezTo>
                  <a:cubicBezTo>
                    <a:pt x="4054" y="2406"/>
                    <a:pt x="4092" y="2405"/>
                    <a:pt x="4132" y="2401"/>
                  </a:cubicBezTo>
                  <a:cubicBezTo>
                    <a:pt x="4142" y="2311"/>
                    <a:pt x="4152" y="2221"/>
                    <a:pt x="4152" y="2122"/>
                  </a:cubicBezTo>
                  <a:cubicBezTo>
                    <a:pt x="4152" y="947"/>
                    <a:pt x="3206" y="0"/>
                    <a:pt x="2031"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98" name="Google Shape;1143;p17">
              <a:extLst>
                <a:ext uri="{FF2B5EF4-FFF2-40B4-BE49-F238E27FC236}">
                  <a16:creationId xmlns:a16="http://schemas.microsoft.com/office/drawing/2014/main" id="{8928C50D-B596-584B-B0E1-B03FC93786FB}"/>
                </a:ext>
              </a:extLst>
            </p:cNvPr>
            <p:cNvSpPr/>
            <p:nvPr/>
          </p:nvSpPr>
          <p:spPr>
            <a:xfrm>
              <a:off x="5732421" y="2735195"/>
              <a:ext cx="17337" cy="18619"/>
            </a:xfrm>
            <a:custGeom>
              <a:avLst/>
              <a:gdLst/>
              <a:ahLst/>
              <a:cxnLst/>
              <a:rect l="l" t="t" r="r" b="b"/>
              <a:pathLst>
                <a:path w="568" h="610" extrusionOk="0">
                  <a:moveTo>
                    <a:pt x="493" y="0"/>
                  </a:moveTo>
                  <a:cubicBezTo>
                    <a:pt x="459" y="0"/>
                    <a:pt x="429" y="27"/>
                    <a:pt x="429" y="62"/>
                  </a:cubicBezTo>
                  <a:cubicBezTo>
                    <a:pt x="369" y="431"/>
                    <a:pt x="80" y="471"/>
                    <a:pt x="70" y="471"/>
                  </a:cubicBezTo>
                  <a:cubicBezTo>
                    <a:pt x="30" y="471"/>
                    <a:pt x="1" y="510"/>
                    <a:pt x="1" y="540"/>
                  </a:cubicBezTo>
                  <a:cubicBezTo>
                    <a:pt x="10" y="580"/>
                    <a:pt x="41" y="610"/>
                    <a:pt x="70" y="610"/>
                  </a:cubicBezTo>
                  <a:lnTo>
                    <a:pt x="80" y="610"/>
                  </a:lnTo>
                  <a:cubicBezTo>
                    <a:pt x="220" y="600"/>
                    <a:pt x="508" y="471"/>
                    <a:pt x="568" y="82"/>
                  </a:cubicBezTo>
                  <a:cubicBezTo>
                    <a:pt x="568" y="42"/>
                    <a:pt x="548" y="2"/>
                    <a:pt x="508" y="2"/>
                  </a:cubicBezTo>
                  <a:cubicBezTo>
                    <a:pt x="503" y="1"/>
                    <a:pt x="498" y="0"/>
                    <a:pt x="493"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99" name="Google Shape;1144;p17">
              <a:extLst>
                <a:ext uri="{FF2B5EF4-FFF2-40B4-BE49-F238E27FC236}">
                  <a16:creationId xmlns:a16="http://schemas.microsoft.com/office/drawing/2014/main" id="{1EA36229-6D4D-41B4-5C67-49D6A11FBD1F}"/>
                </a:ext>
              </a:extLst>
            </p:cNvPr>
            <p:cNvSpPr/>
            <p:nvPr/>
          </p:nvSpPr>
          <p:spPr>
            <a:xfrm>
              <a:off x="5715419" y="2709708"/>
              <a:ext cx="10347" cy="28600"/>
            </a:xfrm>
            <a:custGeom>
              <a:avLst/>
              <a:gdLst/>
              <a:ahLst/>
              <a:cxnLst/>
              <a:rect l="l" t="t" r="r" b="b"/>
              <a:pathLst>
                <a:path w="339" h="937" extrusionOk="0">
                  <a:moveTo>
                    <a:pt x="149" y="1"/>
                  </a:moveTo>
                  <a:lnTo>
                    <a:pt x="0" y="937"/>
                  </a:lnTo>
                  <a:lnTo>
                    <a:pt x="0" y="937"/>
                  </a:lnTo>
                  <a:lnTo>
                    <a:pt x="339" y="907"/>
                  </a:lnTo>
                  <a:lnTo>
                    <a:pt x="149" y="1"/>
                  </a:ln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400" name="Google Shape;1145;p17">
              <a:extLst>
                <a:ext uri="{FF2B5EF4-FFF2-40B4-BE49-F238E27FC236}">
                  <a16:creationId xmlns:a16="http://schemas.microsoft.com/office/drawing/2014/main" id="{D55FD84A-B030-B97C-E117-13E6D30A0FE9}"/>
                </a:ext>
              </a:extLst>
            </p:cNvPr>
            <p:cNvSpPr/>
            <p:nvPr/>
          </p:nvSpPr>
          <p:spPr>
            <a:xfrm>
              <a:off x="5712977" y="2707602"/>
              <a:ext cx="14895" cy="32842"/>
            </a:xfrm>
            <a:custGeom>
              <a:avLst/>
              <a:gdLst/>
              <a:ahLst/>
              <a:cxnLst/>
              <a:rect l="l" t="t" r="r" b="b"/>
              <a:pathLst>
                <a:path w="488" h="1076" extrusionOk="0">
                  <a:moveTo>
                    <a:pt x="239" y="0"/>
                  </a:moveTo>
                  <a:cubicBezTo>
                    <a:pt x="200" y="0"/>
                    <a:pt x="169" y="20"/>
                    <a:pt x="160" y="60"/>
                  </a:cubicBezTo>
                  <a:lnTo>
                    <a:pt x="0" y="1076"/>
                  </a:lnTo>
                  <a:lnTo>
                    <a:pt x="428" y="1046"/>
                  </a:lnTo>
                  <a:cubicBezTo>
                    <a:pt x="458" y="1046"/>
                    <a:pt x="488" y="1016"/>
                    <a:pt x="488" y="976"/>
                  </a:cubicBezTo>
                  <a:cubicBezTo>
                    <a:pt x="488" y="936"/>
                    <a:pt x="448" y="906"/>
                    <a:pt x="419" y="906"/>
                  </a:cubicBezTo>
                  <a:lnTo>
                    <a:pt x="169" y="926"/>
                  </a:lnTo>
                  <a:lnTo>
                    <a:pt x="299" y="80"/>
                  </a:lnTo>
                  <a:cubicBezTo>
                    <a:pt x="309" y="40"/>
                    <a:pt x="279" y="10"/>
                    <a:pt x="239"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401" name="Google Shape;1146;p17">
              <a:extLst>
                <a:ext uri="{FF2B5EF4-FFF2-40B4-BE49-F238E27FC236}">
                  <a16:creationId xmlns:a16="http://schemas.microsoft.com/office/drawing/2014/main" id="{FEA53746-2480-B8F7-BAEF-70590794E4CA}"/>
                </a:ext>
              </a:extLst>
            </p:cNvPr>
            <p:cNvSpPr/>
            <p:nvPr/>
          </p:nvSpPr>
          <p:spPr>
            <a:xfrm>
              <a:off x="5733336" y="2710319"/>
              <a:ext cx="9737" cy="9767"/>
            </a:xfrm>
            <a:custGeom>
              <a:avLst/>
              <a:gdLst/>
              <a:ahLst/>
              <a:cxnLst/>
              <a:rect l="l" t="t" r="r" b="b"/>
              <a:pathLst>
                <a:path w="319" h="320" extrusionOk="0">
                  <a:moveTo>
                    <a:pt x="160" y="1"/>
                  </a:moveTo>
                  <a:cubicBezTo>
                    <a:pt x="70" y="1"/>
                    <a:pt x="0" y="71"/>
                    <a:pt x="0" y="160"/>
                  </a:cubicBezTo>
                  <a:cubicBezTo>
                    <a:pt x="0" y="250"/>
                    <a:pt x="70" y="319"/>
                    <a:pt x="160" y="319"/>
                  </a:cubicBezTo>
                  <a:cubicBezTo>
                    <a:pt x="250" y="319"/>
                    <a:pt x="319" y="250"/>
                    <a:pt x="319" y="160"/>
                  </a:cubicBezTo>
                  <a:cubicBezTo>
                    <a:pt x="319" y="71"/>
                    <a:pt x="250" y="1"/>
                    <a:pt x="160"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402" name="Google Shape;1147;p17">
              <a:extLst>
                <a:ext uri="{FF2B5EF4-FFF2-40B4-BE49-F238E27FC236}">
                  <a16:creationId xmlns:a16="http://schemas.microsoft.com/office/drawing/2014/main" id="{A43A53B2-E88F-54FB-FECB-357A7ECE8F1F}"/>
                </a:ext>
              </a:extLst>
            </p:cNvPr>
            <p:cNvSpPr/>
            <p:nvPr/>
          </p:nvSpPr>
          <p:spPr>
            <a:xfrm>
              <a:off x="5817825" y="2709678"/>
              <a:ext cx="34063" cy="32964"/>
            </a:xfrm>
            <a:custGeom>
              <a:avLst/>
              <a:gdLst/>
              <a:ahLst/>
              <a:cxnLst/>
              <a:rect l="l" t="t" r="r" b="b"/>
              <a:pathLst>
                <a:path w="1116" h="1080" extrusionOk="0">
                  <a:moveTo>
                    <a:pt x="546" y="0"/>
                  </a:moveTo>
                  <a:cubicBezTo>
                    <a:pt x="534" y="0"/>
                    <a:pt x="521" y="1"/>
                    <a:pt x="509" y="2"/>
                  </a:cubicBezTo>
                  <a:cubicBezTo>
                    <a:pt x="409" y="12"/>
                    <a:pt x="310" y="52"/>
                    <a:pt x="230" y="101"/>
                  </a:cubicBezTo>
                  <a:cubicBezTo>
                    <a:pt x="90" y="211"/>
                    <a:pt x="0" y="390"/>
                    <a:pt x="11" y="579"/>
                  </a:cubicBezTo>
                  <a:cubicBezTo>
                    <a:pt x="31" y="759"/>
                    <a:pt x="130" y="908"/>
                    <a:pt x="270" y="997"/>
                  </a:cubicBezTo>
                  <a:cubicBezTo>
                    <a:pt x="347" y="1049"/>
                    <a:pt x="448" y="1079"/>
                    <a:pt x="551" y="1079"/>
                  </a:cubicBezTo>
                  <a:cubicBezTo>
                    <a:pt x="567" y="1079"/>
                    <a:pt x="582" y="1079"/>
                    <a:pt x="598" y="1077"/>
                  </a:cubicBezTo>
                  <a:cubicBezTo>
                    <a:pt x="897" y="1057"/>
                    <a:pt x="1116" y="789"/>
                    <a:pt x="1096" y="500"/>
                  </a:cubicBezTo>
                  <a:cubicBezTo>
                    <a:pt x="1068" y="214"/>
                    <a:pt x="829" y="0"/>
                    <a:pt x="546" y="0"/>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403" name="Google Shape;1148;p17">
              <a:extLst>
                <a:ext uri="{FF2B5EF4-FFF2-40B4-BE49-F238E27FC236}">
                  <a16:creationId xmlns:a16="http://schemas.microsoft.com/office/drawing/2014/main" id="{CEBF6EB5-A893-BA9D-5C06-A09B7A240E8E}"/>
                </a:ext>
              </a:extLst>
            </p:cNvPr>
            <p:cNvSpPr/>
            <p:nvPr/>
          </p:nvSpPr>
          <p:spPr>
            <a:xfrm>
              <a:off x="5832415" y="2714561"/>
              <a:ext cx="14620" cy="22861"/>
            </a:xfrm>
            <a:custGeom>
              <a:avLst/>
              <a:gdLst/>
              <a:ahLst/>
              <a:cxnLst/>
              <a:rect l="l" t="t" r="r" b="b"/>
              <a:pathLst>
                <a:path w="479" h="749" extrusionOk="0">
                  <a:moveTo>
                    <a:pt x="79" y="1"/>
                  </a:moveTo>
                  <a:cubicBezTo>
                    <a:pt x="73" y="1"/>
                    <a:pt x="67" y="1"/>
                    <a:pt x="60" y="1"/>
                  </a:cubicBezTo>
                  <a:cubicBezTo>
                    <a:pt x="20" y="11"/>
                    <a:pt x="0" y="41"/>
                    <a:pt x="0" y="81"/>
                  </a:cubicBezTo>
                  <a:cubicBezTo>
                    <a:pt x="0" y="121"/>
                    <a:pt x="40" y="151"/>
                    <a:pt x="80" y="151"/>
                  </a:cubicBezTo>
                  <a:cubicBezTo>
                    <a:pt x="87" y="150"/>
                    <a:pt x="94" y="150"/>
                    <a:pt x="100" y="150"/>
                  </a:cubicBezTo>
                  <a:cubicBezTo>
                    <a:pt x="221" y="150"/>
                    <a:pt x="320" y="237"/>
                    <a:pt x="329" y="360"/>
                  </a:cubicBezTo>
                  <a:cubicBezTo>
                    <a:pt x="339" y="489"/>
                    <a:pt x="239" y="599"/>
                    <a:pt x="110" y="609"/>
                  </a:cubicBezTo>
                  <a:cubicBezTo>
                    <a:pt x="70" y="609"/>
                    <a:pt x="51" y="649"/>
                    <a:pt x="51" y="689"/>
                  </a:cubicBezTo>
                  <a:cubicBezTo>
                    <a:pt x="51" y="718"/>
                    <a:pt x="80" y="748"/>
                    <a:pt x="120" y="748"/>
                  </a:cubicBezTo>
                  <a:cubicBezTo>
                    <a:pt x="329" y="728"/>
                    <a:pt x="478" y="549"/>
                    <a:pt x="469" y="350"/>
                  </a:cubicBezTo>
                  <a:cubicBezTo>
                    <a:pt x="449" y="147"/>
                    <a:pt x="280" y="1"/>
                    <a:pt x="79"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404" name="Google Shape;1149;p17">
              <a:extLst>
                <a:ext uri="{FF2B5EF4-FFF2-40B4-BE49-F238E27FC236}">
                  <a16:creationId xmlns:a16="http://schemas.microsoft.com/office/drawing/2014/main" id="{B9DB0382-004F-A4B2-1D4E-4D5C3C51C87D}"/>
                </a:ext>
              </a:extLst>
            </p:cNvPr>
            <p:cNvSpPr/>
            <p:nvPr/>
          </p:nvSpPr>
          <p:spPr>
            <a:xfrm>
              <a:off x="5822403" y="2707572"/>
              <a:ext cx="31316" cy="37146"/>
            </a:xfrm>
            <a:custGeom>
              <a:avLst/>
              <a:gdLst/>
              <a:ahLst/>
              <a:cxnLst/>
              <a:rect l="l" t="t" r="r" b="b"/>
              <a:pathLst>
                <a:path w="1026" h="1217" extrusionOk="0">
                  <a:moveTo>
                    <a:pt x="392" y="0"/>
                  </a:moveTo>
                  <a:cubicBezTo>
                    <a:pt x="377" y="0"/>
                    <a:pt x="363" y="1"/>
                    <a:pt x="348" y="1"/>
                  </a:cubicBezTo>
                  <a:cubicBezTo>
                    <a:pt x="239" y="11"/>
                    <a:pt x="129" y="51"/>
                    <a:pt x="40" y="121"/>
                  </a:cubicBezTo>
                  <a:cubicBezTo>
                    <a:pt x="10" y="141"/>
                    <a:pt x="0" y="181"/>
                    <a:pt x="30" y="220"/>
                  </a:cubicBezTo>
                  <a:cubicBezTo>
                    <a:pt x="41" y="237"/>
                    <a:pt x="58" y="244"/>
                    <a:pt x="76" y="244"/>
                  </a:cubicBezTo>
                  <a:cubicBezTo>
                    <a:pt x="90" y="244"/>
                    <a:pt x="106" y="239"/>
                    <a:pt x="120" y="230"/>
                  </a:cubicBezTo>
                  <a:cubicBezTo>
                    <a:pt x="199" y="181"/>
                    <a:pt x="279" y="150"/>
                    <a:pt x="368" y="141"/>
                  </a:cubicBezTo>
                  <a:cubicBezTo>
                    <a:pt x="381" y="140"/>
                    <a:pt x="393" y="139"/>
                    <a:pt x="406" y="139"/>
                  </a:cubicBezTo>
                  <a:cubicBezTo>
                    <a:pt x="512" y="139"/>
                    <a:pt x="618" y="179"/>
                    <a:pt x="707" y="250"/>
                  </a:cubicBezTo>
                  <a:cubicBezTo>
                    <a:pt x="806" y="330"/>
                    <a:pt x="857" y="449"/>
                    <a:pt x="866" y="569"/>
                  </a:cubicBezTo>
                  <a:cubicBezTo>
                    <a:pt x="886" y="698"/>
                    <a:pt x="846" y="818"/>
                    <a:pt x="757" y="918"/>
                  </a:cubicBezTo>
                  <a:cubicBezTo>
                    <a:pt x="677" y="1007"/>
                    <a:pt x="567" y="1066"/>
                    <a:pt x="438" y="1077"/>
                  </a:cubicBezTo>
                  <a:cubicBezTo>
                    <a:pt x="426" y="1078"/>
                    <a:pt x="413" y="1079"/>
                    <a:pt x="401" y="1079"/>
                  </a:cubicBezTo>
                  <a:cubicBezTo>
                    <a:pt x="314" y="1079"/>
                    <a:pt x="229" y="1051"/>
                    <a:pt x="160" y="1007"/>
                  </a:cubicBezTo>
                  <a:cubicBezTo>
                    <a:pt x="145" y="1000"/>
                    <a:pt x="131" y="996"/>
                    <a:pt x="118" y="996"/>
                  </a:cubicBezTo>
                  <a:cubicBezTo>
                    <a:pt x="94" y="996"/>
                    <a:pt x="73" y="1008"/>
                    <a:pt x="60" y="1027"/>
                  </a:cubicBezTo>
                  <a:cubicBezTo>
                    <a:pt x="40" y="1066"/>
                    <a:pt x="50" y="1106"/>
                    <a:pt x="80" y="1126"/>
                  </a:cubicBezTo>
                  <a:cubicBezTo>
                    <a:pt x="179" y="1186"/>
                    <a:pt x="289" y="1216"/>
                    <a:pt x="398" y="1216"/>
                  </a:cubicBezTo>
                  <a:lnTo>
                    <a:pt x="448" y="1216"/>
                  </a:lnTo>
                  <a:cubicBezTo>
                    <a:pt x="618" y="1206"/>
                    <a:pt x="767" y="1126"/>
                    <a:pt x="866" y="1007"/>
                  </a:cubicBezTo>
                  <a:cubicBezTo>
                    <a:pt x="976" y="878"/>
                    <a:pt x="1025" y="718"/>
                    <a:pt x="1016" y="559"/>
                  </a:cubicBezTo>
                  <a:cubicBezTo>
                    <a:pt x="996" y="400"/>
                    <a:pt x="926" y="250"/>
                    <a:pt x="797" y="141"/>
                  </a:cubicBezTo>
                  <a:cubicBezTo>
                    <a:pt x="688" y="50"/>
                    <a:pt x="545" y="0"/>
                    <a:pt x="392"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405" name="Google Shape;1150;p17">
              <a:extLst>
                <a:ext uri="{FF2B5EF4-FFF2-40B4-BE49-F238E27FC236}">
                  <a16:creationId xmlns:a16="http://schemas.microsoft.com/office/drawing/2014/main" id="{52910288-4812-7C1C-9943-821FCDE12589}"/>
                </a:ext>
              </a:extLst>
            </p:cNvPr>
            <p:cNvSpPr/>
            <p:nvPr/>
          </p:nvSpPr>
          <p:spPr>
            <a:xfrm>
              <a:off x="5718136" y="2668716"/>
              <a:ext cx="211277" cy="59275"/>
            </a:xfrm>
            <a:custGeom>
              <a:avLst/>
              <a:gdLst/>
              <a:ahLst/>
              <a:cxnLst/>
              <a:rect l="l" t="t" r="r" b="b"/>
              <a:pathLst>
                <a:path w="6922" h="1942" extrusionOk="0">
                  <a:moveTo>
                    <a:pt x="302" y="1"/>
                  </a:moveTo>
                  <a:cubicBezTo>
                    <a:pt x="177" y="1"/>
                    <a:pt x="64" y="92"/>
                    <a:pt x="31" y="219"/>
                  </a:cubicBezTo>
                  <a:cubicBezTo>
                    <a:pt x="0" y="368"/>
                    <a:pt x="100" y="527"/>
                    <a:pt x="250" y="557"/>
                  </a:cubicBezTo>
                  <a:lnTo>
                    <a:pt x="6552" y="1941"/>
                  </a:lnTo>
                  <a:lnTo>
                    <a:pt x="6612" y="1941"/>
                  </a:lnTo>
                  <a:cubicBezTo>
                    <a:pt x="6742" y="1941"/>
                    <a:pt x="6851" y="1852"/>
                    <a:pt x="6881" y="1722"/>
                  </a:cubicBezTo>
                  <a:cubicBezTo>
                    <a:pt x="6921" y="1573"/>
                    <a:pt x="6822" y="1423"/>
                    <a:pt x="6672" y="1394"/>
                  </a:cubicBezTo>
                  <a:lnTo>
                    <a:pt x="369" y="9"/>
                  </a:lnTo>
                  <a:cubicBezTo>
                    <a:pt x="347" y="3"/>
                    <a:pt x="324" y="1"/>
                    <a:pt x="302" y="1"/>
                  </a:cubicBezTo>
                  <a:close/>
                </a:path>
              </a:pathLst>
            </a:custGeom>
            <a:solidFill>
              <a:srgbClr val="2371AD"/>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406" name="Google Shape;1151;p17">
              <a:extLst>
                <a:ext uri="{FF2B5EF4-FFF2-40B4-BE49-F238E27FC236}">
                  <a16:creationId xmlns:a16="http://schemas.microsoft.com/office/drawing/2014/main" id="{19FB4750-7059-FB36-3E77-E07BF2CD29F3}"/>
                </a:ext>
              </a:extLst>
            </p:cNvPr>
            <p:cNvSpPr/>
            <p:nvPr/>
          </p:nvSpPr>
          <p:spPr>
            <a:xfrm>
              <a:off x="5716915" y="2639810"/>
              <a:ext cx="125264" cy="69927"/>
            </a:xfrm>
            <a:custGeom>
              <a:avLst/>
              <a:gdLst/>
              <a:ahLst/>
              <a:cxnLst/>
              <a:rect l="l" t="t" r="r" b="b"/>
              <a:pathLst>
                <a:path w="4104" h="2291" extrusionOk="0">
                  <a:moveTo>
                    <a:pt x="1982" y="0"/>
                  </a:moveTo>
                  <a:cubicBezTo>
                    <a:pt x="1066" y="0"/>
                    <a:pt x="290" y="588"/>
                    <a:pt x="0" y="1395"/>
                  </a:cubicBezTo>
                  <a:lnTo>
                    <a:pt x="4093" y="2291"/>
                  </a:lnTo>
                  <a:cubicBezTo>
                    <a:pt x="4103" y="2231"/>
                    <a:pt x="4103" y="2182"/>
                    <a:pt x="4103" y="2122"/>
                  </a:cubicBezTo>
                  <a:cubicBezTo>
                    <a:pt x="4103" y="956"/>
                    <a:pt x="3157" y="0"/>
                    <a:pt x="1982" y="0"/>
                  </a:cubicBezTo>
                  <a:close/>
                </a:path>
              </a:pathLst>
            </a:custGeom>
            <a:solidFill>
              <a:srgbClr val="8CBBD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407" name="Google Shape;1152;p17">
              <a:extLst>
                <a:ext uri="{FF2B5EF4-FFF2-40B4-BE49-F238E27FC236}">
                  <a16:creationId xmlns:a16="http://schemas.microsoft.com/office/drawing/2014/main" id="{FEC58AFD-FADB-9EF2-3AB9-BC7F40F80817}"/>
                </a:ext>
              </a:extLst>
            </p:cNvPr>
            <p:cNvSpPr/>
            <p:nvPr/>
          </p:nvSpPr>
          <p:spPr>
            <a:xfrm>
              <a:off x="5713862" y="2637704"/>
              <a:ext cx="130453" cy="74475"/>
            </a:xfrm>
            <a:custGeom>
              <a:avLst/>
              <a:gdLst/>
              <a:ahLst/>
              <a:cxnLst/>
              <a:rect l="l" t="t" r="r" b="b"/>
              <a:pathLst>
                <a:path w="4274" h="2440" extrusionOk="0">
                  <a:moveTo>
                    <a:pt x="2082" y="140"/>
                  </a:moveTo>
                  <a:cubicBezTo>
                    <a:pt x="3218" y="140"/>
                    <a:pt x="4134" y="1065"/>
                    <a:pt x="4134" y="2191"/>
                  </a:cubicBezTo>
                  <a:lnTo>
                    <a:pt x="4134" y="2271"/>
                  </a:lnTo>
                  <a:lnTo>
                    <a:pt x="191" y="1414"/>
                  </a:lnTo>
                  <a:cubicBezTo>
                    <a:pt x="509" y="647"/>
                    <a:pt x="1256" y="140"/>
                    <a:pt x="2082" y="140"/>
                  </a:cubicBezTo>
                  <a:close/>
                  <a:moveTo>
                    <a:pt x="2082" y="0"/>
                  </a:moveTo>
                  <a:cubicBezTo>
                    <a:pt x="1166" y="0"/>
                    <a:pt x="350" y="578"/>
                    <a:pt x="31" y="1444"/>
                  </a:cubicBezTo>
                  <a:lnTo>
                    <a:pt x="1" y="1514"/>
                  </a:lnTo>
                  <a:lnTo>
                    <a:pt x="4263" y="2439"/>
                  </a:lnTo>
                  <a:lnTo>
                    <a:pt x="4263" y="2360"/>
                  </a:lnTo>
                  <a:cubicBezTo>
                    <a:pt x="4273" y="2310"/>
                    <a:pt x="4273" y="2251"/>
                    <a:pt x="4273" y="2191"/>
                  </a:cubicBezTo>
                  <a:cubicBezTo>
                    <a:pt x="4273" y="986"/>
                    <a:pt x="3297" y="0"/>
                    <a:pt x="2082"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408" name="Google Shape;1153;p17">
              <a:extLst>
                <a:ext uri="{FF2B5EF4-FFF2-40B4-BE49-F238E27FC236}">
                  <a16:creationId xmlns:a16="http://schemas.microsoft.com/office/drawing/2014/main" id="{8B574FFC-E814-4111-3C93-F820BC658F19}"/>
                </a:ext>
              </a:extLst>
            </p:cNvPr>
            <p:cNvSpPr/>
            <p:nvPr/>
          </p:nvSpPr>
          <p:spPr>
            <a:xfrm>
              <a:off x="5458871" y="2755920"/>
              <a:ext cx="764131" cy="400608"/>
            </a:xfrm>
            <a:custGeom>
              <a:avLst/>
              <a:gdLst/>
              <a:ahLst/>
              <a:cxnLst/>
              <a:rect l="l" t="t" r="r" b="b"/>
              <a:pathLst>
                <a:path w="25035" h="13125" extrusionOk="0">
                  <a:moveTo>
                    <a:pt x="1823" y="0"/>
                  </a:moveTo>
                  <a:lnTo>
                    <a:pt x="1" y="5627"/>
                  </a:lnTo>
                  <a:lnTo>
                    <a:pt x="23222" y="13124"/>
                  </a:lnTo>
                  <a:lnTo>
                    <a:pt x="25034" y="7499"/>
                  </a:lnTo>
                  <a:lnTo>
                    <a:pt x="1823" y="0"/>
                  </a:lnTo>
                  <a:close/>
                </a:path>
              </a:pathLst>
            </a:custGeom>
            <a:solidFill>
              <a:srgbClr val="8CBBD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409" name="Google Shape;1154;p17">
              <a:extLst>
                <a:ext uri="{FF2B5EF4-FFF2-40B4-BE49-F238E27FC236}">
                  <a16:creationId xmlns:a16="http://schemas.microsoft.com/office/drawing/2014/main" id="{37AA25E4-82E2-9379-3AAE-6FEB2F69D485}"/>
                </a:ext>
              </a:extLst>
            </p:cNvPr>
            <p:cNvSpPr/>
            <p:nvPr/>
          </p:nvSpPr>
          <p:spPr>
            <a:xfrm>
              <a:off x="6145461" y="2978434"/>
              <a:ext cx="209445" cy="219579"/>
            </a:xfrm>
            <a:custGeom>
              <a:avLst/>
              <a:gdLst/>
              <a:ahLst/>
              <a:cxnLst/>
              <a:rect l="l" t="t" r="r" b="b"/>
              <a:pathLst>
                <a:path w="6862" h="7194" extrusionOk="0">
                  <a:moveTo>
                    <a:pt x="1895" y="1"/>
                  </a:moveTo>
                  <a:cubicBezTo>
                    <a:pt x="1830" y="1"/>
                    <a:pt x="1767" y="47"/>
                    <a:pt x="1744" y="119"/>
                  </a:cubicBezTo>
                  <a:lnTo>
                    <a:pt x="21" y="5436"/>
                  </a:lnTo>
                  <a:cubicBezTo>
                    <a:pt x="1" y="5526"/>
                    <a:pt x="41" y="5615"/>
                    <a:pt x="131" y="5635"/>
                  </a:cubicBezTo>
                  <a:lnTo>
                    <a:pt x="4920" y="7189"/>
                  </a:lnTo>
                  <a:cubicBezTo>
                    <a:pt x="4933" y="7192"/>
                    <a:pt x="4947" y="7194"/>
                    <a:pt x="4961" y="7194"/>
                  </a:cubicBezTo>
                  <a:cubicBezTo>
                    <a:pt x="5028" y="7194"/>
                    <a:pt x="5094" y="7154"/>
                    <a:pt x="5119" y="7080"/>
                  </a:cubicBezTo>
                  <a:lnTo>
                    <a:pt x="6842" y="1762"/>
                  </a:lnTo>
                  <a:cubicBezTo>
                    <a:pt x="6862" y="1672"/>
                    <a:pt x="6822" y="1583"/>
                    <a:pt x="6732" y="1563"/>
                  </a:cubicBezTo>
                  <a:lnTo>
                    <a:pt x="1943" y="10"/>
                  </a:lnTo>
                  <a:cubicBezTo>
                    <a:pt x="1927" y="4"/>
                    <a:pt x="1911" y="1"/>
                    <a:pt x="1895" y="1"/>
                  </a:cubicBezTo>
                  <a:close/>
                </a:path>
              </a:pathLst>
            </a:custGeom>
            <a:solidFill>
              <a:srgbClr val="E3461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410" name="Google Shape;1155;p17">
              <a:extLst>
                <a:ext uri="{FF2B5EF4-FFF2-40B4-BE49-F238E27FC236}">
                  <a16:creationId xmlns:a16="http://schemas.microsoft.com/office/drawing/2014/main" id="{C0807C01-44DE-C0A1-D090-D3605D455444}"/>
                </a:ext>
              </a:extLst>
            </p:cNvPr>
            <p:cNvSpPr/>
            <p:nvPr/>
          </p:nvSpPr>
          <p:spPr>
            <a:xfrm>
              <a:off x="5474072" y="2876517"/>
              <a:ext cx="696340" cy="227728"/>
            </a:xfrm>
            <a:custGeom>
              <a:avLst/>
              <a:gdLst/>
              <a:ahLst/>
              <a:cxnLst/>
              <a:rect l="l" t="t" r="r" b="b"/>
              <a:pathLst>
                <a:path w="22814" h="7461" extrusionOk="0">
                  <a:moveTo>
                    <a:pt x="79" y="0"/>
                  </a:moveTo>
                  <a:cubicBezTo>
                    <a:pt x="47" y="0"/>
                    <a:pt x="19" y="19"/>
                    <a:pt x="10" y="52"/>
                  </a:cubicBezTo>
                  <a:cubicBezTo>
                    <a:pt x="1" y="92"/>
                    <a:pt x="21" y="132"/>
                    <a:pt x="61" y="142"/>
                  </a:cubicBezTo>
                  <a:lnTo>
                    <a:pt x="22714" y="7451"/>
                  </a:lnTo>
                  <a:cubicBezTo>
                    <a:pt x="22724" y="7461"/>
                    <a:pt x="22724" y="7461"/>
                    <a:pt x="22734" y="7461"/>
                  </a:cubicBezTo>
                  <a:cubicBezTo>
                    <a:pt x="22764" y="7461"/>
                    <a:pt x="22793" y="7441"/>
                    <a:pt x="22804" y="7411"/>
                  </a:cubicBezTo>
                  <a:cubicBezTo>
                    <a:pt x="22813" y="7372"/>
                    <a:pt x="22793" y="7332"/>
                    <a:pt x="22753" y="7321"/>
                  </a:cubicBezTo>
                  <a:lnTo>
                    <a:pt x="100" y="3"/>
                  </a:lnTo>
                  <a:cubicBezTo>
                    <a:pt x="93" y="1"/>
                    <a:pt x="86" y="0"/>
                    <a:pt x="79"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411" name="Google Shape;1156;p17">
              <a:extLst>
                <a:ext uri="{FF2B5EF4-FFF2-40B4-BE49-F238E27FC236}">
                  <a16:creationId xmlns:a16="http://schemas.microsoft.com/office/drawing/2014/main" id="{05A47492-16F5-A341-EACC-FEC00D51FA5D}"/>
                </a:ext>
              </a:extLst>
            </p:cNvPr>
            <p:cNvSpPr/>
            <p:nvPr/>
          </p:nvSpPr>
          <p:spPr>
            <a:xfrm>
              <a:off x="5497483" y="2803567"/>
              <a:ext cx="696615" cy="227728"/>
            </a:xfrm>
            <a:custGeom>
              <a:avLst/>
              <a:gdLst/>
              <a:ahLst/>
              <a:cxnLst/>
              <a:rect l="l" t="t" r="r" b="b"/>
              <a:pathLst>
                <a:path w="22823" h="7461" extrusionOk="0">
                  <a:moveTo>
                    <a:pt x="83" y="0"/>
                  </a:moveTo>
                  <a:cubicBezTo>
                    <a:pt x="57" y="0"/>
                    <a:pt x="29" y="20"/>
                    <a:pt x="20" y="52"/>
                  </a:cubicBezTo>
                  <a:cubicBezTo>
                    <a:pt x="0" y="92"/>
                    <a:pt x="20" y="132"/>
                    <a:pt x="60" y="142"/>
                  </a:cubicBezTo>
                  <a:lnTo>
                    <a:pt x="22723" y="7451"/>
                  </a:lnTo>
                  <a:cubicBezTo>
                    <a:pt x="22723" y="7461"/>
                    <a:pt x="22734" y="7461"/>
                    <a:pt x="22743" y="7461"/>
                  </a:cubicBezTo>
                  <a:cubicBezTo>
                    <a:pt x="22774" y="7461"/>
                    <a:pt x="22793" y="7441"/>
                    <a:pt x="22803" y="7412"/>
                  </a:cubicBezTo>
                  <a:cubicBezTo>
                    <a:pt x="22823" y="7372"/>
                    <a:pt x="22803" y="7332"/>
                    <a:pt x="22763" y="7322"/>
                  </a:cubicBezTo>
                  <a:lnTo>
                    <a:pt x="100" y="3"/>
                  </a:lnTo>
                  <a:cubicBezTo>
                    <a:pt x="94" y="1"/>
                    <a:pt x="89" y="0"/>
                    <a:pt x="83"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412" name="Google Shape;1157;p17">
              <a:extLst>
                <a:ext uri="{FF2B5EF4-FFF2-40B4-BE49-F238E27FC236}">
                  <a16:creationId xmlns:a16="http://schemas.microsoft.com/office/drawing/2014/main" id="{1B7CBE7F-F112-584E-CB53-C5C618252F38}"/>
                </a:ext>
              </a:extLst>
            </p:cNvPr>
            <p:cNvSpPr/>
            <p:nvPr/>
          </p:nvSpPr>
          <p:spPr>
            <a:xfrm>
              <a:off x="5687124" y="2999892"/>
              <a:ext cx="323111" cy="107103"/>
            </a:xfrm>
            <a:custGeom>
              <a:avLst/>
              <a:gdLst/>
              <a:ahLst/>
              <a:cxnLst/>
              <a:rect l="l" t="t" r="r" b="b"/>
              <a:pathLst>
                <a:path w="10586" h="3509" extrusionOk="0">
                  <a:moveTo>
                    <a:pt x="84" y="1"/>
                  </a:moveTo>
                  <a:cubicBezTo>
                    <a:pt x="58" y="1"/>
                    <a:pt x="29" y="20"/>
                    <a:pt x="21" y="53"/>
                  </a:cubicBezTo>
                  <a:cubicBezTo>
                    <a:pt x="1" y="93"/>
                    <a:pt x="21" y="133"/>
                    <a:pt x="60" y="143"/>
                  </a:cubicBezTo>
                  <a:lnTo>
                    <a:pt x="10486" y="3509"/>
                  </a:lnTo>
                  <a:lnTo>
                    <a:pt x="10516" y="3509"/>
                  </a:lnTo>
                  <a:cubicBezTo>
                    <a:pt x="10546" y="3509"/>
                    <a:pt x="10566" y="3489"/>
                    <a:pt x="10576" y="3459"/>
                  </a:cubicBezTo>
                  <a:cubicBezTo>
                    <a:pt x="10586" y="3429"/>
                    <a:pt x="10566" y="3389"/>
                    <a:pt x="10536" y="3379"/>
                  </a:cubicBezTo>
                  <a:lnTo>
                    <a:pt x="100" y="4"/>
                  </a:lnTo>
                  <a:cubicBezTo>
                    <a:pt x="95" y="2"/>
                    <a:pt x="90" y="1"/>
                    <a:pt x="84"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413" name="Google Shape;1158;p17">
              <a:extLst>
                <a:ext uri="{FF2B5EF4-FFF2-40B4-BE49-F238E27FC236}">
                  <a16:creationId xmlns:a16="http://schemas.microsoft.com/office/drawing/2014/main" id="{C64134DE-28E5-49D4-BC6E-BED6DA85D5E4}"/>
                </a:ext>
              </a:extLst>
            </p:cNvPr>
            <p:cNvSpPr/>
            <p:nvPr/>
          </p:nvSpPr>
          <p:spPr>
            <a:xfrm>
              <a:off x="5361624" y="2755920"/>
              <a:ext cx="152887" cy="171750"/>
            </a:xfrm>
            <a:custGeom>
              <a:avLst/>
              <a:gdLst/>
              <a:ahLst/>
              <a:cxnLst/>
              <a:rect l="l" t="t" r="r" b="b"/>
              <a:pathLst>
                <a:path w="5009" h="5627" extrusionOk="0">
                  <a:moveTo>
                    <a:pt x="5009" y="0"/>
                  </a:moveTo>
                  <a:lnTo>
                    <a:pt x="0" y="1494"/>
                  </a:lnTo>
                  <a:lnTo>
                    <a:pt x="3187" y="5627"/>
                  </a:lnTo>
                  <a:lnTo>
                    <a:pt x="5009" y="0"/>
                  </a:lnTo>
                  <a:close/>
                </a:path>
              </a:pathLst>
            </a:custGeom>
            <a:solidFill>
              <a:srgbClr val="E3461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414" name="Google Shape;1159;p17">
              <a:extLst>
                <a:ext uri="{FF2B5EF4-FFF2-40B4-BE49-F238E27FC236}">
                  <a16:creationId xmlns:a16="http://schemas.microsoft.com/office/drawing/2014/main" id="{FEDFB08C-2ED1-2A7A-029F-503EAB2BE316}"/>
                </a:ext>
              </a:extLst>
            </p:cNvPr>
            <p:cNvSpPr/>
            <p:nvPr/>
          </p:nvSpPr>
          <p:spPr>
            <a:xfrm>
              <a:off x="5349751" y="2781041"/>
              <a:ext cx="45326" cy="48165"/>
            </a:xfrm>
            <a:custGeom>
              <a:avLst/>
              <a:gdLst/>
              <a:ahLst/>
              <a:cxnLst/>
              <a:rect l="l" t="t" r="r" b="b"/>
              <a:pathLst>
                <a:path w="1485" h="1578" extrusionOk="0">
                  <a:moveTo>
                    <a:pt x="417" y="0"/>
                  </a:moveTo>
                  <a:cubicBezTo>
                    <a:pt x="395" y="0"/>
                    <a:pt x="377" y="12"/>
                    <a:pt x="370" y="34"/>
                  </a:cubicBezTo>
                  <a:lnTo>
                    <a:pt x="11" y="1169"/>
                  </a:lnTo>
                  <a:cubicBezTo>
                    <a:pt x="1" y="1199"/>
                    <a:pt x="11" y="1229"/>
                    <a:pt x="41" y="1239"/>
                  </a:cubicBezTo>
                  <a:lnTo>
                    <a:pt x="1086" y="1577"/>
                  </a:lnTo>
                  <a:lnTo>
                    <a:pt x="1485" y="343"/>
                  </a:lnTo>
                  <a:lnTo>
                    <a:pt x="439" y="4"/>
                  </a:lnTo>
                  <a:cubicBezTo>
                    <a:pt x="431" y="2"/>
                    <a:pt x="424" y="0"/>
                    <a:pt x="417" y="0"/>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415" name="Google Shape;1160;p17">
              <a:extLst>
                <a:ext uri="{FF2B5EF4-FFF2-40B4-BE49-F238E27FC236}">
                  <a16:creationId xmlns:a16="http://schemas.microsoft.com/office/drawing/2014/main" id="{022D3AD8-7C35-6390-7CB2-9CD6F08091F9}"/>
                </a:ext>
              </a:extLst>
            </p:cNvPr>
            <p:cNvSpPr/>
            <p:nvPr/>
          </p:nvSpPr>
          <p:spPr>
            <a:xfrm>
              <a:off x="6137281" y="2966225"/>
              <a:ext cx="98191" cy="202853"/>
            </a:xfrm>
            <a:custGeom>
              <a:avLst/>
              <a:gdLst/>
              <a:ahLst/>
              <a:cxnLst/>
              <a:rect l="l" t="t" r="r" b="b"/>
              <a:pathLst>
                <a:path w="3217" h="6646" extrusionOk="0">
                  <a:moveTo>
                    <a:pt x="2061" y="1"/>
                  </a:moveTo>
                  <a:cubicBezTo>
                    <a:pt x="2032" y="1"/>
                    <a:pt x="2012" y="11"/>
                    <a:pt x="2001" y="31"/>
                  </a:cubicBezTo>
                  <a:lnTo>
                    <a:pt x="0" y="6225"/>
                  </a:lnTo>
                  <a:cubicBezTo>
                    <a:pt x="0" y="6245"/>
                    <a:pt x="10" y="6274"/>
                    <a:pt x="30" y="6285"/>
                  </a:cubicBezTo>
                  <a:lnTo>
                    <a:pt x="1155" y="6643"/>
                  </a:lnTo>
                  <a:cubicBezTo>
                    <a:pt x="1159" y="6645"/>
                    <a:pt x="1162" y="6646"/>
                    <a:pt x="1166" y="6646"/>
                  </a:cubicBezTo>
                  <a:cubicBezTo>
                    <a:pt x="1182" y="6646"/>
                    <a:pt x="1197" y="6629"/>
                    <a:pt x="1205" y="6613"/>
                  </a:cubicBezTo>
                  <a:lnTo>
                    <a:pt x="3207" y="419"/>
                  </a:lnTo>
                  <a:cubicBezTo>
                    <a:pt x="3216" y="399"/>
                    <a:pt x="3207" y="370"/>
                    <a:pt x="3176" y="370"/>
                  </a:cubicBezTo>
                  <a:lnTo>
                    <a:pt x="2061" y="1"/>
                  </a:lnTo>
                  <a:close/>
                </a:path>
              </a:pathLst>
            </a:custGeom>
            <a:solidFill>
              <a:srgbClr val="CF3711"/>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416" name="Google Shape;1161;p17">
              <a:extLst>
                <a:ext uri="{FF2B5EF4-FFF2-40B4-BE49-F238E27FC236}">
                  <a16:creationId xmlns:a16="http://schemas.microsoft.com/office/drawing/2014/main" id="{F4193CF5-F370-E9C5-8784-7228832FB48B}"/>
                </a:ext>
              </a:extLst>
            </p:cNvPr>
            <p:cNvSpPr/>
            <p:nvPr/>
          </p:nvSpPr>
          <p:spPr>
            <a:xfrm>
              <a:off x="5786538" y="2960761"/>
              <a:ext cx="213657" cy="124318"/>
            </a:xfrm>
            <a:custGeom>
              <a:avLst/>
              <a:gdLst/>
              <a:ahLst/>
              <a:cxnLst/>
              <a:rect l="l" t="t" r="r" b="b"/>
              <a:pathLst>
                <a:path w="7000" h="4073" extrusionOk="0">
                  <a:moveTo>
                    <a:pt x="3585" y="1"/>
                  </a:moveTo>
                  <a:cubicBezTo>
                    <a:pt x="3585" y="1"/>
                    <a:pt x="0" y="977"/>
                    <a:pt x="160" y="1654"/>
                  </a:cubicBezTo>
                  <a:cubicBezTo>
                    <a:pt x="246" y="1998"/>
                    <a:pt x="701" y="2088"/>
                    <a:pt x="1152" y="2088"/>
                  </a:cubicBezTo>
                  <a:cubicBezTo>
                    <a:pt x="1639" y="2088"/>
                    <a:pt x="2121" y="1983"/>
                    <a:pt x="2121" y="1983"/>
                  </a:cubicBezTo>
                  <a:lnTo>
                    <a:pt x="2121" y="1983"/>
                  </a:lnTo>
                  <a:cubicBezTo>
                    <a:pt x="2121" y="1983"/>
                    <a:pt x="1295" y="2560"/>
                    <a:pt x="667" y="2590"/>
                  </a:cubicBezTo>
                  <a:cubicBezTo>
                    <a:pt x="667" y="2590"/>
                    <a:pt x="1284" y="3576"/>
                    <a:pt x="3226" y="4034"/>
                  </a:cubicBezTo>
                  <a:cubicBezTo>
                    <a:pt x="3340" y="4060"/>
                    <a:pt x="3454" y="4072"/>
                    <a:pt x="3566" y="4072"/>
                  </a:cubicBezTo>
                  <a:cubicBezTo>
                    <a:pt x="5384" y="4072"/>
                    <a:pt x="7000" y="867"/>
                    <a:pt x="7000" y="867"/>
                  </a:cubicBezTo>
                  <a:lnTo>
                    <a:pt x="3585" y="1"/>
                  </a:ln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417" name="Google Shape;1162;p17">
              <a:extLst>
                <a:ext uri="{FF2B5EF4-FFF2-40B4-BE49-F238E27FC236}">
                  <a16:creationId xmlns:a16="http://schemas.microsoft.com/office/drawing/2014/main" id="{FDEBA753-1241-FE3B-3CAD-8B55B7A6A116}"/>
                </a:ext>
              </a:extLst>
            </p:cNvPr>
            <p:cNvSpPr/>
            <p:nvPr/>
          </p:nvSpPr>
          <p:spPr>
            <a:xfrm>
              <a:off x="5784096" y="2958411"/>
              <a:ext cx="218541" cy="128530"/>
            </a:xfrm>
            <a:custGeom>
              <a:avLst/>
              <a:gdLst/>
              <a:ahLst/>
              <a:cxnLst/>
              <a:rect l="l" t="t" r="r" b="b"/>
              <a:pathLst>
                <a:path w="7160" h="4211" extrusionOk="0">
                  <a:moveTo>
                    <a:pt x="3665" y="148"/>
                  </a:moveTo>
                  <a:lnTo>
                    <a:pt x="6980" y="984"/>
                  </a:lnTo>
                  <a:cubicBezTo>
                    <a:pt x="6719" y="1478"/>
                    <a:pt x="5244" y="4078"/>
                    <a:pt x="3651" y="4078"/>
                  </a:cubicBezTo>
                  <a:cubicBezTo>
                    <a:pt x="3543" y="4078"/>
                    <a:pt x="3435" y="4066"/>
                    <a:pt x="3326" y="4041"/>
                  </a:cubicBezTo>
                  <a:cubicBezTo>
                    <a:pt x="1793" y="3682"/>
                    <a:pt x="1086" y="2985"/>
                    <a:pt x="877" y="2726"/>
                  </a:cubicBezTo>
                  <a:cubicBezTo>
                    <a:pt x="1494" y="2637"/>
                    <a:pt x="2211" y="2139"/>
                    <a:pt x="2241" y="2119"/>
                  </a:cubicBezTo>
                  <a:cubicBezTo>
                    <a:pt x="2271" y="2100"/>
                    <a:pt x="2280" y="2069"/>
                    <a:pt x="2261" y="2029"/>
                  </a:cubicBezTo>
                  <a:cubicBezTo>
                    <a:pt x="2251" y="2000"/>
                    <a:pt x="2211" y="1990"/>
                    <a:pt x="2181" y="1990"/>
                  </a:cubicBezTo>
                  <a:cubicBezTo>
                    <a:pt x="1967" y="2039"/>
                    <a:pt x="1597" y="2096"/>
                    <a:pt x="1241" y="2096"/>
                  </a:cubicBezTo>
                  <a:cubicBezTo>
                    <a:pt x="800" y="2096"/>
                    <a:pt x="381" y="2008"/>
                    <a:pt x="309" y="1711"/>
                  </a:cubicBezTo>
                  <a:cubicBezTo>
                    <a:pt x="249" y="1472"/>
                    <a:pt x="1116" y="845"/>
                    <a:pt x="3665" y="148"/>
                  </a:cubicBezTo>
                  <a:close/>
                  <a:moveTo>
                    <a:pt x="3661" y="1"/>
                  </a:moveTo>
                  <a:cubicBezTo>
                    <a:pt x="3655" y="1"/>
                    <a:pt x="3650" y="3"/>
                    <a:pt x="3645" y="8"/>
                  </a:cubicBezTo>
                  <a:cubicBezTo>
                    <a:pt x="3037" y="168"/>
                    <a:pt x="1" y="1034"/>
                    <a:pt x="180" y="1751"/>
                  </a:cubicBezTo>
                  <a:cubicBezTo>
                    <a:pt x="274" y="2137"/>
                    <a:pt x="764" y="2233"/>
                    <a:pt x="1241" y="2233"/>
                  </a:cubicBezTo>
                  <a:cubicBezTo>
                    <a:pt x="1465" y="2233"/>
                    <a:pt x="1687" y="2211"/>
                    <a:pt x="1862" y="2189"/>
                  </a:cubicBezTo>
                  <a:lnTo>
                    <a:pt x="1862" y="2189"/>
                  </a:lnTo>
                  <a:cubicBezTo>
                    <a:pt x="1574" y="2358"/>
                    <a:pt x="1116" y="2578"/>
                    <a:pt x="737" y="2597"/>
                  </a:cubicBezTo>
                  <a:cubicBezTo>
                    <a:pt x="717" y="2607"/>
                    <a:pt x="687" y="2617"/>
                    <a:pt x="678" y="2637"/>
                  </a:cubicBezTo>
                  <a:cubicBezTo>
                    <a:pt x="667" y="2657"/>
                    <a:pt x="667" y="2687"/>
                    <a:pt x="687" y="2707"/>
                  </a:cubicBezTo>
                  <a:cubicBezTo>
                    <a:pt x="707" y="2746"/>
                    <a:pt x="1344" y="3722"/>
                    <a:pt x="3296" y="4171"/>
                  </a:cubicBezTo>
                  <a:cubicBezTo>
                    <a:pt x="3406" y="4200"/>
                    <a:pt x="3526" y="4211"/>
                    <a:pt x="3645" y="4211"/>
                  </a:cubicBezTo>
                  <a:cubicBezTo>
                    <a:pt x="4372" y="4211"/>
                    <a:pt x="5178" y="3713"/>
                    <a:pt x="5985" y="2737"/>
                  </a:cubicBezTo>
                  <a:cubicBezTo>
                    <a:pt x="6682" y="1890"/>
                    <a:pt x="7140" y="984"/>
                    <a:pt x="7150" y="974"/>
                  </a:cubicBezTo>
                  <a:cubicBezTo>
                    <a:pt x="7160" y="954"/>
                    <a:pt x="7160" y="934"/>
                    <a:pt x="7150" y="914"/>
                  </a:cubicBezTo>
                  <a:cubicBezTo>
                    <a:pt x="7140" y="894"/>
                    <a:pt x="7120" y="885"/>
                    <a:pt x="7100" y="874"/>
                  </a:cubicBezTo>
                  <a:lnTo>
                    <a:pt x="3685" y="8"/>
                  </a:lnTo>
                  <a:cubicBezTo>
                    <a:pt x="3675" y="3"/>
                    <a:pt x="3667" y="1"/>
                    <a:pt x="3661"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418" name="Google Shape;1163;p17">
              <a:extLst>
                <a:ext uri="{FF2B5EF4-FFF2-40B4-BE49-F238E27FC236}">
                  <a16:creationId xmlns:a16="http://schemas.microsoft.com/office/drawing/2014/main" id="{34D84BA4-BD8E-C74C-3063-77D045EAB765}"/>
                </a:ext>
              </a:extLst>
            </p:cNvPr>
            <p:cNvSpPr/>
            <p:nvPr/>
          </p:nvSpPr>
          <p:spPr>
            <a:xfrm>
              <a:off x="5797466" y="2999953"/>
              <a:ext cx="23136" cy="13430"/>
            </a:xfrm>
            <a:custGeom>
              <a:avLst/>
              <a:gdLst/>
              <a:ahLst/>
              <a:cxnLst/>
              <a:rect l="l" t="t" r="r" b="b"/>
              <a:pathLst>
                <a:path w="758" h="440" extrusionOk="0">
                  <a:moveTo>
                    <a:pt x="494" y="0"/>
                  </a:moveTo>
                  <a:cubicBezTo>
                    <a:pt x="349" y="0"/>
                    <a:pt x="97" y="152"/>
                    <a:pt x="50" y="181"/>
                  </a:cubicBezTo>
                  <a:cubicBezTo>
                    <a:pt x="10" y="201"/>
                    <a:pt x="1" y="241"/>
                    <a:pt x="21" y="280"/>
                  </a:cubicBezTo>
                  <a:cubicBezTo>
                    <a:pt x="40" y="300"/>
                    <a:pt x="63" y="311"/>
                    <a:pt x="86" y="311"/>
                  </a:cubicBezTo>
                  <a:cubicBezTo>
                    <a:pt x="98" y="311"/>
                    <a:pt x="110" y="307"/>
                    <a:pt x="120" y="300"/>
                  </a:cubicBezTo>
                  <a:cubicBezTo>
                    <a:pt x="242" y="225"/>
                    <a:pt x="419" y="140"/>
                    <a:pt x="479" y="140"/>
                  </a:cubicBezTo>
                  <a:cubicBezTo>
                    <a:pt x="483" y="140"/>
                    <a:pt x="486" y="141"/>
                    <a:pt x="488" y="141"/>
                  </a:cubicBezTo>
                  <a:cubicBezTo>
                    <a:pt x="618" y="161"/>
                    <a:pt x="618" y="370"/>
                    <a:pt x="618" y="370"/>
                  </a:cubicBezTo>
                  <a:cubicBezTo>
                    <a:pt x="618" y="410"/>
                    <a:pt x="648" y="440"/>
                    <a:pt x="687" y="440"/>
                  </a:cubicBezTo>
                  <a:cubicBezTo>
                    <a:pt x="727" y="440"/>
                    <a:pt x="757" y="410"/>
                    <a:pt x="757" y="370"/>
                  </a:cubicBezTo>
                  <a:cubicBezTo>
                    <a:pt x="757" y="250"/>
                    <a:pt x="707" y="31"/>
                    <a:pt x="518" y="2"/>
                  </a:cubicBezTo>
                  <a:cubicBezTo>
                    <a:pt x="511" y="1"/>
                    <a:pt x="503" y="0"/>
                    <a:pt x="494"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419" name="Google Shape;1164;p17">
              <a:extLst>
                <a:ext uri="{FF2B5EF4-FFF2-40B4-BE49-F238E27FC236}">
                  <a16:creationId xmlns:a16="http://schemas.microsoft.com/office/drawing/2014/main" id="{1A4CE574-C335-0592-E825-207E0A17A221}"/>
                </a:ext>
              </a:extLst>
            </p:cNvPr>
            <p:cNvSpPr/>
            <p:nvPr/>
          </p:nvSpPr>
          <p:spPr>
            <a:xfrm>
              <a:off x="5825730" y="3044364"/>
              <a:ext cx="45021" cy="17673"/>
            </a:xfrm>
            <a:custGeom>
              <a:avLst/>
              <a:gdLst/>
              <a:ahLst/>
              <a:cxnLst/>
              <a:rect l="l" t="t" r="r" b="b"/>
              <a:pathLst>
                <a:path w="1475" h="579" extrusionOk="0">
                  <a:moveTo>
                    <a:pt x="1403" y="0"/>
                  </a:moveTo>
                  <a:cubicBezTo>
                    <a:pt x="1391" y="0"/>
                    <a:pt x="1378" y="3"/>
                    <a:pt x="1365" y="10"/>
                  </a:cubicBezTo>
                  <a:cubicBezTo>
                    <a:pt x="717" y="339"/>
                    <a:pt x="70" y="439"/>
                    <a:pt x="60" y="439"/>
                  </a:cubicBezTo>
                  <a:cubicBezTo>
                    <a:pt x="20" y="439"/>
                    <a:pt x="0" y="478"/>
                    <a:pt x="0" y="518"/>
                  </a:cubicBezTo>
                  <a:cubicBezTo>
                    <a:pt x="11" y="548"/>
                    <a:pt x="40" y="578"/>
                    <a:pt x="70" y="578"/>
                  </a:cubicBezTo>
                  <a:lnTo>
                    <a:pt x="80" y="578"/>
                  </a:lnTo>
                  <a:cubicBezTo>
                    <a:pt x="110" y="568"/>
                    <a:pt x="757" y="468"/>
                    <a:pt x="1425" y="130"/>
                  </a:cubicBezTo>
                  <a:cubicBezTo>
                    <a:pt x="1464" y="120"/>
                    <a:pt x="1474" y="70"/>
                    <a:pt x="1454" y="40"/>
                  </a:cubicBezTo>
                  <a:cubicBezTo>
                    <a:pt x="1448" y="14"/>
                    <a:pt x="1428" y="0"/>
                    <a:pt x="1403"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420" name="Google Shape;1165;p17">
              <a:extLst>
                <a:ext uri="{FF2B5EF4-FFF2-40B4-BE49-F238E27FC236}">
                  <a16:creationId xmlns:a16="http://schemas.microsoft.com/office/drawing/2014/main" id="{247CAFDF-7ADD-9CD3-7DDA-1EC77F2B634F}"/>
                </a:ext>
              </a:extLst>
            </p:cNvPr>
            <p:cNvSpPr/>
            <p:nvPr/>
          </p:nvSpPr>
          <p:spPr>
            <a:xfrm>
              <a:off x="5860679" y="3060022"/>
              <a:ext cx="49569" cy="19321"/>
            </a:xfrm>
            <a:custGeom>
              <a:avLst/>
              <a:gdLst/>
              <a:ahLst/>
              <a:cxnLst/>
              <a:rect l="l" t="t" r="r" b="b"/>
              <a:pathLst>
                <a:path w="1624" h="633" extrusionOk="0">
                  <a:moveTo>
                    <a:pt x="1549" y="1"/>
                  </a:moveTo>
                  <a:cubicBezTo>
                    <a:pt x="1533" y="1"/>
                    <a:pt x="1518" y="6"/>
                    <a:pt x="1504" y="15"/>
                  </a:cubicBezTo>
                  <a:cubicBezTo>
                    <a:pt x="1196" y="294"/>
                    <a:pt x="70" y="493"/>
                    <a:pt x="61" y="493"/>
                  </a:cubicBezTo>
                  <a:cubicBezTo>
                    <a:pt x="21" y="503"/>
                    <a:pt x="1" y="543"/>
                    <a:pt x="1" y="583"/>
                  </a:cubicBezTo>
                  <a:cubicBezTo>
                    <a:pt x="10" y="612"/>
                    <a:pt x="41" y="632"/>
                    <a:pt x="70" y="632"/>
                  </a:cubicBezTo>
                  <a:lnTo>
                    <a:pt x="90" y="632"/>
                  </a:lnTo>
                  <a:cubicBezTo>
                    <a:pt x="130" y="623"/>
                    <a:pt x="1265" y="424"/>
                    <a:pt x="1594" y="125"/>
                  </a:cubicBezTo>
                  <a:cubicBezTo>
                    <a:pt x="1624" y="95"/>
                    <a:pt x="1624" y="55"/>
                    <a:pt x="1604" y="25"/>
                  </a:cubicBezTo>
                  <a:cubicBezTo>
                    <a:pt x="1587" y="8"/>
                    <a:pt x="1568" y="1"/>
                    <a:pt x="1549" y="1"/>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421" name="Google Shape;1166;p17">
              <a:extLst>
                <a:ext uri="{FF2B5EF4-FFF2-40B4-BE49-F238E27FC236}">
                  <a16:creationId xmlns:a16="http://schemas.microsoft.com/office/drawing/2014/main" id="{CBFF3BA0-130E-8DBC-58E2-FDFFC18A13CF}"/>
                </a:ext>
              </a:extLst>
            </p:cNvPr>
            <p:cNvSpPr/>
            <p:nvPr/>
          </p:nvSpPr>
          <p:spPr>
            <a:xfrm>
              <a:off x="5859153" y="2738827"/>
              <a:ext cx="407903" cy="309193"/>
            </a:xfrm>
            <a:custGeom>
              <a:avLst/>
              <a:gdLst/>
              <a:ahLst/>
              <a:cxnLst/>
              <a:rect l="l" t="t" r="r" b="b"/>
              <a:pathLst>
                <a:path w="13364" h="10130" extrusionOk="0">
                  <a:moveTo>
                    <a:pt x="7312" y="0"/>
                  </a:moveTo>
                  <a:cubicBezTo>
                    <a:pt x="5977" y="0"/>
                    <a:pt x="4518" y="168"/>
                    <a:pt x="3068" y="421"/>
                  </a:cubicBezTo>
                  <a:lnTo>
                    <a:pt x="4721" y="2164"/>
                  </a:lnTo>
                  <a:lnTo>
                    <a:pt x="1" y="7123"/>
                  </a:lnTo>
                  <a:lnTo>
                    <a:pt x="3386" y="10130"/>
                  </a:lnTo>
                  <a:cubicBezTo>
                    <a:pt x="10347" y="8984"/>
                    <a:pt x="13364" y="5440"/>
                    <a:pt x="12806" y="2930"/>
                  </a:cubicBezTo>
                  <a:cubicBezTo>
                    <a:pt x="12316" y="726"/>
                    <a:pt x="10083" y="0"/>
                    <a:pt x="7312" y="0"/>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422" name="Google Shape;1167;p17">
              <a:extLst>
                <a:ext uri="{FF2B5EF4-FFF2-40B4-BE49-F238E27FC236}">
                  <a16:creationId xmlns:a16="http://schemas.microsoft.com/office/drawing/2014/main" id="{6E58603E-FFD0-1FB2-8FA7-7180D8C0F4B3}"/>
                </a:ext>
              </a:extLst>
            </p:cNvPr>
            <p:cNvSpPr/>
            <p:nvPr/>
          </p:nvSpPr>
          <p:spPr>
            <a:xfrm>
              <a:off x="5859153" y="2910642"/>
              <a:ext cx="172666" cy="137382"/>
            </a:xfrm>
            <a:custGeom>
              <a:avLst/>
              <a:gdLst/>
              <a:ahLst/>
              <a:cxnLst/>
              <a:rect l="l" t="t" r="r" b="b"/>
              <a:pathLst>
                <a:path w="5657" h="4501" extrusionOk="0">
                  <a:moveTo>
                    <a:pt x="1415" y="0"/>
                  </a:moveTo>
                  <a:lnTo>
                    <a:pt x="1" y="1494"/>
                  </a:lnTo>
                  <a:lnTo>
                    <a:pt x="3386" y="4501"/>
                  </a:lnTo>
                  <a:cubicBezTo>
                    <a:pt x="4193" y="4362"/>
                    <a:pt x="4950" y="4202"/>
                    <a:pt x="5657" y="4003"/>
                  </a:cubicBezTo>
                  <a:lnTo>
                    <a:pt x="1415" y="0"/>
                  </a:lnTo>
                  <a:close/>
                </a:path>
              </a:pathLst>
            </a:custGeom>
            <a:solidFill>
              <a:srgbClr val="CF3711"/>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423" name="Google Shape;1168;p17">
              <a:extLst>
                <a:ext uri="{FF2B5EF4-FFF2-40B4-BE49-F238E27FC236}">
                  <a16:creationId xmlns:a16="http://schemas.microsoft.com/office/drawing/2014/main" id="{7C2A7550-4041-A3DA-E57B-91F8C509E839}"/>
                </a:ext>
              </a:extLst>
            </p:cNvPr>
            <p:cNvSpPr/>
            <p:nvPr/>
          </p:nvSpPr>
          <p:spPr>
            <a:xfrm>
              <a:off x="5874964" y="2929475"/>
              <a:ext cx="50484" cy="43495"/>
            </a:xfrm>
            <a:custGeom>
              <a:avLst/>
              <a:gdLst/>
              <a:ahLst/>
              <a:cxnLst/>
              <a:rect l="l" t="t" r="r" b="b"/>
              <a:pathLst>
                <a:path w="1654" h="1425" extrusionOk="0">
                  <a:moveTo>
                    <a:pt x="1544" y="1"/>
                  </a:moveTo>
                  <a:lnTo>
                    <a:pt x="0" y="1335"/>
                  </a:lnTo>
                  <a:lnTo>
                    <a:pt x="110" y="1424"/>
                  </a:lnTo>
                  <a:lnTo>
                    <a:pt x="1653" y="90"/>
                  </a:lnTo>
                  <a:lnTo>
                    <a:pt x="1544" y="1"/>
                  </a:ln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424" name="Google Shape;1169;p17">
              <a:extLst>
                <a:ext uri="{FF2B5EF4-FFF2-40B4-BE49-F238E27FC236}">
                  <a16:creationId xmlns:a16="http://schemas.microsoft.com/office/drawing/2014/main" id="{A1C9ECA7-9B68-6905-338D-F39EC1D3C8DC}"/>
                </a:ext>
              </a:extLst>
            </p:cNvPr>
            <p:cNvSpPr/>
            <p:nvPr/>
          </p:nvSpPr>
          <p:spPr>
            <a:xfrm>
              <a:off x="5895933" y="2952856"/>
              <a:ext cx="54422" cy="38641"/>
            </a:xfrm>
            <a:custGeom>
              <a:avLst/>
              <a:gdLst/>
              <a:ahLst/>
              <a:cxnLst/>
              <a:rect l="l" t="t" r="r" b="b"/>
              <a:pathLst>
                <a:path w="1783" h="1266" extrusionOk="0">
                  <a:moveTo>
                    <a:pt x="1674" y="1"/>
                  </a:moveTo>
                  <a:lnTo>
                    <a:pt x="1" y="1176"/>
                  </a:lnTo>
                  <a:lnTo>
                    <a:pt x="110" y="1266"/>
                  </a:lnTo>
                  <a:lnTo>
                    <a:pt x="1783" y="100"/>
                  </a:lnTo>
                  <a:lnTo>
                    <a:pt x="1674" y="1"/>
                  </a:ln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425" name="Google Shape;1170;p17">
              <a:extLst>
                <a:ext uri="{FF2B5EF4-FFF2-40B4-BE49-F238E27FC236}">
                  <a16:creationId xmlns:a16="http://schemas.microsoft.com/office/drawing/2014/main" id="{A2D480BD-2D63-CB1B-2515-97129F52D271}"/>
                </a:ext>
              </a:extLst>
            </p:cNvPr>
            <p:cNvSpPr/>
            <p:nvPr/>
          </p:nvSpPr>
          <p:spPr>
            <a:xfrm>
              <a:off x="5944862" y="3007278"/>
              <a:ext cx="63243" cy="28294"/>
            </a:xfrm>
            <a:custGeom>
              <a:avLst/>
              <a:gdLst/>
              <a:ahLst/>
              <a:cxnLst/>
              <a:rect l="l" t="t" r="r" b="b"/>
              <a:pathLst>
                <a:path w="2072" h="927" extrusionOk="0">
                  <a:moveTo>
                    <a:pt x="1952" y="1"/>
                  </a:moveTo>
                  <a:lnTo>
                    <a:pt x="1" y="817"/>
                  </a:lnTo>
                  <a:lnTo>
                    <a:pt x="120" y="926"/>
                  </a:lnTo>
                  <a:lnTo>
                    <a:pt x="2072" y="110"/>
                  </a:lnTo>
                  <a:lnTo>
                    <a:pt x="1952" y="1"/>
                  </a:ln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426" name="Google Shape;1171;p17">
              <a:extLst>
                <a:ext uri="{FF2B5EF4-FFF2-40B4-BE49-F238E27FC236}">
                  <a16:creationId xmlns:a16="http://schemas.microsoft.com/office/drawing/2014/main" id="{F5E01D0F-F415-B3B9-8EA1-500824EDCB01}"/>
                </a:ext>
              </a:extLst>
            </p:cNvPr>
            <p:cNvSpPr/>
            <p:nvPr/>
          </p:nvSpPr>
          <p:spPr>
            <a:xfrm>
              <a:off x="5920871" y="2981151"/>
              <a:ext cx="59610" cy="32842"/>
            </a:xfrm>
            <a:custGeom>
              <a:avLst/>
              <a:gdLst/>
              <a:ahLst/>
              <a:cxnLst/>
              <a:rect l="l" t="t" r="r" b="b"/>
              <a:pathLst>
                <a:path w="1953" h="1076" extrusionOk="0">
                  <a:moveTo>
                    <a:pt x="1842" y="0"/>
                  </a:moveTo>
                  <a:lnTo>
                    <a:pt x="0" y="976"/>
                  </a:lnTo>
                  <a:lnTo>
                    <a:pt x="110" y="1076"/>
                  </a:lnTo>
                  <a:lnTo>
                    <a:pt x="1952" y="109"/>
                  </a:lnTo>
                  <a:lnTo>
                    <a:pt x="1842" y="0"/>
                  </a:ln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427" name="Google Shape;1172;p17">
              <a:extLst>
                <a:ext uri="{FF2B5EF4-FFF2-40B4-BE49-F238E27FC236}">
                  <a16:creationId xmlns:a16="http://schemas.microsoft.com/office/drawing/2014/main" id="{DBB346D5-AAA6-54E7-FD85-E9E0BE73B689}"/>
                </a:ext>
              </a:extLst>
            </p:cNvPr>
            <p:cNvSpPr/>
            <p:nvPr/>
          </p:nvSpPr>
          <p:spPr>
            <a:xfrm>
              <a:off x="5975569" y="2738888"/>
              <a:ext cx="130117" cy="27104"/>
            </a:xfrm>
            <a:custGeom>
              <a:avLst/>
              <a:gdLst/>
              <a:ahLst/>
              <a:cxnLst/>
              <a:rect l="l" t="t" r="r" b="b"/>
              <a:pathLst>
                <a:path w="4263" h="888" extrusionOk="0">
                  <a:moveTo>
                    <a:pt x="3493" y="1"/>
                  </a:moveTo>
                  <a:cubicBezTo>
                    <a:pt x="2387" y="1"/>
                    <a:pt x="1200" y="114"/>
                    <a:pt x="1" y="299"/>
                  </a:cubicBezTo>
                  <a:cubicBezTo>
                    <a:pt x="160" y="648"/>
                    <a:pt x="508" y="887"/>
                    <a:pt x="917" y="887"/>
                  </a:cubicBezTo>
                  <a:lnTo>
                    <a:pt x="3267" y="887"/>
                  </a:lnTo>
                  <a:cubicBezTo>
                    <a:pt x="3774" y="887"/>
                    <a:pt x="4203" y="509"/>
                    <a:pt x="4263" y="21"/>
                  </a:cubicBezTo>
                  <a:cubicBezTo>
                    <a:pt x="4011" y="7"/>
                    <a:pt x="3754" y="1"/>
                    <a:pt x="3493" y="1"/>
                  </a:cubicBezTo>
                  <a:close/>
                </a:path>
              </a:pathLst>
            </a:custGeom>
            <a:solidFill>
              <a:srgbClr val="CF3711"/>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428" name="Google Shape;1173;p17">
              <a:extLst>
                <a:ext uri="{FF2B5EF4-FFF2-40B4-BE49-F238E27FC236}">
                  <a16:creationId xmlns:a16="http://schemas.microsoft.com/office/drawing/2014/main" id="{48E9DBB4-EF8E-E5E4-84AC-50AE62E043CD}"/>
                </a:ext>
              </a:extLst>
            </p:cNvPr>
            <p:cNvSpPr/>
            <p:nvPr/>
          </p:nvSpPr>
          <p:spPr>
            <a:xfrm>
              <a:off x="6130596" y="2797554"/>
              <a:ext cx="121876" cy="61442"/>
            </a:xfrm>
            <a:custGeom>
              <a:avLst/>
              <a:gdLst/>
              <a:ahLst/>
              <a:cxnLst/>
              <a:rect l="l" t="t" r="r" b="b"/>
              <a:pathLst>
                <a:path w="3993" h="2013" extrusionOk="0">
                  <a:moveTo>
                    <a:pt x="1006" y="1"/>
                  </a:moveTo>
                  <a:cubicBezTo>
                    <a:pt x="448" y="1"/>
                    <a:pt x="0" y="449"/>
                    <a:pt x="0" y="1006"/>
                  </a:cubicBezTo>
                  <a:cubicBezTo>
                    <a:pt x="0" y="1564"/>
                    <a:pt x="448" y="2012"/>
                    <a:pt x="1006" y="2012"/>
                  </a:cubicBezTo>
                  <a:lnTo>
                    <a:pt x="3355" y="2012"/>
                  </a:lnTo>
                  <a:cubicBezTo>
                    <a:pt x="3594" y="2012"/>
                    <a:pt x="3804" y="1933"/>
                    <a:pt x="3973" y="1803"/>
                  </a:cubicBezTo>
                  <a:cubicBezTo>
                    <a:pt x="3993" y="1534"/>
                    <a:pt x="3973" y="1265"/>
                    <a:pt x="3913" y="1006"/>
                  </a:cubicBezTo>
                  <a:cubicBezTo>
                    <a:pt x="3833" y="638"/>
                    <a:pt x="3704" y="309"/>
                    <a:pt x="3525" y="21"/>
                  </a:cubicBezTo>
                  <a:cubicBezTo>
                    <a:pt x="3465" y="10"/>
                    <a:pt x="3415" y="1"/>
                    <a:pt x="3355" y="1"/>
                  </a:cubicBezTo>
                  <a:close/>
                </a:path>
              </a:pathLst>
            </a:custGeom>
            <a:solidFill>
              <a:srgbClr val="CF3711"/>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429" name="Google Shape;1174;p17">
              <a:extLst>
                <a:ext uri="{FF2B5EF4-FFF2-40B4-BE49-F238E27FC236}">
                  <a16:creationId xmlns:a16="http://schemas.microsoft.com/office/drawing/2014/main" id="{270EB4B9-5E02-AB25-1F5F-B030B7D4CC14}"/>
                </a:ext>
              </a:extLst>
            </p:cNvPr>
            <p:cNvSpPr/>
            <p:nvPr/>
          </p:nvSpPr>
          <p:spPr>
            <a:xfrm>
              <a:off x="6057340" y="2936159"/>
              <a:ext cx="131308" cy="61411"/>
            </a:xfrm>
            <a:custGeom>
              <a:avLst/>
              <a:gdLst/>
              <a:ahLst/>
              <a:cxnLst/>
              <a:rect l="l" t="t" r="r" b="b"/>
              <a:pathLst>
                <a:path w="4302" h="2012" extrusionOk="0">
                  <a:moveTo>
                    <a:pt x="1006" y="1"/>
                  </a:moveTo>
                  <a:cubicBezTo>
                    <a:pt x="448" y="1"/>
                    <a:pt x="0" y="448"/>
                    <a:pt x="0" y="1006"/>
                  </a:cubicBezTo>
                  <a:cubicBezTo>
                    <a:pt x="0" y="1564"/>
                    <a:pt x="448" y="2012"/>
                    <a:pt x="1006" y="2012"/>
                  </a:cubicBezTo>
                  <a:lnTo>
                    <a:pt x="2231" y="2012"/>
                  </a:lnTo>
                  <a:cubicBezTo>
                    <a:pt x="3047" y="1603"/>
                    <a:pt x="3735" y="1145"/>
                    <a:pt x="4302" y="667"/>
                  </a:cubicBezTo>
                  <a:cubicBezTo>
                    <a:pt x="4173" y="279"/>
                    <a:pt x="3794" y="1"/>
                    <a:pt x="3356" y="1"/>
                  </a:cubicBezTo>
                  <a:close/>
                </a:path>
              </a:pathLst>
            </a:custGeom>
            <a:solidFill>
              <a:srgbClr val="CF3711"/>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430" name="Google Shape;1175;p17">
              <a:extLst>
                <a:ext uri="{FF2B5EF4-FFF2-40B4-BE49-F238E27FC236}">
                  <a16:creationId xmlns:a16="http://schemas.microsoft.com/office/drawing/2014/main" id="{34DC69A5-A909-330B-B57B-E1B1806EBEAC}"/>
                </a:ext>
              </a:extLst>
            </p:cNvPr>
            <p:cNvSpPr/>
            <p:nvPr/>
          </p:nvSpPr>
          <p:spPr>
            <a:xfrm>
              <a:off x="5920566" y="2831892"/>
              <a:ext cx="112781" cy="61442"/>
            </a:xfrm>
            <a:custGeom>
              <a:avLst/>
              <a:gdLst/>
              <a:ahLst/>
              <a:cxnLst/>
              <a:rect l="l" t="t" r="r" b="b"/>
              <a:pathLst>
                <a:path w="3695" h="2013" extrusionOk="0">
                  <a:moveTo>
                    <a:pt x="1863" y="1"/>
                  </a:moveTo>
                  <a:lnTo>
                    <a:pt x="0" y="1952"/>
                  </a:lnTo>
                  <a:cubicBezTo>
                    <a:pt x="110" y="1992"/>
                    <a:pt x="219" y="2012"/>
                    <a:pt x="339" y="2012"/>
                  </a:cubicBezTo>
                  <a:lnTo>
                    <a:pt x="2689" y="2012"/>
                  </a:lnTo>
                  <a:cubicBezTo>
                    <a:pt x="3246" y="2012"/>
                    <a:pt x="3695" y="1564"/>
                    <a:pt x="3695" y="1007"/>
                  </a:cubicBezTo>
                  <a:cubicBezTo>
                    <a:pt x="3695" y="449"/>
                    <a:pt x="3246" y="1"/>
                    <a:pt x="2689" y="1"/>
                  </a:cubicBezTo>
                  <a:close/>
                </a:path>
              </a:pathLst>
            </a:custGeom>
            <a:solidFill>
              <a:srgbClr val="CF3711"/>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431" name="Google Shape;1176;p17">
              <a:extLst>
                <a:ext uri="{FF2B5EF4-FFF2-40B4-BE49-F238E27FC236}">
                  <a16:creationId xmlns:a16="http://schemas.microsoft.com/office/drawing/2014/main" id="{CAC562F7-78E8-9AAB-833E-46ABADB16423}"/>
                </a:ext>
              </a:extLst>
            </p:cNvPr>
            <p:cNvSpPr/>
            <p:nvPr/>
          </p:nvSpPr>
          <p:spPr>
            <a:xfrm>
              <a:off x="5856131" y="2736752"/>
              <a:ext cx="402134" cy="313405"/>
            </a:xfrm>
            <a:custGeom>
              <a:avLst/>
              <a:gdLst/>
              <a:ahLst/>
              <a:cxnLst/>
              <a:rect l="l" t="t" r="r" b="b"/>
              <a:pathLst>
                <a:path w="13175" h="10268" extrusionOk="0">
                  <a:moveTo>
                    <a:pt x="7404" y="0"/>
                  </a:moveTo>
                  <a:cubicBezTo>
                    <a:pt x="6182" y="0"/>
                    <a:pt x="4766" y="140"/>
                    <a:pt x="3157" y="420"/>
                  </a:cubicBezTo>
                  <a:cubicBezTo>
                    <a:pt x="3117" y="429"/>
                    <a:pt x="3097" y="459"/>
                    <a:pt x="3097" y="499"/>
                  </a:cubicBezTo>
                  <a:cubicBezTo>
                    <a:pt x="3107" y="539"/>
                    <a:pt x="3147" y="559"/>
                    <a:pt x="3177" y="559"/>
                  </a:cubicBezTo>
                  <a:cubicBezTo>
                    <a:pt x="4785" y="279"/>
                    <a:pt x="6197" y="139"/>
                    <a:pt x="7411" y="139"/>
                  </a:cubicBezTo>
                  <a:cubicBezTo>
                    <a:pt x="10593" y="139"/>
                    <a:pt x="12413" y="1101"/>
                    <a:pt x="12845" y="3018"/>
                  </a:cubicBezTo>
                  <a:cubicBezTo>
                    <a:pt x="13035" y="3865"/>
                    <a:pt x="12796" y="4801"/>
                    <a:pt x="12179" y="5727"/>
                  </a:cubicBezTo>
                  <a:cubicBezTo>
                    <a:pt x="10745" y="7838"/>
                    <a:pt x="7588" y="9441"/>
                    <a:pt x="3516" y="10118"/>
                  </a:cubicBezTo>
                  <a:lnTo>
                    <a:pt x="199" y="7180"/>
                  </a:lnTo>
                  <a:lnTo>
                    <a:pt x="4870" y="2281"/>
                  </a:lnTo>
                  <a:cubicBezTo>
                    <a:pt x="4890" y="2252"/>
                    <a:pt x="4890" y="2212"/>
                    <a:pt x="4859" y="2182"/>
                  </a:cubicBezTo>
                  <a:cubicBezTo>
                    <a:pt x="4849" y="2167"/>
                    <a:pt x="4832" y="2160"/>
                    <a:pt x="4815" y="2160"/>
                  </a:cubicBezTo>
                  <a:cubicBezTo>
                    <a:pt x="4797" y="2160"/>
                    <a:pt x="4780" y="2167"/>
                    <a:pt x="4770" y="2182"/>
                  </a:cubicBezTo>
                  <a:lnTo>
                    <a:pt x="0" y="7191"/>
                  </a:lnTo>
                  <a:lnTo>
                    <a:pt x="3465" y="10267"/>
                  </a:lnTo>
                  <a:lnTo>
                    <a:pt x="3505" y="10267"/>
                  </a:lnTo>
                  <a:cubicBezTo>
                    <a:pt x="7628" y="9581"/>
                    <a:pt x="10834" y="7957"/>
                    <a:pt x="12288" y="5806"/>
                  </a:cubicBezTo>
                  <a:cubicBezTo>
                    <a:pt x="12935" y="4850"/>
                    <a:pt x="13174" y="3874"/>
                    <a:pt x="12975" y="2989"/>
                  </a:cubicBezTo>
                  <a:cubicBezTo>
                    <a:pt x="12533" y="996"/>
                    <a:pt x="10663" y="0"/>
                    <a:pt x="7404" y="0"/>
                  </a:cubicBez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grpSp>
      <p:sp>
        <p:nvSpPr>
          <p:cNvPr id="432" name="Google Shape;1177;p17">
            <a:extLst>
              <a:ext uri="{FF2B5EF4-FFF2-40B4-BE49-F238E27FC236}">
                <a16:creationId xmlns:a16="http://schemas.microsoft.com/office/drawing/2014/main" id="{E6D7D579-1400-4C75-6F24-95F996C24BF3}"/>
              </a:ext>
            </a:extLst>
          </p:cNvPr>
          <p:cNvSpPr/>
          <p:nvPr/>
        </p:nvSpPr>
        <p:spPr>
          <a:xfrm rot="-668011">
            <a:off x="106440" y="2281315"/>
            <a:ext cx="3950281" cy="1071388"/>
          </a:xfrm>
          <a:custGeom>
            <a:avLst/>
            <a:gdLst/>
            <a:ahLst/>
            <a:cxnLst/>
            <a:rect l="l" t="t" r="r" b="b"/>
            <a:pathLst>
              <a:path w="118506" h="32141" extrusionOk="0">
                <a:moveTo>
                  <a:pt x="71918" y="8890"/>
                </a:moveTo>
                <a:cubicBezTo>
                  <a:pt x="72328" y="8890"/>
                  <a:pt x="72745" y="8969"/>
                  <a:pt x="73321" y="9301"/>
                </a:cubicBezTo>
                <a:cubicBezTo>
                  <a:pt x="74149" y="9718"/>
                  <a:pt x="74811" y="10545"/>
                  <a:pt x="75228" y="11207"/>
                </a:cubicBezTo>
                <a:cubicBezTo>
                  <a:pt x="77214" y="14517"/>
                  <a:pt x="77876" y="18655"/>
                  <a:pt x="76883" y="22376"/>
                </a:cubicBezTo>
                <a:cubicBezTo>
                  <a:pt x="76883" y="22541"/>
                  <a:pt x="76797" y="22707"/>
                  <a:pt x="76718" y="22872"/>
                </a:cubicBezTo>
                <a:cubicBezTo>
                  <a:pt x="73321" y="21303"/>
                  <a:pt x="71090" y="19066"/>
                  <a:pt x="70011" y="16173"/>
                </a:cubicBezTo>
                <a:cubicBezTo>
                  <a:pt x="69349" y="14352"/>
                  <a:pt x="69349" y="10545"/>
                  <a:pt x="70759" y="9301"/>
                </a:cubicBezTo>
                <a:cubicBezTo>
                  <a:pt x="71090" y="9056"/>
                  <a:pt x="71421" y="8890"/>
                  <a:pt x="71918" y="8890"/>
                </a:cubicBezTo>
                <a:close/>
                <a:moveTo>
                  <a:pt x="118130" y="1"/>
                </a:moveTo>
                <a:cubicBezTo>
                  <a:pt x="118013" y="1"/>
                  <a:pt x="117907" y="76"/>
                  <a:pt x="117844" y="197"/>
                </a:cubicBezTo>
                <a:cubicBezTo>
                  <a:pt x="115857" y="5328"/>
                  <a:pt x="113044" y="10049"/>
                  <a:pt x="109734" y="13935"/>
                </a:cubicBezTo>
                <a:cubicBezTo>
                  <a:pt x="106013" y="18324"/>
                  <a:pt x="101789" y="21469"/>
                  <a:pt x="97155" y="23369"/>
                </a:cubicBezTo>
                <a:cubicBezTo>
                  <a:pt x="94670" y="24356"/>
                  <a:pt x="91209" y="24987"/>
                  <a:pt x="87530" y="24987"/>
                </a:cubicBezTo>
                <a:cubicBezTo>
                  <a:pt x="84103" y="24987"/>
                  <a:pt x="80486" y="24439"/>
                  <a:pt x="77294" y="23124"/>
                </a:cubicBezTo>
                <a:cubicBezTo>
                  <a:pt x="77380" y="22958"/>
                  <a:pt x="77459" y="22707"/>
                  <a:pt x="77459" y="22541"/>
                </a:cubicBezTo>
                <a:cubicBezTo>
                  <a:pt x="78538" y="18655"/>
                  <a:pt x="77876" y="14266"/>
                  <a:pt x="75724" y="10876"/>
                </a:cubicBezTo>
                <a:cubicBezTo>
                  <a:pt x="75228" y="10128"/>
                  <a:pt x="74566" y="9221"/>
                  <a:pt x="73573" y="8725"/>
                </a:cubicBezTo>
                <a:cubicBezTo>
                  <a:pt x="72888" y="8382"/>
                  <a:pt x="72316" y="8252"/>
                  <a:pt x="71840" y="8252"/>
                </a:cubicBezTo>
                <a:cubicBezTo>
                  <a:pt x="71166" y="8252"/>
                  <a:pt x="70683" y="8513"/>
                  <a:pt x="70342" y="8804"/>
                </a:cubicBezTo>
                <a:cubicBezTo>
                  <a:pt x="68608" y="10380"/>
                  <a:pt x="68773" y="14597"/>
                  <a:pt x="69435" y="16417"/>
                </a:cubicBezTo>
                <a:cubicBezTo>
                  <a:pt x="70508" y="19397"/>
                  <a:pt x="72990" y="21879"/>
                  <a:pt x="76552" y="23455"/>
                </a:cubicBezTo>
                <a:cubicBezTo>
                  <a:pt x="75473" y="26765"/>
                  <a:pt x="73487" y="29082"/>
                  <a:pt x="70673" y="30406"/>
                </a:cubicBezTo>
                <a:cubicBezTo>
                  <a:pt x="69044" y="31154"/>
                  <a:pt x="67147" y="31519"/>
                  <a:pt x="65091" y="31519"/>
                </a:cubicBezTo>
                <a:cubicBezTo>
                  <a:pt x="61925" y="31519"/>
                  <a:pt x="58383" y="30654"/>
                  <a:pt x="54870" y="28996"/>
                </a:cubicBezTo>
                <a:cubicBezTo>
                  <a:pt x="48581" y="25938"/>
                  <a:pt x="43615" y="20721"/>
                  <a:pt x="38816" y="15590"/>
                </a:cubicBezTo>
                <a:cubicBezTo>
                  <a:pt x="37326" y="14021"/>
                  <a:pt x="35836" y="12445"/>
                  <a:pt x="34261" y="10876"/>
                </a:cubicBezTo>
                <a:cubicBezTo>
                  <a:pt x="28302" y="5083"/>
                  <a:pt x="24165" y="3428"/>
                  <a:pt x="21602" y="2766"/>
                </a:cubicBezTo>
                <a:cubicBezTo>
                  <a:pt x="20128" y="2353"/>
                  <a:pt x="18706" y="2151"/>
                  <a:pt x="17340" y="2151"/>
                </a:cubicBezTo>
                <a:cubicBezTo>
                  <a:pt x="14872" y="2151"/>
                  <a:pt x="12588" y="2812"/>
                  <a:pt x="10513" y="4090"/>
                </a:cubicBezTo>
                <a:cubicBezTo>
                  <a:pt x="7865" y="5745"/>
                  <a:pt x="5462" y="8473"/>
                  <a:pt x="3562" y="12200"/>
                </a:cubicBezTo>
                <a:cubicBezTo>
                  <a:pt x="2072" y="15179"/>
                  <a:pt x="828" y="18900"/>
                  <a:pt x="0" y="22793"/>
                </a:cubicBezTo>
                <a:cubicBezTo>
                  <a:pt x="0" y="22958"/>
                  <a:pt x="86" y="23124"/>
                  <a:pt x="252" y="23124"/>
                </a:cubicBezTo>
                <a:cubicBezTo>
                  <a:pt x="281" y="23138"/>
                  <a:pt x="311" y="23144"/>
                  <a:pt x="339" y="23144"/>
                </a:cubicBezTo>
                <a:cubicBezTo>
                  <a:pt x="471" y="23144"/>
                  <a:pt x="583" y="23008"/>
                  <a:pt x="583" y="22872"/>
                </a:cubicBezTo>
                <a:cubicBezTo>
                  <a:pt x="3145" y="10545"/>
                  <a:pt x="8607" y="5990"/>
                  <a:pt x="10844" y="4587"/>
                </a:cubicBezTo>
                <a:cubicBezTo>
                  <a:pt x="12854" y="3368"/>
                  <a:pt x="14998" y="2761"/>
                  <a:pt x="17321" y="2761"/>
                </a:cubicBezTo>
                <a:cubicBezTo>
                  <a:pt x="18633" y="2761"/>
                  <a:pt x="20003" y="2955"/>
                  <a:pt x="21437" y="3342"/>
                </a:cubicBezTo>
                <a:cubicBezTo>
                  <a:pt x="23920" y="4004"/>
                  <a:pt x="27971" y="5659"/>
                  <a:pt x="33850" y="11373"/>
                </a:cubicBezTo>
                <a:cubicBezTo>
                  <a:pt x="35340" y="12862"/>
                  <a:pt x="36909" y="14431"/>
                  <a:pt x="38398" y="16007"/>
                </a:cubicBezTo>
                <a:cubicBezTo>
                  <a:pt x="43198" y="21138"/>
                  <a:pt x="48250" y="26434"/>
                  <a:pt x="54619" y="29579"/>
                </a:cubicBezTo>
                <a:cubicBezTo>
                  <a:pt x="57432" y="30903"/>
                  <a:pt x="60332" y="31731"/>
                  <a:pt x="63060" y="32062"/>
                </a:cubicBezTo>
                <a:cubicBezTo>
                  <a:pt x="63722" y="32141"/>
                  <a:pt x="64384" y="32141"/>
                  <a:pt x="65046" y="32141"/>
                </a:cubicBezTo>
                <a:cubicBezTo>
                  <a:pt x="67283" y="32141"/>
                  <a:pt x="69270" y="31731"/>
                  <a:pt x="70925" y="30982"/>
                </a:cubicBezTo>
                <a:cubicBezTo>
                  <a:pt x="73904" y="29579"/>
                  <a:pt x="75969" y="27176"/>
                  <a:pt x="77128" y="23700"/>
                </a:cubicBezTo>
                <a:cubicBezTo>
                  <a:pt x="80369" y="25060"/>
                  <a:pt x="84072" y="25628"/>
                  <a:pt x="87585" y="25628"/>
                </a:cubicBezTo>
                <a:cubicBezTo>
                  <a:pt x="91342" y="25628"/>
                  <a:pt x="94881" y="24978"/>
                  <a:pt x="97406" y="23952"/>
                </a:cubicBezTo>
                <a:cubicBezTo>
                  <a:pt x="102120" y="21965"/>
                  <a:pt x="106423" y="18735"/>
                  <a:pt x="110230" y="14352"/>
                </a:cubicBezTo>
                <a:cubicBezTo>
                  <a:pt x="113540" y="10380"/>
                  <a:pt x="116440" y="5580"/>
                  <a:pt x="118426" y="449"/>
                </a:cubicBezTo>
                <a:cubicBezTo>
                  <a:pt x="118506" y="283"/>
                  <a:pt x="118426" y="118"/>
                  <a:pt x="118261" y="32"/>
                </a:cubicBezTo>
                <a:cubicBezTo>
                  <a:pt x="118217" y="11"/>
                  <a:pt x="118173" y="1"/>
                  <a:pt x="118130" y="1"/>
                </a:cubicBezTo>
                <a:close/>
              </a:path>
            </a:pathLst>
          </a:custGeom>
          <a:solidFill>
            <a:srgbClr val="2371A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Tree>
    <p:extLst>
      <p:ext uri="{BB962C8B-B14F-4D97-AF65-F5344CB8AC3E}">
        <p14:creationId xmlns:p14="http://schemas.microsoft.com/office/powerpoint/2010/main" val="2166463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2"/>
                                        </p:tgtEl>
                                        <p:attrNameLst>
                                          <p:attrName>style.visibility</p:attrName>
                                        </p:attrNameLst>
                                      </p:cBhvr>
                                      <p:to>
                                        <p:strVal val="visible"/>
                                      </p:to>
                                    </p:set>
                                    <p:animEffect transition="in" filter="fade">
                                      <p:cBhvr>
                                        <p:cTn id="7" dur="500"/>
                                        <p:tgtEl>
                                          <p:spTgt spid="2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21">
                                            <p:txEl>
                                              <p:pRg st="0" end="0"/>
                                            </p:txEl>
                                          </p:spTgt>
                                        </p:tgtEl>
                                        <p:attrNameLst>
                                          <p:attrName>style.visibility</p:attrName>
                                        </p:attrNameLst>
                                      </p:cBhvr>
                                      <p:to>
                                        <p:strVal val="visible"/>
                                      </p:to>
                                    </p:set>
                                    <p:animEffect transition="in" filter="fade">
                                      <p:cBhvr>
                                        <p:cTn id="12" dur="500"/>
                                        <p:tgtEl>
                                          <p:spTgt spid="22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21">
                                            <p:txEl>
                                              <p:pRg st="1" end="1"/>
                                            </p:txEl>
                                          </p:spTgt>
                                        </p:tgtEl>
                                        <p:attrNameLst>
                                          <p:attrName>style.visibility</p:attrName>
                                        </p:attrNameLst>
                                      </p:cBhvr>
                                      <p:to>
                                        <p:strVal val="visible"/>
                                      </p:to>
                                    </p:set>
                                    <p:animEffect transition="in" filter="fade">
                                      <p:cBhvr>
                                        <p:cTn id="17" dur="500"/>
                                        <p:tgtEl>
                                          <p:spTgt spid="22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oogle Shape;1399;p18">
            <a:extLst>
              <a:ext uri="{FF2B5EF4-FFF2-40B4-BE49-F238E27FC236}">
                <a16:creationId xmlns:a16="http://schemas.microsoft.com/office/drawing/2014/main" id="{02202E9B-706E-4D74-B310-6E42FF468A88}"/>
              </a:ext>
            </a:extLst>
          </p:cNvPr>
          <p:cNvGrpSpPr/>
          <p:nvPr/>
        </p:nvGrpSpPr>
        <p:grpSpPr>
          <a:xfrm rot="-2699512">
            <a:off x="729196" y="2266397"/>
            <a:ext cx="699015" cy="335167"/>
            <a:chOff x="-1650450" y="4728250"/>
            <a:chExt cx="1053000" cy="504825"/>
          </a:xfrm>
        </p:grpSpPr>
        <p:sp>
          <p:nvSpPr>
            <p:cNvPr id="4" name="Google Shape;1400;p18">
              <a:extLst>
                <a:ext uri="{FF2B5EF4-FFF2-40B4-BE49-F238E27FC236}">
                  <a16:creationId xmlns:a16="http://schemas.microsoft.com/office/drawing/2014/main" id="{F1DEDB18-87FD-F090-E709-6F98D4FFFF07}"/>
                </a:ext>
              </a:extLst>
            </p:cNvPr>
            <p:cNvSpPr/>
            <p:nvPr/>
          </p:nvSpPr>
          <p:spPr>
            <a:xfrm>
              <a:off x="-1650450" y="5032350"/>
              <a:ext cx="144825" cy="200725"/>
            </a:xfrm>
            <a:custGeom>
              <a:avLst/>
              <a:gdLst/>
              <a:ahLst/>
              <a:cxnLst/>
              <a:rect l="l" t="t" r="r" b="b"/>
              <a:pathLst>
                <a:path w="5793" h="8029" extrusionOk="0">
                  <a:moveTo>
                    <a:pt x="703" y="1"/>
                  </a:moveTo>
                  <a:cubicBezTo>
                    <a:pt x="598" y="1"/>
                    <a:pt x="495" y="29"/>
                    <a:pt x="411" y="84"/>
                  </a:cubicBezTo>
                  <a:cubicBezTo>
                    <a:pt x="79" y="329"/>
                    <a:pt x="0" y="660"/>
                    <a:pt x="166" y="991"/>
                  </a:cubicBezTo>
                  <a:lnTo>
                    <a:pt x="4548" y="7698"/>
                  </a:lnTo>
                  <a:cubicBezTo>
                    <a:pt x="4714" y="7943"/>
                    <a:pt x="4879" y="8029"/>
                    <a:pt x="5131" y="8029"/>
                  </a:cubicBezTo>
                  <a:cubicBezTo>
                    <a:pt x="5210" y="8029"/>
                    <a:pt x="5296" y="7943"/>
                    <a:pt x="5462" y="7943"/>
                  </a:cubicBezTo>
                  <a:cubicBezTo>
                    <a:pt x="5707" y="7698"/>
                    <a:pt x="5793" y="7367"/>
                    <a:pt x="5627" y="7036"/>
                  </a:cubicBezTo>
                  <a:lnTo>
                    <a:pt x="1238" y="329"/>
                  </a:lnTo>
                  <a:cubicBezTo>
                    <a:pt x="1128" y="110"/>
                    <a:pt x="910" y="1"/>
                    <a:pt x="703" y="1"/>
                  </a:cubicBezTo>
                  <a:close/>
                </a:path>
              </a:pathLst>
            </a:custGeom>
            <a:solidFill>
              <a:srgbClr val="2371A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26" name="Google Shape;1401;p18">
              <a:extLst>
                <a:ext uri="{FF2B5EF4-FFF2-40B4-BE49-F238E27FC236}">
                  <a16:creationId xmlns:a16="http://schemas.microsoft.com/office/drawing/2014/main" id="{0D13D833-E8C3-5A82-4659-81C585FF4146}"/>
                </a:ext>
              </a:extLst>
            </p:cNvPr>
            <p:cNvSpPr/>
            <p:nvPr/>
          </p:nvSpPr>
          <p:spPr>
            <a:xfrm>
              <a:off x="-1172625" y="4728250"/>
              <a:ext cx="31125" cy="419925"/>
            </a:xfrm>
            <a:custGeom>
              <a:avLst/>
              <a:gdLst/>
              <a:ahLst/>
              <a:cxnLst/>
              <a:rect l="l" t="t" r="r" b="b"/>
              <a:pathLst>
                <a:path w="1245" h="16797" extrusionOk="0">
                  <a:moveTo>
                    <a:pt x="662" y="0"/>
                  </a:moveTo>
                  <a:cubicBezTo>
                    <a:pt x="252" y="0"/>
                    <a:pt x="0" y="332"/>
                    <a:pt x="0" y="663"/>
                  </a:cubicBezTo>
                  <a:lnTo>
                    <a:pt x="0" y="16221"/>
                  </a:lnTo>
                  <a:cubicBezTo>
                    <a:pt x="0" y="16552"/>
                    <a:pt x="252" y="16797"/>
                    <a:pt x="662" y="16797"/>
                  </a:cubicBezTo>
                  <a:cubicBezTo>
                    <a:pt x="993" y="16797"/>
                    <a:pt x="1245" y="16552"/>
                    <a:pt x="1245" y="16221"/>
                  </a:cubicBezTo>
                  <a:lnTo>
                    <a:pt x="1245" y="663"/>
                  </a:lnTo>
                  <a:cubicBezTo>
                    <a:pt x="1245" y="332"/>
                    <a:pt x="993" y="0"/>
                    <a:pt x="662" y="0"/>
                  </a:cubicBezTo>
                  <a:close/>
                </a:path>
              </a:pathLst>
            </a:custGeom>
            <a:solidFill>
              <a:srgbClr val="2371A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27" name="Google Shape;1402;p18">
              <a:extLst>
                <a:ext uri="{FF2B5EF4-FFF2-40B4-BE49-F238E27FC236}">
                  <a16:creationId xmlns:a16="http://schemas.microsoft.com/office/drawing/2014/main" id="{C9B8C7B8-8F48-898F-A3F1-D54C8F557015}"/>
                </a:ext>
              </a:extLst>
            </p:cNvPr>
            <p:cNvSpPr/>
            <p:nvPr/>
          </p:nvSpPr>
          <p:spPr>
            <a:xfrm>
              <a:off x="-760850" y="5032725"/>
              <a:ext cx="163400" cy="189925"/>
            </a:xfrm>
            <a:custGeom>
              <a:avLst/>
              <a:gdLst/>
              <a:ahLst/>
              <a:cxnLst/>
              <a:rect l="l" t="t" r="r" b="b"/>
              <a:pathLst>
                <a:path w="6536" h="7597" extrusionOk="0">
                  <a:moveTo>
                    <a:pt x="5837" y="0"/>
                  </a:moveTo>
                  <a:cubicBezTo>
                    <a:pt x="5654" y="0"/>
                    <a:pt x="5473" y="89"/>
                    <a:pt x="5377" y="235"/>
                  </a:cubicBezTo>
                  <a:lnTo>
                    <a:pt x="246" y="6604"/>
                  </a:lnTo>
                  <a:cubicBezTo>
                    <a:pt x="1" y="6855"/>
                    <a:pt x="1" y="7266"/>
                    <a:pt x="332" y="7431"/>
                  </a:cubicBezTo>
                  <a:cubicBezTo>
                    <a:pt x="411" y="7517"/>
                    <a:pt x="577" y="7597"/>
                    <a:pt x="663" y="7597"/>
                  </a:cubicBezTo>
                  <a:cubicBezTo>
                    <a:pt x="908" y="7597"/>
                    <a:pt x="1073" y="7517"/>
                    <a:pt x="1159" y="7352"/>
                  </a:cubicBezTo>
                  <a:lnTo>
                    <a:pt x="6290" y="1062"/>
                  </a:lnTo>
                  <a:cubicBezTo>
                    <a:pt x="6535" y="731"/>
                    <a:pt x="6456" y="400"/>
                    <a:pt x="6204" y="149"/>
                  </a:cubicBezTo>
                  <a:cubicBezTo>
                    <a:pt x="6102" y="46"/>
                    <a:pt x="5969" y="0"/>
                    <a:pt x="5837" y="0"/>
                  </a:cubicBezTo>
                  <a:close/>
                </a:path>
              </a:pathLst>
            </a:custGeom>
            <a:solidFill>
              <a:srgbClr val="2371A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grpSp>
      <p:sp>
        <p:nvSpPr>
          <p:cNvPr id="28" name="Google Shape;1403;p18">
            <a:extLst>
              <a:ext uri="{FF2B5EF4-FFF2-40B4-BE49-F238E27FC236}">
                <a16:creationId xmlns:a16="http://schemas.microsoft.com/office/drawing/2014/main" id="{C224131C-28ED-BA6A-4C0C-C2CCBC22256A}"/>
              </a:ext>
            </a:extLst>
          </p:cNvPr>
          <p:cNvSpPr/>
          <p:nvPr/>
        </p:nvSpPr>
        <p:spPr>
          <a:xfrm rot="1507493">
            <a:off x="6897609" y="1357299"/>
            <a:ext cx="3950268" cy="1071385"/>
          </a:xfrm>
          <a:custGeom>
            <a:avLst/>
            <a:gdLst/>
            <a:ahLst/>
            <a:cxnLst/>
            <a:rect l="l" t="t" r="r" b="b"/>
            <a:pathLst>
              <a:path w="118506" h="32141" extrusionOk="0">
                <a:moveTo>
                  <a:pt x="71918" y="8890"/>
                </a:moveTo>
                <a:cubicBezTo>
                  <a:pt x="72328" y="8890"/>
                  <a:pt x="72745" y="8969"/>
                  <a:pt x="73321" y="9301"/>
                </a:cubicBezTo>
                <a:cubicBezTo>
                  <a:pt x="74149" y="9718"/>
                  <a:pt x="74811" y="10545"/>
                  <a:pt x="75228" y="11207"/>
                </a:cubicBezTo>
                <a:cubicBezTo>
                  <a:pt x="77214" y="14517"/>
                  <a:pt x="77876" y="18655"/>
                  <a:pt x="76883" y="22376"/>
                </a:cubicBezTo>
                <a:cubicBezTo>
                  <a:pt x="76883" y="22541"/>
                  <a:pt x="76797" y="22707"/>
                  <a:pt x="76718" y="22872"/>
                </a:cubicBezTo>
                <a:cubicBezTo>
                  <a:pt x="73321" y="21303"/>
                  <a:pt x="71090" y="19066"/>
                  <a:pt x="70011" y="16173"/>
                </a:cubicBezTo>
                <a:cubicBezTo>
                  <a:pt x="69349" y="14352"/>
                  <a:pt x="69349" y="10545"/>
                  <a:pt x="70759" y="9301"/>
                </a:cubicBezTo>
                <a:cubicBezTo>
                  <a:pt x="71090" y="9056"/>
                  <a:pt x="71421" y="8890"/>
                  <a:pt x="71918" y="8890"/>
                </a:cubicBezTo>
                <a:close/>
                <a:moveTo>
                  <a:pt x="118130" y="1"/>
                </a:moveTo>
                <a:cubicBezTo>
                  <a:pt x="118013" y="1"/>
                  <a:pt x="117907" y="76"/>
                  <a:pt x="117844" y="197"/>
                </a:cubicBezTo>
                <a:cubicBezTo>
                  <a:pt x="115857" y="5328"/>
                  <a:pt x="113044" y="10049"/>
                  <a:pt x="109734" y="13935"/>
                </a:cubicBezTo>
                <a:cubicBezTo>
                  <a:pt x="106013" y="18324"/>
                  <a:pt x="101789" y="21469"/>
                  <a:pt x="97155" y="23369"/>
                </a:cubicBezTo>
                <a:cubicBezTo>
                  <a:pt x="94670" y="24356"/>
                  <a:pt x="91209" y="24987"/>
                  <a:pt x="87530" y="24987"/>
                </a:cubicBezTo>
                <a:cubicBezTo>
                  <a:pt x="84103" y="24987"/>
                  <a:pt x="80486" y="24439"/>
                  <a:pt x="77294" y="23124"/>
                </a:cubicBezTo>
                <a:cubicBezTo>
                  <a:pt x="77380" y="22958"/>
                  <a:pt x="77459" y="22707"/>
                  <a:pt x="77459" y="22541"/>
                </a:cubicBezTo>
                <a:cubicBezTo>
                  <a:pt x="78538" y="18655"/>
                  <a:pt x="77876" y="14266"/>
                  <a:pt x="75724" y="10876"/>
                </a:cubicBezTo>
                <a:cubicBezTo>
                  <a:pt x="75228" y="10128"/>
                  <a:pt x="74566" y="9221"/>
                  <a:pt x="73573" y="8725"/>
                </a:cubicBezTo>
                <a:cubicBezTo>
                  <a:pt x="72888" y="8382"/>
                  <a:pt x="72316" y="8252"/>
                  <a:pt x="71840" y="8252"/>
                </a:cubicBezTo>
                <a:cubicBezTo>
                  <a:pt x="71166" y="8252"/>
                  <a:pt x="70683" y="8513"/>
                  <a:pt x="70342" y="8804"/>
                </a:cubicBezTo>
                <a:cubicBezTo>
                  <a:pt x="68608" y="10380"/>
                  <a:pt x="68773" y="14597"/>
                  <a:pt x="69435" y="16417"/>
                </a:cubicBezTo>
                <a:cubicBezTo>
                  <a:pt x="70508" y="19397"/>
                  <a:pt x="72990" y="21879"/>
                  <a:pt x="76552" y="23455"/>
                </a:cubicBezTo>
                <a:cubicBezTo>
                  <a:pt x="75473" y="26765"/>
                  <a:pt x="73487" y="29082"/>
                  <a:pt x="70673" y="30406"/>
                </a:cubicBezTo>
                <a:cubicBezTo>
                  <a:pt x="69044" y="31154"/>
                  <a:pt x="67147" y="31519"/>
                  <a:pt x="65091" y="31519"/>
                </a:cubicBezTo>
                <a:cubicBezTo>
                  <a:pt x="61925" y="31519"/>
                  <a:pt x="58383" y="30654"/>
                  <a:pt x="54870" y="28996"/>
                </a:cubicBezTo>
                <a:cubicBezTo>
                  <a:pt x="48581" y="25938"/>
                  <a:pt x="43615" y="20721"/>
                  <a:pt x="38816" y="15590"/>
                </a:cubicBezTo>
                <a:cubicBezTo>
                  <a:pt x="37326" y="14021"/>
                  <a:pt x="35836" y="12445"/>
                  <a:pt x="34261" y="10876"/>
                </a:cubicBezTo>
                <a:cubicBezTo>
                  <a:pt x="28302" y="5083"/>
                  <a:pt x="24165" y="3428"/>
                  <a:pt x="21602" y="2766"/>
                </a:cubicBezTo>
                <a:cubicBezTo>
                  <a:pt x="20128" y="2353"/>
                  <a:pt x="18706" y="2151"/>
                  <a:pt x="17340" y="2151"/>
                </a:cubicBezTo>
                <a:cubicBezTo>
                  <a:pt x="14872" y="2151"/>
                  <a:pt x="12588" y="2812"/>
                  <a:pt x="10513" y="4090"/>
                </a:cubicBezTo>
                <a:cubicBezTo>
                  <a:pt x="7865" y="5745"/>
                  <a:pt x="5462" y="8473"/>
                  <a:pt x="3562" y="12200"/>
                </a:cubicBezTo>
                <a:cubicBezTo>
                  <a:pt x="2072" y="15179"/>
                  <a:pt x="828" y="18900"/>
                  <a:pt x="0" y="22793"/>
                </a:cubicBezTo>
                <a:cubicBezTo>
                  <a:pt x="0" y="22958"/>
                  <a:pt x="86" y="23124"/>
                  <a:pt x="252" y="23124"/>
                </a:cubicBezTo>
                <a:cubicBezTo>
                  <a:pt x="281" y="23138"/>
                  <a:pt x="311" y="23144"/>
                  <a:pt x="339" y="23144"/>
                </a:cubicBezTo>
                <a:cubicBezTo>
                  <a:pt x="471" y="23144"/>
                  <a:pt x="583" y="23008"/>
                  <a:pt x="583" y="22872"/>
                </a:cubicBezTo>
                <a:cubicBezTo>
                  <a:pt x="3145" y="10545"/>
                  <a:pt x="8607" y="5990"/>
                  <a:pt x="10844" y="4587"/>
                </a:cubicBezTo>
                <a:cubicBezTo>
                  <a:pt x="12854" y="3368"/>
                  <a:pt x="14998" y="2761"/>
                  <a:pt x="17321" y="2761"/>
                </a:cubicBezTo>
                <a:cubicBezTo>
                  <a:pt x="18633" y="2761"/>
                  <a:pt x="20003" y="2955"/>
                  <a:pt x="21437" y="3342"/>
                </a:cubicBezTo>
                <a:cubicBezTo>
                  <a:pt x="23920" y="4004"/>
                  <a:pt x="27971" y="5659"/>
                  <a:pt x="33850" y="11373"/>
                </a:cubicBezTo>
                <a:cubicBezTo>
                  <a:pt x="35340" y="12862"/>
                  <a:pt x="36909" y="14431"/>
                  <a:pt x="38398" y="16007"/>
                </a:cubicBezTo>
                <a:cubicBezTo>
                  <a:pt x="43198" y="21138"/>
                  <a:pt x="48250" y="26434"/>
                  <a:pt x="54619" y="29579"/>
                </a:cubicBezTo>
                <a:cubicBezTo>
                  <a:pt x="57432" y="30903"/>
                  <a:pt x="60332" y="31731"/>
                  <a:pt x="63060" y="32062"/>
                </a:cubicBezTo>
                <a:cubicBezTo>
                  <a:pt x="63722" y="32141"/>
                  <a:pt x="64384" y="32141"/>
                  <a:pt x="65046" y="32141"/>
                </a:cubicBezTo>
                <a:cubicBezTo>
                  <a:pt x="67283" y="32141"/>
                  <a:pt x="69270" y="31731"/>
                  <a:pt x="70925" y="30982"/>
                </a:cubicBezTo>
                <a:cubicBezTo>
                  <a:pt x="73904" y="29579"/>
                  <a:pt x="75969" y="27176"/>
                  <a:pt x="77128" y="23700"/>
                </a:cubicBezTo>
                <a:cubicBezTo>
                  <a:pt x="80369" y="25060"/>
                  <a:pt x="84072" y="25628"/>
                  <a:pt x="87585" y="25628"/>
                </a:cubicBezTo>
                <a:cubicBezTo>
                  <a:pt x="91342" y="25628"/>
                  <a:pt x="94881" y="24978"/>
                  <a:pt x="97406" y="23952"/>
                </a:cubicBezTo>
                <a:cubicBezTo>
                  <a:pt x="102120" y="21965"/>
                  <a:pt x="106423" y="18735"/>
                  <a:pt x="110230" y="14352"/>
                </a:cubicBezTo>
                <a:cubicBezTo>
                  <a:pt x="113540" y="10380"/>
                  <a:pt x="116440" y="5580"/>
                  <a:pt x="118426" y="449"/>
                </a:cubicBezTo>
                <a:cubicBezTo>
                  <a:pt x="118506" y="283"/>
                  <a:pt x="118426" y="118"/>
                  <a:pt x="118261" y="32"/>
                </a:cubicBezTo>
                <a:cubicBezTo>
                  <a:pt x="118217" y="11"/>
                  <a:pt x="118173" y="1"/>
                  <a:pt x="118130" y="1"/>
                </a:cubicBezTo>
                <a:close/>
              </a:path>
            </a:pathLst>
          </a:custGeom>
          <a:solidFill>
            <a:srgbClr val="2371A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Pts val="1400"/>
              <a:buFontTx/>
              <a:buNone/>
              <a:tabLst/>
              <a:defRPr/>
            </a:pPr>
            <a:endParaRPr kumimoji="0" sz="1867"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grpSp>
        <p:nvGrpSpPr>
          <p:cNvPr id="29" name="Google Shape;1404;p18">
            <a:extLst>
              <a:ext uri="{FF2B5EF4-FFF2-40B4-BE49-F238E27FC236}">
                <a16:creationId xmlns:a16="http://schemas.microsoft.com/office/drawing/2014/main" id="{EC212563-9AFF-B224-564A-494B715E8544}"/>
              </a:ext>
            </a:extLst>
          </p:cNvPr>
          <p:cNvGrpSpPr/>
          <p:nvPr/>
        </p:nvGrpSpPr>
        <p:grpSpPr>
          <a:xfrm rot="-167380">
            <a:off x="8324875" y="830985"/>
            <a:ext cx="3977073" cy="1720973"/>
            <a:chOff x="1202500" y="3063807"/>
            <a:chExt cx="1138604" cy="492701"/>
          </a:xfrm>
        </p:grpSpPr>
        <p:sp>
          <p:nvSpPr>
            <p:cNvPr id="30" name="Google Shape;1405;p18">
              <a:extLst>
                <a:ext uri="{FF2B5EF4-FFF2-40B4-BE49-F238E27FC236}">
                  <a16:creationId xmlns:a16="http://schemas.microsoft.com/office/drawing/2014/main" id="{1841A754-8041-B27B-906C-12181AFB7719}"/>
                </a:ext>
              </a:extLst>
            </p:cNvPr>
            <p:cNvSpPr/>
            <p:nvPr/>
          </p:nvSpPr>
          <p:spPr>
            <a:xfrm>
              <a:off x="1337779" y="3063807"/>
              <a:ext cx="906946" cy="458051"/>
            </a:xfrm>
            <a:custGeom>
              <a:avLst/>
              <a:gdLst/>
              <a:ahLst/>
              <a:cxnLst/>
              <a:rect l="l" t="t" r="r" b="b"/>
              <a:pathLst>
                <a:path w="29714" h="15007" extrusionOk="0">
                  <a:moveTo>
                    <a:pt x="1713" y="1"/>
                  </a:moveTo>
                  <a:lnTo>
                    <a:pt x="0" y="4621"/>
                  </a:lnTo>
                  <a:lnTo>
                    <a:pt x="28001" y="15007"/>
                  </a:lnTo>
                  <a:lnTo>
                    <a:pt x="29714" y="10386"/>
                  </a:lnTo>
                  <a:lnTo>
                    <a:pt x="1713" y="1"/>
                  </a:lnTo>
                  <a:close/>
                </a:path>
              </a:pathLst>
            </a:custGeom>
            <a:solidFill>
              <a:srgbClr val="0B529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1" name="Google Shape;1406;p18">
              <a:extLst>
                <a:ext uri="{FF2B5EF4-FFF2-40B4-BE49-F238E27FC236}">
                  <a16:creationId xmlns:a16="http://schemas.microsoft.com/office/drawing/2014/main" id="{455C85DC-1E80-45E9-5012-84EB3F3220F2}"/>
                </a:ext>
              </a:extLst>
            </p:cNvPr>
            <p:cNvSpPr/>
            <p:nvPr/>
          </p:nvSpPr>
          <p:spPr>
            <a:xfrm>
              <a:off x="2165691" y="3371999"/>
              <a:ext cx="175413" cy="184509"/>
            </a:xfrm>
            <a:custGeom>
              <a:avLst/>
              <a:gdLst/>
              <a:ahLst/>
              <a:cxnLst/>
              <a:rect l="l" t="t" r="r" b="b"/>
              <a:pathLst>
                <a:path w="5747" h="6045" extrusionOk="0">
                  <a:moveTo>
                    <a:pt x="1785" y="1"/>
                  </a:moveTo>
                  <a:cubicBezTo>
                    <a:pt x="1717" y="1"/>
                    <a:pt x="1658" y="40"/>
                    <a:pt x="1634" y="110"/>
                  </a:cubicBezTo>
                  <a:lnTo>
                    <a:pt x="31" y="4432"/>
                  </a:lnTo>
                  <a:cubicBezTo>
                    <a:pt x="1" y="4511"/>
                    <a:pt x="41" y="4601"/>
                    <a:pt x="131" y="4631"/>
                  </a:cubicBezTo>
                  <a:lnTo>
                    <a:pt x="3915" y="6035"/>
                  </a:lnTo>
                  <a:cubicBezTo>
                    <a:pt x="3932" y="6042"/>
                    <a:pt x="3951" y="6045"/>
                    <a:pt x="3969" y="6045"/>
                  </a:cubicBezTo>
                  <a:cubicBezTo>
                    <a:pt x="4031" y="6045"/>
                    <a:pt x="4090" y="6007"/>
                    <a:pt x="4114" y="5945"/>
                  </a:cubicBezTo>
                  <a:lnTo>
                    <a:pt x="5717" y="1624"/>
                  </a:lnTo>
                  <a:cubicBezTo>
                    <a:pt x="5747" y="1534"/>
                    <a:pt x="5707" y="1444"/>
                    <a:pt x="5627" y="1415"/>
                  </a:cubicBezTo>
                  <a:lnTo>
                    <a:pt x="1843" y="10"/>
                  </a:lnTo>
                  <a:cubicBezTo>
                    <a:pt x="1824" y="4"/>
                    <a:pt x="1804" y="1"/>
                    <a:pt x="1785" y="1"/>
                  </a:cubicBezTo>
                  <a:close/>
                </a:path>
              </a:pathLst>
            </a:custGeom>
            <a:solidFill>
              <a:srgbClr val="E3461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2" name="Google Shape;1407;p18">
              <a:extLst>
                <a:ext uri="{FF2B5EF4-FFF2-40B4-BE49-F238E27FC236}">
                  <a16:creationId xmlns:a16="http://schemas.microsoft.com/office/drawing/2014/main" id="{B5A53246-CB7C-47F2-AF09-578890BA1A10}"/>
                </a:ext>
              </a:extLst>
            </p:cNvPr>
            <p:cNvSpPr/>
            <p:nvPr/>
          </p:nvSpPr>
          <p:spPr>
            <a:xfrm>
              <a:off x="1352369" y="3162824"/>
              <a:ext cx="838880" cy="313771"/>
            </a:xfrm>
            <a:custGeom>
              <a:avLst/>
              <a:gdLst/>
              <a:ahLst/>
              <a:cxnLst/>
              <a:rect l="l" t="t" r="r" b="b"/>
              <a:pathLst>
                <a:path w="27484" h="10280" extrusionOk="0">
                  <a:moveTo>
                    <a:pt x="82" y="0"/>
                  </a:moveTo>
                  <a:cubicBezTo>
                    <a:pt x="54" y="0"/>
                    <a:pt x="19" y="18"/>
                    <a:pt x="11" y="43"/>
                  </a:cubicBezTo>
                  <a:cubicBezTo>
                    <a:pt x="0" y="83"/>
                    <a:pt x="20" y="122"/>
                    <a:pt x="51" y="132"/>
                  </a:cubicBezTo>
                  <a:lnTo>
                    <a:pt x="27384" y="10279"/>
                  </a:lnTo>
                  <a:lnTo>
                    <a:pt x="27404" y="10279"/>
                  </a:lnTo>
                  <a:cubicBezTo>
                    <a:pt x="27434" y="10279"/>
                    <a:pt x="27463" y="10259"/>
                    <a:pt x="27474" y="10229"/>
                  </a:cubicBezTo>
                  <a:cubicBezTo>
                    <a:pt x="27483" y="10200"/>
                    <a:pt x="27463" y="10160"/>
                    <a:pt x="27434" y="10140"/>
                  </a:cubicBezTo>
                  <a:lnTo>
                    <a:pt x="100" y="3"/>
                  </a:lnTo>
                  <a:cubicBezTo>
                    <a:pt x="95" y="1"/>
                    <a:pt x="89" y="0"/>
                    <a:pt x="82" y="0"/>
                  </a:cubicBezTo>
                  <a:close/>
                </a:path>
              </a:pathLst>
            </a:custGeom>
            <a:solidFill>
              <a:srgbClr val="2371AD"/>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8" name="Google Shape;1408;p18">
              <a:extLst>
                <a:ext uri="{FF2B5EF4-FFF2-40B4-BE49-F238E27FC236}">
                  <a16:creationId xmlns:a16="http://schemas.microsoft.com/office/drawing/2014/main" id="{2687370B-7C90-ADDD-1516-9C350AE4BDB1}"/>
                </a:ext>
              </a:extLst>
            </p:cNvPr>
            <p:cNvSpPr/>
            <p:nvPr/>
          </p:nvSpPr>
          <p:spPr>
            <a:xfrm>
              <a:off x="1374559" y="3102938"/>
              <a:ext cx="838880" cy="313771"/>
            </a:xfrm>
            <a:custGeom>
              <a:avLst/>
              <a:gdLst/>
              <a:ahLst/>
              <a:cxnLst/>
              <a:rect l="l" t="t" r="r" b="b"/>
              <a:pathLst>
                <a:path w="27484" h="10280" extrusionOk="0">
                  <a:moveTo>
                    <a:pt x="84" y="0"/>
                  </a:moveTo>
                  <a:cubicBezTo>
                    <a:pt x="57" y="0"/>
                    <a:pt x="27" y="18"/>
                    <a:pt x="10" y="43"/>
                  </a:cubicBezTo>
                  <a:cubicBezTo>
                    <a:pt x="1" y="83"/>
                    <a:pt x="21" y="122"/>
                    <a:pt x="50" y="133"/>
                  </a:cubicBezTo>
                  <a:lnTo>
                    <a:pt x="27384" y="10279"/>
                  </a:lnTo>
                  <a:lnTo>
                    <a:pt x="27414" y="10279"/>
                  </a:lnTo>
                  <a:cubicBezTo>
                    <a:pt x="27433" y="10279"/>
                    <a:pt x="27464" y="10259"/>
                    <a:pt x="27473" y="10230"/>
                  </a:cubicBezTo>
                  <a:cubicBezTo>
                    <a:pt x="27484" y="10200"/>
                    <a:pt x="27473" y="10160"/>
                    <a:pt x="27433" y="10140"/>
                  </a:cubicBezTo>
                  <a:lnTo>
                    <a:pt x="100" y="3"/>
                  </a:lnTo>
                  <a:cubicBezTo>
                    <a:pt x="95" y="1"/>
                    <a:pt x="90" y="0"/>
                    <a:pt x="84" y="0"/>
                  </a:cubicBezTo>
                  <a:close/>
                </a:path>
              </a:pathLst>
            </a:custGeom>
            <a:solidFill>
              <a:srgbClr val="2371AD"/>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39" name="Google Shape;1409;p18">
              <a:extLst>
                <a:ext uri="{FF2B5EF4-FFF2-40B4-BE49-F238E27FC236}">
                  <a16:creationId xmlns:a16="http://schemas.microsoft.com/office/drawing/2014/main" id="{3DFC4A1A-8A0F-A0D2-B1EE-F1F7F4BE1E29}"/>
                </a:ext>
              </a:extLst>
            </p:cNvPr>
            <p:cNvSpPr/>
            <p:nvPr/>
          </p:nvSpPr>
          <p:spPr>
            <a:xfrm>
              <a:off x="1213153" y="3063807"/>
              <a:ext cx="176939" cy="141075"/>
            </a:xfrm>
            <a:custGeom>
              <a:avLst/>
              <a:gdLst/>
              <a:ahLst/>
              <a:cxnLst/>
              <a:rect l="l" t="t" r="r" b="b"/>
              <a:pathLst>
                <a:path w="5797" h="4622" extrusionOk="0">
                  <a:moveTo>
                    <a:pt x="5796" y="1"/>
                  </a:moveTo>
                  <a:lnTo>
                    <a:pt x="1" y="479"/>
                  </a:lnTo>
                  <a:lnTo>
                    <a:pt x="4083" y="4621"/>
                  </a:lnTo>
                  <a:lnTo>
                    <a:pt x="5796" y="1"/>
                  </a:lnTo>
                  <a:close/>
                </a:path>
              </a:pathLst>
            </a:custGeom>
            <a:solidFill>
              <a:srgbClr val="2371AD"/>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40" name="Google Shape;1410;p18">
              <a:extLst>
                <a:ext uri="{FF2B5EF4-FFF2-40B4-BE49-F238E27FC236}">
                  <a16:creationId xmlns:a16="http://schemas.microsoft.com/office/drawing/2014/main" id="{E846E1CF-404E-450F-2EFA-22A7251D948C}"/>
                </a:ext>
              </a:extLst>
            </p:cNvPr>
            <p:cNvSpPr/>
            <p:nvPr/>
          </p:nvSpPr>
          <p:spPr>
            <a:xfrm>
              <a:off x="1202500" y="3064845"/>
              <a:ext cx="49294" cy="41236"/>
            </a:xfrm>
            <a:custGeom>
              <a:avLst/>
              <a:gdLst/>
              <a:ahLst/>
              <a:cxnLst/>
              <a:rect l="l" t="t" r="r" b="b"/>
              <a:pathLst>
                <a:path w="1615" h="1351" extrusionOk="0">
                  <a:moveTo>
                    <a:pt x="609" y="0"/>
                  </a:moveTo>
                  <a:cubicBezTo>
                    <a:pt x="392" y="0"/>
                    <a:pt x="188" y="138"/>
                    <a:pt x="111" y="355"/>
                  </a:cubicBezTo>
                  <a:cubicBezTo>
                    <a:pt x="1" y="634"/>
                    <a:pt x="151" y="943"/>
                    <a:pt x="429" y="1042"/>
                  </a:cubicBezTo>
                  <a:lnTo>
                    <a:pt x="1246" y="1350"/>
                  </a:lnTo>
                  <a:lnTo>
                    <a:pt x="1615" y="335"/>
                  </a:lnTo>
                  <a:lnTo>
                    <a:pt x="798" y="36"/>
                  </a:lnTo>
                  <a:cubicBezTo>
                    <a:pt x="736" y="12"/>
                    <a:pt x="672" y="0"/>
                    <a:pt x="609" y="0"/>
                  </a:cubicBezTo>
                  <a:close/>
                </a:path>
              </a:pathLst>
            </a:custGeom>
            <a:solidFill>
              <a:srgbClr val="E3461E"/>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sp>
          <p:nvSpPr>
            <p:cNvPr id="41" name="Google Shape;1411;p18">
              <a:extLst>
                <a:ext uri="{FF2B5EF4-FFF2-40B4-BE49-F238E27FC236}">
                  <a16:creationId xmlns:a16="http://schemas.microsoft.com/office/drawing/2014/main" id="{336E44DD-29E8-0E52-BCBF-A99CA32CA075}"/>
                </a:ext>
              </a:extLst>
            </p:cNvPr>
            <p:cNvSpPr/>
            <p:nvPr/>
          </p:nvSpPr>
          <p:spPr>
            <a:xfrm>
              <a:off x="2156595" y="3360950"/>
              <a:ext cx="102464" cy="172879"/>
            </a:xfrm>
            <a:custGeom>
              <a:avLst/>
              <a:gdLst/>
              <a:ahLst/>
              <a:cxnLst/>
              <a:rect l="l" t="t" r="r" b="b"/>
              <a:pathLst>
                <a:path w="3357" h="5664" extrusionOk="0">
                  <a:moveTo>
                    <a:pt x="1934" y="0"/>
                  </a:moveTo>
                  <a:cubicBezTo>
                    <a:pt x="1917" y="0"/>
                    <a:pt x="1900" y="10"/>
                    <a:pt x="1892" y="24"/>
                  </a:cubicBezTo>
                  <a:lnTo>
                    <a:pt x="11" y="5103"/>
                  </a:lnTo>
                  <a:cubicBezTo>
                    <a:pt x="0" y="5123"/>
                    <a:pt x="20" y="5142"/>
                    <a:pt x="40" y="5152"/>
                  </a:cubicBezTo>
                  <a:lnTo>
                    <a:pt x="1405" y="5660"/>
                  </a:lnTo>
                  <a:cubicBezTo>
                    <a:pt x="1412" y="5663"/>
                    <a:pt x="1420" y="5664"/>
                    <a:pt x="1426" y="5664"/>
                  </a:cubicBezTo>
                  <a:cubicBezTo>
                    <a:pt x="1444" y="5664"/>
                    <a:pt x="1457" y="5655"/>
                    <a:pt x="1464" y="5640"/>
                  </a:cubicBezTo>
                  <a:lnTo>
                    <a:pt x="3346" y="562"/>
                  </a:lnTo>
                  <a:cubicBezTo>
                    <a:pt x="3356" y="542"/>
                    <a:pt x="3346" y="522"/>
                    <a:pt x="3316" y="512"/>
                  </a:cubicBezTo>
                  <a:lnTo>
                    <a:pt x="1952" y="4"/>
                  </a:lnTo>
                  <a:cubicBezTo>
                    <a:pt x="1947" y="2"/>
                    <a:pt x="1940" y="0"/>
                    <a:pt x="1934" y="0"/>
                  </a:cubicBezTo>
                  <a:close/>
                </a:path>
              </a:pathLst>
            </a:custGeom>
            <a:solidFill>
              <a:srgbClr val="FFFAF5"/>
            </a:solidFill>
            <a:ln>
              <a:noFill/>
            </a:ln>
          </p:spPr>
          <p:txBody>
            <a:bodyPr spcFirstLastPara="1" wrap="square" lIns="121900" tIns="121900" rIns="121900" bIns="121900" anchor="ctr" anchorCtr="0">
              <a:noAutofit/>
            </a:bodyPr>
            <a:lstStyle/>
            <a:p>
              <a:pPr>
                <a:buSzPts val="1400"/>
              </a:pPr>
              <a:endParaRPr sz="1867" dirty="0">
                <a:latin typeface="UTM Avo" panose="02040603050506020204" pitchFamily="18" charset="0"/>
              </a:endParaRPr>
            </a:p>
          </p:txBody>
        </p:sp>
      </p:grpSp>
      <p:sp>
        <p:nvSpPr>
          <p:cNvPr id="42" name="Google Shape;1412;p18">
            <a:extLst>
              <a:ext uri="{FF2B5EF4-FFF2-40B4-BE49-F238E27FC236}">
                <a16:creationId xmlns:a16="http://schemas.microsoft.com/office/drawing/2014/main" id="{514A8FFA-774B-F9ED-ACFB-0B1F5D70A36D}"/>
              </a:ext>
            </a:extLst>
          </p:cNvPr>
          <p:cNvSpPr txBox="1"/>
          <p:nvPr/>
        </p:nvSpPr>
        <p:spPr>
          <a:xfrm>
            <a:off x="924593" y="2433980"/>
            <a:ext cx="10561983" cy="4001041"/>
          </a:xfrm>
          <a:prstGeom prst="rect">
            <a:avLst/>
          </a:prstGeom>
          <a:noFill/>
          <a:ln>
            <a:noFill/>
          </a:ln>
        </p:spPr>
        <p:txBody>
          <a:bodyPr spcFirstLastPara="1" wrap="square" lIns="121900" tIns="60933" rIns="121900" bIns="60933" anchor="t" anchorCtr="0">
            <a:spAutoFit/>
          </a:bodyPr>
          <a:lstStyle/>
          <a:p>
            <a:pPr marL="457189" indent="-457189" algn="just">
              <a:lnSpc>
                <a:spcPct val="150000"/>
              </a:lnSpc>
              <a:buClr>
                <a:srgbClr val="FFFBF7"/>
              </a:buClr>
              <a:buSzPts val="2000"/>
              <a:buFont typeface="Arial"/>
              <a:buChar char="-"/>
            </a:pPr>
            <a:r>
              <a:rPr lang="en" sz="2400" b="1" dirty="0">
                <a:solidFill>
                  <a:schemeClr val="tx1"/>
                </a:solidFill>
                <a:latin typeface="UTM Avo" panose="02040603050506020204" pitchFamily="18" charset="0"/>
              </a:rPr>
              <a:t>Lỗi về ý</a:t>
            </a:r>
            <a:r>
              <a:rPr lang="en" sz="2400" dirty="0">
                <a:solidFill>
                  <a:schemeClr val="tx1"/>
                </a:solidFill>
                <a:latin typeface="UTM Avo" panose="02040603050506020204" pitchFamily="18" charset="0"/>
              </a:rPr>
              <a:t>: </a:t>
            </a:r>
            <a:endParaRPr sz="2400" dirty="0">
              <a:solidFill>
                <a:schemeClr val="tx1"/>
              </a:solidFill>
              <a:latin typeface="UTM Avo" panose="02040603050506020204" pitchFamily="18" charset="0"/>
            </a:endParaRPr>
          </a:p>
          <a:p>
            <a:pPr marL="721766" indent="-302675" algn="just">
              <a:lnSpc>
                <a:spcPct val="150000"/>
              </a:lnSpc>
              <a:buClr>
                <a:schemeClr val="tx1"/>
              </a:buClr>
              <a:buSzPct val="100000"/>
              <a:buFont typeface="Arial"/>
              <a:buChar char="•"/>
            </a:pPr>
            <a:r>
              <a:rPr lang="en" sz="2400" b="1" dirty="0">
                <a:solidFill>
                  <a:schemeClr val="tx1"/>
                </a:solidFill>
                <a:latin typeface="UTM Avo" panose="02040603050506020204" pitchFamily="18" charset="0"/>
              </a:rPr>
              <a:t>Thiếu ý </a:t>
            </a:r>
            <a:r>
              <a:rPr lang="en" sz="2400" dirty="0">
                <a:solidFill>
                  <a:schemeClr val="tx1"/>
                </a:solidFill>
                <a:latin typeface="UTM Avo" panose="02040603050506020204" pitchFamily="18" charset="0"/>
              </a:rPr>
              <a:t>(ý sơ sài, chưa nêu hết được những điều cần </a:t>
            </a:r>
            <a:r>
              <a:rPr lang="en" sz="2400">
                <a:solidFill>
                  <a:schemeClr val="tx1"/>
                </a:solidFill>
                <a:latin typeface="UTM Avo" panose="02040603050506020204" pitchFamily="18" charset="0"/>
              </a:rPr>
              <a:t>viết).</a:t>
            </a:r>
            <a:endParaRPr sz="2400" dirty="0">
              <a:solidFill>
                <a:schemeClr val="tx1"/>
              </a:solidFill>
              <a:latin typeface="UTM Avo" panose="02040603050506020204" pitchFamily="18" charset="0"/>
            </a:endParaRPr>
          </a:p>
          <a:p>
            <a:pPr marL="721766" indent="-302675" algn="just">
              <a:lnSpc>
                <a:spcPct val="150000"/>
              </a:lnSpc>
              <a:buClr>
                <a:schemeClr val="tx1"/>
              </a:buClr>
              <a:buSzPct val="100000"/>
              <a:buFont typeface="Arial"/>
              <a:buChar char="•"/>
            </a:pPr>
            <a:r>
              <a:rPr lang="en" sz="2400" b="1" dirty="0">
                <a:solidFill>
                  <a:schemeClr val="tx1"/>
                </a:solidFill>
                <a:latin typeface="UTM Avo" panose="02040603050506020204" pitchFamily="18" charset="0"/>
              </a:rPr>
              <a:t>Ý lộn xộn </a:t>
            </a:r>
            <a:r>
              <a:rPr lang="en" sz="2400" dirty="0">
                <a:solidFill>
                  <a:schemeClr val="tx1"/>
                </a:solidFill>
                <a:latin typeface="UTM Avo" panose="02040603050506020204" pitchFamily="18" charset="0"/>
              </a:rPr>
              <a:t>(các ý không được sắp xếp theo một trình tự hợp </a:t>
            </a:r>
            <a:r>
              <a:rPr lang="en" sz="2400">
                <a:solidFill>
                  <a:schemeClr val="tx1"/>
                </a:solidFill>
                <a:latin typeface="UTM Avo" panose="02040603050506020204" pitchFamily="18" charset="0"/>
              </a:rPr>
              <a:t>lí).</a:t>
            </a:r>
            <a:endParaRPr sz="2400" dirty="0">
              <a:solidFill>
                <a:schemeClr val="tx1"/>
              </a:solidFill>
              <a:latin typeface="UTM Avo" panose="02040603050506020204" pitchFamily="18" charset="0"/>
            </a:endParaRPr>
          </a:p>
          <a:p>
            <a:pPr marL="721766" indent="-302675" algn="just">
              <a:lnSpc>
                <a:spcPct val="150000"/>
              </a:lnSpc>
              <a:buClr>
                <a:schemeClr val="tx1"/>
              </a:buClr>
              <a:buSzPct val="100000"/>
              <a:buFont typeface="Arial"/>
              <a:buChar char="•"/>
            </a:pPr>
            <a:r>
              <a:rPr lang="en" sz="2400" b="1" dirty="0">
                <a:solidFill>
                  <a:schemeClr val="tx1"/>
                </a:solidFill>
                <a:latin typeface="UTM Avo" panose="02040603050506020204" pitchFamily="18" charset="0"/>
              </a:rPr>
              <a:t>Lạc ý </a:t>
            </a:r>
            <a:r>
              <a:rPr lang="en" sz="2400" dirty="0">
                <a:solidFill>
                  <a:schemeClr val="tx1"/>
                </a:solidFill>
                <a:latin typeface="UTM Avo" panose="02040603050506020204" pitchFamily="18" charset="0"/>
              </a:rPr>
              <a:t>(nêu các ý không liên quan đến nội dung bài yêu </a:t>
            </a:r>
            <a:r>
              <a:rPr lang="en" sz="2400">
                <a:solidFill>
                  <a:schemeClr val="tx1"/>
                </a:solidFill>
                <a:latin typeface="UTM Avo" panose="02040603050506020204" pitchFamily="18" charset="0"/>
              </a:rPr>
              <a:t>cầu).</a:t>
            </a:r>
            <a:endParaRPr sz="2400" dirty="0">
              <a:solidFill>
                <a:schemeClr val="tx1"/>
              </a:solidFill>
              <a:latin typeface="UTM Avo" panose="02040603050506020204" pitchFamily="18" charset="0"/>
            </a:endParaRPr>
          </a:p>
          <a:p>
            <a:pPr marL="721766" indent="-302675" algn="just">
              <a:lnSpc>
                <a:spcPct val="150000"/>
              </a:lnSpc>
              <a:buClr>
                <a:schemeClr val="tx1"/>
              </a:buClr>
              <a:buSzPct val="100000"/>
              <a:buFont typeface="Arial"/>
              <a:buChar char="•"/>
            </a:pPr>
            <a:r>
              <a:rPr lang="en" sz="2400" b="1" dirty="0">
                <a:solidFill>
                  <a:schemeClr val="tx1"/>
                </a:solidFill>
                <a:latin typeface="UTM Avo" panose="02040603050506020204" pitchFamily="18" charset="0"/>
              </a:rPr>
              <a:t>Ý tản mạn </a:t>
            </a:r>
            <a:r>
              <a:rPr lang="en" sz="2400" dirty="0">
                <a:solidFill>
                  <a:schemeClr val="tx1"/>
                </a:solidFill>
                <a:latin typeface="UTM Avo" panose="02040603050506020204" pitchFamily="18" charset="0"/>
              </a:rPr>
              <a:t>(nêu các ý không tập trung vào nội dung chính của bài viết).</a:t>
            </a:r>
            <a:endParaRPr sz="2400" dirty="0">
              <a:solidFill>
                <a:schemeClr val="tx1"/>
              </a:solidFill>
              <a:latin typeface="UTM Avo" panose="02040603050506020204" pitchFamily="18" charset="0"/>
            </a:endParaRPr>
          </a:p>
          <a:p>
            <a:pPr marL="380990" indent="-380990" algn="just">
              <a:lnSpc>
                <a:spcPct val="150000"/>
              </a:lnSpc>
              <a:buClr>
                <a:srgbClr val="FFFBF7"/>
              </a:buClr>
              <a:buSzPts val="2000"/>
              <a:buFont typeface="Arial"/>
              <a:buChar char="•"/>
            </a:pPr>
            <a:r>
              <a:rPr lang="en" sz="2400" b="1" dirty="0">
                <a:solidFill>
                  <a:schemeClr val="tx1"/>
                </a:solidFill>
                <a:latin typeface="UTM Avo" panose="02040603050506020204" pitchFamily="18" charset="0"/>
              </a:rPr>
              <a:t>Lỗi về diễn đạt: </a:t>
            </a:r>
            <a:r>
              <a:rPr lang="en" sz="2400" dirty="0">
                <a:solidFill>
                  <a:schemeClr val="tx1"/>
                </a:solidFill>
                <a:latin typeface="UTM Avo" panose="02040603050506020204" pitchFamily="18" charset="0"/>
              </a:rPr>
              <a:t>dùng từ, viết câu, chính tả. </a:t>
            </a:r>
            <a:endParaRPr sz="2400" dirty="0">
              <a:solidFill>
                <a:schemeClr val="tx1"/>
              </a:solidFill>
              <a:latin typeface="UTM Avo" panose="02040603050506020204" pitchFamily="18" charset="0"/>
            </a:endParaRPr>
          </a:p>
        </p:txBody>
      </p:sp>
    </p:spTree>
    <p:extLst>
      <p:ext uri="{BB962C8B-B14F-4D97-AF65-F5344CB8AC3E}">
        <p14:creationId xmlns:p14="http://schemas.microsoft.com/office/powerpoint/2010/main" val="1790448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98"/>
        <p:cNvGrpSpPr/>
        <p:nvPr/>
      </p:nvGrpSpPr>
      <p:grpSpPr>
        <a:xfrm>
          <a:off x="0" y="0"/>
          <a:ext cx="0" cy="0"/>
          <a:chOff x="0" y="0"/>
          <a:chExt cx="0" cy="0"/>
        </a:xfrm>
      </p:grpSpPr>
      <p:grpSp>
        <p:nvGrpSpPr>
          <p:cNvPr id="5" name="Group 4">
            <a:extLst>
              <a:ext uri="{FF2B5EF4-FFF2-40B4-BE49-F238E27FC236}">
                <a16:creationId xmlns:a16="http://schemas.microsoft.com/office/drawing/2014/main" id="{93FAB795-7699-659C-D1EF-C19C9FCE29CD}"/>
              </a:ext>
            </a:extLst>
          </p:cNvPr>
          <p:cNvGrpSpPr/>
          <p:nvPr/>
        </p:nvGrpSpPr>
        <p:grpSpPr>
          <a:xfrm>
            <a:off x="4557132" y="3145312"/>
            <a:ext cx="3077736" cy="1666333"/>
            <a:chOff x="-756043" y="2287668"/>
            <a:chExt cx="3237488" cy="1666333"/>
          </a:xfrm>
        </p:grpSpPr>
        <p:pic>
          <p:nvPicPr>
            <p:cNvPr id="6" name="Picture 5">
              <a:hlinkClick r:id="rId4"/>
              <a:extLst>
                <a:ext uri="{FF2B5EF4-FFF2-40B4-BE49-F238E27FC236}">
                  <a16:creationId xmlns:a16="http://schemas.microsoft.com/office/drawing/2014/main" id="{F894DC5A-1D5A-EE1C-CE29-A0A847FAD1C2}"/>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7" name="TextBox 6">
              <a:extLst>
                <a:ext uri="{FF2B5EF4-FFF2-40B4-BE49-F238E27FC236}">
                  <a16:creationId xmlns:a16="http://schemas.microsoft.com/office/drawing/2014/main" id="{9EF42C2C-4C55-ADA8-1F02-2CB1C52C6849}"/>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19"/>
        <p:cNvGrpSpPr/>
        <p:nvPr/>
      </p:nvGrpSpPr>
      <p:grpSpPr>
        <a:xfrm>
          <a:off x="0" y="0"/>
          <a:ext cx="0" cy="0"/>
          <a:chOff x="0" y="0"/>
          <a:chExt cx="0" cy="0"/>
        </a:xfrm>
      </p:grpSpPr>
      <p:sp>
        <p:nvSpPr>
          <p:cNvPr id="4" name="Google Shape;305;p18">
            <a:extLst>
              <a:ext uri="{FF2B5EF4-FFF2-40B4-BE49-F238E27FC236}">
                <a16:creationId xmlns:a16="http://schemas.microsoft.com/office/drawing/2014/main" id="{0FEC00A9-EBD5-2FD6-1B9A-B17608A792AD}"/>
              </a:ext>
            </a:extLst>
          </p:cNvPr>
          <p:cNvSpPr/>
          <p:nvPr/>
        </p:nvSpPr>
        <p:spPr>
          <a:xfrm>
            <a:off x="2332809" y="2361415"/>
            <a:ext cx="749808" cy="749429"/>
          </a:xfrm>
          <a:prstGeom prst="ellipse">
            <a:avLst/>
          </a:prstGeom>
          <a:solidFill>
            <a:schemeClr val="accent2"/>
          </a:solidFill>
          <a:ln>
            <a:noFill/>
          </a:ln>
          <a:effectLst>
            <a:outerShdw blurRad="457200" dist="38100" dir="16200000" sx="102000" sy="102000" rotWithShape="0">
              <a:prstClr val="black">
                <a:alpha val="34000"/>
              </a:prstClr>
            </a:outerShdw>
          </a:effectLst>
        </p:spPr>
        <p:txBody>
          <a:bodyPr spcFirstLastPara="1" wrap="square" lIns="60950" tIns="30467" rIns="60950" bIns="30467" anchor="ctr" anchorCtr="0">
            <a:noAutofit/>
          </a:bodyPr>
          <a:lstStyle/>
          <a:p>
            <a:pPr algn="ctr"/>
            <a:r>
              <a:rPr lang="en-US" sz="3334" b="1" dirty="0">
                <a:solidFill>
                  <a:schemeClr val="lt1"/>
                </a:solidFill>
                <a:latin typeface="UTM Avo" panose="02040603050506020204" pitchFamily="18" charset="0"/>
              </a:rPr>
              <a:t>1</a:t>
            </a:r>
            <a:endParaRPr sz="3334" b="1" dirty="0">
              <a:solidFill>
                <a:schemeClr val="lt1"/>
              </a:solidFill>
              <a:latin typeface="UTM Avo" panose="02040603050506020204" pitchFamily="18" charset="0"/>
            </a:endParaRPr>
          </a:p>
        </p:txBody>
      </p:sp>
      <p:sp>
        <p:nvSpPr>
          <p:cNvPr id="5" name="Google Shape;306;p18">
            <a:extLst>
              <a:ext uri="{FF2B5EF4-FFF2-40B4-BE49-F238E27FC236}">
                <a16:creationId xmlns:a16="http://schemas.microsoft.com/office/drawing/2014/main" id="{35DC20E8-1E75-375A-775F-D70F95752487}"/>
              </a:ext>
            </a:extLst>
          </p:cNvPr>
          <p:cNvSpPr/>
          <p:nvPr/>
        </p:nvSpPr>
        <p:spPr>
          <a:xfrm>
            <a:off x="2332809" y="4399711"/>
            <a:ext cx="749808" cy="749429"/>
          </a:xfrm>
          <a:prstGeom prst="ellipse">
            <a:avLst/>
          </a:prstGeom>
          <a:solidFill>
            <a:schemeClr val="accent2"/>
          </a:solidFill>
          <a:ln>
            <a:noFill/>
          </a:ln>
          <a:effectLst>
            <a:outerShdw blurRad="457200" dist="38100" dir="16200000" sx="102000" sy="102000" rotWithShape="0">
              <a:prstClr val="black">
                <a:alpha val="34000"/>
              </a:prstClr>
            </a:outerShdw>
          </a:effectLst>
        </p:spPr>
        <p:txBody>
          <a:bodyPr spcFirstLastPara="1" wrap="square" lIns="60950" tIns="30467" rIns="60950" bIns="30467" anchor="ctr" anchorCtr="0">
            <a:noAutofit/>
          </a:bodyPr>
          <a:lstStyle/>
          <a:p>
            <a:pPr algn="ctr"/>
            <a:r>
              <a:rPr lang="en-US" sz="3334" b="1" dirty="0">
                <a:solidFill>
                  <a:schemeClr val="lt1"/>
                </a:solidFill>
                <a:latin typeface="UTM Avo" panose="02040603050506020204" pitchFamily="18" charset="0"/>
              </a:rPr>
              <a:t>2</a:t>
            </a:r>
            <a:endParaRPr sz="622" dirty="0">
              <a:latin typeface="UTM Avo" panose="02040603050506020204" pitchFamily="18" charset="0"/>
            </a:endParaRPr>
          </a:p>
        </p:txBody>
      </p:sp>
      <p:sp>
        <p:nvSpPr>
          <p:cNvPr id="6" name="Rectangle: Rounded Corners 5">
            <a:extLst>
              <a:ext uri="{FF2B5EF4-FFF2-40B4-BE49-F238E27FC236}">
                <a16:creationId xmlns:a16="http://schemas.microsoft.com/office/drawing/2014/main" id="{FC138E3C-A4AF-5F1D-31FB-59A909BC565A}"/>
              </a:ext>
            </a:extLst>
          </p:cNvPr>
          <p:cNvSpPr/>
          <p:nvPr/>
        </p:nvSpPr>
        <p:spPr>
          <a:xfrm>
            <a:off x="3394890" y="2221059"/>
            <a:ext cx="7675880" cy="1416593"/>
          </a:xfrm>
          <a:prstGeom prst="roundRect">
            <a:avLst>
              <a:gd name="adj" fmla="val 50000"/>
            </a:avLst>
          </a:prstGeom>
          <a:solidFill>
            <a:schemeClr val="accent2">
              <a:lumMod val="20000"/>
              <a:lumOff val="80000"/>
            </a:schemeClr>
          </a:solidFill>
          <a:ln w="76200" cap="flat" cmpd="sng" algn="ctr">
            <a:solidFill>
              <a:schemeClr val="accent2"/>
            </a:solidFill>
            <a:prstDash val="solid"/>
            <a:miter lim="800000"/>
          </a:ln>
          <a:effectLst>
            <a:outerShdw blurRad="457200" dist="38100" dir="16200000" sx="102000" sy="102000" rotWithShape="0">
              <a:prstClr val="black">
                <a:alpha val="34000"/>
              </a:prstClr>
            </a:outerShdw>
          </a:effectLst>
        </p:spPr>
        <p:txBody>
          <a:bodyPr rtlCol="0" anchor="ctr"/>
          <a:lstStyle/>
          <a:p>
            <a:pPr algn="ctr"/>
            <a:r>
              <a:rPr lang="vi-VN" sz="2400">
                <a:latin typeface="UTM Avo" panose="02040603050506020204" pitchFamily="18" charset="0"/>
              </a:rPr>
              <a:t>Xem lại nội dung bài học</a:t>
            </a:r>
          </a:p>
        </p:txBody>
      </p:sp>
      <p:sp>
        <p:nvSpPr>
          <p:cNvPr id="7" name="Rectangle: Rounded Corners 6">
            <a:extLst>
              <a:ext uri="{FF2B5EF4-FFF2-40B4-BE49-F238E27FC236}">
                <a16:creationId xmlns:a16="http://schemas.microsoft.com/office/drawing/2014/main" id="{6B9AD594-584E-D6FA-04B7-CCCFC351660F}"/>
              </a:ext>
            </a:extLst>
          </p:cNvPr>
          <p:cNvSpPr/>
          <p:nvPr/>
        </p:nvSpPr>
        <p:spPr>
          <a:xfrm>
            <a:off x="3394891" y="4125952"/>
            <a:ext cx="7675880" cy="1296948"/>
          </a:xfrm>
          <a:prstGeom prst="roundRect">
            <a:avLst>
              <a:gd name="adj" fmla="val 50000"/>
            </a:avLst>
          </a:prstGeom>
          <a:solidFill>
            <a:schemeClr val="accent2">
              <a:lumMod val="20000"/>
              <a:lumOff val="80000"/>
            </a:schemeClr>
          </a:solidFill>
          <a:ln w="76200" cap="flat" cmpd="sng" algn="ctr">
            <a:solidFill>
              <a:schemeClr val="accent2"/>
            </a:solidFill>
            <a:prstDash val="solid"/>
            <a:miter lim="800000"/>
          </a:ln>
          <a:effectLst>
            <a:outerShdw blurRad="457200" dist="38100" dir="16200000" sx="102000" sy="102000" rotWithShape="0">
              <a:prstClr val="black">
                <a:alpha val="34000"/>
              </a:prstClr>
            </a:outerShdw>
          </a:effectLst>
        </p:spPr>
        <p:txBody>
          <a:bodyPr rtlCol="0" anchor="ctr"/>
          <a:lstStyle/>
          <a:p>
            <a:pPr algn="ctr"/>
            <a:r>
              <a:rPr lang="vi-VN" sz="2400" dirty="0">
                <a:solidFill>
                  <a:schemeClr val="dk1"/>
                </a:solidFill>
                <a:latin typeface="UTM Avo" panose="02040603050506020204" pitchFamily="18" charset="0"/>
              </a:rPr>
              <a:t>Đọc trước ở nhà bài </a:t>
            </a:r>
            <a:r>
              <a:rPr lang="vi-VN" sz="2400" b="1" dirty="0">
                <a:solidFill>
                  <a:schemeClr val="dk1"/>
                </a:solidFill>
                <a:latin typeface="UTM Avo" panose="02040603050506020204" pitchFamily="18" charset="0"/>
              </a:rPr>
              <a:t>Nghe và tóm tắt ý chính của bài nói </a:t>
            </a:r>
            <a:r>
              <a:rPr lang="vi-VN" sz="2400">
                <a:solidFill>
                  <a:schemeClr val="dk1"/>
                </a:solidFill>
                <a:latin typeface="UTM Avo" panose="02040603050506020204" pitchFamily="18" charset="0"/>
              </a:rPr>
              <a:t>trang 90</a:t>
            </a:r>
            <a:endParaRPr lang="vi-VN" sz="2400" dirty="0">
              <a:solidFill>
                <a:schemeClr val="dk1"/>
              </a:solidFill>
              <a:latin typeface="UTM Avo" panose="020406030505060202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ppt_x</p:attrName>
                                        </p:attrNameLst>
                                      </p:cBhvr>
                                      <p:tavLst>
                                        <p:tav tm="0">
                                          <p:val>
                                            <p:strVal val="#ppt_x-1"/>
                                          </p:val>
                                        </p:tav>
                                        <p:tav tm="100000">
                                          <p:val>
                                            <p:strVal val="#ppt_x"/>
                                          </p:val>
                                        </p:tav>
                                      </p:tavLst>
                                    </p:anim>
                                  </p:childTnLst>
                                </p:cTn>
                              </p:par>
                              <p:par>
                                <p:cTn id="8" presetID="2" presetClass="entr" presetSubtype="2"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additive="base">
                                        <p:cTn id="10" dur="500"/>
                                        <p:tgtEl>
                                          <p:spTgt spid="5"/>
                                        </p:tgtEl>
                                        <p:attrNameLst>
                                          <p:attrName>ppt_x</p:attrName>
                                        </p:attrNameLst>
                                      </p:cBhvr>
                                      <p:tavLst>
                                        <p:tav tm="0">
                                          <p:val>
                                            <p:strVal val="#ppt_x+1"/>
                                          </p:val>
                                        </p:tav>
                                        <p:tav tm="100000">
                                          <p:val>
                                            <p:strVal val="#ppt_x"/>
                                          </p:val>
                                        </p:tav>
                                      </p:tavLst>
                                    </p:anim>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64"/>
        <p:cNvGrpSpPr/>
        <p:nvPr/>
      </p:nvGrpSpPr>
      <p:grpSpPr>
        <a:xfrm>
          <a:off x="0" y="0"/>
          <a:ext cx="0" cy="0"/>
          <a:chOff x="0" y="0"/>
          <a:chExt cx="0" cy="0"/>
        </a:xfrm>
      </p:grpSpPr>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0366F94-5AEA-D990-5091-5E30498FEB03}"/>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83C1FC82-E8E4-A9A2-EF38-335CE804ADB1}"/>
              </a:ext>
            </a:extLst>
          </p:cNvPr>
          <p:cNvSpPr txBox="1"/>
          <p:nvPr/>
        </p:nvSpPr>
        <p:spPr>
          <a:xfrm>
            <a:off x="462105" y="912740"/>
            <a:ext cx="11367083" cy="95032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Like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fanpage</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Hoc10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Học</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1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biết</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10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nhận</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thêm</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nhiều</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tài</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liệu</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giảng</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dạy</a:t>
            </a:r>
            <a:endPar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theo</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đường</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link:  </a:t>
            </a:r>
          </a:p>
        </p:txBody>
      </p:sp>
      <p:sp>
        <p:nvSpPr>
          <p:cNvPr id="4" name="Rectangle: Rounded Corners 3">
            <a:extLst>
              <a:ext uri="{FF2B5EF4-FFF2-40B4-BE49-F238E27FC236}">
                <a16:creationId xmlns:a16="http://schemas.microsoft.com/office/drawing/2014/main" id="{B29585E0-62D5-4288-38A1-73140C80B0A8}"/>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hlinkClick r:id="rId3"/>
            <a:extLst>
              <a:ext uri="{FF2B5EF4-FFF2-40B4-BE49-F238E27FC236}">
                <a16:creationId xmlns:a16="http://schemas.microsoft.com/office/drawing/2014/main" id="{640291CB-E12C-4B6B-5FBE-13F79F0EA0EF}"/>
              </a:ext>
            </a:extLst>
          </p:cNvPr>
          <p:cNvSpPr txBox="1"/>
          <p:nvPr/>
        </p:nvSpPr>
        <p:spPr>
          <a:xfrm>
            <a:off x="2644617" y="2000034"/>
            <a:ext cx="712225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843C0C"/>
                </a:solidFill>
                <a:effectLst/>
                <a:uLnTx/>
                <a:uFillTx/>
                <a:latin typeface="UTM Avo" panose="02040603050506020204" pitchFamily="18" charset="0"/>
                <a:ea typeface="+mn-ea"/>
                <a:cs typeface="+mn-cs"/>
                <a:hlinkClick r:id="rId3">
                  <a:extLst>
                    <a:ext uri="{A12FA001-AC4F-418D-AE19-62706E023703}">
                      <ahyp:hlinkClr xmlns:ahyp="http://schemas.microsoft.com/office/drawing/2018/hyperlinkcolor" val="tx"/>
                    </a:ext>
                  </a:extLst>
                </a:hlinkClick>
              </a:rPr>
              <a:t>Hoc10 – Học 1 biết 10</a:t>
            </a:r>
            <a:endParaRPr kumimoji="0" lang="en-US" sz="2400" b="1" i="0" u="sng" strike="noStrike" kern="1200" cap="none" spc="0" normalizeH="0" baseline="0" noProof="0">
              <a:ln>
                <a:noFill/>
              </a:ln>
              <a:solidFill>
                <a:srgbClr val="843C0C"/>
              </a:solidFill>
              <a:effectLst/>
              <a:uLnTx/>
              <a:uFillTx/>
              <a:latin typeface="UTM Avo" panose="02040603050506020204" pitchFamily="18" charset="0"/>
              <a:ea typeface="+mn-ea"/>
              <a:cs typeface="+mn-cs"/>
            </a:endParaRPr>
          </a:p>
        </p:txBody>
      </p:sp>
      <p:sp>
        <p:nvSpPr>
          <p:cNvPr id="6" name="TextBox 5">
            <a:extLst>
              <a:ext uri="{FF2B5EF4-FFF2-40B4-BE49-F238E27FC236}">
                <a16:creationId xmlns:a16="http://schemas.microsoft.com/office/drawing/2014/main" id="{31C28C7B-7505-1A7D-9957-EFB0FA5422C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7" name="Picture 2" descr="Ngón Trỏ, ngón tay, Máy tính Biểu tượng Tay - tay png tải về - Miễn phí  trong suốt Tay png Tải về.">
            <a:extLst>
              <a:ext uri="{FF2B5EF4-FFF2-40B4-BE49-F238E27FC236}">
                <a16:creationId xmlns:a16="http://schemas.microsoft.com/office/drawing/2014/main" id="{78EE42AE-E38A-570A-B09E-B962204EB188}"/>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19A19F63-FE1D-2723-156C-31C27387F74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extLst>
      <p:ext uri="{BB962C8B-B14F-4D97-AF65-F5344CB8AC3E}">
        <p14:creationId xmlns:p14="http://schemas.microsoft.com/office/powerpoint/2010/main" val="1184701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5"/>
                                        </p:tgtEl>
                                        <p:attrNameLst>
                                          <p:attrName>style.color</p:attrName>
                                        </p:attrNameLst>
                                      </p:cBhvr>
                                      <p:by>
                                        <p:hsl h="7200000" s="0" l="0"/>
                                      </p:by>
                                    </p:animClr>
                                    <p:animClr clrSpc="hsl" dir="cw">
                                      <p:cBhvr>
                                        <p:cTn id="7" dur="1000" fill="hold"/>
                                        <p:tgtEl>
                                          <p:spTgt spid="5"/>
                                        </p:tgtEl>
                                        <p:attrNameLst>
                                          <p:attrName>fillcolor</p:attrName>
                                        </p:attrNameLst>
                                      </p:cBhvr>
                                      <p:by>
                                        <p:hsl h="7200000" s="0" l="0"/>
                                      </p:by>
                                    </p:animClr>
                                    <p:animClr clrSpc="hsl" dir="cw">
                                      <p:cBhvr>
                                        <p:cTn id="8" dur="1000" fill="hold"/>
                                        <p:tgtEl>
                                          <p:spTgt spid="5"/>
                                        </p:tgtEl>
                                        <p:attrNameLst>
                                          <p:attrName>stroke.color</p:attrName>
                                        </p:attrNameLst>
                                      </p:cBhvr>
                                      <p:by>
                                        <p:hsl h="7200000" s="0" l="0"/>
                                      </p:by>
                                    </p:animClr>
                                    <p:set>
                                      <p:cBhvr>
                                        <p:cTn id="9" dur="1000" fill="hold"/>
                                        <p:tgtEl>
                                          <p:spTgt spid="5"/>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4"/>
                                        </p:tgtEl>
                                        <p:attrNameLst>
                                          <p:attrName>fillcolor</p:attrName>
                                        </p:attrNameLst>
                                      </p:cBhvr>
                                      <p:to>
                                        <a:srgbClr val="C5E0B3"/>
                                      </p:to>
                                    </p:animClr>
                                    <p:set>
                                      <p:cBhvr>
                                        <p:cTn id="12" dur="1000" fill="hold"/>
                                        <p:tgtEl>
                                          <p:spTgt spid="4"/>
                                        </p:tgtEl>
                                        <p:attrNameLst>
                                          <p:attrName>fill.type</p:attrName>
                                        </p:attrNameLst>
                                      </p:cBhvr>
                                      <p:to>
                                        <p:strVal val="solid"/>
                                      </p:to>
                                    </p:set>
                                    <p:set>
                                      <p:cBhvr>
                                        <p:cTn id="13" dur="1000" fill="hold"/>
                                        <p:tgtEl>
                                          <p:spTgt spid="4"/>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2"/>
                                        </p:tgtEl>
                                        <p:attrNameLst>
                                          <p:attrName>style.color</p:attrName>
                                        </p:attrNameLst>
                                      </p:cBhvr>
                                      <p:by>
                                        <p:hsl h="7200000" s="0" l="0"/>
                                      </p:by>
                                    </p:animClr>
                                    <p:animClr clrSpc="hsl" dir="cw">
                                      <p:cBhvr>
                                        <p:cTn id="16" dur="1000" fill="hold"/>
                                        <p:tgtEl>
                                          <p:spTgt spid="2"/>
                                        </p:tgtEl>
                                        <p:attrNameLst>
                                          <p:attrName>fillcolor</p:attrName>
                                        </p:attrNameLst>
                                      </p:cBhvr>
                                      <p:by>
                                        <p:hsl h="7200000" s="0" l="0"/>
                                      </p:by>
                                    </p:animClr>
                                    <p:animClr clrSpc="hsl" dir="cw">
                                      <p:cBhvr>
                                        <p:cTn id="17" dur="1000" fill="hold"/>
                                        <p:tgtEl>
                                          <p:spTgt spid="2"/>
                                        </p:tgtEl>
                                        <p:attrNameLst>
                                          <p:attrName>stroke.color</p:attrName>
                                        </p:attrNameLst>
                                      </p:cBhvr>
                                      <p:by>
                                        <p:hsl h="7200000" s="0" l="0"/>
                                      </p:by>
                                    </p:animClr>
                                    <p:set>
                                      <p:cBhvr>
                                        <p:cTn id="18" dur="1000"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Lst>
  </p:timing>
</p:sld>
</file>

<file path=ppt/theme/theme1.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Bài 10 - Viết_Tóm tắt văn bản theo yêu cầu khác nhau về độ dài</Template>
  <TotalTime>39</TotalTime>
  <Words>791</Words>
  <Application>Microsoft Office PowerPoint</Application>
  <PresentationFormat>Widescreen</PresentationFormat>
  <Paragraphs>95</Paragraphs>
  <Slides>25</Slides>
  <Notes>19</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25</vt:i4>
      </vt:variant>
    </vt:vector>
  </HeadingPairs>
  <TitlesOfParts>
    <vt:vector size="33" baseType="lpstr">
      <vt:lpstr>Alata</vt:lpstr>
      <vt:lpstr>UTM Avo</vt:lpstr>
      <vt:lpstr>Calibri</vt:lpstr>
      <vt:lpstr>Arial</vt:lpstr>
      <vt:lpstr>Baloo 2 ExtraBold</vt:lpstr>
      <vt:lpstr>Calibri Light</vt:lpstr>
      <vt:lpstr>2_Office Theme</vt:lpstr>
      <vt:lpstr>Office Theme</vt:lpstr>
      <vt:lpstr>Bài 10</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Bài 10: </dc:title>
  <dc:creator>2114120010-CAO THỊ PHƯƠNG VINH</dc:creator>
  <cp:lastModifiedBy>OnePercent</cp:lastModifiedBy>
  <cp:revision>19</cp:revision>
  <dcterms:created xsi:type="dcterms:W3CDTF">2023-12-13T13:08:43Z</dcterms:created>
  <dcterms:modified xsi:type="dcterms:W3CDTF">2023-12-21T07:46:57Z</dcterms:modified>
</cp:coreProperties>
</file>