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28"/>
  </p:notesMasterIdLst>
  <p:sldIdLst>
    <p:sldId id="256" r:id="rId3"/>
    <p:sldId id="257" r:id="rId4"/>
    <p:sldId id="259" r:id="rId5"/>
    <p:sldId id="260" r:id="rId6"/>
    <p:sldId id="262" r:id="rId7"/>
    <p:sldId id="314" r:id="rId8"/>
    <p:sldId id="273" r:id="rId9"/>
    <p:sldId id="315" r:id="rId10"/>
    <p:sldId id="293" r:id="rId11"/>
    <p:sldId id="307" r:id="rId12"/>
    <p:sldId id="316" r:id="rId13"/>
    <p:sldId id="308" r:id="rId14"/>
    <p:sldId id="317" r:id="rId15"/>
    <p:sldId id="309" r:id="rId16"/>
    <p:sldId id="288" r:id="rId17"/>
    <p:sldId id="318" r:id="rId18"/>
    <p:sldId id="313" r:id="rId19"/>
    <p:sldId id="319" r:id="rId20"/>
    <p:sldId id="266" r:id="rId21"/>
    <p:sldId id="267" r:id="rId22"/>
    <p:sldId id="263" r:id="rId23"/>
    <p:sldId id="264" r:id="rId24"/>
    <p:sldId id="286" r:id="rId25"/>
    <p:sldId id="270" r:id="rId26"/>
    <p:sldId id="271" r:id="rId27"/>
  </p:sldIdLst>
  <p:sldSz cx="12192000" cy="6858000"/>
  <p:notesSz cx="6858000" cy="9144000"/>
  <p:embeddedFontLst>
    <p:embeddedFont>
      <p:font typeface="Calibri" panose="020F0502020204030204" pitchFamily="34" charset="0"/>
      <p:regular r:id="rId29"/>
      <p:bold r:id="rId30"/>
      <p:italic r:id="rId31"/>
      <p:boldItalic r:id="rId32"/>
    </p:embeddedFont>
    <p:embeddedFont>
      <p:font typeface="Calibri Light" panose="020F0302020204030204" pitchFamily="34" charset="0"/>
      <p:regular r:id="rId33"/>
      <p:italic r:id="rId34"/>
    </p:embeddedFont>
    <p:embeddedFont>
      <p:font typeface="UTM Avo" panose="02040603050506020204" pitchFamily="18"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12">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4" roundtripDataSignature="AMtx7mgMj/99aEr/R6hvnejrcX/h6l8ap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F9F1"/>
    <a:srgbClr val="CFD8A4"/>
    <a:srgbClr val="CBB8DE"/>
    <a:srgbClr val="E6DDEF"/>
    <a:srgbClr val="FFFAF7"/>
    <a:srgbClr val="FDF9EA"/>
    <a:srgbClr val="F0BEBE"/>
    <a:srgbClr val="382116"/>
    <a:srgbClr val="231D19"/>
    <a:srgbClr val="3821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291" autoAdjust="0"/>
  </p:normalViewPr>
  <p:slideViewPr>
    <p:cSldViewPr snapToGrid="0">
      <p:cViewPr varScale="1">
        <p:scale>
          <a:sx n="114" d="100"/>
          <a:sy n="114" d="100"/>
        </p:scale>
        <p:origin x="474" y="114"/>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font" Target="fonts/font6.fntdata"/><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4.fntdata"/><Relationship Id="rId37" Type="http://schemas.openxmlformats.org/officeDocument/2006/relationships/font" Target="fonts/font9.fntdata"/><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3.fntdata"/><Relationship Id="rId44" Type="http://customschemas.google.com/relationships/presentationmetadata" Target="meta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2.fntdata"/><Relationship Id="rId35" Type="http://schemas.openxmlformats.org/officeDocument/2006/relationships/font" Target="fonts/font7.fntdata"/><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478538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677354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764410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767488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46195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91448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95548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267823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409877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23760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582842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017625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343485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 name="Google Shape;129;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031537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 name="Google Shape;141;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9" name="Google Shape;19;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0" name="Google Shape;20;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2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5" name="Google Shape;25;p2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26" name="Google Shape;2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1" name="Google Shape;31;p2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2" name="Google Shape;32;p2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3" name="Google Shape;33;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2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8" name="Google Shape;38;p2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39" name="Google Shape;39;p2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0" name="Google Shape;40;p2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1" name="Google Shape;41;p2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2" name="Google Shape;42;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7" name="Google Shape;47;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2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2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28"/>
          <p:cNvSpPr>
            <a:spLocks noGrp="1"/>
          </p:cNvSpPr>
          <p:nvPr>
            <p:ph type="pic" idx="2"/>
          </p:nvPr>
        </p:nvSpPr>
        <p:spPr>
          <a:xfrm>
            <a:off x="5183188" y="987425"/>
            <a:ext cx="6172200" cy="4873625"/>
          </a:xfrm>
          <a:prstGeom prst="rect">
            <a:avLst/>
          </a:prstGeom>
          <a:noFill/>
          <a:ln>
            <a:noFill/>
          </a:ln>
        </p:spPr>
      </p:sp>
      <p:sp>
        <p:nvSpPr>
          <p:cNvPr id="64" name="Google Shape;64;p2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2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3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12/22/2023</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09596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12/22/2023</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0938297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12/22/2023</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7892581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12/22/2023</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9680579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12/22/2023</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1822914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12/22/2023</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3028811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12/22/2023</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4459747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12/22/2023</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4241429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12/22/2023</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6531911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12/22/2023</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1220326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12/22/2023</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063228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12/22/2023</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4170085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hoat-dong-trai-nghiem,-huong-nghiep-7/1/151/65/"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hoat-dong-trai-nghiem,-huong-nghiep-7/1/151/65/"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6.png"/><Relationship Id="rId5" Type="http://schemas.openxmlformats.org/officeDocument/2006/relationships/image" Target="../media/image11.png"/><Relationship Id="rId10" Type="http://schemas.openxmlformats.org/officeDocument/2006/relationships/image" Target="../media/image5.png"/><Relationship Id="rId4" Type="http://schemas.openxmlformats.org/officeDocument/2006/relationships/image" Target="../media/image10.png"/><Relationship Id="rId9" Type="http://schemas.openxmlformats.org/officeDocument/2006/relationships/image" Target="../media/image17.jp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9.png"/><Relationship Id="rId7"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4.png"/><Relationship Id="rId9"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22.jpg"/><Relationship Id="rId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image" Target="../media/image10.png"/><Relationship Id="rId9"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13.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image" Target="../media/image10.png"/><Relationship Id="rId9"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6.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hoat-dong-trai-nghiem,-huong-nghiep-7/1/151/65/"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hoat-dong-trai-nghiem,-huong-nghiep-7/1/151/66/"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6.pn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1.png"/><Relationship Id="rId7"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6.png"/><Relationship Id="rId4" Type="http://schemas.openxmlformats.org/officeDocument/2006/relationships/image" Target="../media/image32.svg"/><Relationship Id="rId9"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txBox="1"/>
          <p:nvPr/>
        </p:nvSpPr>
        <p:spPr>
          <a:xfrm>
            <a:off x="7692531" y="140676"/>
            <a:ext cx="4414225"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chemeClr val="lt1"/>
              </a:buClr>
              <a:buSzPts val="3600"/>
              <a:buFont typeface="Arial"/>
              <a:buNone/>
            </a:pPr>
            <a:r>
              <a:rPr lang="en-US" sz="3600" b="0" i="0" u="none" strike="noStrike" cap="none">
                <a:solidFill>
                  <a:schemeClr val="lt1"/>
                </a:solidFill>
                <a:latin typeface="Arial"/>
                <a:ea typeface="Arial"/>
                <a:cs typeface="Arial"/>
                <a:sym typeface="Arial"/>
              </a:rPr>
              <a:t>HĐTN, HN 7</a:t>
            </a:r>
            <a:endParaRPr/>
          </a:p>
        </p:txBody>
      </p:sp>
      <p:sp>
        <p:nvSpPr>
          <p:cNvPr id="86" name="Google Shape;86;p1"/>
          <p:cNvSpPr txBox="1"/>
          <p:nvPr/>
        </p:nvSpPr>
        <p:spPr>
          <a:xfrm>
            <a:off x="0" y="3651619"/>
            <a:ext cx="12192000" cy="105987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0000"/>
              </a:buClr>
              <a:buSzPts val="6000"/>
              <a:buFont typeface="Arial"/>
              <a:buNone/>
            </a:pPr>
            <a:r>
              <a:rPr lang="vi-VN" sz="6000" b="1" i="0" u="none" strike="noStrike" cap="none" dirty="0">
                <a:solidFill>
                  <a:srgbClr val="FF0000"/>
                </a:solidFill>
                <a:latin typeface="UTM Avo" panose="02040603050506020204" pitchFamily="18" charset="0"/>
                <a:sym typeface="Arial"/>
              </a:rPr>
              <a:t>Vượt qua khó khăn</a:t>
            </a:r>
            <a:endParaRPr lang="vi-VN" dirty="0">
              <a:latin typeface="UTM Avo" panose="02040603050506020204" pitchFamily="18" charset="0"/>
            </a:endParaRPr>
          </a:p>
        </p:txBody>
      </p:sp>
      <p:sp>
        <p:nvSpPr>
          <p:cNvPr id="2" name="Google Shape;85;p1">
            <a:extLst>
              <a:ext uri="{FF2B5EF4-FFF2-40B4-BE49-F238E27FC236}">
                <a16:creationId xmlns:a16="http://schemas.microsoft.com/office/drawing/2014/main" id="{53FC7C41-C324-153E-D68F-665E6B9A0093}"/>
              </a:ext>
            </a:extLst>
          </p:cNvPr>
          <p:cNvSpPr txBox="1"/>
          <p:nvPr/>
        </p:nvSpPr>
        <p:spPr>
          <a:xfrm>
            <a:off x="0" y="1496650"/>
            <a:ext cx="12192000" cy="2045783"/>
          </a:xfrm>
          <a:prstGeom prst="rect">
            <a:avLst/>
          </a:prstGeom>
          <a:noFill/>
          <a:ln>
            <a:noFill/>
          </a:ln>
        </p:spPr>
        <p:txBody>
          <a:bodyPr spcFirstLastPara="1" wrap="square" lIns="91425" tIns="45700" rIns="91425" bIns="45700" anchor="b" anchorCtr="0">
            <a:noAutofit/>
          </a:bodyPr>
          <a:lstStyle/>
          <a:p>
            <a:pPr marL="0" marR="0" lvl="0" indent="0" algn="ctr" rtl="0">
              <a:lnSpc>
                <a:spcPct val="130000"/>
              </a:lnSpc>
              <a:spcBef>
                <a:spcPts val="0"/>
              </a:spcBef>
              <a:spcAft>
                <a:spcPts val="0"/>
              </a:spcAft>
              <a:buClr>
                <a:srgbClr val="002060"/>
              </a:buClr>
              <a:buSzPts val="5400"/>
              <a:buFont typeface="Arial"/>
              <a:buNone/>
            </a:pPr>
            <a:r>
              <a:rPr lang="en-US" sz="5400" b="1" i="0" u="none" strike="noStrike" cap="none" dirty="0" err="1">
                <a:solidFill>
                  <a:srgbClr val="002060"/>
                </a:solidFill>
                <a:latin typeface="UTM Avo" panose="02040603050506020204" pitchFamily="18" charset="0"/>
                <a:sym typeface="Arial"/>
              </a:rPr>
              <a:t>Chủ</a:t>
            </a:r>
            <a:r>
              <a:rPr lang="en-US" sz="5400" b="1" i="0" u="none" strike="noStrike" cap="none" dirty="0">
                <a:solidFill>
                  <a:srgbClr val="002060"/>
                </a:solidFill>
                <a:latin typeface="UTM Avo" panose="02040603050506020204" pitchFamily="18" charset="0"/>
                <a:sym typeface="Arial"/>
              </a:rPr>
              <a:t> </a:t>
            </a:r>
            <a:r>
              <a:rPr lang="en-US" sz="5400" b="1" i="0" u="none" strike="noStrike" cap="none" dirty="0" err="1">
                <a:solidFill>
                  <a:srgbClr val="002060"/>
                </a:solidFill>
                <a:latin typeface="UTM Avo" panose="02040603050506020204" pitchFamily="18" charset="0"/>
                <a:sym typeface="Arial"/>
              </a:rPr>
              <a:t>đề</a:t>
            </a:r>
            <a:r>
              <a:rPr lang="en-US" sz="5400" b="1" i="0" u="none" strike="noStrike" cap="none" dirty="0">
                <a:solidFill>
                  <a:srgbClr val="002060"/>
                </a:solidFill>
                <a:latin typeface="UTM Avo" panose="02040603050506020204" pitchFamily="18" charset="0"/>
                <a:sym typeface="Arial"/>
              </a:rPr>
              <a:t> 7: </a:t>
            </a:r>
            <a:endParaRPr sz="5400" b="1" i="0" u="none" strike="noStrike" cap="none" dirty="0">
              <a:solidFill>
                <a:srgbClr val="002060"/>
              </a:solidFill>
              <a:latin typeface="UTM Avo" panose="02040603050506020204" pitchFamily="18" charset="0"/>
              <a:sym typeface="Arial"/>
            </a:endParaRPr>
          </a:p>
          <a:p>
            <a:pPr marL="0" marR="0" lvl="0" indent="0" algn="ctr" rtl="0">
              <a:lnSpc>
                <a:spcPct val="130000"/>
              </a:lnSpc>
              <a:spcBef>
                <a:spcPts val="0"/>
              </a:spcBef>
              <a:spcAft>
                <a:spcPts val="0"/>
              </a:spcAft>
              <a:buClr>
                <a:srgbClr val="002060"/>
              </a:buClr>
              <a:buSzPts val="5400"/>
              <a:buFont typeface="Arial"/>
              <a:buNone/>
            </a:pPr>
            <a:r>
              <a:rPr lang="en-US" sz="5400" b="1" i="0" u="none" strike="noStrike" cap="none">
                <a:solidFill>
                  <a:srgbClr val="002060"/>
                </a:solidFill>
                <a:latin typeface="UTM Avo" panose="02040603050506020204" pitchFamily="18" charset="0"/>
                <a:sym typeface="Arial"/>
              </a:rPr>
              <a:t>CUỘC SỐNG QUANH TA</a:t>
            </a:r>
            <a:endParaRPr sz="5400" b="1" i="0" u="none" strike="noStrike" cap="none" dirty="0">
              <a:solidFill>
                <a:srgbClr val="002060"/>
              </a:solidFill>
              <a:latin typeface="UTM Avo" panose="02040603050506020204" pitchFamily="18" charset="0"/>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0"/>
        <p:cNvGrpSpPr/>
        <p:nvPr/>
      </p:nvGrpSpPr>
      <p:grpSpPr>
        <a:xfrm>
          <a:off x="0" y="0"/>
          <a:ext cx="0" cy="0"/>
          <a:chOff x="0" y="0"/>
          <a:chExt cx="0" cy="0"/>
        </a:xfrm>
      </p:grpSpPr>
      <p:pic>
        <p:nvPicPr>
          <p:cNvPr id="3" name="Google Shape;196;p8">
            <a:hlinkClick r:id="rId4"/>
            <a:extLst>
              <a:ext uri="{FF2B5EF4-FFF2-40B4-BE49-F238E27FC236}">
                <a16:creationId xmlns:a16="http://schemas.microsoft.com/office/drawing/2014/main" id="{75E30E35-2809-CE81-5308-835A09B16DD1}"/>
              </a:ext>
            </a:extLst>
          </p:cNvPr>
          <p:cNvPicPr preferRelativeResize="0"/>
          <p:nvPr/>
        </p:nvPicPr>
        <p:blipFill rotWithShape="1">
          <a:blip r:embed="rId5">
            <a:alphaModFix/>
          </a:blip>
          <a:srcRect/>
          <a:stretch/>
        </p:blipFill>
        <p:spPr>
          <a:xfrm>
            <a:off x="4501083" y="2941711"/>
            <a:ext cx="3189834" cy="176477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8"/>
        <p:cNvGrpSpPr/>
        <p:nvPr/>
      </p:nvGrpSpPr>
      <p:grpSpPr>
        <a:xfrm>
          <a:off x="0" y="0"/>
          <a:ext cx="0" cy="0"/>
          <a:chOff x="0" y="0"/>
          <a:chExt cx="0" cy="0"/>
        </a:xfrm>
      </p:grpSpPr>
      <p:sp>
        <p:nvSpPr>
          <p:cNvPr id="8" name="Google Shape;109;p2">
            <a:extLst>
              <a:ext uri="{FF2B5EF4-FFF2-40B4-BE49-F238E27FC236}">
                <a16:creationId xmlns:a16="http://schemas.microsoft.com/office/drawing/2014/main" id="{FAA9E7AB-37C9-0C3E-419B-A52273F3F4B5}"/>
              </a:ext>
            </a:extLst>
          </p:cNvPr>
          <p:cNvSpPr txBox="1"/>
          <p:nvPr/>
        </p:nvSpPr>
        <p:spPr>
          <a:xfrm>
            <a:off x="1154532" y="2899282"/>
            <a:ext cx="5761895" cy="1838801"/>
          </a:xfrm>
          <a:prstGeom prst="roundRect">
            <a:avLst/>
          </a:prstGeom>
          <a:solidFill>
            <a:schemeClr val="accent6">
              <a:lumMod val="20000"/>
              <a:lumOff val="80000"/>
            </a:schemeClr>
          </a:solidFill>
          <a:ln w="38100">
            <a:solidFill>
              <a:schemeClr val="accent6"/>
            </a:solidFill>
          </a:ln>
        </p:spPr>
        <p:txBody>
          <a:bodyPr spcFirstLastPara="1" wrap="square" lIns="0" tIns="0" rIns="0" bIns="0" anchor="t" anchorCtr="0">
            <a:spAutoFit/>
          </a:bodyPr>
          <a:lstStyle/>
          <a:p>
            <a:pPr lvl="1" algn="just">
              <a:lnSpc>
                <a:spcPct val="150000"/>
              </a:lnSpc>
            </a:pPr>
            <a:r>
              <a:rPr lang="en-US" sz="2400" dirty="0" err="1">
                <a:latin typeface="UTM Avo" panose="02040603050506020204" pitchFamily="18" charset="0"/>
              </a:rPr>
              <a:t>Là</a:t>
            </a:r>
            <a:r>
              <a:rPr lang="en-US" sz="2400" dirty="0">
                <a:latin typeface="UTM Avo" panose="02040603050506020204" pitchFamily="18" charset="0"/>
              </a:rPr>
              <a:t> </a:t>
            </a:r>
            <a:r>
              <a:rPr lang="en-US" sz="2400" dirty="0" err="1">
                <a:latin typeface="UTM Avo" panose="02040603050506020204" pitchFamily="18" charset="0"/>
              </a:rPr>
              <a:t>học</a:t>
            </a:r>
            <a:r>
              <a:rPr lang="en-US" sz="2400" dirty="0">
                <a:latin typeface="UTM Avo" panose="02040603050506020204" pitchFamily="18" charset="0"/>
              </a:rPr>
              <a:t>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lớp</a:t>
            </a:r>
            <a:r>
              <a:rPr lang="en-US" sz="2400" dirty="0">
                <a:latin typeface="UTM Avo" panose="02040603050506020204" pitchFamily="18" charset="0"/>
              </a:rPr>
              <a:t> 7, </a:t>
            </a:r>
            <a:r>
              <a:rPr lang="en-US" sz="2400" dirty="0" err="1">
                <a:latin typeface="UTM Avo" panose="02040603050506020204" pitchFamily="18" charset="0"/>
              </a:rPr>
              <a:t>em</a:t>
            </a:r>
            <a:r>
              <a:rPr lang="en-US" sz="2400" dirty="0">
                <a:latin typeface="UTM Avo" panose="02040603050506020204" pitchFamily="18" charset="0"/>
              </a:rPr>
              <a:t> </a:t>
            </a:r>
            <a:r>
              <a:rPr lang="en-US" sz="2400" dirty="0" err="1">
                <a:latin typeface="UTM Avo" panose="02040603050506020204" pitchFamily="18" charset="0"/>
              </a:rPr>
              <a:t>đã</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đang</a:t>
            </a:r>
            <a:r>
              <a:rPr lang="en-US" sz="2400" dirty="0">
                <a:latin typeface="UTM Avo" panose="02040603050506020204" pitchFamily="18" charset="0"/>
              </a:rPr>
              <a:t> </a:t>
            </a:r>
            <a:r>
              <a:rPr lang="en-US" sz="2400" dirty="0" err="1">
                <a:latin typeface="UTM Avo" panose="02040603050506020204" pitchFamily="18" charset="0"/>
              </a:rPr>
              <a:t>gặp</a:t>
            </a:r>
            <a:r>
              <a:rPr lang="en-US" sz="2400" dirty="0">
                <a:latin typeface="UTM Avo" panose="02040603050506020204" pitchFamily="18" charset="0"/>
              </a:rPr>
              <a:t> </a:t>
            </a:r>
            <a:r>
              <a:rPr lang="en-US" sz="2400" dirty="0" err="1">
                <a:latin typeface="UTM Avo" panose="02040603050506020204" pitchFamily="18" charset="0"/>
              </a:rPr>
              <a:t>những</a:t>
            </a:r>
            <a:r>
              <a:rPr lang="en-US" sz="2400" dirty="0">
                <a:latin typeface="UTM Avo" panose="02040603050506020204" pitchFamily="18" charset="0"/>
              </a:rPr>
              <a:t> </a:t>
            </a:r>
            <a:r>
              <a:rPr lang="en-US" sz="2400" dirty="0" err="1">
                <a:latin typeface="UTM Avo" panose="02040603050506020204" pitchFamily="18" charset="0"/>
              </a:rPr>
              <a:t>khó</a:t>
            </a:r>
            <a:r>
              <a:rPr lang="en-US" sz="2400" dirty="0">
                <a:latin typeface="UTM Avo" panose="02040603050506020204" pitchFamily="18" charset="0"/>
              </a:rPr>
              <a:t> </a:t>
            </a:r>
            <a:r>
              <a:rPr lang="en-US" sz="2400" dirty="0" err="1">
                <a:latin typeface="UTM Avo" panose="02040603050506020204" pitchFamily="18" charset="0"/>
              </a:rPr>
              <a:t>khăn</a:t>
            </a:r>
            <a:r>
              <a:rPr lang="en-US" sz="2400" dirty="0">
                <a:latin typeface="UTM Avo" panose="02040603050506020204" pitchFamily="18" charset="0"/>
              </a:rPr>
              <a:t> </a:t>
            </a:r>
            <a:r>
              <a:rPr lang="en-US" sz="2400" dirty="0" err="1">
                <a:latin typeface="UTM Avo" panose="02040603050506020204" pitchFamily="18" charset="0"/>
              </a:rPr>
              <a:t>gì</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học</a:t>
            </a:r>
            <a:r>
              <a:rPr lang="en-US" sz="2400" dirty="0">
                <a:latin typeface="UTM Avo" panose="02040603050506020204" pitchFamily="18" charset="0"/>
              </a:rPr>
              <a:t> </a:t>
            </a:r>
            <a:r>
              <a:rPr lang="en-US" sz="2400" dirty="0" err="1">
                <a:latin typeface="UTM Avo" panose="02040603050506020204" pitchFamily="18" charset="0"/>
              </a:rPr>
              <a:t>tập</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cuộc</a:t>
            </a:r>
            <a:r>
              <a:rPr lang="en-US" sz="2400" dirty="0">
                <a:latin typeface="UTM Avo" panose="02040603050506020204" pitchFamily="18" charset="0"/>
              </a:rPr>
              <a:t> </a:t>
            </a:r>
            <a:r>
              <a:rPr lang="en-US" sz="2400" dirty="0" err="1">
                <a:latin typeface="UTM Avo" panose="02040603050506020204" pitchFamily="18" charset="0"/>
              </a:rPr>
              <a:t>sống</a:t>
            </a:r>
            <a:r>
              <a:rPr lang="en-US" sz="2400" dirty="0">
                <a:latin typeface="UTM Avo" panose="02040603050506020204" pitchFamily="18" charset="0"/>
              </a:rPr>
              <a:t>?</a:t>
            </a:r>
            <a:endParaRPr sz="2400" dirty="0">
              <a:latin typeface="UTM Avo" panose="02040603050506020204" pitchFamily="18" charset="0"/>
            </a:endParaRPr>
          </a:p>
        </p:txBody>
      </p:sp>
      <p:pic>
        <p:nvPicPr>
          <p:cNvPr id="9" name="Google Shape;110;p2">
            <a:extLst>
              <a:ext uri="{FF2B5EF4-FFF2-40B4-BE49-F238E27FC236}">
                <a16:creationId xmlns:a16="http://schemas.microsoft.com/office/drawing/2014/main" id="{5ED19363-8B7A-5E26-FC8D-F005DDD04D66}"/>
              </a:ext>
            </a:extLst>
          </p:cNvPr>
          <p:cNvPicPr preferRelativeResize="0"/>
          <p:nvPr/>
        </p:nvPicPr>
        <p:blipFill rotWithShape="1">
          <a:blip r:embed="rId4">
            <a:alphaModFix/>
          </a:blip>
          <a:srcRect/>
          <a:stretch/>
        </p:blipFill>
        <p:spPr>
          <a:xfrm>
            <a:off x="996653" y="5169773"/>
            <a:ext cx="560436" cy="527511"/>
          </a:xfrm>
          <a:prstGeom prst="rect">
            <a:avLst/>
          </a:prstGeom>
          <a:noFill/>
          <a:ln>
            <a:noFill/>
          </a:ln>
        </p:spPr>
      </p:pic>
      <p:pic>
        <p:nvPicPr>
          <p:cNvPr id="11" name="Google Shape;111;p2">
            <a:extLst>
              <a:ext uri="{FF2B5EF4-FFF2-40B4-BE49-F238E27FC236}">
                <a16:creationId xmlns:a16="http://schemas.microsoft.com/office/drawing/2014/main" id="{D9A9A1BD-3D8D-C364-3CED-2ACB81CE334B}"/>
              </a:ext>
            </a:extLst>
          </p:cNvPr>
          <p:cNvPicPr preferRelativeResize="0"/>
          <p:nvPr/>
        </p:nvPicPr>
        <p:blipFill rotWithShape="1">
          <a:blip r:embed="rId5">
            <a:alphaModFix/>
          </a:blip>
          <a:srcRect/>
          <a:stretch/>
        </p:blipFill>
        <p:spPr>
          <a:xfrm>
            <a:off x="2019773" y="5169773"/>
            <a:ext cx="560436" cy="527511"/>
          </a:xfrm>
          <a:prstGeom prst="rect">
            <a:avLst/>
          </a:prstGeom>
          <a:noFill/>
          <a:ln>
            <a:noFill/>
          </a:ln>
        </p:spPr>
      </p:pic>
      <p:pic>
        <p:nvPicPr>
          <p:cNvPr id="12" name="Google Shape;112;p2">
            <a:extLst>
              <a:ext uri="{FF2B5EF4-FFF2-40B4-BE49-F238E27FC236}">
                <a16:creationId xmlns:a16="http://schemas.microsoft.com/office/drawing/2014/main" id="{40482390-1A64-494B-274A-C8F52FC530B9}"/>
              </a:ext>
            </a:extLst>
          </p:cNvPr>
          <p:cNvPicPr preferRelativeResize="0"/>
          <p:nvPr/>
        </p:nvPicPr>
        <p:blipFill rotWithShape="1">
          <a:blip r:embed="rId4">
            <a:alphaModFix/>
          </a:blip>
          <a:srcRect/>
          <a:stretch/>
        </p:blipFill>
        <p:spPr>
          <a:xfrm>
            <a:off x="3042892" y="5169773"/>
            <a:ext cx="560436" cy="527511"/>
          </a:xfrm>
          <a:prstGeom prst="rect">
            <a:avLst/>
          </a:prstGeom>
          <a:noFill/>
          <a:ln>
            <a:noFill/>
          </a:ln>
        </p:spPr>
      </p:pic>
      <p:pic>
        <p:nvPicPr>
          <p:cNvPr id="13" name="Google Shape;113;p2">
            <a:extLst>
              <a:ext uri="{FF2B5EF4-FFF2-40B4-BE49-F238E27FC236}">
                <a16:creationId xmlns:a16="http://schemas.microsoft.com/office/drawing/2014/main" id="{26F7FBAC-B806-B173-9C2E-A1B3781D5126}"/>
              </a:ext>
            </a:extLst>
          </p:cNvPr>
          <p:cNvPicPr preferRelativeResize="0"/>
          <p:nvPr/>
        </p:nvPicPr>
        <p:blipFill rotWithShape="1">
          <a:blip r:embed="rId5">
            <a:alphaModFix/>
          </a:blip>
          <a:srcRect/>
          <a:stretch/>
        </p:blipFill>
        <p:spPr>
          <a:xfrm>
            <a:off x="3978992" y="1991760"/>
            <a:ext cx="560436" cy="527511"/>
          </a:xfrm>
          <a:prstGeom prst="rect">
            <a:avLst/>
          </a:prstGeom>
          <a:noFill/>
          <a:ln>
            <a:noFill/>
          </a:ln>
        </p:spPr>
      </p:pic>
      <p:pic>
        <p:nvPicPr>
          <p:cNvPr id="14" name="Google Shape;114;p2">
            <a:extLst>
              <a:ext uri="{FF2B5EF4-FFF2-40B4-BE49-F238E27FC236}">
                <a16:creationId xmlns:a16="http://schemas.microsoft.com/office/drawing/2014/main" id="{52050FD2-FC24-24F7-C733-E31D68590F19}"/>
              </a:ext>
            </a:extLst>
          </p:cNvPr>
          <p:cNvPicPr preferRelativeResize="0"/>
          <p:nvPr/>
        </p:nvPicPr>
        <p:blipFill rotWithShape="1">
          <a:blip r:embed="rId4">
            <a:alphaModFix/>
          </a:blip>
          <a:srcRect/>
          <a:stretch/>
        </p:blipFill>
        <p:spPr>
          <a:xfrm>
            <a:off x="5002111" y="1991760"/>
            <a:ext cx="560436" cy="527511"/>
          </a:xfrm>
          <a:prstGeom prst="rect">
            <a:avLst/>
          </a:prstGeom>
          <a:noFill/>
          <a:ln>
            <a:noFill/>
          </a:ln>
        </p:spPr>
      </p:pic>
      <p:pic>
        <p:nvPicPr>
          <p:cNvPr id="15" name="Google Shape;115;p2">
            <a:extLst>
              <a:ext uri="{FF2B5EF4-FFF2-40B4-BE49-F238E27FC236}">
                <a16:creationId xmlns:a16="http://schemas.microsoft.com/office/drawing/2014/main" id="{5CE44AE5-D554-7E9F-9DB0-9E3A5D7C78E9}"/>
              </a:ext>
            </a:extLst>
          </p:cNvPr>
          <p:cNvPicPr preferRelativeResize="0"/>
          <p:nvPr/>
        </p:nvPicPr>
        <p:blipFill rotWithShape="1">
          <a:blip r:embed="rId4">
            <a:alphaModFix/>
          </a:blip>
          <a:srcRect/>
          <a:stretch/>
        </p:blipFill>
        <p:spPr>
          <a:xfrm>
            <a:off x="6025230" y="1991760"/>
            <a:ext cx="560436" cy="527511"/>
          </a:xfrm>
          <a:prstGeom prst="rect">
            <a:avLst/>
          </a:prstGeom>
          <a:noFill/>
          <a:ln>
            <a:noFill/>
          </a:ln>
        </p:spPr>
      </p:pic>
      <p:pic>
        <p:nvPicPr>
          <p:cNvPr id="16" name="Google Shape;116;p2">
            <a:extLst>
              <a:ext uri="{FF2B5EF4-FFF2-40B4-BE49-F238E27FC236}">
                <a16:creationId xmlns:a16="http://schemas.microsoft.com/office/drawing/2014/main" id="{31FD9EED-8012-5040-FB0C-4904737D097F}"/>
              </a:ext>
            </a:extLst>
          </p:cNvPr>
          <p:cNvPicPr preferRelativeResize="0"/>
          <p:nvPr/>
        </p:nvPicPr>
        <p:blipFill rotWithShape="1">
          <a:blip r:embed="rId6">
            <a:alphaModFix/>
          </a:blip>
          <a:srcRect/>
          <a:stretch/>
        </p:blipFill>
        <p:spPr>
          <a:xfrm>
            <a:off x="8082235" y="779367"/>
            <a:ext cx="2685650" cy="607863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pic>
        <p:nvPicPr>
          <p:cNvPr id="2" name="Google Shape;196;p8">
            <a:hlinkClick r:id="rId4"/>
            <a:extLst>
              <a:ext uri="{FF2B5EF4-FFF2-40B4-BE49-F238E27FC236}">
                <a16:creationId xmlns:a16="http://schemas.microsoft.com/office/drawing/2014/main" id="{BAC54E67-468E-7137-39A8-6E640BC14BB4}"/>
              </a:ext>
            </a:extLst>
          </p:cNvPr>
          <p:cNvPicPr preferRelativeResize="0"/>
          <p:nvPr/>
        </p:nvPicPr>
        <p:blipFill rotWithShape="1">
          <a:blip r:embed="rId5">
            <a:alphaModFix/>
          </a:blip>
          <a:srcRect/>
          <a:stretch/>
        </p:blipFill>
        <p:spPr>
          <a:xfrm>
            <a:off x="4501083" y="2941711"/>
            <a:ext cx="3189834" cy="176477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pic>
        <p:nvPicPr>
          <p:cNvPr id="10" name="Google Shape;169;p5">
            <a:extLst>
              <a:ext uri="{FF2B5EF4-FFF2-40B4-BE49-F238E27FC236}">
                <a16:creationId xmlns:a16="http://schemas.microsoft.com/office/drawing/2014/main" id="{3E972F90-A745-2C11-5EEC-4300F92372D6}"/>
              </a:ext>
            </a:extLst>
          </p:cNvPr>
          <p:cNvPicPr preferRelativeResize="0"/>
          <p:nvPr/>
        </p:nvPicPr>
        <p:blipFill rotWithShape="1">
          <a:blip r:embed="rId4">
            <a:alphaModFix/>
          </a:blip>
          <a:srcRect r="24057"/>
          <a:stretch/>
        </p:blipFill>
        <p:spPr>
          <a:xfrm rot="-96584">
            <a:off x="10315735" y="6018061"/>
            <a:ext cx="1541720" cy="847580"/>
          </a:xfrm>
          <a:prstGeom prst="rect">
            <a:avLst/>
          </a:prstGeom>
          <a:noFill/>
          <a:ln>
            <a:noFill/>
          </a:ln>
        </p:spPr>
      </p:pic>
      <p:pic>
        <p:nvPicPr>
          <p:cNvPr id="14" name="Google Shape;172;p5">
            <a:extLst>
              <a:ext uri="{FF2B5EF4-FFF2-40B4-BE49-F238E27FC236}">
                <a16:creationId xmlns:a16="http://schemas.microsoft.com/office/drawing/2014/main" id="{D69BF72E-7CC2-0A43-0170-C7CED2BC19DC}"/>
              </a:ext>
            </a:extLst>
          </p:cNvPr>
          <p:cNvPicPr preferRelativeResize="0"/>
          <p:nvPr/>
        </p:nvPicPr>
        <p:blipFill rotWithShape="1">
          <a:blip r:embed="rId5">
            <a:alphaModFix/>
          </a:blip>
          <a:srcRect/>
          <a:stretch/>
        </p:blipFill>
        <p:spPr>
          <a:xfrm rot="-2700000">
            <a:off x="10906481" y="5765517"/>
            <a:ext cx="505043" cy="462114"/>
          </a:xfrm>
          <a:prstGeom prst="rect">
            <a:avLst/>
          </a:prstGeom>
          <a:noFill/>
          <a:ln>
            <a:noFill/>
          </a:ln>
        </p:spPr>
      </p:pic>
      <p:sp>
        <p:nvSpPr>
          <p:cNvPr id="15" name="Google Shape;173;p5">
            <a:extLst>
              <a:ext uri="{FF2B5EF4-FFF2-40B4-BE49-F238E27FC236}">
                <a16:creationId xmlns:a16="http://schemas.microsoft.com/office/drawing/2014/main" id="{5AC654D1-E31A-57A0-75D3-49479751B5E9}"/>
              </a:ext>
            </a:extLst>
          </p:cNvPr>
          <p:cNvSpPr txBox="1"/>
          <p:nvPr/>
        </p:nvSpPr>
        <p:spPr>
          <a:xfrm>
            <a:off x="1589334" y="2388710"/>
            <a:ext cx="8714800" cy="2831518"/>
          </a:xfrm>
          <a:prstGeom prst="rect">
            <a:avLst/>
          </a:prstGeom>
          <a:noFill/>
          <a:ln>
            <a:noFill/>
          </a:ln>
        </p:spPr>
        <p:txBody>
          <a:bodyPr spcFirstLastPara="1" wrap="square" lIns="60950" tIns="30467" rIns="60950" bIns="30467" anchor="t" anchorCtr="0">
            <a:spAutoFit/>
          </a:bodyPr>
          <a:lstStyle/>
          <a:p>
            <a:pPr>
              <a:lnSpc>
                <a:spcPct val="150000"/>
              </a:lnSpc>
            </a:pPr>
            <a:r>
              <a:rPr lang="en-US" sz="2400" b="1" dirty="0" err="1">
                <a:latin typeface="UTM Avo" panose="02040603050506020204" pitchFamily="18" charset="0"/>
              </a:rPr>
              <a:t>Chủ</a:t>
            </a:r>
            <a:r>
              <a:rPr lang="en-US" sz="2400" b="1" dirty="0">
                <a:latin typeface="UTM Avo" panose="02040603050506020204" pitchFamily="18" charset="0"/>
              </a:rPr>
              <a:t> </a:t>
            </a:r>
            <a:r>
              <a:rPr lang="en-US" sz="2400" b="1" dirty="0" err="1">
                <a:latin typeface="UTM Avo" panose="02040603050506020204" pitchFamily="18" charset="0"/>
              </a:rPr>
              <a:t>đề</a:t>
            </a:r>
            <a:r>
              <a:rPr lang="en-US" sz="2400" b="1" dirty="0">
                <a:latin typeface="UTM Avo" panose="02040603050506020204" pitchFamily="18" charset="0"/>
              </a:rPr>
              <a:t> </a:t>
            </a:r>
            <a:r>
              <a:rPr lang="en-US" sz="2400" b="1" dirty="0" err="1">
                <a:latin typeface="UTM Avo" panose="02040603050506020204" pitchFamily="18" charset="0"/>
              </a:rPr>
              <a:t>thảo</a:t>
            </a:r>
            <a:r>
              <a:rPr lang="en-US" sz="2400" b="1" dirty="0">
                <a:latin typeface="UTM Avo" panose="02040603050506020204" pitchFamily="18" charset="0"/>
              </a:rPr>
              <a:t> </a:t>
            </a:r>
            <a:r>
              <a:rPr lang="en-US" sz="2400" b="1" dirty="0" err="1">
                <a:latin typeface="UTM Avo" panose="02040603050506020204" pitchFamily="18" charset="0"/>
              </a:rPr>
              <a:t>luận</a:t>
            </a:r>
            <a:r>
              <a:rPr lang="en-US" sz="2400" b="1" dirty="0">
                <a:latin typeface="UTM Avo" panose="02040603050506020204" pitchFamily="18" charset="0"/>
              </a:rPr>
              <a:t>: </a:t>
            </a:r>
            <a:endParaRPr sz="2400" b="1" dirty="0">
              <a:latin typeface="UTM Avo" panose="02040603050506020204" pitchFamily="18" charset="0"/>
            </a:endParaRPr>
          </a:p>
          <a:p>
            <a:pPr marL="495325" indent="-495325">
              <a:lnSpc>
                <a:spcPct val="150000"/>
              </a:lnSpc>
              <a:buSzPct val="100000"/>
              <a:buFont typeface="Calibri"/>
              <a:buAutoNum type="alphaLcParenR"/>
            </a:pPr>
            <a:r>
              <a:rPr lang="en-US" sz="2400" dirty="0" err="1">
                <a:latin typeface="UTM Avo" panose="02040603050506020204" pitchFamily="18" charset="0"/>
              </a:rPr>
              <a:t>Khó</a:t>
            </a:r>
            <a:r>
              <a:rPr lang="en-US" sz="2400" dirty="0">
                <a:latin typeface="UTM Avo" panose="02040603050506020204" pitchFamily="18" charset="0"/>
              </a:rPr>
              <a:t> </a:t>
            </a:r>
            <a:r>
              <a:rPr lang="en-US" sz="2400" dirty="0" err="1">
                <a:latin typeface="UTM Avo" panose="02040603050506020204" pitchFamily="18" charset="0"/>
              </a:rPr>
              <a:t>khăn</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học</a:t>
            </a:r>
            <a:r>
              <a:rPr lang="en-US" sz="2400" dirty="0">
                <a:latin typeface="UTM Avo" panose="02040603050506020204" pitchFamily="18" charset="0"/>
              </a:rPr>
              <a:t> </a:t>
            </a:r>
            <a:r>
              <a:rPr lang="en-US" sz="2400" dirty="0" err="1">
                <a:latin typeface="UTM Avo" panose="02040603050506020204" pitchFamily="18" charset="0"/>
              </a:rPr>
              <a:t>tập</a:t>
            </a:r>
            <a:r>
              <a:rPr lang="en-US" sz="2400" dirty="0">
                <a:latin typeface="UTM Avo" panose="02040603050506020204" pitchFamily="18" charset="0"/>
              </a:rPr>
              <a:t>.</a:t>
            </a:r>
            <a:endParaRPr sz="2400" dirty="0">
              <a:latin typeface="UTM Avo" panose="02040603050506020204" pitchFamily="18" charset="0"/>
            </a:endParaRPr>
          </a:p>
          <a:p>
            <a:pPr marL="495325" indent="-495325">
              <a:lnSpc>
                <a:spcPct val="150000"/>
              </a:lnSpc>
              <a:buSzPct val="100000"/>
              <a:buFont typeface="Calibri"/>
              <a:buAutoNum type="alphaLcParenR"/>
            </a:pPr>
            <a:r>
              <a:rPr lang="en-US" sz="2400" dirty="0" err="1">
                <a:latin typeface="UTM Avo" panose="02040603050506020204" pitchFamily="18" charset="0"/>
              </a:rPr>
              <a:t>Khó</a:t>
            </a:r>
            <a:r>
              <a:rPr lang="en-US" sz="2400" dirty="0">
                <a:latin typeface="UTM Avo" panose="02040603050506020204" pitchFamily="18" charset="0"/>
              </a:rPr>
              <a:t> </a:t>
            </a:r>
            <a:r>
              <a:rPr lang="en-US" sz="2400" dirty="0" err="1">
                <a:latin typeface="UTM Avo" panose="02040603050506020204" pitchFamily="18" charset="0"/>
              </a:rPr>
              <a:t>khăn</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giao</a:t>
            </a:r>
            <a:r>
              <a:rPr lang="en-US" sz="2400" dirty="0">
                <a:latin typeface="UTM Avo" panose="02040603050506020204" pitchFamily="18" charset="0"/>
              </a:rPr>
              <a:t> </a:t>
            </a:r>
            <a:r>
              <a:rPr lang="en-US" sz="2400" dirty="0" err="1">
                <a:latin typeface="UTM Avo" panose="02040603050506020204" pitchFamily="18" charset="0"/>
              </a:rPr>
              <a:t>tiếp</a:t>
            </a:r>
            <a:r>
              <a:rPr lang="en-US" sz="2400" dirty="0">
                <a:latin typeface="UTM Avo" panose="02040603050506020204" pitchFamily="18" charset="0"/>
              </a:rPr>
              <a:t>, </a:t>
            </a:r>
            <a:r>
              <a:rPr lang="en-US" sz="2400" dirty="0" err="1">
                <a:latin typeface="UTM Avo" panose="02040603050506020204" pitchFamily="18" charset="0"/>
              </a:rPr>
              <a:t>ứng</a:t>
            </a:r>
            <a:r>
              <a:rPr lang="en-US" sz="2400" dirty="0">
                <a:latin typeface="UTM Avo" panose="02040603050506020204" pitchFamily="18" charset="0"/>
              </a:rPr>
              <a:t> </a:t>
            </a:r>
            <a:r>
              <a:rPr lang="en-US" sz="2400" dirty="0" err="1">
                <a:latin typeface="UTM Avo" panose="02040603050506020204" pitchFamily="18" charset="0"/>
              </a:rPr>
              <a:t>xử</a:t>
            </a:r>
            <a:r>
              <a:rPr lang="en-US" sz="2400" dirty="0">
                <a:latin typeface="UTM Avo" panose="02040603050506020204" pitchFamily="18" charset="0"/>
              </a:rPr>
              <a:t> </a:t>
            </a:r>
            <a:r>
              <a:rPr lang="en-US" sz="2400" dirty="0" err="1">
                <a:latin typeface="UTM Avo" panose="02040603050506020204" pitchFamily="18" charset="0"/>
              </a:rPr>
              <a:t>với</a:t>
            </a:r>
            <a:r>
              <a:rPr lang="en-US" sz="2400" dirty="0">
                <a:latin typeface="UTM Avo" panose="02040603050506020204" pitchFamily="18" charset="0"/>
              </a:rPr>
              <a:t> </a:t>
            </a:r>
            <a:r>
              <a:rPr lang="en-US" sz="2400" dirty="0" err="1">
                <a:latin typeface="UTM Avo" panose="02040603050506020204" pitchFamily="18" charset="0"/>
              </a:rPr>
              <a:t>thầy</a:t>
            </a:r>
            <a:r>
              <a:rPr lang="en-US" sz="2400" dirty="0">
                <a:latin typeface="UTM Avo" panose="02040603050506020204" pitchFamily="18" charset="0"/>
              </a:rPr>
              <a:t> </a:t>
            </a:r>
            <a:r>
              <a:rPr lang="en-US" sz="2400" dirty="0" err="1">
                <a:latin typeface="UTM Avo" panose="02040603050506020204" pitchFamily="18" charset="0"/>
              </a:rPr>
              <a:t>cô</a:t>
            </a:r>
            <a:r>
              <a:rPr lang="en-US" sz="2400" dirty="0">
                <a:latin typeface="UTM Avo" panose="02040603050506020204" pitchFamily="18" charset="0"/>
              </a:rPr>
              <a:t>, cha </a:t>
            </a:r>
            <a:r>
              <a:rPr lang="en-US" sz="2400" dirty="0" err="1">
                <a:latin typeface="UTM Avo" panose="02040603050506020204" pitchFamily="18" charset="0"/>
              </a:rPr>
              <a:t>mẹ</a:t>
            </a:r>
            <a:r>
              <a:rPr lang="en-US" sz="2400" dirty="0">
                <a:latin typeface="UTM Avo" panose="02040603050506020204" pitchFamily="18" charset="0"/>
              </a:rPr>
              <a:t>.</a:t>
            </a:r>
            <a:endParaRPr sz="2400" dirty="0">
              <a:latin typeface="UTM Avo" panose="02040603050506020204" pitchFamily="18" charset="0"/>
            </a:endParaRPr>
          </a:p>
          <a:p>
            <a:pPr marL="495325" indent="-495325">
              <a:lnSpc>
                <a:spcPct val="150000"/>
              </a:lnSpc>
              <a:buSzPct val="100000"/>
              <a:buFont typeface="Calibri"/>
              <a:buAutoNum type="alphaLcParenR"/>
            </a:pPr>
            <a:r>
              <a:rPr lang="en-US" sz="2400" dirty="0" err="1">
                <a:latin typeface="UTM Avo" panose="02040603050506020204" pitchFamily="18" charset="0"/>
              </a:rPr>
              <a:t>Khó</a:t>
            </a:r>
            <a:r>
              <a:rPr lang="en-US" sz="2400" dirty="0">
                <a:latin typeface="UTM Avo" panose="02040603050506020204" pitchFamily="18" charset="0"/>
              </a:rPr>
              <a:t> </a:t>
            </a:r>
            <a:r>
              <a:rPr lang="en-US" sz="2400" dirty="0" err="1">
                <a:latin typeface="UTM Avo" panose="02040603050506020204" pitchFamily="18" charset="0"/>
              </a:rPr>
              <a:t>khăn</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giao</a:t>
            </a:r>
            <a:r>
              <a:rPr lang="en-US" sz="2400" dirty="0">
                <a:latin typeface="UTM Avo" panose="02040603050506020204" pitchFamily="18" charset="0"/>
              </a:rPr>
              <a:t> </a:t>
            </a:r>
            <a:r>
              <a:rPr lang="en-US" sz="2400" dirty="0" err="1">
                <a:latin typeface="UTM Avo" panose="02040603050506020204" pitchFamily="18" charset="0"/>
              </a:rPr>
              <a:t>tiếp</a:t>
            </a:r>
            <a:r>
              <a:rPr lang="en-US" sz="2400" dirty="0">
                <a:latin typeface="UTM Avo" panose="02040603050506020204" pitchFamily="18" charset="0"/>
              </a:rPr>
              <a:t> </a:t>
            </a:r>
            <a:r>
              <a:rPr lang="en-US" sz="2400" dirty="0" err="1">
                <a:latin typeface="UTM Avo" panose="02040603050506020204" pitchFamily="18" charset="0"/>
              </a:rPr>
              <a:t>với</a:t>
            </a:r>
            <a:r>
              <a:rPr lang="en-US" sz="2400" dirty="0">
                <a:latin typeface="UTM Avo" panose="02040603050506020204" pitchFamily="18" charset="0"/>
              </a:rPr>
              <a:t> </a:t>
            </a:r>
            <a:r>
              <a:rPr lang="en-US" sz="2400" dirty="0" err="1">
                <a:latin typeface="UTM Avo" panose="02040603050506020204" pitchFamily="18" charset="0"/>
              </a:rPr>
              <a:t>bạn</a:t>
            </a:r>
            <a:r>
              <a:rPr lang="en-US" sz="2400" dirty="0">
                <a:latin typeface="UTM Avo" panose="02040603050506020204" pitchFamily="18" charset="0"/>
              </a:rPr>
              <a:t> </a:t>
            </a:r>
            <a:r>
              <a:rPr lang="en-US" sz="2400" dirty="0" err="1">
                <a:latin typeface="UTM Avo" panose="02040603050506020204" pitchFamily="18" charset="0"/>
              </a:rPr>
              <a:t>bè</a:t>
            </a:r>
            <a:r>
              <a:rPr lang="en-US" sz="2400" dirty="0">
                <a:latin typeface="UTM Avo" panose="02040603050506020204" pitchFamily="18" charset="0"/>
              </a:rPr>
              <a:t>.</a:t>
            </a:r>
            <a:endParaRPr sz="2400" dirty="0">
              <a:latin typeface="UTM Avo" panose="02040603050506020204" pitchFamily="18" charset="0"/>
            </a:endParaRPr>
          </a:p>
          <a:p>
            <a:pPr marL="495325" indent="-495325">
              <a:lnSpc>
                <a:spcPct val="150000"/>
              </a:lnSpc>
              <a:buSzPct val="100000"/>
              <a:buFont typeface="Calibri"/>
              <a:buAutoNum type="alphaLcParenR"/>
            </a:pPr>
            <a:r>
              <a:rPr lang="en-US" sz="2400" dirty="0" err="1">
                <a:latin typeface="UTM Avo" panose="02040603050506020204" pitchFamily="18" charset="0"/>
              </a:rPr>
              <a:t>Khó</a:t>
            </a:r>
            <a:r>
              <a:rPr lang="en-US" sz="2400" dirty="0">
                <a:latin typeface="UTM Avo" panose="02040603050506020204" pitchFamily="18" charset="0"/>
              </a:rPr>
              <a:t> </a:t>
            </a:r>
            <a:r>
              <a:rPr lang="en-US" sz="2400" dirty="0" err="1">
                <a:latin typeface="UTM Avo" panose="02040603050506020204" pitchFamily="18" charset="0"/>
              </a:rPr>
              <a:t>khăn</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quá</a:t>
            </a:r>
            <a:r>
              <a:rPr lang="en-US" sz="2400" dirty="0">
                <a:latin typeface="UTM Avo" panose="02040603050506020204" pitchFamily="18" charset="0"/>
              </a:rPr>
              <a:t> </a:t>
            </a:r>
            <a:r>
              <a:rPr lang="en-US" sz="2400" dirty="0" err="1">
                <a:latin typeface="UTM Avo" panose="02040603050506020204" pitchFamily="18" charset="0"/>
              </a:rPr>
              <a:t>trình</a:t>
            </a:r>
            <a:r>
              <a:rPr lang="en-US" sz="2400" dirty="0">
                <a:latin typeface="UTM Avo" panose="02040603050506020204" pitchFamily="18" charset="0"/>
              </a:rPr>
              <a:t> </a:t>
            </a:r>
            <a:r>
              <a:rPr lang="en-US" sz="2400" dirty="0" err="1">
                <a:latin typeface="UTM Avo" panose="02040603050506020204" pitchFamily="18" charset="0"/>
              </a:rPr>
              <a:t>tham</a:t>
            </a:r>
            <a:r>
              <a:rPr lang="en-US" sz="2400" dirty="0">
                <a:latin typeface="UTM Avo" panose="02040603050506020204" pitchFamily="18" charset="0"/>
              </a:rPr>
              <a:t> </a:t>
            </a:r>
            <a:r>
              <a:rPr lang="en-US" sz="2400" dirty="0" err="1">
                <a:latin typeface="UTM Avo" panose="02040603050506020204" pitchFamily="18" charset="0"/>
              </a:rPr>
              <a:t>gia</a:t>
            </a:r>
            <a:r>
              <a:rPr lang="en-US" sz="2400" dirty="0">
                <a:latin typeface="UTM Avo" panose="02040603050506020204" pitchFamily="18" charset="0"/>
              </a:rPr>
              <a:t> </a:t>
            </a:r>
            <a:r>
              <a:rPr lang="en-US" sz="2400" dirty="0" err="1">
                <a:latin typeface="UTM Avo" panose="02040603050506020204" pitchFamily="18" charset="0"/>
              </a:rPr>
              <a:t>hoạt</a:t>
            </a:r>
            <a:r>
              <a:rPr lang="en-US" sz="2400" dirty="0">
                <a:latin typeface="UTM Avo" panose="02040603050506020204" pitchFamily="18" charset="0"/>
              </a:rPr>
              <a:t> </a:t>
            </a:r>
            <a:r>
              <a:rPr lang="en-US" sz="2400" dirty="0" err="1">
                <a:latin typeface="UTM Avo" panose="02040603050506020204" pitchFamily="18" charset="0"/>
              </a:rPr>
              <a:t>động</a:t>
            </a:r>
            <a:r>
              <a:rPr lang="en-US" sz="2400" dirty="0">
                <a:latin typeface="UTM Avo" panose="02040603050506020204" pitchFamily="18" charset="0"/>
              </a:rPr>
              <a:t> </a:t>
            </a:r>
            <a:r>
              <a:rPr lang="en-US" sz="2400" dirty="0" err="1">
                <a:latin typeface="UTM Avo" panose="02040603050506020204" pitchFamily="18" charset="0"/>
              </a:rPr>
              <a:t>tập</a:t>
            </a:r>
            <a:r>
              <a:rPr lang="en-US" sz="2400" dirty="0">
                <a:latin typeface="UTM Avo" panose="02040603050506020204" pitchFamily="18" charset="0"/>
              </a:rPr>
              <a:t> </a:t>
            </a:r>
            <a:r>
              <a:rPr lang="en-US" sz="2400" dirty="0" err="1">
                <a:latin typeface="UTM Avo" panose="02040603050506020204" pitchFamily="18" charset="0"/>
              </a:rPr>
              <a:t>thể</a:t>
            </a:r>
            <a:r>
              <a:rPr lang="en-US" sz="2400" dirty="0">
                <a:latin typeface="UTM Avo" panose="02040603050506020204" pitchFamily="18" charset="0"/>
              </a:rPr>
              <a:t>.  </a:t>
            </a:r>
            <a:endParaRPr sz="2400" dirty="0">
              <a:latin typeface="UTM Avo" panose="02040603050506020204" pitchFamily="18" charset="0"/>
            </a:endParaRPr>
          </a:p>
        </p:txBody>
      </p:sp>
      <p:sp>
        <p:nvSpPr>
          <p:cNvPr id="16" name="Google Shape;174;p5">
            <a:extLst>
              <a:ext uri="{FF2B5EF4-FFF2-40B4-BE49-F238E27FC236}">
                <a16:creationId xmlns:a16="http://schemas.microsoft.com/office/drawing/2014/main" id="{7C8C4E31-454D-70B5-FE85-493D85BF7DF3}"/>
              </a:ext>
            </a:extLst>
          </p:cNvPr>
          <p:cNvSpPr txBox="1"/>
          <p:nvPr/>
        </p:nvSpPr>
        <p:spPr>
          <a:xfrm>
            <a:off x="793418" y="1836283"/>
            <a:ext cx="4759113" cy="492416"/>
          </a:xfrm>
          <a:prstGeom prst="rect">
            <a:avLst/>
          </a:prstGeom>
          <a:noFill/>
          <a:ln>
            <a:noFill/>
          </a:ln>
        </p:spPr>
        <p:txBody>
          <a:bodyPr spcFirstLastPara="1" wrap="square" lIns="60950" tIns="30467" rIns="60950" bIns="30467" anchor="t" anchorCtr="0">
            <a:spAutoFit/>
          </a:bodyPr>
          <a:lstStyle/>
          <a:p>
            <a:r>
              <a:rPr lang="en-US" sz="2800" b="1" dirty="0">
                <a:latin typeface="UTM Avo" panose="02040603050506020204" pitchFamily="18" charset="0"/>
              </a:rPr>
              <a:t>1. </a:t>
            </a:r>
            <a:r>
              <a:rPr lang="en-US" sz="2800" b="1" dirty="0" err="1">
                <a:latin typeface="UTM Avo" panose="02040603050506020204" pitchFamily="18" charset="0"/>
              </a:rPr>
              <a:t>Khó</a:t>
            </a:r>
            <a:r>
              <a:rPr lang="en-US" sz="2800" b="1" dirty="0">
                <a:latin typeface="UTM Avo" panose="02040603050506020204" pitchFamily="18" charset="0"/>
              </a:rPr>
              <a:t> </a:t>
            </a:r>
            <a:r>
              <a:rPr lang="en-US" sz="2800" b="1" dirty="0" err="1">
                <a:latin typeface="UTM Avo" panose="02040603050506020204" pitchFamily="18" charset="0"/>
              </a:rPr>
              <a:t>khăn</a:t>
            </a:r>
            <a:r>
              <a:rPr lang="en-US" sz="2800" b="1" dirty="0">
                <a:latin typeface="UTM Avo" panose="02040603050506020204" pitchFamily="18" charset="0"/>
              </a:rPr>
              <a:t> </a:t>
            </a:r>
            <a:r>
              <a:rPr lang="en-US" sz="2800" b="1" dirty="0" err="1">
                <a:latin typeface="UTM Avo" panose="02040603050506020204" pitchFamily="18" charset="0"/>
              </a:rPr>
              <a:t>của</a:t>
            </a:r>
            <a:r>
              <a:rPr lang="en-US" sz="2800" b="1" dirty="0">
                <a:latin typeface="UTM Avo" panose="02040603050506020204" pitchFamily="18" charset="0"/>
              </a:rPr>
              <a:t> </a:t>
            </a:r>
            <a:r>
              <a:rPr lang="en-US" sz="2800" b="1" dirty="0" err="1">
                <a:latin typeface="UTM Avo" panose="02040603050506020204" pitchFamily="18" charset="0"/>
              </a:rPr>
              <a:t>em</a:t>
            </a:r>
            <a:endParaRPr sz="2800" b="1" dirty="0">
              <a:latin typeface="UTM Avo" panose="02040603050506020204" pitchFamily="18" charset="0"/>
            </a:endParaRPr>
          </a:p>
        </p:txBody>
      </p:sp>
      <p:pic>
        <p:nvPicPr>
          <p:cNvPr id="17" name="Google Shape;170;p5">
            <a:extLst>
              <a:ext uri="{FF2B5EF4-FFF2-40B4-BE49-F238E27FC236}">
                <a16:creationId xmlns:a16="http://schemas.microsoft.com/office/drawing/2014/main" id="{E7F42358-525C-B7E5-17C2-4E7B532FE64D}"/>
              </a:ext>
            </a:extLst>
          </p:cNvPr>
          <p:cNvPicPr preferRelativeResize="0"/>
          <p:nvPr/>
        </p:nvPicPr>
        <p:blipFill rotWithShape="1">
          <a:blip r:embed="rId6">
            <a:alphaModFix/>
          </a:blip>
          <a:srcRect/>
          <a:stretch/>
        </p:blipFill>
        <p:spPr>
          <a:xfrm rot="-1178649">
            <a:off x="-483594" y="5309149"/>
            <a:ext cx="2772964" cy="2415945"/>
          </a:xfrm>
          <a:prstGeom prst="rect">
            <a:avLst/>
          </a:prstGeom>
          <a:noFill/>
          <a:ln>
            <a:noFill/>
          </a:ln>
        </p:spPr>
      </p:pic>
      <p:pic>
        <p:nvPicPr>
          <p:cNvPr id="12" name="Google Shape;171;p5">
            <a:extLst>
              <a:ext uri="{FF2B5EF4-FFF2-40B4-BE49-F238E27FC236}">
                <a16:creationId xmlns:a16="http://schemas.microsoft.com/office/drawing/2014/main" id="{4F00914B-AC24-F8F3-9806-DA4298AE7698}"/>
              </a:ext>
            </a:extLst>
          </p:cNvPr>
          <p:cNvPicPr preferRelativeResize="0"/>
          <p:nvPr/>
        </p:nvPicPr>
        <p:blipFill rotWithShape="1">
          <a:blip r:embed="rId7">
            <a:alphaModFix/>
          </a:blip>
          <a:srcRect/>
          <a:stretch/>
        </p:blipFill>
        <p:spPr>
          <a:xfrm rot="-8215515">
            <a:off x="2056718" y="5950548"/>
            <a:ext cx="815411" cy="746101"/>
          </a:xfrm>
          <a:prstGeom prst="rect">
            <a:avLst/>
          </a:prstGeom>
          <a:noFill/>
          <a:ln>
            <a:noFill/>
          </a:ln>
        </p:spPr>
      </p:pic>
      <p:pic>
        <p:nvPicPr>
          <p:cNvPr id="8" name="Google Shape;168;p5">
            <a:extLst>
              <a:ext uri="{FF2B5EF4-FFF2-40B4-BE49-F238E27FC236}">
                <a16:creationId xmlns:a16="http://schemas.microsoft.com/office/drawing/2014/main" id="{7F7C9EC7-AA4F-CA47-1CBF-873E516564F3}"/>
              </a:ext>
            </a:extLst>
          </p:cNvPr>
          <p:cNvPicPr preferRelativeResize="0"/>
          <p:nvPr/>
        </p:nvPicPr>
        <p:blipFill rotWithShape="1">
          <a:blip r:embed="rId8">
            <a:alphaModFix/>
          </a:blip>
          <a:srcRect/>
          <a:stretch/>
        </p:blipFill>
        <p:spPr>
          <a:xfrm rot="-4997220">
            <a:off x="130588" y="4704599"/>
            <a:ext cx="1120933" cy="103125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pic>
        <p:nvPicPr>
          <p:cNvPr id="10" name="Google Shape;169;p5">
            <a:extLst>
              <a:ext uri="{FF2B5EF4-FFF2-40B4-BE49-F238E27FC236}">
                <a16:creationId xmlns:a16="http://schemas.microsoft.com/office/drawing/2014/main" id="{3E972F90-A745-2C11-5EEC-4300F92372D6}"/>
              </a:ext>
            </a:extLst>
          </p:cNvPr>
          <p:cNvPicPr preferRelativeResize="0"/>
          <p:nvPr/>
        </p:nvPicPr>
        <p:blipFill rotWithShape="1">
          <a:blip r:embed="rId4">
            <a:alphaModFix/>
          </a:blip>
          <a:srcRect r="24057"/>
          <a:stretch/>
        </p:blipFill>
        <p:spPr>
          <a:xfrm rot="-96584">
            <a:off x="10315735" y="6018061"/>
            <a:ext cx="1541720" cy="847580"/>
          </a:xfrm>
          <a:prstGeom prst="rect">
            <a:avLst/>
          </a:prstGeom>
          <a:noFill/>
          <a:ln>
            <a:noFill/>
          </a:ln>
        </p:spPr>
      </p:pic>
      <p:pic>
        <p:nvPicPr>
          <p:cNvPr id="14" name="Google Shape;172;p5">
            <a:extLst>
              <a:ext uri="{FF2B5EF4-FFF2-40B4-BE49-F238E27FC236}">
                <a16:creationId xmlns:a16="http://schemas.microsoft.com/office/drawing/2014/main" id="{D69BF72E-7CC2-0A43-0170-C7CED2BC19DC}"/>
              </a:ext>
            </a:extLst>
          </p:cNvPr>
          <p:cNvPicPr preferRelativeResize="0"/>
          <p:nvPr/>
        </p:nvPicPr>
        <p:blipFill rotWithShape="1">
          <a:blip r:embed="rId5">
            <a:alphaModFix/>
          </a:blip>
          <a:srcRect/>
          <a:stretch/>
        </p:blipFill>
        <p:spPr>
          <a:xfrm rot="-2700000">
            <a:off x="10906481" y="5765517"/>
            <a:ext cx="505043" cy="462114"/>
          </a:xfrm>
          <a:prstGeom prst="rect">
            <a:avLst/>
          </a:prstGeom>
          <a:noFill/>
          <a:ln>
            <a:noFill/>
          </a:ln>
        </p:spPr>
      </p:pic>
      <p:sp>
        <p:nvSpPr>
          <p:cNvPr id="15" name="Google Shape;173;p5">
            <a:extLst>
              <a:ext uri="{FF2B5EF4-FFF2-40B4-BE49-F238E27FC236}">
                <a16:creationId xmlns:a16="http://schemas.microsoft.com/office/drawing/2014/main" id="{5AC654D1-E31A-57A0-75D3-49479751B5E9}"/>
              </a:ext>
            </a:extLst>
          </p:cNvPr>
          <p:cNvSpPr txBox="1"/>
          <p:nvPr/>
        </p:nvSpPr>
        <p:spPr>
          <a:xfrm>
            <a:off x="1268665" y="2210259"/>
            <a:ext cx="10107366" cy="3132743"/>
          </a:xfrm>
          <a:prstGeom prst="roundRect">
            <a:avLst>
              <a:gd name="adj" fmla="val 16667"/>
            </a:avLst>
          </a:prstGeom>
          <a:solidFill>
            <a:schemeClr val="accent6">
              <a:lumMod val="20000"/>
              <a:lumOff val="80000"/>
            </a:schemeClr>
          </a:solidFill>
          <a:ln w="38100">
            <a:solidFill>
              <a:schemeClr val="accent6"/>
            </a:solidFill>
          </a:ln>
        </p:spPr>
        <p:txBody>
          <a:bodyPr spcFirstLastPara="1" wrap="square" lIns="60950" tIns="30467" rIns="60950" bIns="30467" anchor="t" anchorCtr="0">
            <a:spAutoFit/>
          </a:bodyPr>
          <a:lstStyle/>
          <a:p>
            <a:pPr>
              <a:lnSpc>
                <a:spcPct val="150000"/>
              </a:lnSpc>
            </a:pPr>
            <a:r>
              <a:rPr lang="vi-VN" sz="2400" b="1" dirty="0">
                <a:latin typeface="UTM Avo" panose="02040603050506020204" pitchFamily="18" charset="0"/>
              </a:rPr>
              <a:t>“Chia sẻ khó khăn mà em đã đang gặp phải”</a:t>
            </a:r>
          </a:p>
          <a:p>
            <a:pPr>
              <a:lnSpc>
                <a:spcPct val="150000"/>
              </a:lnSpc>
            </a:pPr>
            <a:r>
              <a:rPr lang="vi-VN" sz="2400" dirty="0">
                <a:latin typeface="UTM Avo" panose="02040603050506020204" pitchFamily="18" charset="0"/>
              </a:rPr>
              <a:t>Gợi ý: </a:t>
            </a:r>
          </a:p>
          <a:p>
            <a:pPr marL="342900" indent="-342900">
              <a:lnSpc>
                <a:spcPct val="150000"/>
              </a:lnSpc>
              <a:buFont typeface="Arial" panose="020B0604020202020204" pitchFamily="34" charset="0"/>
              <a:buChar char="•"/>
            </a:pPr>
            <a:r>
              <a:rPr lang="vi-VN" sz="2400" dirty="0">
                <a:latin typeface="UTM Avo" panose="02040603050506020204" pitchFamily="18" charset="0"/>
              </a:rPr>
              <a:t>Khó khăn đó là gì? </a:t>
            </a:r>
          </a:p>
          <a:p>
            <a:pPr marL="342900" indent="-342900">
              <a:lnSpc>
                <a:spcPct val="150000"/>
              </a:lnSpc>
              <a:buFont typeface="Arial" panose="020B0604020202020204" pitchFamily="34" charset="0"/>
              <a:buChar char="•"/>
            </a:pPr>
            <a:r>
              <a:rPr lang="vi-VN" sz="2400" dirty="0">
                <a:latin typeface="UTM Avo" panose="02040603050506020204" pitchFamily="18" charset="0"/>
              </a:rPr>
              <a:t>Khó khăn đó ảnh hưởng đến em như thế nào? </a:t>
            </a:r>
          </a:p>
          <a:p>
            <a:pPr marL="342900" indent="-342900">
              <a:lnSpc>
                <a:spcPct val="150000"/>
              </a:lnSpc>
              <a:buFont typeface="Arial" panose="020B0604020202020204" pitchFamily="34" charset="0"/>
              <a:buChar char="•"/>
            </a:pPr>
            <a:r>
              <a:rPr lang="vi-VN" sz="2400" dirty="0">
                <a:latin typeface="UTM Avo" panose="02040603050506020204" pitchFamily="18" charset="0"/>
              </a:rPr>
              <a:t>Em đã/đang cố gắng vượt qua khó khăn đó bằng cách nào? </a:t>
            </a:r>
          </a:p>
        </p:txBody>
      </p:sp>
      <p:pic>
        <p:nvPicPr>
          <p:cNvPr id="17" name="Google Shape;170;p5">
            <a:extLst>
              <a:ext uri="{FF2B5EF4-FFF2-40B4-BE49-F238E27FC236}">
                <a16:creationId xmlns:a16="http://schemas.microsoft.com/office/drawing/2014/main" id="{E7F42358-525C-B7E5-17C2-4E7B532FE64D}"/>
              </a:ext>
            </a:extLst>
          </p:cNvPr>
          <p:cNvPicPr preferRelativeResize="0"/>
          <p:nvPr/>
        </p:nvPicPr>
        <p:blipFill rotWithShape="1">
          <a:blip r:embed="rId6">
            <a:alphaModFix/>
          </a:blip>
          <a:srcRect/>
          <a:stretch/>
        </p:blipFill>
        <p:spPr>
          <a:xfrm rot="-1178649">
            <a:off x="-483594" y="5309149"/>
            <a:ext cx="2772964" cy="2415945"/>
          </a:xfrm>
          <a:prstGeom prst="rect">
            <a:avLst/>
          </a:prstGeom>
          <a:noFill/>
          <a:ln>
            <a:noFill/>
          </a:ln>
        </p:spPr>
      </p:pic>
      <p:pic>
        <p:nvPicPr>
          <p:cNvPr id="12" name="Google Shape;171;p5">
            <a:extLst>
              <a:ext uri="{FF2B5EF4-FFF2-40B4-BE49-F238E27FC236}">
                <a16:creationId xmlns:a16="http://schemas.microsoft.com/office/drawing/2014/main" id="{4F00914B-AC24-F8F3-9806-DA4298AE7698}"/>
              </a:ext>
            </a:extLst>
          </p:cNvPr>
          <p:cNvPicPr preferRelativeResize="0"/>
          <p:nvPr/>
        </p:nvPicPr>
        <p:blipFill rotWithShape="1">
          <a:blip r:embed="rId7">
            <a:alphaModFix/>
          </a:blip>
          <a:srcRect/>
          <a:stretch/>
        </p:blipFill>
        <p:spPr>
          <a:xfrm rot="-8215515">
            <a:off x="2056718" y="5950548"/>
            <a:ext cx="815411" cy="746101"/>
          </a:xfrm>
          <a:prstGeom prst="rect">
            <a:avLst/>
          </a:prstGeom>
          <a:noFill/>
          <a:ln>
            <a:noFill/>
          </a:ln>
        </p:spPr>
      </p:pic>
      <p:pic>
        <p:nvPicPr>
          <p:cNvPr id="8" name="Google Shape;168;p5">
            <a:extLst>
              <a:ext uri="{FF2B5EF4-FFF2-40B4-BE49-F238E27FC236}">
                <a16:creationId xmlns:a16="http://schemas.microsoft.com/office/drawing/2014/main" id="{7F7C9EC7-AA4F-CA47-1CBF-873E516564F3}"/>
              </a:ext>
            </a:extLst>
          </p:cNvPr>
          <p:cNvPicPr preferRelativeResize="0"/>
          <p:nvPr/>
        </p:nvPicPr>
        <p:blipFill rotWithShape="1">
          <a:blip r:embed="rId8">
            <a:alphaModFix/>
          </a:blip>
          <a:srcRect/>
          <a:stretch/>
        </p:blipFill>
        <p:spPr>
          <a:xfrm rot="-4997220">
            <a:off x="130588" y="4704599"/>
            <a:ext cx="1120933" cy="1031258"/>
          </a:xfrm>
          <a:prstGeom prst="rect">
            <a:avLst/>
          </a:prstGeom>
          <a:noFill/>
          <a:ln>
            <a:noFill/>
          </a:ln>
        </p:spPr>
      </p:pic>
    </p:spTree>
    <p:extLst>
      <p:ext uri="{BB962C8B-B14F-4D97-AF65-F5344CB8AC3E}">
        <p14:creationId xmlns:p14="http://schemas.microsoft.com/office/powerpoint/2010/main" val="1717724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pic>
        <p:nvPicPr>
          <p:cNvPr id="3" name="Google Shape;194;p7">
            <a:extLst>
              <a:ext uri="{FF2B5EF4-FFF2-40B4-BE49-F238E27FC236}">
                <a16:creationId xmlns:a16="http://schemas.microsoft.com/office/drawing/2014/main" id="{6211408A-D441-5191-6A2F-E2D523DDDA8B}"/>
              </a:ext>
            </a:extLst>
          </p:cNvPr>
          <p:cNvPicPr preferRelativeResize="0"/>
          <p:nvPr/>
        </p:nvPicPr>
        <p:blipFill rotWithShape="1">
          <a:blip r:embed="rId4">
            <a:alphaModFix/>
          </a:blip>
          <a:srcRect b="3610"/>
          <a:stretch/>
        </p:blipFill>
        <p:spPr>
          <a:xfrm>
            <a:off x="121749" y="4451040"/>
            <a:ext cx="1681383" cy="2168126"/>
          </a:xfrm>
          <a:prstGeom prst="rect">
            <a:avLst/>
          </a:prstGeom>
          <a:noFill/>
          <a:ln>
            <a:noFill/>
          </a:ln>
        </p:spPr>
      </p:pic>
      <p:pic>
        <p:nvPicPr>
          <p:cNvPr id="4" name="Google Shape;195;p7">
            <a:extLst>
              <a:ext uri="{FF2B5EF4-FFF2-40B4-BE49-F238E27FC236}">
                <a16:creationId xmlns:a16="http://schemas.microsoft.com/office/drawing/2014/main" id="{3FFA3403-1AA0-24ED-4A82-A7AD5E34DDBC}"/>
              </a:ext>
            </a:extLst>
          </p:cNvPr>
          <p:cNvPicPr preferRelativeResize="0"/>
          <p:nvPr/>
        </p:nvPicPr>
        <p:blipFill rotWithShape="1">
          <a:blip r:embed="rId4">
            <a:alphaModFix/>
          </a:blip>
          <a:srcRect b="3610"/>
          <a:stretch/>
        </p:blipFill>
        <p:spPr>
          <a:xfrm>
            <a:off x="10375149" y="4487298"/>
            <a:ext cx="1816851" cy="2342811"/>
          </a:xfrm>
          <a:prstGeom prst="rect">
            <a:avLst/>
          </a:prstGeom>
          <a:noFill/>
          <a:ln>
            <a:noFill/>
          </a:ln>
        </p:spPr>
      </p:pic>
      <p:sp>
        <p:nvSpPr>
          <p:cNvPr id="14" name="Google Shape;199;p7">
            <a:extLst>
              <a:ext uri="{FF2B5EF4-FFF2-40B4-BE49-F238E27FC236}">
                <a16:creationId xmlns:a16="http://schemas.microsoft.com/office/drawing/2014/main" id="{12B054BB-A486-0256-F09D-87DC52E2D05C}"/>
              </a:ext>
            </a:extLst>
          </p:cNvPr>
          <p:cNvSpPr txBox="1"/>
          <p:nvPr/>
        </p:nvSpPr>
        <p:spPr>
          <a:xfrm>
            <a:off x="4523715" y="1718700"/>
            <a:ext cx="3141252" cy="430887"/>
          </a:xfrm>
          <a:prstGeom prst="rect">
            <a:avLst/>
          </a:prstGeom>
          <a:noFill/>
          <a:ln>
            <a:noFill/>
          </a:ln>
        </p:spPr>
        <p:txBody>
          <a:bodyPr spcFirstLastPara="1" wrap="square" lIns="0" tIns="0" rIns="0" bIns="0" anchor="t" anchorCtr="0">
            <a:spAutoFit/>
          </a:bodyPr>
          <a:lstStyle/>
          <a:p>
            <a:pPr algn="ctr"/>
            <a:r>
              <a:rPr lang="en-US" sz="2800" b="1" dirty="0">
                <a:solidFill>
                  <a:srgbClr val="2E2E2E"/>
                </a:solidFill>
                <a:latin typeface="UTM Avo" panose="02040603050506020204" pitchFamily="18" charset="0"/>
              </a:rPr>
              <a:t>KẾT LUẬN</a:t>
            </a:r>
            <a:endParaRPr sz="2800" b="1" dirty="0">
              <a:solidFill>
                <a:srgbClr val="2E2E2E"/>
              </a:solidFill>
              <a:latin typeface="UTM Avo" panose="02040603050506020204" pitchFamily="18" charset="0"/>
            </a:endParaRPr>
          </a:p>
        </p:txBody>
      </p:sp>
      <p:pic>
        <p:nvPicPr>
          <p:cNvPr id="15" name="Google Shape;200;p7">
            <a:extLst>
              <a:ext uri="{FF2B5EF4-FFF2-40B4-BE49-F238E27FC236}">
                <a16:creationId xmlns:a16="http://schemas.microsoft.com/office/drawing/2014/main" id="{8F9F83AD-8A4F-8D04-687B-7FB3D49170FE}"/>
              </a:ext>
            </a:extLst>
          </p:cNvPr>
          <p:cNvPicPr preferRelativeResize="0"/>
          <p:nvPr/>
        </p:nvPicPr>
        <p:blipFill rotWithShape="1">
          <a:blip r:embed="rId5">
            <a:alphaModFix/>
          </a:blip>
          <a:srcRect/>
          <a:stretch/>
        </p:blipFill>
        <p:spPr>
          <a:xfrm>
            <a:off x="10305756" y="1065289"/>
            <a:ext cx="668923" cy="615409"/>
          </a:xfrm>
          <a:prstGeom prst="rect">
            <a:avLst/>
          </a:prstGeom>
          <a:noFill/>
          <a:ln>
            <a:noFill/>
          </a:ln>
        </p:spPr>
      </p:pic>
      <p:pic>
        <p:nvPicPr>
          <p:cNvPr id="16" name="Google Shape;201;p7">
            <a:extLst>
              <a:ext uri="{FF2B5EF4-FFF2-40B4-BE49-F238E27FC236}">
                <a16:creationId xmlns:a16="http://schemas.microsoft.com/office/drawing/2014/main" id="{6FC0F08E-EC0D-FEC9-73AF-20E5EAF5FD59}"/>
              </a:ext>
            </a:extLst>
          </p:cNvPr>
          <p:cNvPicPr preferRelativeResize="0"/>
          <p:nvPr/>
        </p:nvPicPr>
        <p:blipFill rotWithShape="1">
          <a:blip r:embed="rId5">
            <a:alphaModFix/>
          </a:blip>
          <a:srcRect/>
          <a:stretch/>
        </p:blipFill>
        <p:spPr>
          <a:xfrm>
            <a:off x="1015945" y="3121295"/>
            <a:ext cx="668923" cy="615409"/>
          </a:xfrm>
          <a:prstGeom prst="rect">
            <a:avLst/>
          </a:prstGeom>
          <a:noFill/>
          <a:ln>
            <a:noFill/>
          </a:ln>
        </p:spPr>
      </p:pic>
      <p:pic>
        <p:nvPicPr>
          <p:cNvPr id="17" name="Google Shape;202;p7">
            <a:extLst>
              <a:ext uri="{FF2B5EF4-FFF2-40B4-BE49-F238E27FC236}">
                <a16:creationId xmlns:a16="http://schemas.microsoft.com/office/drawing/2014/main" id="{27F2926C-1817-8BF8-E317-E3C702032D27}"/>
              </a:ext>
            </a:extLst>
          </p:cNvPr>
          <p:cNvPicPr preferRelativeResize="0"/>
          <p:nvPr/>
        </p:nvPicPr>
        <p:blipFill rotWithShape="1">
          <a:blip r:embed="rId6">
            <a:alphaModFix/>
          </a:blip>
          <a:srcRect/>
          <a:stretch/>
        </p:blipFill>
        <p:spPr>
          <a:xfrm rot="2072470" flipH="1">
            <a:off x="204214" y="2096062"/>
            <a:ext cx="1192412" cy="1091056"/>
          </a:xfrm>
          <a:prstGeom prst="rect">
            <a:avLst/>
          </a:prstGeom>
          <a:noFill/>
          <a:ln>
            <a:noFill/>
          </a:ln>
        </p:spPr>
      </p:pic>
      <p:pic>
        <p:nvPicPr>
          <p:cNvPr id="18" name="Google Shape;203;p7">
            <a:extLst>
              <a:ext uri="{FF2B5EF4-FFF2-40B4-BE49-F238E27FC236}">
                <a16:creationId xmlns:a16="http://schemas.microsoft.com/office/drawing/2014/main" id="{75DC0CE0-6A16-3218-33B2-53D7F178AD8E}"/>
              </a:ext>
            </a:extLst>
          </p:cNvPr>
          <p:cNvPicPr preferRelativeResize="0"/>
          <p:nvPr/>
        </p:nvPicPr>
        <p:blipFill rotWithShape="1">
          <a:blip r:embed="rId6">
            <a:alphaModFix/>
          </a:blip>
          <a:srcRect/>
          <a:stretch/>
        </p:blipFill>
        <p:spPr>
          <a:xfrm rot="-2115675">
            <a:off x="10920846" y="1409933"/>
            <a:ext cx="1145815" cy="1048421"/>
          </a:xfrm>
          <a:prstGeom prst="rect">
            <a:avLst/>
          </a:prstGeom>
          <a:noFill/>
          <a:ln>
            <a:noFill/>
          </a:ln>
        </p:spPr>
      </p:pic>
      <p:sp>
        <p:nvSpPr>
          <p:cNvPr id="19" name="Google Shape;204;p7">
            <a:extLst>
              <a:ext uri="{FF2B5EF4-FFF2-40B4-BE49-F238E27FC236}">
                <a16:creationId xmlns:a16="http://schemas.microsoft.com/office/drawing/2014/main" id="{7D708A22-6EDF-8E41-94B0-1CB1996C9EFB}"/>
              </a:ext>
            </a:extLst>
          </p:cNvPr>
          <p:cNvSpPr txBox="1"/>
          <p:nvPr/>
        </p:nvSpPr>
        <p:spPr>
          <a:xfrm>
            <a:off x="1803132" y="2370702"/>
            <a:ext cx="9459988" cy="2831518"/>
          </a:xfrm>
          <a:prstGeom prst="rect">
            <a:avLst/>
          </a:prstGeom>
          <a:noFill/>
          <a:ln>
            <a:noFill/>
          </a:ln>
        </p:spPr>
        <p:txBody>
          <a:bodyPr spcFirstLastPara="1" wrap="square" lIns="60950" tIns="30467" rIns="60950" bIns="30467" anchor="t" anchorCtr="0">
            <a:spAutoFit/>
          </a:bodyPr>
          <a:lstStyle/>
          <a:p>
            <a:pPr algn="just">
              <a:lnSpc>
                <a:spcPct val="150000"/>
              </a:lnSpc>
              <a:buSzPts val="4000"/>
            </a:pPr>
            <a:r>
              <a:rPr lang="en-US" sz="2400" dirty="0">
                <a:latin typeface="UTM Avo" panose="02040603050506020204" pitchFamily="18" charset="0"/>
              </a:rPr>
              <a:t>Trong </a:t>
            </a:r>
            <a:r>
              <a:rPr lang="en-US" sz="2400" dirty="0" err="1">
                <a:latin typeface="UTM Avo" panose="02040603050506020204" pitchFamily="18" charset="0"/>
              </a:rPr>
              <a:t>cuộc</a:t>
            </a:r>
            <a:r>
              <a:rPr lang="en-US" sz="2400" dirty="0">
                <a:latin typeface="UTM Avo" panose="02040603050506020204" pitchFamily="18" charset="0"/>
              </a:rPr>
              <a:t> </a:t>
            </a:r>
            <a:r>
              <a:rPr lang="en-US" sz="2400" dirty="0" err="1">
                <a:latin typeface="UTM Avo" panose="02040603050506020204" pitchFamily="18" charset="0"/>
              </a:rPr>
              <a:t>sống</a:t>
            </a:r>
            <a:r>
              <a:rPr lang="en-US" sz="2400" dirty="0">
                <a:latin typeface="UTM Avo" panose="02040603050506020204" pitchFamily="18" charset="0"/>
              </a:rPr>
              <a:t> </a:t>
            </a:r>
            <a:r>
              <a:rPr lang="en-US" sz="2400" dirty="0" err="1">
                <a:latin typeface="UTM Avo" panose="02040603050506020204" pitchFamily="18" charset="0"/>
              </a:rPr>
              <a:t>luôn</a:t>
            </a:r>
            <a:r>
              <a:rPr lang="en-US" sz="2400" dirty="0">
                <a:latin typeface="UTM Avo" panose="02040603050506020204" pitchFamily="18" charset="0"/>
              </a:rPr>
              <a:t> </a:t>
            </a:r>
            <a:r>
              <a:rPr lang="en-US" sz="2400" dirty="0" err="1">
                <a:latin typeface="UTM Avo" panose="02040603050506020204" pitchFamily="18" charset="0"/>
              </a:rPr>
              <a:t>tồn</a:t>
            </a:r>
            <a:r>
              <a:rPr lang="en-US" sz="2400" dirty="0">
                <a:latin typeface="UTM Avo" panose="02040603050506020204" pitchFamily="18" charset="0"/>
              </a:rPr>
              <a:t> </a:t>
            </a:r>
            <a:r>
              <a:rPr lang="en-US" sz="2400" dirty="0" err="1">
                <a:latin typeface="UTM Avo" panose="02040603050506020204" pitchFamily="18" charset="0"/>
              </a:rPr>
              <a:t>tại</a:t>
            </a:r>
            <a:r>
              <a:rPr lang="en-US" sz="2400" dirty="0">
                <a:latin typeface="UTM Avo" panose="02040603050506020204" pitchFamily="18" charset="0"/>
              </a:rPr>
              <a:t> </a:t>
            </a:r>
            <a:r>
              <a:rPr lang="en-US" sz="2400" dirty="0" err="1">
                <a:latin typeface="UTM Avo" panose="02040603050506020204" pitchFamily="18" charset="0"/>
              </a:rPr>
              <a:t>những</a:t>
            </a:r>
            <a:r>
              <a:rPr lang="en-US" sz="2400" dirty="0">
                <a:latin typeface="UTM Avo" panose="02040603050506020204" pitchFamily="18" charset="0"/>
              </a:rPr>
              <a:t> </a:t>
            </a:r>
            <a:r>
              <a:rPr lang="en-US" sz="2400" dirty="0" err="1">
                <a:latin typeface="UTM Avo" panose="02040603050506020204" pitchFamily="18" charset="0"/>
              </a:rPr>
              <a:t>khó</a:t>
            </a:r>
            <a:r>
              <a:rPr lang="en-US" sz="2400" dirty="0">
                <a:latin typeface="UTM Avo" panose="02040603050506020204" pitchFamily="18" charset="0"/>
              </a:rPr>
              <a:t> </a:t>
            </a:r>
            <a:r>
              <a:rPr lang="en-US" sz="2400" dirty="0" err="1">
                <a:latin typeface="UTM Avo" panose="02040603050506020204" pitchFamily="18" charset="0"/>
              </a:rPr>
              <a:t>khăn</a:t>
            </a:r>
            <a:r>
              <a:rPr lang="en-US" sz="2400" dirty="0">
                <a:latin typeface="UTM Avo" panose="02040603050506020204" pitchFamily="18" charset="0"/>
              </a:rPr>
              <a:t> </a:t>
            </a:r>
            <a:r>
              <a:rPr lang="en-US" sz="2400" dirty="0" err="1">
                <a:latin typeface="UTM Avo" panose="02040603050506020204" pitchFamily="18" charset="0"/>
              </a:rPr>
              <a:t>khác</a:t>
            </a:r>
            <a:r>
              <a:rPr lang="en-US" sz="2400" dirty="0">
                <a:latin typeface="UTM Avo" panose="02040603050506020204" pitchFamily="18" charset="0"/>
              </a:rPr>
              <a:t> </a:t>
            </a:r>
            <a:r>
              <a:rPr lang="en-US" sz="2400" dirty="0" err="1">
                <a:latin typeface="UTM Avo" panose="02040603050506020204" pitchFamily="18" charset="0"/>
              </a:rPr>
              <a:t>nhau</a:t>
            </a:r>
            <a:r>
              <a:rPr lang="en-US" sz="2400" dirty="0">
                <a:latin typeface="UTM Avo" panose="02040603050506020204" pitchFamily="18" charset="0"/>
              </a:rPr>
              <a:t>. </a:t>
            </a:r>
            <a:r>
              <a:rPr lang="en-US" sz="2400" dirty="0" err="1">
                <a:latin typeface="UTM Avo" panose="02040603050506020204" pitchFamily="18" charset="0"/>
              </a:rPr>
              <a:t>Với</a:t>
            </a:r>
            <a:r>
              <a:rPr lang="en-US" sz="2400" dirty="0">
                <a:latin typeface="UTM Avo" panose="02040603050506020204" pitchFamily="18" charset="0"/>
              </a:rPr>
              <a:t> </a:t>
            </a:r>
            <a:r>
              <a:rPr lang="en-US" sz="2400" dirty="0" err="1">
                <a:latin typeface="UTM Avo" panose="02040603050506020204" pitchFamily="18" charset="0"/>
              </a:rPr>
              <a:t>lứa</a:t>
            </a:r>
            <a:r>
              <a:rPr lang="en-US" sz="2400" dirty="0">
                <a:latin typeface="UTM Avo" panose="02040603050506020204" pitchFamily="18" charset="0"/>
              </a:rPr>
              <a:t> </a:t>
            </a:r>
            <a:r>
              <a:rPr lang="en-US" sz="2400" dirty="0" err="1">
                <a:latin typeface="UTM Avo" panose="02040603050506020204" pitchFamily="18" charset="0"/>
              </a:rPr>
              <a:t>tuổi</a:t>
            </a:r>
            <a:r>
              <a:rPr lang="en-US" sz="2400" dirty="0">
                <a:latin typeface="UTM Avo" panose="02040603050506020204" pitchFamily="18" charset="0"/>
              </a:rPr>
              <a:t> HS,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thể</a:t>
            </a:r>
            <a:r>
              <a:rPr lang="en-US" sz="2400" dirty="0">
                <a:latin typeface="UTM Avo" panose="02040603050506020204" pitchFamily="18" charset="0"/>
              </a:rPr>
              <a:t> </a:t>
            </a:r>
            <a:r>
              <a:rPr lang="en-US" sz="2400" dirty="0" err="1">
                <a:latin typeface="UTM Avo" panose="02040603050506020204" pitchFamily="18" charset="0"/>
              </a:rPr>
              <a:t>kể</a:t>
            </a:r>
            <a:r>
              <a:rPr lang="en-US" sz="2400" dirty="0">
                <a:latin typeface="UTM Avo" panose="02040603050506020204" pitchFamily="18" charset="0"/>
              </a:rPr>
              <a:t> </a:t>
            </a:r>
            <a:r>
              <a:rPr lang="en-US" sz="2400" dirty="0" err="1">
                <a:latin typeface="UTM Avo" panose="02040603050506020204" pitchFamily="18" charset="0"/>
              </a:rPr>
              <a:t>đến</a:t>
            </a:r>
            <a:r>
              <a:rPr lang="en-US" sz="2400" dirty="0">
                <a:latin typeface="UTM Avo" panose="02040603050506020204" pitchFamily="18" charset="0"/>
              </a:rPr>
              <a:t> </a:t>
            </a:r>
            <a:r>
              <a:rPr lang="en-US" sz="2400" dirty="0" err="1">
                <a:latin typeface="UTM Avo" panose="02040603050506020204" pitchFamily="18" charset="0"/>
              </a:rPr>
              <a:t>một</a:t>
            </a:r>
            <a:r>
              <a:rPr lang="en-US" sz="2400" dirty="0">
                <a:latin typeface="UTM Avo" panose="02040603050506020204" pitchFamily="18" charset="0"/>
              </a:rPr>
              <a:t> </a:t>
            </a:r>
            <a:r>
              <a:rPr lang="en-US" sz="2400" dirty="0" err="1">
                <a:latin typeface="UTM Avo" panose="02040603050506020204" pitchFamily="18" charset="0"/>
              </a:rPr>
              <a:t>số</a:t>
            </a:r>
            <a:r>
              <a:rPr lang="en-US" sz="2400" dirty="0">
                <a:latin typeface="UTM Avo" panose="02040603050506020204" pitchFamily="18" charset="0"/>
              </a:rPr>
              <a:t> </a:t>
            </a:r>
            <a:r>
              <a:rPr lang="en-US" sz="2400" dirty="0" err="1">
                <a:latin typeface="UTM Avo" panose="02040603050506020204" pitchFamily="18" charset="0"/>
              </a:rPr>
              <a:t>khó</a:t>
            </a:r>
            <a:r>
              <a:rPr lang="en-US" sz="2400" dirty="0">
                <a:latin typeface="UTM Avo" panose="02040603050506020204" pitchFamily="18" charset="0"/>
              </a:rPr>
              <a:t> </a:t>
            </a:r>
            <a:r>
              <a:rPr lang="en-US" sz="2400" dirty="0" err="1">
                <a:latin typeface="UTM Avo" panose="02040603050506020204" pitchFamily="18" charset="0"/>
              </a:rPr>
              <a:t>khăn</a:t>
            </a:r>
            <a:r>
              <a:rPr lang="en-US" sz="2400" dirty="0">
                <a:latin typeface="UTM Avo" panose="02040603050506020204" pitchFamily="18" charset="0"/>
              </a:rPr>
              <a:t> </a:t>
            </a:r>
            <a:r>
              <a:rPr lang="en-US" sz="2400" dirty="0" err="1">
                <a:latin typeface="UTM Avo" panose="02040603050506020204" pitchFamily="18" charset="0"/>
              </a:rPr>
              <a:t>như</a:t>
            </a:r>
            <a:r>
              <a:rPr lang="en-US" sz="2400" dirty="0">
                <a:latin typeface="UTM Avo" panose="02040603050506020204" pitchFamily="18" charset="0"/>
              </a:rPr>
              <a:t>: </a:t>
            </a:r>
            <a:r>
              <a:rPr lang="en-US" sz="2400" dirty="0" err="1">
                <a:latin typeface="UTM Avo" panose="02040603050506020204" pitchFamily="18" charset="0"/>
              </a:rPr>
              <a:t>khó</a:t>
            </a:r>
            <a:r>
              <a:rPr lang="en-US" sz="2400" dirty="0">
                <a:latin typeface="UTM Avo" panose="02040603050506020204" pitchFamily="18" charset="0"/>
              </a:rPr>
              <a:t> </a:t>
            </a:r>
            <a:r>
              <a:rPr lang="en-US" sz="2400" dirty="0" err="1">
                <a:latin typeface="UTM Avo" panose="02040603050506020204" pitchFamily="18" charset="0"/>
              </a:rPr>
              <a:t>khăn</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học</a:t>
            </a:r>
            <a:r>
              <a:rPr lang="en-US" sz="2400" dirty="0">
                <a:latin typeface="UTM Avo" panose="02040603050506020204" pitchFamily="18" charset="0"/>
              </a:rPr>
              <a:t> </a:t>
            </a:r>
            <a:r>
              <a:rPr lang="en-US" sz="2400" dirty="0" err="1">
                <a:latin typeface="UTM Avo" panose="02040603050506020204" pitchFamily="18" charset="0"/>
              </a:rPr>
              <a:t>tập</a:t>
            </a:r>
            <a:r>
              <a:rPr lang="en-US" sz="2400" dirty="0">
                <a:latin typeface="UTM Avo" panose="02040603050506020204" pitchFamily="18" charset="0"/>
              </a:rPr>
              <a:t>; </a:t>
            </a:r>
            <a:r>
              <a:rPr lang="en-US" sz="2400" dirty="0" err="1">
                <a:latin typeface="UTM Avo" panose="02040603050506020204" pitchFamily="18" charset="0"/>
              </a:rPr>
              <a:t>khó</a:t>
            </a:r>
            <a:r>
              <a:rPr lang="en-US" sz="2400" dirty="0">
                <a:latin typeface="UTM Avo" panose="02040603050506020204" pitchFamily="18" charset="0"/>
              </a:rPr>
              <a:t> </a:t>
            </a:r>
            <a:r>
              <a:rPr lang="en-US" sz="2400" dirty="0" err="1">
                <a:latin typeface="UTM Avo" panose="02040603050506020204" pitchFamily="18" charset="0"/>
              </a:rPr>
              <a:t>khăn</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giao</a:t>
            </a:r>
            <a:r>
              <a:rPr lang="en-US" sz="2400" dirty="0">
                <a:latin typeface="UTM Avo" panose="02040603050506020204" pitchFamily="18" charset="0"/>
              </a:rPr>
              <a:t> </a:t>
            </a:r>
            <a:r>
              <a:rPr lang="en-US" sz="2400" dirty="0" err="1">
                <a:latin typeface="UTM Avo" panose="02040603050506020204" pitchFamily="18" charset="0"/>
              </a:rPr>
              <a:t>tiếp</a:t>
            </a:r>
            <a:r>
              <a:rPr lang="en-US" sz="2400" dirty="0">
                <a:latin typeface="UTM Avo" panose="02040603050506020204" pitchFamily="18" charset="0"/>
              </a:rPr>
              <a:t>, </a:t>
            </a:r>
            <a:r>
              <a:rPr lang="en-US" sz="2400" dirty="0" err="1">
                <a:latin typeface="UTM Avo" panose="02040603050506020204" pitchFamily="18" charset="0"/>
              </a:rPr>
              <a:t>ứng</a:t>
            </a:r>
            <a:r>
              <a:rPr lang="en-US" sz="2400" dirty="0">
                <a:latin typeface="UTM Avo" panose="02040603050506020204" pitchFamily="18" charset="0"/>
              </a:rPr>
              <a:t> </a:t>
            </a:r>
            <a:r>
              <a:rPr lang="en-US" sz="2400" dirty="0" err="1">
                <a:latin typeface="UTM Avo" panose="02040603050506020204" pitchFamily="18" charset="0"/>
              </a:rPr>
              <a:t>xử</a:t>
            </a:r>
            <a:r>
              <a:rPr lang="en-US" sz="2400" dirty="0">
                <a:latin typeface="UTM Avo" panose="02040603050506020204" pitchFamily="18" charset="0"/>
              </a:rPr>
              <a:t> </a:t>
            </a:r>
            <a:r>
              <a:rPr lang="en-US" sz="2400" dirty="0" err="1">
                <a:latin typeface="UTM Avo" panose="02040603050506020204" pitchFamily="18" charset="0"/>
              </a:rPr>
              <a:t>với</a:t>
            </a:r>
            <a:r>
              <a:rPr lang="en-US" sz="2400" dirty="0">
                <a:latin typeface="UTM Avo" panose="02040603050506020204" pitchFamily="18" charset="0"/>
              </a:rPr>
              <a:t> </a:t>
            </a:r>
            <a:r>
              <a:rPr lang="en-US" sz="2400" dirty="0" err="1">
                <a:latin typeface="UTM Avo" panose="02040603050506020204" pitchFamily="18" charset="0"/>
              </a:rPr>
              <a:t>thầy</a:t>
            </a:r>
            <a:r>
              <a:rPr lang="en-US" sz="2400" dirty="0">
                <a:latin typeface="UTM Avo" panose="02040603050506020204" pitchFamily="18" charset="0"/>
              </a:rPr>
              <a:t> </a:t>
            </a:r>
            <a:r>
              <a:rPr lang="en-US" sz="2400" dirty="0" err="1">
                <a:latin typeface="UTM Avo" panose="02040603050506020204" pitchFamily="18" charset="0"/>
              </a:rPr>
              <a:t>cô</a:t>
            </a:r>
            <a:r>
              <a:rPr lang="en-US" sz="2400" dirty="0">
                <a:latin typeface="UTM Avo" panose="02040603050506020204" pitchFamily="18" charset="0"/>
              </a:rPr>
              <a:t>, cha </a:t>
            </a:r>
            <a:r>
              <a:rPr lang="en-US" sz="2400" dirty="0" err="1">
                <a:latin typeface="UTM Avo" panose="02040603050506020204" pitchFamily="18" charset="0"/>
              </a:rPr>
              <a:t>mẹ</a:t>
            </a:r>
            <a:r>
              <a:rPr lang="en-US" sz="2400" dirty="0">
                <a:latin typeface="UTM Avo" panose="02040603050506020204" pitchFamily="18" charset="0"/>
              </a:rPr>
              <a:t>; </a:t>
            </a:r>
            <a:r>
              <a:rPr lang="en-US" sz="2400" dirty="0" err="1">
                <a:latin typeface="UTM Avo" panose="02040603050506020204" pitchFamily="18" charset="0"/>
              </a:rPr>
              <a:t>khó</a:t>
            </a:r>
            <a:r>
              <a:rPr lang="en-US" sz="2400" dirty="0">
                <a:latin typeface="UTM Avo" panose="02040603050506020204" pitchFamily="18" charset="0"/>
              </a:rPr>
              <a:t> </a:t>
            </a:r>
            <a:r>
              <a:rPr lang="en-US" sz="2400" dirty="0" err="1">
                <a:latin typeface="UTM Avo" panose="02040603050506020204" pitchFamily="18" charset="0"/>
              </a:rPr>
              <a:t>khăn</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giao</a:t>
            </a:r>
            <a:r>
              <a:rPr lang="en-US" sz="2400" dirty="0">
                <a:latin typeface="UTM Avo" panose="02040603050506020204" pitchFamily="18" charset="0"/>
              </a:rPr>
              <a:t> </a:t>
            </a:r>
            <a:r>
              <a:rPr lang="en-US" sz="2400" dirty="0" err="1">
                <a:latin typeface="UTM Avo" panose="02040603050506020204" pitchFamily="18" charset="0"/>
              </a:rPr>
              <a:t>tiếp</a:t>
            </a:r>
            <a:r>
              <a:rPr lang="en-US" sz="2400" dirty="0">
                <a:latin typeface="UTM Avo" panose="02040603050506020204" pitchFamily="18" charset="0"/>
              </a:rPr>
              <a:t> </a:t>
            </a:r>
            <a:r>
              <a:rPr lang="en-US" sz="2400" dirty="0" err="1">
                <a:latin typeface="UTM Avo" panose="02040603050506020204" pitchFamily="18" charset="0"/>
              </a:rPr>
              <a:t>với</a:t>
            </a:r>
            <a:r>
              <a:rPr lang="en-US" sz="2400" dirty="0">
                <a:latin typeface="UTM Avo" panose="02040603050506020204" pitchFamily="18" charset="0"/>
              </a:rPr>
              <a:t> </a:t>
            </a:r>
            <a:r>
              <a:rPr lang="en-US" sz="2400" dirty="0" err="1">
                <a:latin typeface="UTM Avo" panose="02040603050506020204" pitchFamily="18" charset="0"/>
              </a:rPr>
              <a:t>bạn</a:t>
            </a:r>
            <a:r>
              <a:rPr lang="en-US" sz="2400" dirty="0">
                <a:latin typeface="UTM Avo" panose="02040603050506020204" pitchFamily="18" charset="0"/>
              </a:rPr>
              <a:t> </a:t>
            </a:r>
            <a:r>
              <a:rPr lang="en-US" sz="2400" dirty="0" err="1">
                <a:latin typeface="UTM Avo" panose="02040603050506020204" pitchFamily="18" charset="0"/>
              </a:rPr>
              <a:t>bè</a:t>
            </a:r>
            <a:r>
              <a:rPr lang="en-US" sz="2400" dirty="0">
                <a:latin typeface="UTM Avo" panose="02040603050506020204" pitchFamily="18" charset="0"/>
              </a:rPr>
              <a:t>; </a:t>
            </a:r>
            <a:r>
              <a:rPr lang="en-US" sz="2400" dirty="0" err="1">
                <a:latin typeface="UTM Avo" panose="02040603050506020204" pitchFamily="18" charset="0"/>
              </a:rPr>
              <a:t>khó</a:t>
            </a:r>
            <a:r>
              <a:rPr lang="en-US" sz="2400" dirty="0">
                <a:latin typeface="UTM Avo" panose="02040603050506020204" pitchFamily="18" charset="0"/>
              </a:rPr>
              <a:t> </a:t>
            </a:r>
            <a:r>
              <a:rPr lang="en-US" sz="2400" dirty="0" err="1">
                <a:latin typeface="UTM Avo" panose="02040603050506020204" pitchFamily="18" charset="0"/>
              </a:rPr>
              <a:t>khăn</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quá</a:t>
            </a:r>
            <a:r>
              <a:rPr lang="en-US" sz="2400" dirty="0">
                <a:latin typeface="UTM Avo" panose="02040603050506020204" pitchFamily="18" charset="0"/>
              </a:rPr>
              <a:t> </a:t>
            </a:r>
            <a:r>
              <a:rPr lang="en-US" sz="2400" dirty="0" err="1">
                <a:latin typeface="UTM Avo" panose="02040603050506020204" pitchFamily="18" charset="0"/>
              </a:rPr>
              <a:t>trình</a:t>
            </a:r>
            <a:r>
              <a:rPr lang="en-US" sz="2400" dirty="0">
                <a:latin typeface="UTM Avo" panose="02040603050506020204" pitchFamily="18" charset="0"/>
              </a:rPr>
              <a:t> </a:t>
            </a:r>
            <a:r>
              <a:rPr lang="en-US" sz="2400" dirty="0" err="1">
                <a:latin typeface="UTM Avo" panose="02040603050506020204" pitchFamily="18" charset="0"/>
              </a:rPr>
              <a:t>tham</a:t>
            </a:r>
            <a:r>
              <a:rPr lang="en-US" sz="2400" dirty="0">
                <a:latin typeface="UTM Avo" panose="02040603050506020204" pitchFamily="18" charset="0"/>
              </a:rPr>
              <a:t> </a:t>
            </a:r>
            <a:r>
              <a:rPr lang="en-US" sz="2400" dirty="0" err="1">
                <a:latin typeface="UTM Avo" panose="02040603050506020204" pitchFamily="18" charset="0"/>
              </a:rPr>
              <a:t>gia</a:t>
            </a:r>
            <a:r>
              <a:rPr lang="en-US" sz="2400" dirty="0">
                <a:latin typeface="UTM Avo" panose="02040603050506020204" pitchFamily="18" charset="0"/>
              </a:rPr>
              <a:t> </a:t>
            </a:r>
            <a:r>
              <a:rPr lang="en-US" sz="2400" dirty="0" err="1">
                <a:latin typeface="UTM Avo" panose="02040603050506020204" pitchFamily="18" charset="0"/>
              </a:rPr>
              <a:t>hoạt</a:t>
            </a:r>
            <a:r>
              <a:rPr lang="en-US" sz="2400" dirty="0">
                <a:latin typeface="UTM Avo" panose="02040603050506020204" pitchFamily="18" charset="0"/>
              </a:rPr>
              <a:t> </a:t>
            </a:r>
            <a:r>
              <a:rPr lang="en-US" sz="2400" dirty="0" err="1">
                <a:latin typeface="UTM Avo" panose="02040603050506020204" pitchFamily="18" charset="0"/>
              </a:rPr>
              <a:t>động</a:t>
            </a:r>
            <a:r>
              <a:rPr lang="en-US" sz="2400" dirty="0">
                <a:latin typeface="UTM Avo" panose="02040603050506020204" pitchFamily="18" charset="0"/>
              </a:rPr>
              <a:t> </a:t>
            </a:r>
            <a:r>
              <a:rPr lang="en-US" sz="2400" dirty="0" err="1">
                <a:latin typeface="UTM Avo" panose="02040603050506020204" pitchFamily="18" charset="0"/>
              </a:rPr>
              <a:t>tập</a:t>
            </a:r>
            <a:r>
              <a:rPr lang="en-US" sz="2400" dirty="0">
                <a:latin typeface="UTM Avo" panose="02040603050506020204" pitchFamily="18" charset="0"/>
              </a:rPr>
              <a:t> </a:t>
            </a:r>
            <a:r>
              <a:rPr lang="en-US" sz="2400" dirty="0" err="1">
                <a:latin typeface="UTM Avo" panose="02040603050506020204" pitchFamily="18" charset="0"/>
              </a:rPr>
              <a:t>thể</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một</a:t>
            </a:r>
            <a:r>
              <a:rPr lang="en-US" sz="2400" dirty="0">
                <a:latin typeface="UTM Avo" panose="02040603050506020204" pitchFamily="18" charset="0"/>
              </a:rPr>
              <a:t> </a:t>
            </a:r>
            <a:r>
              <a:rPr lang="en-US" sz="2400" dirty="0" err="1">
                <a:latin typeface="UTM Avo" panose="02040603050506020204" pitchFamily="18" charset="0"/>
              </a:rPr>
              <a:t>số</a:t>
            </a:r>
            <a:r>
              <a:rPr lang="en-US" sz="2400" dirty="0">
                <a:latin typeface="UTM Avo" panose="02040603050506020204" pitchFamily="18" charset="0"/>
              </a:rPr>
              <a:t> </a:t>
            </a:r>
            <a:r>
              <a:rPr lang="en-US" sz="2400" dirty="0" err="1">
                <a:latin typeface="UTM Avo" panose="02040603050506020204" pitchFamily="18" charset="0"/>
              </a:rPr>
              <a:t>khó</a:t>
            </a:r>
            <a:r>
              <a:rPr lang="en-US" sz="2400" dirty="0">
                <a:latin typeface="UTM Avo" panose="02040603050506020204" pitchFamily="18" charset="0"/>
              </a:rPr>
              <a:t> </a:t>
            </a:r>
            <a:r>
              <a:rPr lang="en-US" sz="2400" dirty="0" err="1">
                <a:latin typeface="UTM Avo" panose="02040603050506020204" pitchFamily="18" charset="0"/>
              </a:rPr>
              <a:t>khăn</a:t>
            </a:r>
            <a:r>
              <a:rPr lang="en-US" sz="2400" dirty="0">
                <a:latin typeface="UTM Avo" panose="02040603050506020204" pitchFamily="18" charset="0"/>
              </a:rPr>
              <a:t> </a:t>
            </a:r>
            <a:r>
              <a:rPr lang="en-US" sz="2400" dirty="0" err="1">
                <a:latin typeface="UTM Avo" panose="02040603050506020204" pitchFamily="18" charset="0"/>
              </a:rPr>
              <a:t>khác</a:t>
            </a:r>
            <a:r>
              <a:rPr lang="en-US" sz="2400" dirty="0">
                <a:latin typeface="UTM Avo" panose="02040603050506020204" pitchFamily="18" charset="0"/>
              </a:rPr>
              <a:t>.</a:t>
            </a:r>
            <a:endParaRPr sz="2400" dirty="0">
              <a:latin typeface="UTM Avo" panose="02040603050506020204" pitchFamily="18" charset="0"/>
            </a:endParaRPr>
          </a:p>
        </p:txBody>
      </p:sp>
    </p:spTree>
    <p:extLst>
      <p:ext uri="{BB962C8B-B14F-4D97-AF65-F5344CB8AC3E}">
        <p14:creationId xmlns:p14="http://schemas.microsoft.com/office/powerpoint/2010/main" val="2395322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xEl>
                                              <p:pRg st="0" end="0"/>
                                            </p:txEl>
                                          </p:spTgt>
                                        </p:tgtEl>
                                        <p:attrNameLst>
                                          <p:attrName>style.visibility</p:attrName>
                                        </p:attrNameLst>
                                      </p:cBhvr>
                                      <p:to>
                                        <p:strVal val="visible"/>
                                      </p:to>
                                    </p:set>
                                    <p:animEffect transition="in" filter="fade">
                                      <p:cBhvr>
                                        <p:cTn id="12"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pic>
        <p:nvPicPr>
          <p:cNvPr id="10" name="Google Shape;169;p5">
            <a:extLst>
              <a:ext uri="{FF2B5EF4-FFF2-40B4-BE49-F238E27FC236}">
                <a16:creationId xmlns:a16="http://schemas.microsoft.com/office/drawing/2014/main" id="{3E972F90-A745-2C11-5EEC-4300F92372D6}"/>
              </a:ext>
            </a:extLst>
          </p:cNvPr>
          <p:cNvPicPr preferRelativeResize="0"/>
          <p:nvPr/>
        </p:nvPicPr>
        <p:blipFill rotWithShape="1">
          <a:blip r:embed="rId4">
            <a:alphaModFix/>
          </a:blip>
          <a:srcRect r="24057"/>
          <a:stretch/>
        </p:blipFill>
        <p:spPr>
          <a:xfrm rot="-96584">
            <a:off x="10315735" y="6018061"/>
            <a:ext cx="1541720" cy="847580"/>
          </a:xfrm>
          <a:prstGeom prst="rect">
            <a:avLst/>
          </a:prstGeom>
          <a:noFill/>
          <a:ln>
            <a:noFill/>
          </a:ln>
        </p:spPr>
      </p:pic>
      <p:pic>
        <p:nvPicPr>
          <p:cNvPr id="14" name="Google Shape;172;p5">
            <a:extLst>
              <a:ext uri="{FF2B5EF4-FFF2-40B4-BE49-F238E27FC236}">
                <a16:creationId xmlns:a16="http://schemas.microsoft.com/office/drawing/2014/main" id="{D69BF72E-7CC2-0A43-0170-C7CED2BC19DC}"/>
              </a:ext>
            </a:extLst>
          </p:cNvPr>
          <p:cNvPicPr preferRelativeResize="0"/>
          <p:nvPr/>
        </p:nvPicPr>
        <p:blipFill rotWithShape="1">
          <a:blip r:embed="rId5">
            <a:alphaModFix/>
          </a:blip>
          <a:srcRect/>
          <a:stretch/>
        </p:blipFill>
        <p:spPr>
          <a:xfrm rot="-2700000">
            <a:off x="10906481" y="5765517"/>
            <a:ext cx="505043" cy="462114"/>
          </a:xfrm>
          <a:prstGeom prst="rect">
            <a:avLst/>
          </a:prstGeom>
          <a:noFill/>
          <a:ln>
            <a:noFill/>
          </a:ln>
        </p:spPr>
      </p:pic>
      <p:sp>
        <p:nvSpPr>
          <p:cNvPr id="16" name="Google Shape;174;p5">
            <a:extLst>
              <a:ext uri="{FF2B5EF4-FFF2-40B4-BE49-F238E27FC236}">
                <a16:creationId xmlns:a16="http://schemas.microsoft.com/office/drawing/2014/main" id="{7C8C4E31-454D-70B5-FE85-493D85BF7DF3}"/>
              </a:ext>
            </a:extLst>
          </p:cNvPr>
          <p:cNvSpPr txBox="1"/>
          <p:nvPr/>
        </p:nvSpPr>
        <p:spPr>
          <a:xfrm>
            <a:off x="793418" y="1836283"/>
            <a:ext cx="6578932" cy="492416"/>
          </a:xfrm>
          <a:prstGeom prst="rect">
            <a:avLst/>
          </a:prstGeom>
          <a:noFill/>
          <a:ln>
            <a:noFill/>
          </a:ln>
        </p:spPr>
        <p:txBody>
          <a:bodyPr spcFirstLastPara="1" wrap="square" lIns="60950" tIns="30467" rIns="60950" bIns="30467" anchor="t" anchorCtr="0">
            <a:spAutoFit/>
          </a:bodyPr>
          <a:lstStyle/>
          <a:p>
            <a:r>
              <a:rPr lang="vi-VN" sz="2800" b="1" dirty="0">
                <a:latin typeface="UTM Avo" panose="02040603050506020204" pitchFamily="18" charset="0"/>
              </a:rPr>
              <a:t>2. Cách thức vượt qua khó khăn.</a:t>
            </a:r>
          </a:p>
        </p:txBody>
      </p:sp>
      <p:pic>
        <p:nvPicPr>
          <p:cNvPr id="17" name="Google Shape;170;p5">
            <a:extLst>
              <a:ext uri="{FF2B5EF4-FFF2-40B4-BE49-F238E27FC236}">
                <a16:creationId xmlns:a16="http://schemas.microsoft.com/office/drawing/2014/main" id="{E7F42358-525C-B7E5-17C2-4E7B532FE64D}"/>
              </a:ext>
            </a:extLst>
          </p:cNvPr>
          <p:cNvPicPr preferRelativeResize="0"/>
          <p:nvPr/>
        </p:nvPicPr>
        <p:blipFill rotWithShape="1">
          <a:blip r:embed="rId6">
            <a:alphaModFix/>
          </a:blip>
          <a:srcRect/>
          <a:stretch/>
        </p:blipFill>
        <p:spPr>
          <a:xfrm rot="-1178649">
            <a:off x="-483594" y="5309149"/>
            <a:ext cx="2772964" cy="2415945"/>
          </a:xfrm>
          <a:prstGeom prst="rect">
            <a:avLst/>
          </a:prstGeom>
          <a:noFill/>
          <a:ln>
            <a:noFill/>
          </a:ln>
        </p:spPr>
      </p:pic>
      <p:pic>
        <p:nvPicPr>
          <p:cNvPr id="12" name="Google Shape;171;p5">
            <a:extLst>
              <a:ext uri="{FF2B5EF4-FFF2-40B4-BE49-F238E27FC236}">
                <a16:creationId xmlns:a16="http://schemas.microsoft.com/office/drawing/2014/main" id="{4F00914B-AC24-F8F3-9806-DA4298AE7698}"/>
              </a:ext>
            </a:extLst>
          </p:cNvPr>
          <p:cNvPicPr preferRelativeResize="0"/>
          <p:nvPr/>
        </p:nvPicPr>
        <p:blipFill rotWithShape="1">
          <a:blip r:embed="rId7">
            <a:alphaModFix/>
          </a:blip>
          <a:srcRect/>
          <a:stretch/>
        </p:blipFill>
        <p:spPr>
          <a:xfrm rot="-8215515">
            <a:off x="2056718" y="5950548"/>
            <a:ext cx="815411" cy="746101"/>
          </a:xfrm>
          <a:prstGeom prst="rect">
            <a:avLst/>
          </a:prstGeom>
          <a:noFill/>
          <a:ln>
            <a:noFill/>
          </a:ln>
        </p:spPr>
      </p:pic>
      <p:pic>
        <p:nvPicPr>
          <p:cNvPr id="8" name="Google Shape;168;p5">
            <a:extLst>
              <a:ext uri="{FF2B5EF4-FFF2-40B4-BE49-F238E27FC236}">
                <a16:creationId xmlns:a16="http://schemas.microsoft.com/office/drawing/2014/main" id="{7F7C9EC7-AA4F-CA47-1CBF-873E516564F3}"/>
              </a:ext>
            </a:extLst>
          </p:cNvPr>
          <p:cNvPicPr preferRelativeResize="0"/>
          <p:nvPr/>
        </p:nvPicPr>
        <p:blipFill rotWithShape="1">
          <a:blip r:embed="rId8">
            <a:alphaModFix/>
          </a:blip>
          <a:srcRect/>
          <a:stretch/>
        </p:blipFill>
        <p:spPr>
          <a:xfrm rot="-4997220">
            <a:off x="130588" y="4704599"/>
            <a:ext cx="1120933" cy="1031258"/>
          </a:xfrm>
          <a:prstGeom prst="rect">
            <a:avLst/>
          </a:prstGeom>
          <a:noFill/>
          <a:ln>
            <a:noFill/>
          </a:ln>
        </p:spPr>
      </p:pic>
      <p:pic>
        <p:nvPicPr>
          <p:cNvPr id="2" name="Google Shape;219;p8">
            <a:extLst>
              <a:ext uri="{FF2B5EF4-FFF2-40B4-BE49-F238E27FC236}">
                <a16:creationId xmlns:a16="http://schemas.microsoft.com/office/drawing/2014/main" id="{C496D915-1C2B-DE9E-2784-127E0BA53C9A}"/>
              </a:ext>
            </a:extLst>
          </p:cNvPr>
          <p:cNvPicPr preferRelativeResize="0"/>
          <p:nvPr/>
        </p:nvPicPr>
        <p:blipFill rotWithShape="1">
          <a:blip r:embed="rId9">
            <a:alphaModFix/>
          </a:blip>
          <a:srcRect/>
          <a:stretch/>
        </p:blipFill>
        <p:spPr>
          <a:xfrm>
            <a:off x="3035723" y="2631004"/>
            <a:ext cx="6120553" cy="3810847"/>
          </a:xfrm>
          <a:prstGeom prst="rect">
            <a:avLst/>
          </a:prstGeom>
          <a:noFill/>
          <a:ln>
            <a:noFill/>
          </a:ln>
        </p:spPr>
      </p:pic>
      <p:pic>
        <p:nvPicPr>
          <p:cNvPr id="3" name="Google Shape;220;p8">
            <a:extLst>
              <a:ext uri="{FF2B5EF4-FFF2-40B4-BE49-F238E27FC236}">
                <a16:creationId xmlns:a16="http://schemas.microsoft.com/office/drawing/2014/main" id="{2CCB343C-938E-9A79-B1D3-ECB7946CED5C}"/>
              </a:ext>
            </a:extLst>
          </p:cNvPr>
          <p:cNvPicPr preferRelativeResize="0"/>
          <p:nvPr/>
        </p:nvPicPr>
        <p:blipFill rotWithShape="1">
          <a:blip r:embed="rId10">
            <a:alphaModFix/>
          </a:blip>
          <a:srcRect/>
          <a:stretch/>
        </p:blipFill>
        <p:spPr>
          <a:xfrm>
            <a:off x="10079506" y="1526127"/>
            <a:ext cx="560436" cy="527511"/>
          </a:xfrm>
          <a:prstGeom prst="rect">
            <a:avLst/>
          </a:prstGeom>
          <a:noFill/>
          <a:ln>
            <a:noFill/>
          </a:ln>
        </p:spPr>
      </p:pic>
      <p:pic>
        <p:nvPicPr>
          <p:cNvPr id="4" name="Google Shape;221;p8">
            <a:extLst>
              <a:ext uri="{FF2B5EF4-FFF2-40B4-BE49-F238E27FC236}">
                <a16:creationId xmlns:a16="http://schemas.microsoft.com/office/drawing/2014/main" id="{089A44A7-F6FA-A056-137A-BD59EBF1FC3F}"/>
              </a:ext>
            </a:extLst>
          </p:cNvPr>
          <p:cNvPicPr preferRelativeResize="0"/>
          <p:nvPr/>
        </p:nvPicPr>
        <p:blipFill rotWithShape="1">
          <a:blip r:embed="rId11">
            <a:alphaModFix/>
          </a:blip>
          <a:srcRect/>
          <a:stretch/>
        </p:blipFill>
        <p:spPr>
          <a:xfrm>
            <a:off x="10256624" y="3879792"/>
            <a:ext cx="560436" cy="527511"/>
          </a:xfrm>
          <a:prstGeom prst="rect">
            <a:avLst/>
          </a:prstGeom>
          <a:noFill/>
          <a:ln>
            <a:noFill/>
          </a:ln>
        </p:spPr>
      </p:pic>
      <p:pic>
        <p:nvPicPr>
          <p:cNvPr id="6" name="Google Shape;226;p8">
            <a:extLst>
              <a:ext uri="{FF2B5EF4-FFF2-40B4-BE49-F238E27FC236}">
                <a16:creationId xmlns:a16="http://schemas.microsoft.com/office/drawing/2014/main" id="{77198003-1BA5-3A4B-4735-481BB2CD3B95}"/>
              </a:ext>
            </a:extLst>
          </p:cNvPr>
          <p:cNvPicPr preferRelativeResize="0"/>
          <p:nvPr/>
        </p:nvPicPr>
        <p:blipFill rotWithShape="1">
          <a:blip r:embed="rId5">
            <a:alphaModFix/>
          </a:blip>
          <a:srcRect/>
          <a:stretch/>
        </p:blipFill>
        <p:spPr>
          <a:xfrm rot="-2700000">
            <a:off x="2211901" y="4770003"/>
            <a:ext cx="505043" cy="462114"/>
          </a:xfrm>
          <a:prstGeom prst="rect">
            <a:avLst/>
          </a:prstGeom>
          <a:noFill/>
          <a:ln>
            <a:noFill/>
          </a:ln>
        </p:spPr>
      </p:pic>
      <p:pic>
        <p:nvPicPr>
          <p:cNvPr id="7" name="Google Shape;227;p8">
            <a:extLst>
              <a:ext uri="{FF2B5EF4-FFF2-40B4-BE49-F238E27FC236}">
                <a16:creationId xmlns:a16="http://schemas.microsoft.com/office/drawing/2014/main" id="{55FD9F02-ACF8-BFA4-8099-6838E51FAFDA}"/>
              </a:ext>
            </a:extLst>
          </p:cNvPr>
          <p:cNvPicPr preferRelativeResize="0"/>
          <p:nvPr/>
        </p:nvPicPr>
        <p:blipFill rotWithShape="1">
          <a:blip r:embed="rId11">
            <a:alphaModFix/>
          </a:blip>
          <a:srcRect/>
          <a:stretch/>
        </p:blipFill>
        <p:spPr>
          <a:xfrm>
            <a:off x="559417" y="431792"/>
            <a:ext cx="560436" cy="527511"/>
          </a:xfrm>
          <a:prstGeom prst="rect">
            <a:avLst/>
          </a:prstGeom>
          <a:noFill/>
          <a:ln>
            <a:noFill/>
          </a:ln>
        </p:spPr>
      </p:pic>
      <p:pic>
        <p:nvPicPr>
          <p:cNvPr id="9" name="Google Shape;228;p8">
            <a:extLst>
              <a:ext uri="{FF2B5EF4-FFF2-40B4-BE49-F238E27FC236}">
                <a16:creationId xmlns:a16="http://schemas.microsoft.com/office/drawing/2014/main" id="{5452EF72-C046-35A6-FED1-9542713EDC75}"/>
              </a:ext>
            </a:extLst>
          </p:cNvPr>
          <p:cNvPicPr preferRelativeResize="0"/>
          <p:nvPr/>
        </p:nvPicPr>
        <p:blipFill rotWithShape="1">
          <a:blip r:embed="rId10">
            <a:alphaModFix/>
          </a:blip>
          <a:srcRect/>
          <a:stretch/>
        </p:blipFill>
        <p:spPr>
          <a:xfrm>
            <a:off x="1385220" y="3363732"/>
            <a:ext cx="560436" cy="527511"/>
          </a:xfrm>
          <a:prstGeom prst="rect">
            <a:avLst/>
          </a:prstGeom>
          <a:noFill/>
          <a:ln>
            <a:noFill/>
          </a:ln>
        </p:spPr>
      </p:pic>
    </p:spTree>
    <p:extLst>
      <p:ext uri="{BB962C8B-B14F-4D97-AF65-F5344CB8AC3E}">
        <p14:creationId xmlns:p14="http://schemas.microsoft.com/office/powerpoint/2010/main" val="134887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pic>
        <p:nvPicPr>
          <p:cNvPr id="12" name="Picture 11">
            <a:extLst>
              <a:ext uri="{FF2B5EF4-FFF2-40B4-BE49-F238E27FC236}">
                <a16:creationId xmlns:a16="http://schemas.microsoft.com/office/drawing/2014/main" id="{48C3C7BC-810C-0CC4-BBFD-46F3F7681A44}"/>
              </a:ext>
            </a:extLst>
          </p:cNvPr>
          <p:cNvPicPr>
            <a:picLocks noChangeAspect="1"/>
          </p:cNvPicPr>
          <p:nvPr/>
        </p:nvPicPr>
        <p:blipFill>
          <a:blip r:embed="rId4"/>
          <a:stretch>
            <a:fillRect/>
          </a:stretch>
        </p:blipFill>
        <p:spPr>
          <a:xfrm>
            <a:off x="8971292" y="2155371"/>
            <a:ext cx="3220708" cy="4702629"/>
          </a:xfrm>
          <a:prstGeom prst="rect">
            <a:avLst/>
          </a:prstGeom>
        </p:spPr>
      </p:pic>
      <p:sp>
        <p:nvSpPr>
          <p:cNvPr id="3" name="Google Shape;237;p9">
            <a:extLst>
              <a:ext uri="{FF2B5EF4-FFF2-40B4-BE49-F238E27FC236}">
                <a16:creationId xmlns:a16="http://schemas.microsoft.com/office/drawing/2014/main" id="{1F88B82A-2774-196C-D4AA-E7D14B640EBA}"/>
              </a:ext>
            </a:extLst>
          </p:cNvPr>
          <p:cNvSpPr txBox="1"/>
          <p:nvPr/>
        </p:nvSpPr>
        <p:spPr>
          <a:xfrm>
            <a:off x="156612" y="1899915"/>
            <a:ext cx="8639725" cy="4062651"/>
          </a:xfrm>
          <a:prstGeom prst="rect">
            <a:avLst/>
          </a:prstGeom>
          <a:noFill/>
          <a:ln>
            <a:noFill/>
          </a:ln>
        </p:spPr>
        <p:txBody>
          <a:bodyPr spcFirstLastPara="1" wrap="square" lIns="0" tIns="0" rIns="0" bIns="0" anchor="t" anchorCtr="0">
            <a:spAutoFit/>
          </a:bodyPr>
          <a:lstStyle/>
          <a:p>
            <a:pPr lvl="1" indent="304815" algn="just">
              <a:lnSpc>
                <a:spcPct val="150000"/>
              </a:lnSpc>
            </a:pPr>
            <a:r>
              <a:rPr lang="en-US" sz="2200" dirty="0" err="1">
                <a:latin typeface="UTM Avo" panose="02040603050506020204" pitchFamily="18" charset="0"/>
              </a:rPr>
              <a:t>Tiết</a:t>
            </a:r>
            <a:r>
              <a:rPr lang="en-US" sz="2200" dirty="0">
                <a:latin typeface="UTM Avo" panose="02040603050506020204" pitchFamily="18" charset="0"/>
              </a:rPr>
              <a:t> </a:t>
            </a:r>
            <a:r>
              <a:rPr lang="en-US" sz="2200" dirty="0" err="1">
                <a:latin typeface="UTM Avo" panose="02040603050506020204" pitchFamily="18" charset="0"/>
              </a:rPr>
              <a:t>học</a:t>
            </a:r>
            <a:r>
              <a:rPr lang="en-US" sz="2200" dirty="0">
                <a:latin typeface="UTM Avo" panose="02040603050506020204" pitchFamily="18" charset="0"/>
              </a:rPr>
              <a:t> </a:t>
            </a:r>
            <a:r>
              <a:rPr lang="en-US" sz="2200" dirty="0" err="1">
                <a:latin typeface="UTM Avo" panose="02040603050506020204" pitchFamily="18" charset="0"/>
              </a:rPr>
              <a:t>Toán</a:t>
            </a:r>
            <a:r>
              <a:rPr lang="en-US" sz="2200" dirty="0">
                <a:latin typeface="UTM Avo" panose="02040603050506020204" pitchFamily="18" charset="0"/>
              </a:rPr>
              <a:t> </a:t>
            </a:r>
            <a:r>
              <a:rPr lang="en-US" sz="2200" dirty="0" err="1">
                <a:latin typeface="UTM Avo" panose="02040603050506020204" pitchFamily="18" charset="0"/>
              </a:rPr>
              <a:t>kết</a:t>
            </a:r>
            <a:r>
              <a:rPr lang="en-US" sz="2200" dirty="0">
                <a:latin typeface="UTM Avo" panose="02040603050506020204" pitchFamily="18" charset="0"/>
              </a:rPr>
              <a:t> </a:t>
            </a:r>
            <a:r>
              <a:rPr lang="en-US" sz="2200" dirty="0" err="1">
                <a:latin typeface="UTM Avo" panose="02040603050506020204" pitchFamily="18" charset="0"/>
              </a:rPr>
              <a:t>thúc</a:t>
            </a:r>
            <a:r>
              <a:rPr lang="en-US" sz="2200" dirty="0">
                <a:latin typeface="UTM Avo" panose="02040603050506020204" pitchFamily="18" charset="0"/>
              </a:rPr>
              <a:t>, Nhi </a:t>
            </a:r>
            <a:r>
              <a:rPr lang="en-US" sz="2200" dirty="0" err="1">
                <a:latin typeface="UTM Avo" panose="02040603050506020204" pitchFamily="18" charset="0"/>
              </a:rPr>
              <a:t>xem</a:t>
            </a:r>
            <a:r>
              <a:rPr lang="en-US" sz="2200" dirty="0">
                <a:latin typeface="UTM Avo" panose="02040603050506020204" pitchFamily="18" charset="0"/>
              </a:rPr>
              <a:t> </a:t>
            </a:r>
            <a:r>
              <a:rPr lang="en-US" sz="2200" dirty="0" err="1">
                <a:latin typeface="UTM Avo" panose="02040603050506020204" pitchFamily="18" charset="0"/>
              </a:rPr>
              <a:t>lại</a:t>
            </a:r>
            <a:r>
              <a:rPr lang="en-US" sz="2200" dirty="0">
                <a:latin typeface="UTM Avo" panose="02040603050506020204" pitchFamily="18" charset="0"/>
              </a:rPr>
              <a:t> </a:t>
            </a:r>
            <a:r>
              <a:rPr lang="en-US" sz="2200" dirty="0" err="1">
                <a:latin typeface="UTM Avo" panose="02040603050506020204" pitchFamily="18" charset="0"/>
              </a:rPr>
              <a:t>bài</a:t>
            </a:r>
            <a:r>
              <a:rPr lang="en-US" sz="2200" dirty="0">
                <a:latin typeface="UTM Avo" panose="02040603050506020204" pitchFamily="18" charset="0"/>
              </a:rPr>
              <a:t> </a:t>
            </a:r>
            <a:r>
              <a:rPr lang="en-US" sz="2200" dirty="0" err="1">
                <a:latin typeface="UTM Avo" panose="02040603050506020204" pitchFamily="18" charset="0"/>
              </a:rPr>
              <a:t>thầy</a:t>
            </a:r>
            <a:r>
              <a:rPr lang="en-US" sz="2200" dirty="0">
                <a:latin typeface="UTM Avo" panose="02040603050506020204" pitchFamily="18" charset="0"/>
              </a:rPr>
              <a:t> </a:t>
            </a:r>
            <a:r>
              <a:rPr lang="en-US" sz="2200" dirty="0" err="1">
                <a:latin typeface="UTM Avo" panose="02040603050506020204" pitchFamily="18" charset="0"/>
              </a:rPr>
              <a:t>giáo</a:t>
            </a:r>
            <a:r>
              <a:rPr lang="en-US" sz="2200" dirty="0">
                <a:latin typeface="UTM Avo" panose="02040603050506020204" pitchFamily="18" charset="0"/>
              </a:rPr>
              <a:t> </a:t>
            </a:r>
            <a:r>
              <a:rPr lang="en-US" sz="2200" dirty="0" err="1">
                <a:latin typeface="UTM Avo" panose="02040603050506020204" pitchFamily="18" charset="0"/>
              </a:rPr>
              <a:t>vừa</a:t>
            </a:r>
            <a:r>
              <a:rPr lang="en-US" sz="2200" dirty="0">
                <a:latin typeface="UTM Avo" panose="02040603050506020204" pitchFamily="18" charset="0"/>
              </a:rPr>
              <a:t> </a:t>
            </a:r>
            <a:r>
              <a:rPr lang="en-US" sz="2200" dirty="0" err="1">
                <a:latin typeface="UTM Avo" panose="02040603050506020204" pitchFamily="18" charset="0"/>
              </a:rPr>
              <a:t>giảng</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thấy</a:t>
            </a:r>
            <a:r>
              <a:rPr lang="en-US" sz="2200" dirty="0">
                <a:latin typeface="UTM Avo" panose="02040603050506020204" pitchFamily="18" charset="0"/>
              </a:rPr>
              <a:t> </a:t>
            </a:r>
            <a:r>
              <a:rPr lang="en-US" sz="2200" dirty="0" err="1">
                <a:latin typeface="UTM Avo" panose="02040603050506020204" pitchFamily="18" charset="0"/>
              </a:rPr>
              <a:t>không</a:t>
            </a:r>
            <a:r>
              <a:rPr lang="en-US" sz="2200" dirty="0">
                <a:latin typeface="UTM Avo" panose="02040603050506020204" pitchFamily="18" charset="0"/>
              </a:rPr>
              <a:t> </a:t>
            </a:r>
            <a:r>
              <a:rPr lang="en-US" sz="2200" dirty="0" err="1">
                <a:latin typeface="UTM Avo" panose="02040603050506020204" pitchFamily="18" charset="0"/>
              </a:rPr>
              <a:t>hiểu</a:t>
            </a:r>
            <a:r>
              <a:rPr lang="en-US" sz="2200" dirty="0">
                <a:latin typeface="UTM Avo" panose="02040603050506020204" pitchFamily="18" charset="0"/>
              </a:rPr>
              <a:t> </a:t>
            </a:r>
            <a:r>
              <a:rPr lang="en-US" sz="2200" dirty="0" err="1">
                <a:latin typeface="UTM Avo" panose="02040603050506020204" pitchFamily="18" charset="0"/>
              </a:rPr>
              <a:t>một</a:t>
            </a:r>
            <a:r>
              <a:rPr lang="en-US" sz="2200" dirty="0">
                <a:latin typeface="UTM Avo" panose="02040603050506020204" pitchFamily="18" charset="0"/>
              </a:rPr>
              <a:t> </a:t>
            </a:r>
            <a:r>
              <a:rPr lang="en-US" sz="2200" dirty="0" err="1">
                <a:latin typeface="UTM Avo" panose="02040603050506020204" pitchFamily="18" charset="0"/>
              </a:rPr>
              <a:t>số</a:t>
            </a:r>
            <a:r>
              <a:rPr lang="en-US" sz="2200" dirty="0">
                <a:latin typeface="UTM Avo" panose="02040603050506020204" pitchFamily="18" charset="0"/>
              </a:rPr>
              <a:t> </a:t>
            </a:r>
            <a:r>
              <a:rPr lang="en-US" sz="2200" dirty="0" err="1">
                <a:latin typeface="UTM Avo" panose="02040603050506020204" pitchFamily="18" charset="0"/>
              </a:rPr>
              <a:t>nội</a:t>
            </a:r>
            <a:r>
              <a:rPr lang="en-US" sz="2200" dirty="0">
                <a:latin typeface="UTM Avo" panose="02040603050506020204" pitchFamily="18" charset="0"/>
              </a:rPr>
              <a:t> dung. Trong </a:t>
            </a:r>
            <a:r>
              <a:rPr lang="en-US" sz="2200" dirty="0" err="1">
                <a:latin typeface="UTM Avo" panose="02040603050506020204" pitchFamily="18" charset="0"/>
              </a:rPr>
              <a:t>giờ</a:t>
            </a:r>
            <a:r>
              <a:rPr lang="en-US" sz="2200" dirty="0">
                <a:latin typeface="UTM Avo" panose="02040603050506020204" pitchFamily="18" charset="0"/>
              </a:rPr>
              <a:t> </a:t>
            </a:r>
            <a:r>
              <a:rPr lang="en-US" sz="2200" dirty="0" err="1">
                <a:latin typeface="UTM Avo" panose="02040603050506020204" pitchFamily="18" charset="0"/>
              </a:rPr>
              <a:t>học</a:t>
            </a:r>
            <a:r>
              <a:rPr lang="en-US" sz="2200" dirty="0">
                <a:latin typeface="UTM Avo" panose="02040603050506020204" pitchFamily="18" charset="0"/>
              </a:rPr>
              <a:t>, Nhi </a:t>
            </a:r>
            <a:r>
              <a:rPr lang="en-US" sz="2200" dirty="0" err="1">
                <a:latin typeface="UTM Avo" panose="02040603050506020204" pitchFamily="18" charset="0"/>
              </a:rPr>
              <a:t>đã</a:t>
            </a:r>
            <a:r>
              <a:rPr lang="en-US" sz="2200" dirty="0">
                <a:latin typeface="UTM Avo" panose="02040603050506020204" pitchFamily="18" charset="0"/>
              </a:rPr>
              <a:t> </a:t>
            </a:r>
            <a:r>
              <a:rPr lang="en-US" sz="2200" dirty="0" err="1">
                <a:latin typeface="UTM Avo" panose="02040603050506020204" pitchFamily="18" charset="0"/>
              </a:rPr>
              <a:t>mất</a:t>
            </a:r>
            <a:r>
              <a:rPr lang="en-US" sz="2200" dirty="0">
                <a:latin typeface="UTM Avo" panose="02040603050506020204" pitchFamily="18" charset="0"/>
              </a:rPr>
              <a:t> </a:t>
            </a:r>
            <a:r>
              <a:rPr lang="en-US" sz="2200" dirty="0" err="1">
                <a:latin typeface="UTM Avo" panose="02040603050506020204" pitchFamily="18" charset="0"/>
              </a:rPr>
              <a:t>tập</a:t>
            </a:r>
            <a:r>
              <a:rPr lang="en-US" sz="2200" dirty="0">
                <a:latin typeface="UTM Avo" panose="02040603050506020204" pitchFamily="18" charset="0"/>
              </a:rPr>
              <a:t> </a:t>
            </a:r>
            <a:r>
              <a:rPr lang="en-US" sz="2200" dirty="0" err="1">
                <a:latin typeface="UTM Avo" panose="02040603050506020204" pitchFamily="18" charset="0"/>
              </a:rPr>
              <a:t>trung</a:t>
            </a:r>
            <a:r>
              <a:rPr lang="en-US" sz="2200" dirty="0">
                <a:latin typeface="UTM Avo" panose="02040603050506020204" pitchFamily="18" charset="0"/>
              </a:rPr>
              <a:t> </a:t>
            </a:r>
            <a:r>
              <a:rPr lang="en-US" sz="2200" dirty="0" err="1">
                <a:latin typeface="UTM Avo" panose="02040603050506020204" pitchFamily="18" charset="0"/>
              </a:rPr>
              <a:t>vì</a:t>
            </a:r>
            <a:r>
              <a:rPr lang="en-US" sz="2200" dirty="0">
                <a:latin typeface="UTM Avo" panose="02040603050506020204" pitchFamily="18" charset="0"/>
              </a:rPr>
              <a:t> </a:t>
            </a:r>
            <a:r>
              <a:rPr lang="en-US" sz="2200" dirty="0" err="1">
                <a:latin typeface="UTM Avo" panose="02040603050506020204" pitchFamily="18" charset="0"/>
              </a:rPr>
              <a:t>nghĩ</a:t>
            </a:r>
            <a:r>
              <a:rPr lang="en-US" sz="2200" dirty="0">
                <a:latin typeface="UTM Avo" panose="02040603050506020204" pitchFamily="18" charset="0"/>
              </a:rPr>
              <a:t> </a:t>
            </a:r>
            <a:r>
              <a:rPr lang="en-US" sz="2200" dirty="0" err="1">
                <a:latin typeface="UTM Avo" panose="02040603050506020204" pitchFamily="18" charset="0"/>
              </a:rPr>
              <a:t>đến</a:t>
            </a:r>
            <a:r>
              <a:rPr lang="en-US" sz="2200" dirty="0">
                <a:latin typeface="UTM Avo" panose="02040603050506020204" pitchFamily="18" charset="0"/>
              </a:rPr>
              <a:t> </a:t>
            </a:r>
            <a:r>
              <a:rPr lang="en-US" sz="2200" dirty="0" err="1">
                <a:latin typeface="UTM Avo" panose="02040603050506020204" pitchFamily="18" charset="0"/>
              </a:rPr>
              <a:t>chuyến</a:t>
            </a:r>
            <a:r>
              <a:rPr lang="en-US" sz="2200" dirty="0">
                <a:latin typeface="UTM Avo" panose="02040603050506020204" pitchFamily="18" charset="0"/>
              </a:rPr>
              <a:t> </a:t>
            </a:r>
            <a:r>
              <a:rPr lang="en-US" sz="2200" dirty="0" err="1">
                <a:latin typeface="UTM Avo" panose="02040603050506020204" pitchFamily="18" charset="0"/>
              </a:rPr>
              <a:t>đi</a:t>
            </a:r>
            <a:r>
              <a:rPr lang="en-US" sz="2200" dirty="0">
                <a:latin typeface="UTM Avo" panose="02040603050506020204" pitchFamily="18" charset="0"/>
              </a:rPr>
              <a:t> </a:t>
            </a:r>
            <a:r>
              <a:rPr lang="en-US" sz="2200" dirty="0" err="1">
                <a:latin typeface="UTM Avo" panose="02040603050506020204" pitchFamily="18" charset="0"/>
              </a:rPr>
              <a:t>chơi</a:t>
            </a:r>
            <a:r>
              <a:rPr lang="en-US" sz="2200" dirty="0">
                <a:latin typeface="UTM Avo" panose="02040603050506020204" pitchFamily="18" charset="0"/>
              </a:rPr>
              <a:t> </a:t>
            </a:r>
            <a:r>
              <a:rPr lang="en-US" sz="2200" dirty="0" err="1">
                <a:latin typeface="UTM Avo" panose="02040603050506020204" pitchFamily="18" charset="0"/>
              </a:rPr>
              <a:t>cùng</a:t>
            </a:r>
            <a:r>
              <a:rPr lang="en-US" sz="2200" dirty="0">
                <a:latin typeface="UTM Avo" panose="02040603050506020204" pitchFamily="18" charset="0"/>
              </a:rPr>
              <a:t> </a:t>
            </a:r>
            <a:r>
              <a:rPr lang="en-US" sz="2200" dirty="0" err="1">
                <a:latin typeface="UTM Avo" panose="02040603050506020204" pitchFamily="18" charset="0"/>
              </a:rPr>
              <a:t>gia</a:t>
            </a:r>
            <a:r>
              <a:rPr lang="en-US" sz="2200" dirty="0">
                <a:latin typeface="UTM Avo" panose="02040603050506020204" pitchFamily="18" charset="0"/>
              </a:rPr>
              <a:t> </a:t>
            </a:r>
            <a:r>
              <a:rPr lang="en-US" sz="2200" dirty="0" err="1">
                <a:latin typeface="UTM Avo" panose="02040603050506020204" pitchFamily="18" charset="0"/>
              </a:rPr>
              <a:t>đình</a:t>
            </a:r>
            <a:r>
              <a:rPr lang="en-US" sz="2200" dirty="0">
                <a:latin typeface="UTM Avo" panose="02040603050506020204" pitchFamily="18" charset="0"/>
              </a:rPr>
              <a:t> </a:t>
            </a:r>
            <a:r>
              <a:rPr lang="en-US" sz="2200" dirty="0" err="1">
                <a:latin typeface="UTM Avo" panose="02040603050506020204" pitchFamily="18" charset="0"/>
              </a:rPr>
              <a:t>tuần</a:t>
            </a:r>
            <a:r>
              <a:rPr lang="en-US" sz="2200" dirty="0">
                <a:latin typeface="UTM Avo" panose="02040603050506020204" pitchFamily="18" charset="0"/>
              </a:rPr>
              <a:t> </a:t>
            </a:r>
            <a:r>
              <a:rPr lang="en-US" sz="2200" dirty="0" err="1">
                <a:latin typeface="UTM Avo" panose="02040603050506020204" pitchFamily="18" charset="0"/>
              </a:rPr>
              <a:t>trước</a:t>
            </a:r>
            <a:r>
              <a:rPr lang="en-US" sz="2200" dirty="0">
                <a:latin typeface="UTM Avo" panose="02040603050506020204" pitchFamily="18" charset="0"/>
              </a:rPr>
              <a:t>. Nhi </a:t>
            </a:r>
            <a:r>
              <a:rPr lang="en-US" sz="2200" dirty="0" err="1">
                <a:latin typeface="UTM Avo" panose="02040603050506020204" pitchFamily="18" charset="0"/>
              </a:rPr>
              <a:t>băn</a:t>
            </a:r>
            <a:r>
              <a:rPr lang="en-US" sz="2200" dirty="0">
                <a:latin typeface="UTM Avo" panose="02040603050506020204" pitchFamily="18" charset="0"/>
              </a:rPr>
              <a:t> </a:t>
            </a:r>
            <a:r>
              <a:rPr lang="en-US" sz="2200" dirty="0" err="1">
                <a:latin typeface="UTM Avo" panose="02040603050506020204" pitchFamily="18" charset="0"/>
              </a:rPr>
              <a:t>khoăn</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suy</a:t>
            </a:r>
            <a:r>
              <a:rPr lang="en-US" sz="2200" dirty="0">
                <a:latin typeface="UTM Avo" panose="02040603050506020204" pitchFamily="18" charset="0"/>
              </a:rPr>
              <a:t> </a:t>
            </a:r>
            <a:r>
              <a:rPr lang="en-US" sz="2200" dirty="0" err="1">
                <a:latin typeface="UTM Avo" panose="02040603050506020204" pitchFamily="18" charset="0"/>
              </a:rPr>
              <a:t>nghĩ</a:t>
            </a:r>
            <a:r>
              <a:rPr lang="en-US" sz="2200" dirty="0">
                <a:latin typeface="UTM Avo" panose="02040603050506020204" pitchFamily="18" charset="0"/>
              </a:rPr>
              <a:t> </a:t>
            </a:r>
            <a:r>
              <a:rPr lang="en-US" sz="2200" dirty="0" err="1">
                <a:latin typeface="UTM Avo" panose="02040603050506020204" pitchFamily="18" charset="0"/>
              </a:rPr>
              <a:t>mình</a:t>
            </a:r>
            <a:r>
              <a:rPr lang="en-US" sz="2200" dirty="0">
                <a:latin typeface="UTM Avo" panose="02040603050506020204" pitchFamily="18" charset="0"/>
              </a:rPr>
              <a:t> </a:t>
            </a:r>
            <a:r>
              <a:rPr lang="en-US" sz="2200" dirty="0" err="1">
                <a:latin typeface="UTM Avo" panose="02040603050506020204" pitchFamily="18" charset="0"/>
              </a:rPr>
              <a:t>sẽ</a:t>
            </a:r>
            <a:r>
              <a:rPr lang="en-US" sz="2200" dirty="0">
                <a:latin typeface="UTM Avo" panose="02040603050506020204" pitchFamily="18" charset="0"/>
              </a:rPr>
              <a:t> </a:t>
            </a:r>
            <a:r>
              <a:rPr lang="en-US" sz="2200" dirty="0" err="1">
                <a:latin typeface="UTM Avo" panose="02040603050506020204" pitchFamily="18" charset="0"/>
              </a:rPr>
              <a:t>làm</a:t>
            </a:r>
            <a:r>
              <a:rPr lang="en-US" sz="2200" dirty="0">
                <a:latin typeface="UTM Avo" panose="02040603050506020204" pitchFamily="18" charset="0"/>
              </a:rPr>
              <a:t> </a:t>
            </a:r>
            <a:r>
              <a:rPr lang="en-US" sz="2200" dirty="0" err="1">
                <a:latin typeface="UTM Avo" panose="02040603050506020204" pitchFamily="18" charset="0"/>
              </a:rPr>
              <a:t>gì</a:t>
            </a:r>
            <a:r>
              <a:rPr lang="en-US" sz="2200" dirty="0">
                <a:latin typeface="UTM Avo" panose="02040603050506020204" pitchFamily="18" charset="0"/>
              </a:rPr>
              <a:t> </a:t>
            </a:r>
            <a:r>
              <a:rPr lang="en-US" sz="2200" dirty="0" err="1">
                <a:latin typeface="UTM Avo" panose="02040603050506020204" pitchFamily="18" charset="0"/>
              </a:rPr>
              <a:t>để</a:t>
            </a:r>
            <a:r>
              <a:rPr lang="en-US" sz="2200" dirty="0">
                <a:latin typeface="UTM Avo" panose="02040603050506020204" pitchFamily="18" charset="0"/>
              </a:rPr>
              <a:t> </a:t>
            </a:r>
            <a:r>
              <a:rPr lang="en-US" sz="2200" dirty="0" err="1">
                <a:latin typeface="UTM Avo" panose="02040603050506020204" pitchFamily="18" charset="0"/>
              </a:rPr>
              <a:t>hiểu</a:t>
            </a:r>
            <a:r>
              <a:rPr lang="en-US" sz="2200" dirty="0">
                <a:latin typeface="UTM Avo" panose="02040603050506020204" pitchFamily="18" charset="0"/>
              </a:rPr>
              <a:t> </a:t>
            </a:r>
            <a:r>
              <a:rPr lang="en-US" sz="2200" dirty="0" err="1">
                <a:latin typeface="UTM Avo" panose="02040603050506020204" pitchFamily="18" charset="0"/>
              </a:rPr>
              <a:t>kĩ</a:t>
            </a:r>
            <a:r>
              <a:rPr lang="en-US" sz="2200" dirty="0">
                <a:latin typeface="UTM Avo" panose="02040603050506020204" pitchFamily="18" charset="0"/>
              </a:rPr>
              <a:t> </a:t>
            </a:r>
            <a:r>
              <a:rPr lang="en-US" sz="2200" dirty="0" err="1">
                <a:latin typeface="UTM Avo" panose="02040603050506020204" pitchFamily="18" charset="0"/>
              </a:rPr>
              <a:t>bài</a:t>
            </a:r>
            <a:r>
              <a:rPr lang="en-US" sz="2200" dirty="0">
                <a:latin typeface="UTM Avo" panose="02040603050506020204" pitchFamily="18" charset="0"/>
              </a:rPr>
              <a:t> </a:t>
            </a:r>
            <a:r>
              <a:rPr lang="en-US" sz="2200" dirty="0" err="1">
                <a:latin typeface="UTM Avo" panose="02040603050506020204" pitchFamily="18" charset="0"/>
              </a:rPr>
              <a:t>hơn</a:t>
            </a:r>
            <a:r>
              <a:rPr lang="en-US" sz="2200" dirty="0">
                <a:latin typeface="UTM Avo" panose="02040603050506020204" pitchFamily="18" charset="0"/>
              </a:rPr>
              <a:t>: </a:t>
            </a:r>
            <a:r>
              <a:rPr lang="en-US" sz="2200" dirty="0" err="1">
                <a:latin typeface="UTM Avo" panose="02040603050506020204" pitchFamily="18" charset="0"/>
              </a:rPr>
              <a:t>sẽ</a:t>
            </a:r>
            <a:r>
              <a:rPr lang="en-US" sz="2200" dirty="0">
                <a:latin typeface="UTM Avo" panose="02040603050506020204" pitchFamily="18" charset="0"/>
              </a:rPr>
              <a:t> </a:t>
            </a:r>
            <a:r>
              <a:rPr lang="en-US" sz="2200" dirty="0" err="1">
                <a:latin typeface="UTM Avo" panose="02040603050506020204" pitchFamily="18" charset="0"/>
              </a:rPr>
              <a:t>hỏi</a:t>
            </a:r>
            <a:r>
              <a:rPr lang="en-US" sz="2200" dirty="0">
                <a:latin typeface="UTM Avo" panose="02040603050506020204" pitchFamily="18" charset="0"/>
              </a:rPr>
              <a:t> </a:t>
            </a:r>
            <a:r>
              <a:rPr lang="en-US" sz="2200" dirty="0" err="1">
                <a:latin typeface="UTM Avo" panose="02040603050506020204" pitchFamily="18" charset="0"/>
              </a:rPr>
              <a:t>thầy</a:t>
            </a:r>
            <a:r>
              <a:rPr lang="en-US" sz="2200" dirty="0">
                <a:latin typeface="UTM Avo" panose="02040603050506020204" pitchFamily="18" charset="0"/>
              </a:rPr>
              <a:t>, hay </a:t>
            </a:r>
            <a:r>
              <a:rPr lang="en-US" sz="2200" dirty="0" err="1">
                <a:latin typeface="UTM Avo" panose="02040603050506020204" pitchFamily="18" charset="0"/>
              </a:rPr>
              <a:t>về</a:t>
            </a:r>
            <a:r>
              <a:rPr lang="en-US" sz="2200" dirty="0">
                <a:latin typeface="UTM Avo" panose="02040603050506020204" pitchFamily="18" charset="0"/>
              </a:rPr>
              <a:t> </a:t>
            </a:r>
            <a:r>
              <a:rPr lang="en-US" sz="2200" dirty="0" err="1">
                <a:latin typeface="UTM Avo" panose="02040603050506020204" pitchFamily="18" charset="0"/>
              </a:rPr>
              <a:t>nhà</a:t>
            </a:r>
            <a:r>
              <a:rPr lang="en-US" sz="2200" dirty="0">
                <a:latin typeface="UTM Avo" panose="02040603050506020204" pitchFamily="18" charset="0"/>
              </a:rPr>
              <a:t> </a:t>
            </a:r>
            <a:r>
              <a:rPr lang="en-US" sz="2200" dirty="0" err="1">
                <a:latin typeface="UTM Avo" panose="02040603050506020204" pitchFamily="18" charset="0"/>
              </a:rPr>
              <a:t>hỏi</a:t>
            </a:r>
            <a:r>
              <a:rPr lang="en-US" sz="2200" dirty="0">
                <a:latin typeface="UTM Avo" panose="02040603050506020204" pitchFamily="18" charset="0"/>
              </a:rPr>
              <a:t> </a:t>
            </a:r>
            <a:r>
              <a:rPr lang="en-US" sz="2200" dirty="0" err="1">
                <a:latin typeface="UTM Avo" panose="02040603050506020204" pitchFamily="18" charset="0"/>
              </a:rPr>
              <a:t>mẹ</a:t>
            </a:r>
            <a:r>
              <a:rPr lang="en-US" sz="2200" dirty="0">
                <a:latin typeface="UTM Avo" panose="02040603050506020204" pitchFamily="18" charset="0"/>
              </a:rPr>
              <a:t>, hay </a:t>
            </a:r>
            <a:r>
              <a:rPr lang="en-US" sz="2200" dirty="0" err="1">
                <a:latin typeface="UTM Avo" panose="02040603050506020204" pitchFamily="18" charset="0"/>
              </a:rPr>
              <a:t>là</a:t>
            </a:r>
            <a:r>
              <a:rPr lang="en-US" sz="2200" dirty="0">
                <a:latin typeface="UTM Avo" panose="02040603050506020204" pitchFamily="18" charset="0"/>
              </a:rPr>
              <a:t> </a:t>
            </a:r>
            <a:r>
              <a:rPr lang="en-US" sz="2200" dirty="0" err="1">
                <a:latin typeface="UTM Avo" panose="02040603050506020204" pitchFamily="18" charset="0"/>
              </a:rPr>
              <a:t>hỏi</a:t>
            </a:r>
            <a:r>
              <a:rPr lang="en-US" sz="2200" dirty="0">
                <a:latin typeface="UTM Avo" panose="02040603050506020204" pitchFamily="18" charset="0"/>
              </a:rPr>
              <a:t> </a:t>
            </a:r>
            <a:r>
              <a:rPr lang="en-US" sz="2200" dirty="0" err="1">
                <a:latin typeface="UTM Avo" panose="02040603050506020204" pitchFamily="18" charset="0"/>
              </a:rPr>
              <a:t>bạn</a:t>
            </a:r>
            <a:r>
              <a:rPr lang="en-US" sz="2200" dirty="0">
                <a:latin typeface="UTM Avo" panose="02040603050506020204" pitchFamily="18" charset="0"/>
              </a:rPr>
              <a:t> Mai - </a:t>
            </a:r>
            <a:r>
              <a:rPr lang="en-US" sz="2200" dirty="0" err="1">
                <a:latin typeface="UTM Avo" panose="02040603050506020204" pitchFamily="18" charset="0"/>
              </a:rPr>
              <a:t>người</a:t>
            </a:r>
            <a:r>
              <a:rPr lang="en-US" sz="2200" dirty="0">
                <a:latin typeface="UTM Avo" panose="02040603050506020204" pitchFamily="18" charset="0"/>
              </a:rPr>
              <a:t> </a:t>
            </a:r>
            <a:r>
              <a:rPr lang="en-US" sz="2200" dirty="0" err="1">
                <a:latin typeface="UTM Avo" panose="02040603050506020204" pitchFamily="18" charset="0"/>
              </a:rPr>
              <a:t>học</a:t>
            </a:r>
            <a:r>
              <a:rPr lang="en-US" sz="2200" dirty="0">
                <a:latin typeface="UTM Avo" panose="02040603050506020204" pitchFamily="18" charset="0"/>
              </a:rPr>
              <a:t> </a:t>
            </a:r>
            <a:r>
              <a:rPr lang="en-US" sz="2200" dirty="0" err="1">
                <a:latin typeface="UTM Avo" panose="02040603050506020204" pitchFamily="18" charset="0"/>
              </a:rPr>
              <a:t>giỏi</a:t>
            </a:r>
            <a:r>
              <a:rPr lang="en-US" sz="2200" dirty="0">
                <a:latin typeface="UTM Avo" panose="02040603050506020204" pitchFamily="18" charset="0"/>
              </a:rPr>
              <a:t> </a:t>
            </a:r>
            <a:r>
              <a:rPr lang="en-US" sz="2200" dirty="0" err="1">
                <a:latin typeface="UTM Avo" panose="02040603050506020204" pitchFamily="18" charset="0"/>
              </a:rPr>
              <a:t>Toán</a:t>
            </a:r>
            <a:r>
              <a:rPr lang="en-US" sz="2200" dirty="0">
                <a:latin typeface="UTM Avo" panose="02040603050506020204" pitchFamily="18" charset="0"/>
              </a:rPr>
              <a:t> </a:t>
            </a:r>
            <a:r>
              <a:rPr lang="en-US" sz="2200" dirty="0" err="1">
                <a:latin typeface="UTM Avo" panose="02040603050506020204" pitchFamily="18" charset="0"/>
              </a:rPr>
              <a:t>nhất</a:t>
            </a:r>
            <a:r>
              <a:rPr lang="en-US" sz="2200" dirty="0">
                <a:latin typeface="UTM Avo" panose="02040603050506020204" pitchFamily="18" charset="0"/>
              </a:rPr>
              <a:t> </a:t>
            </a:r>
            <a:r>
              <a:rPr lang="en-US" sz="2200" dirty="0" err="1">
                <a:latin typeface="UTM Avo" panose="02040603050506020204" pitchFamily="18" charset="0"/>
              </a:rPr>
              <a:t>lớp</a:t>
            </a:r>
            <a:r>
              <a:rPr lang="en-US" sz="2200" dirty="0">
                <a:latin typeface="UTM Avo" panose="02040603050506020204" pitchFamily="18" charset="0"/>
              </a:rPr>
              <a:t>? </a:t>
            </a:r>
            <a:r>
              <a:rPr lang="en-US" sz="2200" dirty="0" err="1">
                <a:latin typeface="UTM Avo" panose="02040603050506020204" pitchFamily="18" charset="0"/>
              </a:rPr>
              <a:t>Suy</a:t>
            </a:r>
            <a:r>
              <a:rPr lang="en-US" sz="2200" dirty="0">
                <a:latin typeface="UTM Avo" panose="02040603050506020204" pitchFamily="18" charset="0"/>
              </a:rPr>
              <a:t> </a:t>
            </a:r>
            <a:r>
              <a:rPr lang="en-US" sz="2200" dirty="0" err="1">
                <a:latin typeface="UTM Avo" panose="02040603050506020204" pitchFamily="18" charset="0"/>
              </a:rPr>
              <a:t>nghĩ</a:t>
            </a:r>
            <a:r>
              <a:rPr lang="en-US" sz="2200" dirty="0">
                <a:latin typeface="UTM Avo" panose="02040603050506020204" pitchFamily="18" charset="0"/>
              </a:rPr>
              <a:t> </a:t>
            </a:r>
            <a:r>
              <a:rPr lang="en-US" sz="2200" dirty="0" err="1">
                <a:latin typeface="UTM Avo" panose="02040603050506020204" pitchFamily="18" charset="0"/>
              </a:rPr>
              <a:t>một</a:t>
            </a:r>
            <a:r>
              <a:rPr lang="en-US" sz="2200" dirty="0">
                <a:latin typeface="UTM Avo" panose="02040603050506020204" pitchFamily="18" charset="0"/>
              </a:rPr>
              <a:t> </a:t>
            </a:r>
            <a:r>
              <a:rPr lang="en-US" sz="2200" dirty="0" err="1">
                <a:latin typeface="UTM Avo" panose="02040603050506020204" pitchFamily="18" charset="0"/>
              </a:rPr>
              <a:t>lúc</a:t>
            </a:r>
            <a:r>
              <a:rPr lang="en-US" sz="2200" dirty="0">
                <a:latin typeface="UTM Avo" panose="02040603050506020204" pitchFamily="18" charset="0"/>
              </a:rPr>
              <a:t>, Nhi </a:t>
            </a:r>
            <a:r>
              <a:rPr lang="en-US" sz="2200" dirty="0" err="1">
                <a:latin typeface="UTM Avo" panose="02040603050506020204" pitchFamily="18" charset="0"/>
              </a:rPr>
              <a:t>quyết</a:t>
            </a:r>
            <a:r>
              <a:rPr lang="en-US" sz="2200" dirty="0">
                <a:latin typeface="UTM Avo" panose="02040603050506020204" pitchFamily="18" charset="0"/>
              </a:rPr>
              <a:t> </a:t>
            </a:r>
            <a:r>
              <a:rPr lang="en-US" sz="2200" dirty="0" err="1">
                <a:latin typeface="UTM Avo" panose="02040603050506020204" pitchFamily="18" charset="0"/>
              </a:rPr>
              <a:t>định</a:t>
            </a:r>
            <a:r>
              <a:rPr lang="en-US" sz="2200" dirty="0">
                <a:latin typeface="UTM Avo" panose="02040603050506020204" pitchFamily="18" charset="0"/>
              </a:rPr>
              <a:t> </a:t>
            </a:r>
            <a:r>
              <a:rPr lang="en-US" sz="2200" dirty="0" err="1">
                <a:latin typeface="UTM Avo" panose="02040603050506020204" pitchFamily="18" charset="0"/>
              </a:rPr>
              <a:t>cầm</a:t>
            </a:r>
            <a:r>
              <a:rPr lang="en-US" sz="2200" dirty="0">
                <a:latin typeface="UTM Avo" panose="02040603050506020204" pitchFamily="18" charset="0"/>
              </a:rPr>
              <a:t> </a:t>
            </a:r>
            <a:r>
              <a:rPr lang="en-US" sz="2200" dirty="0" err="1">
                <a:latin typeface="UTM Avo" panose="02040603050506020204" pitchFamily="18" charset="0"/>
              </a:rPr>
              <a:t>vở</a:t>
            </a:r>
            <a:r>
              <a:rPr lang="en-US" sz="2200" dirty="0">
                <a:latin typeface="UTM Avo" panose="02040603050506020204" pitchFamily="18" charset="0"/>
              </a:rPr>
              <a:t> </a:t>
            </a:r>
            <a:r>
              <a:rPr lang="en-US" sz="2200" dirty="0" err="1">
                <a:latin typeface="UTM Avo" panose="02040603050506020204" pitchFamily="18" charset="0"/>
              </a:rPr>
              <a:t>Toán</a:t>
            </a:r>
            <a:r>
              <a:rPr lang="en-US" sz="2200" dirty="0">
                <a:latin typeface="UTM Avo" panose="02040603050506020204" pitchFamily="18" charset="0"/>
              </a:rPr>
              <a:t> </a:t>
            </a:r>
            <a:r>
              <a:rPr lang="en-US" sz="2200" dirty="0" err="1">
                <a:latin typeface="UTM Avo" panose="02040603050506020204" pitchFamily="18" charset="0"/>
              </a:rPr>
              <a:t>đến</a:t>
            </a:r>
            <a:r>
              <a:rPr lang="en-US" sz="2200" dirty="0">
                <a:latin typeface="UTM Avo" panose="02040603050506020204" pitchFamily="18" charset="0"/>
              </a:rPr>
              <a:t> </a:t>
            </a:r>
            <a:r>
              <a:rPr lang="en-US" sz="2200" dirty="0" err="1">
                <a:latin typeface="UTM Avo" panose="02040603050506020204" pitchFamily="18" charset="0"/>
              </a:rPr>
              <a:t>gặp</a:t>
            </a:r>
            <a:r>
              <a:rPr lang="en-US" sz="2200" dirty="0">
                <a:latin typeface="UTM Avo" panose="02040603050506020204" pitchFamily="18" charset="0"/>
              </a:rPr>
              <a:t> Mai </a:t>
            </a:r>
            <a:r>
              <a:rPr lang="en-US" sz="2200" dirty="0" err="1">
                <a:latin typeface="UTM Avo" panose="02040603050506020204" pitchFamily="18" charset="0"/>
              </a:rPr>
              <a:t>để</a:t>
            </a:r>
            <a:r>
              <a:rPr lang="en-US" sz="2200" dirty="0">
                <a:latin typeface="UTM Avo" panose="02040603050506020204" pitchFamily="18" charset="0"/>
              </a:rPr>
              <a:t> </a:t>
            </a:r>
            <a:r>
              <a:rPr lang="en-US" sz="2200" dirty="0" err="1">
                <a:latin typeface="UTM Avo" panose="02040603050506020204" pitchFamily="18" charset="0"/>
              </a:rPr>
              <a:t>trao</a:t>
            </a:r>
            <a:r>
              <a:rPr lang="en-US" sz="2200" dirty="0">
                <a:latin typeface="UTM Avo" panose="02040603050506020204" pitchFamily="18" charset="0"/>
              </a:rPr>
              <a:t> </a:t>
            </a:r>
            <a:r>
              <a:rPr lang="en-US" sz="2200" dirty="0" err="1">
                <a:latin typeface="UTM Avo" panose="02040603050506020204" pitchFamily="18" charset="0"/>
              </a:rPr>
              <a:t>đổi</a:t>
            </a:r>
            <a:r>
              <a:rPr lang="en-US" sz="2200" dirty="0">
                <a:latin typeface="UTM Avo" panose="02040603050506020204" pitchFamily="18" charset="0"/>
              </a:rPr>
              <a:t> </a:t>
            </a:r>
            <a:r>
              <a:rPr lang="en-US" sz="2200" dirty="0" err="1">
                <a:latin typeface="UTM Avo" panose="02040603050506020204" pitchFamily="18" charset="0"/>
              </a:rPr>
              <a:t>về</a:t>
            </a:r>
            <a:r>
              <a:rPr lang="en-US" sz="2200" dirty="0">
                <a:latin typeface="UTM Avo" panose="02040603050506020204" pitchFamily="18" charset="0"/>
              </a:rPr>
              <a:t> </a:t>
            </a:r>
            <a:r>
              <a:rPr lang="en-US" sz="2200" dirty="0" err="1">
                <a:latin typeface="UTM Avo" panose="02040603050506020204" pitchFamily="18" charset="0"/>
              </a:rPr>
              <a:t>bài</a:t>
            </a:r>
            <a:r>
              <a:rPr lang="en-US" sz="2200" dirty="0">
                <a:latin typeface="UTM Avo" panose="02040603050506020204" pitchFamily="18" charset="0"/>
              </a:rPr>
              <a:t> </a:t>
            </a:r>
            <a:r>
              <a:rPr lang="en-US" sz="2200" dirty="0" err="1">
                <a:latin typeface="UTM Avo" panose="02040603050506020204" pitchFamily="18" charset="0"/>
              </a:rPr>
              <a:t>học</a:t>
            </a:r>
            <a:r>
              <a:rPr lang="en-US" sz="2200" dirty="0">
                <a:latin typeface="UTM Avo" panose="02040603050506020204" pitchFamily="18" charset="0"/>
              </a:rPr>
              <a:t>. </a:t>
            </a:r>
            <a:r>
              <a:rPr lang="en-US" sz="2200" dirty="0" err="1">
                <a:latin typeface="UTM Avo" panose="02040603050506020204" pitchFamily="18" charset="0"/>
              </a:rPr>
              <a:t>Nếu</a:t>
            </a:r>
            <a:r>
              <a:rPr lang="en-US" sz="2200" dirty="0">
                <a:latin typeface="UTM Avo" panose="02040603050506020204" pitchFamily="18" charset="0"/>
              </a:rPr>
              <a:t> </a:t>
            </a:r>
            <a:r>
              <a:rPr lang="en-US" sz="2200" dirty="0" err="1">
                <a:latin typeface="UTM Avo" panose="02040603050506020204" pitchFamily="18" charset="0"/>
              </a:rPr>
              <a:t>vẫn</a:t>
            </a:r>
            <a:r>
              <a:rPr lang="en-US" sz="2200" dirty="0">
                <a:latin typeface="UTM Avo" panose="02040603050506020204" pitchFamily="18" charset="0"/>
              </a:rPr>
              <a:t> </a:t>
            </a:r>
            <a:r>
              <a:rPr lang="en-US" sz="2200" dirty="0" err="1">
                <a:latin typeface="UTM Avo" panose="02040603050506020204" pitchFamily="18" charset="0"/>
              </a:rPr>
              <a:t>chưa</a:t>
            </a:r>
            <a:r>
              <a:rPr lang="en-US" sz="2200" dirty="0">
                <a:latin typeface="UTM Avo" panose="02040603050506020204" pitchFamily="18" charset="0"/>
              </a:rPr>
              <a:t> </a:t>
            </a:r>
            <a:r>
              <a:rPr lang="en-US" sz="2200" dirty="0" err="1">
                <a:latin typeface="UTM Avo" panose="02040603050506020204" pitchFamily="18" charset="0"/>
              </a:rPr>
              <a:t>hiểu</a:t>
            </a:r>
            <a:r>
              <a:rPr lang="en-US" sz="2200" dirty="0">
                <a:latin typeface="UTM Avo" panose="02040603050506020204" pitchFamily="18" charset="0"/>
              </a:rPr>
              <a:t>, Nhi </a:t>
            </a:r>
            <a:r>
              <a:rPr lang="en-US" sz="2200" dirty="0" err="1">
                <a:latin typeface="UTM Avo" panose="02040603050506020204" pitchFamily="18" charset="0"/>
              </a:rPr>
              <a:t>sẽ</a:t>
            </a:r>
            <a:r>
              <a:rPr lang="en-US" sz="2200" dirty="0">
                <a:latin typeface="UTM Avo" panose="02040603050506020204" pitchFamily="18" charset="0"/>
              </a:rPr>
              <a:t> </a:t>
            </a:r>
            <a:r>
              <a:rPr lang="en-US" sz="2200" dirty="0" err="1">
                <a:latin typeface="UTM Avo" panose="02040603050506020204" pitchFamily="18" charset="0"/>
              </a:rPr>
              <a:t>gặp</a:t>
            </a:r>
            <a:r>
              <a:rPr lang="en-US" sz="2200" dirty="0">
                <a:latin typeface="UTM Avo" panose="02040603050506020204" pitchFamily="18" charset="0"/>
              </a:rPr>
              <a:t> </a:t>
            </a:r>
            <a:r>
              <a:rPr lang="en-US" sz="2200" dirty="0" err="1">
                <a:latin typeface="UTM Avo" panose="02040603050506020204" pitchFamily="18" charset="0"/>
              </a:rPr>
              <a:t>thầy</a:t>
            </a:r>
            <a:r>
              <a:rPr lang="en-US" sz="2200" dirty="0">
                <a:latin typeface="UTM Avo" panose="02040603050506020204" pitchFamily="18" charset="0"/>
              </a:rPr>
              <a:t> </a:t>
            </a:r>
            <a:r>
              <a:rPr lang="en-US" sz="2200" dirty="0" err="1">
                <a:latin typeface="UTM Avo" panose="02040603050506020204" pitchFamily="18" charset="0"/>
              </a:rPr>
              <a:t>đề</a:t>
            </a:r>
            <a:r>
              <a:rPr lang="en-US" sz="2200" dirty="0">
                <a:latin typeface="UTM Avo" panose="02040603050506020204" pitchFamily="18" charset="0"/>
              </a:rPr>
              <a:t> </a:t>
            </a:r>
            <a:r>
              <a:rPr lang="en-US" sz="2200" dirty="0" err="1">
                <a:latin typeface="UTM Avo" panose="02040603050506020204" pitchFamily="18" charset="0"/>
              </a:rPr>
              <a:t>hỏi</a:t>
            </a:r>
            <a:r>
              <a:rPr lang="en-US" sz="2200" dirty="0">
                <a:latin typeface="UTM Avo" panose="02040603050506020204" pitchFamily="18" charset="0"/>
              </a:rPr>
              <a:t> </a:t>
            </a:r>
            <a:r>
              <a:rPr lang="en-US" sz="2200" dirty="0" err="1">
                <a:latin typeface="UTM Avo" panose="02040603050506020204" pitchFamily="18" charset="0"/>
              </a:rPr>
              <a:t>lại</a:t>
            </a:r>
            <a:r>
              <a:rPr lang="en-US" sz="2200" dirty="0">
                <a:latin typeface="UTM Avo" panose="02040603050506020204" pitchFamily="18" charset="0"/>
              </a:rPr>
              <a:t>.</a:t>
            </a:r>
            <a:endParaRPr sz="2200" dirty="0">
              <a:latin typeface="UTM Avo" panose="02040603050506020204" pitchFamily="18" charset="0"/>
            </a:endParaRPr>
          </a:p>
        </p:txBody>
      </p:sp>
      <p:sp>
        <p:nvSpPr>
          <p:cNvPr id="6" name="Google Shape;242;p9">
            <a:extLst>
              <a:ext uri="{FF2B5EF4-FFF2-40B4-BE49-F238E27FC236}">
                <a16:creationId xmlns:a16="http://schemas.microsoft.com/office/drawing/2014/main" id="{548961E6-70E3-0BAF-0E24-2E3B1903DDFB}"/>
              </a:ext>
            </a:extLst>
          </p:cNvPr>
          <p:cNvSpPr txBox="1"/>
          <p:nvPr/>
        </p:nvSpPr>
        <p:spPr>
          <a:xfrm>
            <a:off x="8321900" y="1099722"/>
            <a:ext cx="3870100" cy="800193"/>
          </a:xfrm>
          <a:prstGeom prst="rect">
            <a:avLst/>
          </a:prstGeom>
          <a:noFill/>
          <a:ln>
            <a:noFill/>
          </a:ln>
        </p:spPr>
        <p:txBody>
          <a:bodyPr spcFirstLastPara="1" wrap="square" lIns="60950" tIns="30467" rIns="60950" bIns="30467" anchor="t" anchorCtr="0">
            <a:spAutoFit/>
          </a:bodyPr>
          <a:lstStyle/>
          <a:p>
            <a:pPr algn="ctr"/>
            <a:r>
              <a:rPr lang="en-US" sz="2400" b="1" dirty="0" err="1">
                <a:latin typeface="UTM Avo" panose="02040603050506020204" pitchFamily="18" charset="0"/>
              </a:rPr>
              <a:t>Hoạt</a:t>
            </a:r>
            <a:r>
              <a:rPr lang="en-US" sz="2400" b="1" dirty="0">
                <a:latin typeface="UTM Avo" panose="02040603050506020204" pitchFamily="18" charset="0"/>
              </a:rPr>
              <a:t> </a:t>
            </a:r>
            <a:r>
              <a:rPr lang="en-US" sz="2400" b="1" dirty="0" err="1">
                <a:latin typeface="UTM Avo" panose="02040603050506020204" pitchFamily="18" charset="0"/>
              </a:rPr>
              <a:t>động</a:t>
            </a:r>
            <a:r>
              <a:rPr lang="en-US" sz="2400" b="1" dirty="0">
                <a:latin typeface="UTM Avo" panose="02040603050506020204" pitchFamily="18" charset="0"/>
              </a:rPr>
              <a:t> </a:t>
            </a:r>
            <a:r>
              <a:rPr lang="en-US" sz="2400" b="1" dirty="0" err="1">
                <a:latin typeface="UTM Avo" panose="02040603050506020204" pitchFamily="18" charset="0"/>
              </a:rPr>
              <a:t>nhóm</a:t>
            </a:r>
            <a:r>
              <a:rPr lang="en-US" sz="2400" b="1" dirty="0">
                <a:latin typeface="UTM Avo" panose="02040603050506020204" pitchFamily="18" charset="0"/>
              </a:rPr>
              <a:t> </a:t>
            </a:r>
            <a:r>
              <a:rPr lang="en-US" sz="2400" b="1" dirty="0" err="1">
                <a:latin typeface="UTM Avo" panose="02040603050506020204" pitchFamily="18" charset="0"/>
              </a:rPr>
              <a:t>thảo</a:t>
            </a:r>
            <a:r>
              <a:rPr lang="en-US" sz="2400" b="1" dirty="0">
                <a:latin typeface="UTM Avo" panose="02040603050506020204" pitchFamily="18" charset="0"/>
              </a:rPr>
              <a:t> </a:t>
            </a:r>
            <a:r>
              <a:rPr lang="en-US" sz="2400" b="1" dirty="0" err="1">
                <a:latin typeface="UTM Avo" panose="02040603050506020204" pitchFamily="18" charset="0"/>
              </a:rPr>
              <a:t>luận</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tình</a:t>
            </a:r>
            <a:r>
              <a:rPr lang="en-US" sz="2400" b="1" dirty="0">
                <a:latin typeface="UTM Avo" panose="02040603050506020204" pitchFamily="18" charset="0"/>
              </a:rPr>
              <a:t> </a:t>
            </a:r>
            <a:r>
              <a:rPr lang="en-US" sz="2400" b="1" dirty="0" err="1">
                <a:latin typeface="UTM Avo" panose="02040603050506020204" pitchFamily="18" charset="0"/>
              </a:rPr>
              <a:t>huống</a:t>
            </a:r>
            <a:r>
              <a:rPr lang="en-US" sz="2400" b="1" dirty="0">
                <a:latin typeface="UTM Avo" panose="02040603050506020204" pitchFamily="18" charset="0"/>
              </a:rPr>
              <a:t> </a:t>
            </a:r>
            <a:endParaRPr sz="2400" b="1" dirty="0">
              <a:latin typeface="UTM Avo" panose="02040603050506020204" pitchFamily="18" charset="0"/>
            </a:endParaRPr>
          </a:p>
        </p:txBody>
      </p:sp>
    </p:spTree>
    <p:extLst>
      <p:ext uri="{BB962C8B-B14F-4D97-AF65-F5344CB8AC3E}">
        <p14:creationId xmlns:p14="http://schemas.microsoft.com/office/powerpoint/2010/main" val="1323606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pic>
        <p:nvPicPr>
          <p:cNvPr id="2" name="Google Shape;251;p10">
            <a:extLst>
              <a:ext uri="{FF2B5EF4-FFF2-40B4-BE49-F238E27FC236}">
                <a16:creationId xmlns:a16="http://schemas.microsoft.com/office/drawing/2014/main" id="{6F0EEA32-B780-EFA1-6D74-B901EFF7F2EF}"/>
              </a:ext>
            </a:extLst>
          </p:cNvPr>
          <p:cNvPicPr preferRelativeResize="0"/>
          <p:nvPr/>
        </p:nvPicPr>
        <p:blipFill rotWithShape="1">
          <a:blip r:embed="rId4">
            <a:alphaModFix/>
          </a:blip>
          <a:srcRect/>
          <a:stretch/>
        </p:blipFill>
        <p:spPr>
          <a:xfrm rot="-4997220">
            <a:off x="-300208" y="4145813"/>
            <a:ext cx="1120933" cy="1031258"/>
          </a:xfrm>
          <a:prstGeom prst="rect">
            <a:avLst/>
          </a:prstGeom>
          <a:noFill/>
          <a:ln>
            <a:noFill/>
          </a:ln>
        </p:spPr>
      </p:pic>
      <p:pic>
        <p:nvPicPr>
          <p:cNvPr id="3" name="Google Shape;253;p10">
            <a:extLst>
              <a:ext uri="{FF2B5EF4-FFF2-40B4-BE49-F238E27FC236}">
                <a16:creationId xmlns:a16="http://schemas.microsoft.com/office/drawing/2014/main" id="{1C31F71D-FB46-A518-3A9D-4177499C7E29}"/>
              </a:ext>
            </a:extLst>
          </p:cNvPr>
          <p:cNvPicPr preferRelativeResize="0"/>
          <p:nvPr/>
        </p:nvPicPr>
        <p:blipFill rotWithShape="1">
          <a:blip r:embed="rId5">
            <a:alphaModFix/>
          </a:blip>
          <a:srcRect/>
          <a:stretch/>
        </p:blipFill>
        <p:spPr>
          <a:xfrm rot="-1178649">
            <a:off x="-792204" y="4942542"/>
            <a:ext cx="2772964" cy="2415945"/>
          </a:xfrm>
          <a:prstGeom prst="rect">
            <a:avLst/>
          </a:prstGeom>
          <a:noFill/>
          <a:ln>
            <a:noFill/>
          </a:ln>
        </p:spPr>
      </p:pic>
      <p:pic>
        <p:nvPicPr>
          <p:cNvPr id="4" name="Google Shape;254;p10">
            <a:extLst>
              <a:ext uri="{FF2B5EF4-FFF2-40B4-BE49-F238E27FC236}">
                <a16:creationId xmlns:a16="http://schemas.microsoft.com/office/drawing/2014/main" id="{E83B8602-4737-64FC-E667-B75075CAD506}"/>
              </a:ext>
            </a:extLst>
          </p:cNvPr>
          <p:cNvPicPr preferRelativeResize="0"/>
          <p:nvPr/>
        </p:nvPicPr>
        <p:blipFill rotWithShape="1">
          <a:blip r:embed="rId6">
            <a:alphaModFix/>
          </a:blip>
          <a:srcRect/>
          <a:stretch/>
        </p:blipFill>
        <p:spPr>
          <a:xfrm rot="-8215515">
            <a:off x="1516545" y="5232575"/>
            <a:ext cx="815411" cy="746101"/>
          </a:xfrm>
          <a:prstGeom prst="rect">
            <a:avLst/>
          </a:prstGeom>
          <a:noFill/>
          <a:ln>
            <a:noFill/>
          </a:ln>
        </p:spPr>
      </p:pic>
      <p:sp>
        <p:nvSpPr>
          <p:cNvPr id="6" name="Google Shape;256;p10">
            <a:extLst>
              <a:ext uri="{FF2B5EF4-FFF2-40B4-BE49-F238E27FC236}">
                <a16:creationId xmlns:a16="http://schemas.microsoft.com/office/drawing/2014/main" id="{5FC8562B-5808-F165-7580-A1CE21777B0D}"/>
              </a:ext>
            </a:extLst>
          </p:cNvPr>
          <p:cNvSpPr txBox="1"/>
          <p:nvPr/>
        </p:nvSpPr>
        <p:spPr>
          <a:xfrm>
            <a:off x="2732314" y="2755477"/>
            <a:ext cx="9220200" cy="2277520"/>
          </a:xfrm>
          <a:prstGeom prst="rect">
            <a:avLst/>
          </a:prstGeom>
          <a:noFill/>
          <a:ln>
            <a:noFill/>
          </a:ln>
        </p:spPr>
        <p:txBody>
          <a:bodyPr spcFirstLastPara="1" wrap="square" lIns="60950" tIns="30467" rIns="60950" bIns="30467" anchor="t" anchorCtr="0">
            <a:spAutoFit/>
          </a:bodyPr>
          <a:lstStyle/>
          <a:p>
            <a:pPr marL="381019" indent="-381019" algn="just">
              <a:lnSpc>
                <a:spcPct val="150000"/>
              </a:lnSpc>
              <a:buSzPct val="100000"/>
              <a:buFont typeface="Arial"/>
              <a:buChar char="•"/>
            </a:pPr>
            <a:r>
              <a:rPr lang="en-US" sz="2400" dirty="0" err="1">
                <a:latin typeface="UTM Avo" panose="02040603050506020204" pitchFamily="18" charset="0"/>
              </a:rPr>
              <a:t>Hãy</a:t>
            </a:r>
            <a:r>
              <a:rPr lang="en-US" sz="2400" dirty="0">
                <a:latin typeface="UTM Avo" panose="02040603050506020204" pitchFamily="18" charset="0"/>
              </a:rPr>
              <a:t> </a:t>
            </a:r>
            <a:r>
              <a:rPr lang="en-US" sz="2400" dirty="0" err="1">
                <a:latin typeface="UTM Avo" panose="02040603050506020204" pitchFamily="18" charset="0"/>
              </a:rPr>
              <a:t>chỉ</a:t>
            </a:r>
            <a:r>
              <a:rPr lang="en-US" sz="2400" dirty="0">
                <a:latin typeface="UTM Avo" panose="02040603050506020204" pitchFamily="18" charset="0"/>
              </a:rPr>
              <a:t> </a:t>
            </a:r>
            <a:r>
              <a:rPr lang="en-US" sz="2400" dirty="0" err="1">
                <a:latin typeface="UTM Avo" panose="02040603050506020204" pitchFamily="18" charset="0"/>
              </a:rPr>
              <a:t>ra</a:t>
            </a:r>
            <a:r>
              <a:rPr lang="en-US" sz="2400" dirty="0">
                <a:latin typeface="UTM Avo" panose="02040603050506020204" pitchFamily="18" charset="0"/>
              </a:rPr>
              <a:t> </a:t>
            </a:r>
            <a:r>
              <a:rPr lang="en-US" sz="2400" dirty="0" err="1">
                <a:latin typeface="UTM Avo" panose="02040603050506020204" pitchFamily="18" charset="0"/>
              </a:rPr>
              <a:t>khó</a:t>
            </a:r>
            <a:r>
              <a:rPr lang="en-US" sz="2400" dirty="0">
                <a:latin typeface="UTM Avo" panose="02040603050506020204" pitchFamily="18" charset="0"/>
              </a:rPr>
              <a:t> </a:t>
            </a:r>
            <a:r>
              <a:rPr lang="en-US" sz="2400" dirty="0" err="1">
                <a:latin typeface="UTM Avo" panose="02040603050506020204" pitchFamily="18" charset="0"/>
              </a:rPr>
              <a:t>khăn</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Nhi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cách</a:t>
            </a:r>
            <a:r>
              <a:rPr lang="en-US" sz="2400" dirty="0">
                <a:latin typeface="UTM Avo" panose="02040603050506020204" pitchFamily="18" charset="0"/>
              </a:rPr>
              <a:t> </a:t>
            </a:r>
            <a:r>
              <a:rPr lang="en-US" sz="2400" dirty="0" err="1">
                <a:latin typeface="UTM Avo" panose="02040603050506020204" pitchFamily="18" charset="0"/>
              </a:rPr>
              <a:t>mà</a:t>
            </a:r>
            <a:r>
              <a:rPr lang="en-US" sz="2400" dirty="0">
                <a:latin typeface="UTM Avo" panose="02040603050506020204" pitchFamily="18" charset="0"/>
              </a:rPr>
              <a:t> Nhi </a:t>
            </a:r>
            <a:r>
              <a:rPr lang="en-US" sz="2400" dirty="0" err="1">
                <a:latin typeface="UTM Avo" panose="02040603050506020204" pitchFamily="18" charset="0"/>
              </a:rPr>
              <a:t>đã</a:t>
            </a:r>
            <a:r>
              <a:rPr lang="en-US" sz="2400" dirty="0">
                <a:latin typeface="UTM Avo" panose="02040603050506020204" pitchFamily="18" charset="0"/>
              </a:rPr>
              <a:t> </a:t>
            </a:r>
            <a:r>
              <a:rPr lang="en-US" sz="2400" dirty="0" err="1">
                <a:latin typeface="UTM Avo" panose="02040603050506020204" pitchFamily="18" charset="0"/>
              </a:rPr>
              <a:t>làm</a:t>
            </a:r>
            <a:r>
              <a:rPr lang="en-US" sz="2400" dirty="0">
                <a:latin typeface="UTM Avo" panose="02040603050506020204" pitchFamily="18" charset="0"/>
              </a:rPr>
              <a:t> </a:t>
            </a:r>
            <a:r>
              <a:rPr lang="en-US" sz="2400" dirty="0" err="1">
                <a:latin typeface="UTM Avo" panose="02040603050506020204" pitchFamily="18" charset="0"/>
              </a:rPr>
              <a:t>để</a:t>
            </a:r>
            <a:r>
              <a:rPr lang="en-US" sz="2400" dirty="0">
                <a:latin typeface="UTM Avo" panose="02040603050506020204" pitchFamily="18" charset="0"/>
              </a:rPr>
              <a:t> </a:t>
            </a:r>
            <a:r>
              <a:rPr lang="en-US" sz="2400" dirty="0" err="1">
                <a:latin typeface="UTM Avo" panose="02040603050506020204" pitchFamily="18" charset="0"/>
              </a:rPr>
              <a:t>vượt</a:t>
            </a:r>
            <a:r>
              <a:rPr lang="en-US" sz="2400" dirty="0">
                <a:latin typeface="UTM Avo" panose="02040603050506020204" pitchFamily="18" charset="0"/>
              </a:rPr>
              <a:t> qua </a:t>
            </a:r>
            <a:r>
              <a:rPr lang="en-US" sz="2400" dirty="0" err="1">
                <a:latin typeface="UTM Avo" panose="02040603050506020204" pitchFamily="18" charset="0"/>
              </a:rPr>
              <a:t>khó</a:t>
            </a:r>
            <a:r>
              <a:rPr lang="en-US" sz="2400" dirty="0">
                <a:latin typeface="UTM Avo" panose="02040603050506020204" pitchFamily="18" charset="0"/>
              </a:rPr>
              <a:t> </a:t>
            </a:r>
            <a:r>
              <a:rPr lang="en-US" sz="2400" dirty="0" err="1">
                <a:latin typeface="UTM Avo" panose="02040603050506020204" pitchFamily="18" charset="0"/>
              </a:rPr>
              <a:t>khăn</a:t>
            </a:r>
            <a:r>
              <a:rPr lang="en-US" sz="2400" dirty="0">
                <a:latin typeface="UTM Avo" panose="02040603050506020204" pitchFamily="18" charset="0"/>
              </a:rPr>
              <a:t>. </a:t>
            </a:r>
            <a:endParaRPr sz="2400" dirty="0">
              <a:latin typeface="UTM Avo" panose="02040603050506020204" pitchFamily="18" charset="0"/>
            </a:endParaRPr>
          </a:p>
          <a:p>
            <a:pPr marL="381019" indent="-381019" algn="just">
              <a:lnSpc>
                <a:spcPct val="150000"/>
              </a:lnSpc>
              <a:buSzPct val="100000"/>
              <a:buFont typeface="Arial"/>
              <a:buChar char="•"/>
            </a:pPr>
            <a:r>
              <a:rPr lang="en-US" sz="2400" dirty="0">
                <a:latin typeface="UTM Avo" panose="02040603050506020204" pitchFamily="18" charset="0"/>
              </a:rPr>
              <a:t>Chia </a:t>
            </a:r>
            <a:r>
              <a:rPr lang="en-US" sz="2400" dirty="0" err="1">
                <a:latin typeface="UTM Avo" panose="02040603050506020204" pitchFamily="18" charset="0"/>
              </a:rPr>
              <a:t>sẻ</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bước</a:t>
            </a:r>
            <a:r>
              <a:rPr lang="en-US" sz="2400" dirty="0">
                <a:latin typeface="UTM Avo" panose="02040603050506020204" pitchFamily="18" charset="0"/>
              </a:rPr>
              <a:t> </a:t>
            </a:r>
            <a:r>
              <a:rPr lang="en-US" sz="2400" dirty="0" err="1">
                <a:latin typeface="UTM Avo" panose="02040603050506020204" pitchFamily="18" charset="0"/>
              </a:rPr>
              <a:t>em</a:t>
            </a:r>
            <a:r>
              <a:rPr lang="en-US" sz="2400" dirty="0">
                <a:latin typeface="UTM Avo" panose="02040603050506020204" pitchFamily="18" charset="0"/>
              </a:rPr>
              <a:t> </a:t>
            </a:r>
            <a:r>
              <a:rPr lang="en-US" sz="2400" dirty="0" err="1">
                <a:latin typeface="UTM Avo" panose="02040603050506020204" pitchFamily="18" charset="0"/>
              </a:rPr>
              <a:t>đã</a:t>
            </a:r>
            <a:r>
              <a:rPr lang="en-US" sz="2400" dirty="0">
                <a:latin typeface="UTM Avo" panose="02040603050506020204" pitchFamily="18" charset="0"/>
              </a:rPr>
              <a:t> </a:t>
            </a:r>
            <a:r>
              <a:rPr lang="en-US" sz="2400" dirty="0" err="1">
                <a:latin typeface="UTM Avo" panose="02040603050506020204" pitchFamily="18" charset="0"/>
              </a:rPr>
              <a:t>thực</a:t>
            </a:r>
            <a:r>
              <a:rPr lang="en-US" sz="2400" dirty="0">
                <a:latin typeface="UTM Avo" panose="02040603050506020204" pitchFamily="18" charset="0"/>
              </a:rPr>
              <a:t> </a:t>
            </a:r>
            <a:r>
              <a:rPr lang="en-US" sz="2400" dirty="0" err="1">
                <a:latin typeface="UTM Avo" panose="02040603050506020204" pitchFamily="18" charset="0"/>
              </a:rPr>
              <a:t>hiện</a:t>
            </a:r>
            <a:r>
              <a:rPr lang="en-US" sz="2400" dirty="0">
                <a:latin typeface="UTM Avo" panose="02040603050506020204" pitchFamily="18" charset="0"/>
              </a:rPr>
              <a:t> </a:t>
            </a:r>
            <a:r>
              <a:rPr lang="en-US" sz="2400" dirty="0" err="1">
                <a:latin typeface="UTM Avo" panose="02040603050506020204" pitchFamily="18" charset="0"/>
              </a:rPr>
              <a:t>để</a:t>
            </a:r>
            <a:r>
              <a:rPr lang="en-US" sz="2400" dirty="0">
                <a:latin typeface="UTM Avo" panose="02040603050506020204" pitchFamily="18" charset="0"/>
              </a:rPr>
              <a:t> </a:t>
            </a:r>
            <a:r>
              <a:rPr lang="en-US" sz="2400" dirty="0" err="1">
                <a:latin typeface="UTM Avo" panose="02040603050506020204" pitchFamily="18" charset="0"/>
              </a:rPr>
              <a:t>vượt</a:t>
            </a:r>
            <a:r>
              <a:rPr lang="en-US" sz="2400" dirty="0">
                <a:latin typeface="UTM Avo" panose="02040603050506020204" pitchFamily="18" charset="0"/>
              </a:rPr>
              <a:t> qua </a:t>
            </a:r>
            <a:r>
              <a:rPr lang="en-US" sz="2400" dirty="0" err="1">
                <a:latin typeface="UTM Avo" panose="02040603050506020204" pitchFamily="18" charset="0"/>
              </a:rPr>
              <a:t>khó</a:t>
            </a:r>
            <a:r>
              <a:rPr lang="en-US" sz="2400" dirty="0">
                <a:latin typeface="UTM Avo" panose="02040603050506020204" pitchFamily="18" charset="0"/>
              </a:rPr>
              <a:t> </a:t>
            </a:r>
            <a:r>
              <a:rPr lang="en-US" sz="2400" dirty="0" err="1">
                <a:latin typeface="UTM Avo" panose="02040603050506020204" pitchFamily="18" charset="0"/>
              </a:rPr>
              <a:t>khăn</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một</a:t>
            </a:r>
            <a:r>
              <a:rPr lang="en-US" sz="2400" dirty="0">
                <a:latin typeface="UTM Avo" panose="02040603050506020204" pitchFamily="18" charset="0"/>
              </a:rPr>
              <a:t> </a:t>
            </a:r>
            <a:r>
              <a:rPr lang="en-US" sz="2400" dirty="0" err="1">
                <a:latin typeface="UTM Avo" panose="02040603050506020204" pitchFamily="18" charset="0"/>
              </a:rPr>
              <a:t>tình</a:t>
            </a:r>
            <a:r>
              <a:rPr lang="en-US" sz="2400" dirty="0">
                <a:latin typeface="UTM Avo" panose="02040603050506020204" pitchFamily="18" charset="0"/>
              </a:rPr>
              <a:t> </a:t>
            </a:r>
            <a:r>
              <a:rPr lang="en-US" sz="2400" dirty="0" err="1">
                <a:latin typeface="UTM Avo" panose="02040603050506020204" pitchFamily="18" charset="0"/>
              </a:rPr>
              <a:t>huống</a:t>
            </a:r>
            <a:r>
              <a:rPr lang="en-US" sz="2400" dirty="0">
                <a:latin typeface="UTM Avo" panose="02040603050506020204" pitchFamily="18" charset="0"/>
              </a:rPr>
              <a:t> </a:t>
            </a:r>
            <a:r>
              <a:rPr lang="en-US" sz="2400" dirty="0" err="1">
                <a:latin typeface="UTM Avo" panose="02040603050506020204" pitchFamily="18" charset="0"/>
              </a:rPr>
              <a:t>cụ</a:t>
            </a:r>
            <a:r>
              <a:rPr lang="en-US" sz="2400" dirty="0">
                <a:latin typeface="UTM Avo" panose="02040603050506020204" pitchFamily="18" charset="0"/>
              </a:rPr>
              <a:t> </a:t>
            </a:r>
            <a:r>
              <a:rPr lang="en-US" sz="2400" dirty="0" err="1">
                <a:latin typeface="UTM Avo" panose="02040603050506020204" pitchFamily="18" charset="0"/>
              </a:rPr>
              <a:t>thể</a:t>
            </a:r>
            <a:r>
              <a:rPr lang="en-US" sz="2400" dirty="0">
                <a:latin typeface="UTM Avo" panose="02040603050506020204" pitchFamily="18" charset="0"/>
              </a:rPr>
              <a:t>. </a:t>
            </a:r>
            <a:endParaRPr sz="2400" dirty="0">
              <a:latin typeface="UTM Avo" panose="02040603050506020204" pitchFamily="18" charset="0"/>
            </a:endParaRPr>
          </a:p>
        </p:txBody>
      </p:sp>
      <p:pic>
        <p:nvPicPr>
          <p:cNvPr id="12" name="Google Shape;257;p10">
            <a:extLst>
              <a:ext uri="{FF2B5EF4-FFF2-40B4-BE49-F238E27FC236}">
                <a16:creationId xmlns:a16="http://schemas.microsoft.com/office/drawing/2014/main" id="{3017E437-C0DD-F3BE-8BEE-036A78320E23}"/>
              </a:ext>
            </a:extLst>
          </p:cNvPr>
          <p:cNvPicPr preferRelativeResize="0"/>
          <p:nvPr/>
        </p:nvPicPr>
        <p:blipFill rotWithShape="1">
          <a:blip r:embed="rId7">
            <a:alphaModFix/>
          </a:blip>
          <a:srcRect b="3215"/>
          <a:stretch/>
        </p:blipFill>
        <p:spPr>
          <a:xfrm flipH="1">
            <a:off x="1533376" y="1974083"/>
            <a:ext cx="1222587" cy="4643120"/>
          </a:xfrm>
          <a:prstGeom prst="rect">
            <a:avLst/>
          </a:prstGeom>
          <a:noFill/>
          <a:ln>
            <a:noFill/>
          </a:ln>
        </p:spPr>
      </p:pic>
      <p:sp>
        <p:nvSpPr>
          <p:cNvPr id="13" name="Google Shape;258;p10">
            <a:extLst>
              <a:ext uri="{FF2B5EF4-FFF2-40B4-BE49-F238E27FC236}">
                <a16:creationId xmlns:a16="http://schemas.microsoft.com/office/drawing/2014/main" id="{AE3AA3A4-9EA8-8A6F-B01A-BCE1D9420D29}"/>
              </a:ext>
            </a:extLst>
          </p:cNvPr>
          <p:cNvSpPr txBox="1"/>
          <p:nvPr/>
        </p:nvSpPr>
        <p:spPr>
          <a:xfrm>
            <a:off x="5644500" y="1673439"/>
            <a:ext cx="4738800" cy="923303"/>
          </a:xfrm>
          <a:prstGeom prst="rect">
            <a:avLst/>
          </a:prstGeom>
          <a:noFill/>
          <a:ln>
            <a:noFill/>
          </a:ln>
        </p:spPr>
        <p:txBody>
          <a:bodyPr spcFirstLastPara="1" wrap="square" lIns="60950" tIns="30467" rIns="60950" bIns="30467" anchor="t" anchorCtr="0">
            <a:spAutoFit/>
          </a:bodyPr>
          <a:lstStyle/>
          <a:p>
            <a:pPr algn="ctr"/>
            <a:r>
              <a:rPr lang="en-US" sz="2800" b="1" dirty="0" err="1">
                <a:latin typeface="UTM Avo" panose="02040603050506020204" pitchFamily="18" charset="0"/>
              </a:rPr>
              <a:t>Hoạt</a:t>
            </a:r>
            <a:r>
              <a:rPr lang="en-US" sz="2800" b="1" dirty="0">
                <a:latin typeface="UTM Avo" panose="02040603050506020204" pitchFamily="18" charset="0"/>
              </a:rPr>
              <a:t> </a:t>
            </a:r>
            <a:r>
              <a:rPr lang="en-US" sz="2800" b="1" dirty="0" err="1">
                <a:latin typeface="UTM Avo" panose="02040603050506020204" pitchFamily="18" charset="0"/>
              </a:rPr>
              <a:t>động</a:t>
            </a:r>
            <a:r>
              <a:rPr lang="en-US" sz="2800" b="1" dirty="0">
                <a:latin typeface="UTM Avo" panose="02040603050506020204" pitchFamily="18" charset="0"/>
              </a:rPr>
              <a:t> </a:t>
            </a:r>
            <a:r>
              <a:rPr lang="en-US" sz="2800" b="1" dirty="0" err="1">
                <a:latin typeface="UTM Avo" panose="02040603050506020204" pitchFamily="18" charset="0"/>
              </a:rPr>
              <a:t>nhóm</a:t>
            </a:r>
            <a:r>
              <a:rPr lang="en-US" sz="2800" b="1" dirty="0">
                <a:latin typeface="UTM Avo" panose="02040603050506020204" pitchFamily="18" charset="0"/>
              </a:rPr>
              <a:t> </a:t>
            </a:r>
            <a:r>
              <a:rPr lang="en-US" sz="2800" b="1" dirty="0" err="1">
                <a:latin typeface="UTM Avo" panose="02040603050506020204" pitchFamily="18" charset="0"/>
              </a:rPr>
              <a:t>thảo</a:t>
            </a:r>
            <a:r>
              <a:rPr lang="en-US" sz="2800" b="1" dirty="0">
                <a:latin typeface="UTM Avo" panose="02040603050506020204" pitchFamily="18" charset="0"/>
              </a:rPr>
              <a:t> </a:t>
            </a:r>
            <a:r>
              <a:rPr lang="en-US" sz="2800" b="1" dirty="0" err="1">
                <a:latin typeface="UTM Avo" panose="02040603050506020204" pitchFamily="18" charset="0"/>
              </a:rPr>
              <a:t>luận</a:t>
            </a:r>
            <a:r>
              <a:rPr lang="en-US" sz="2800" b="1" dirty="0">
                <a:latin typeface="UTM Avo" panose="02040603050506020204" pitchFamily="18" charset="0"/>
              </a:rPr>
              <a:t> </a:t>
            </a:r>
            <a:r>
              <a:rPr lang="en-US" sz="2800" b="1" dirty="0" err="1">
                <a:latin typeface="UTM Avo" panose="02040603050506020204" pitchFamily="18" charset="0"/>
              </a:rPr>
              <a:t>về</a:t>
            </a:r>
            <a:r>
              <a:rPr lang="en-US" sz="2800" b="1" dirty="0">
                <a:latin typeface="UTM Avo" panose="02040603050506020204" pitchFamily="18" charset="0"/>
              </a:rPr>
              <a:t> </a:t>
            </a:r>
            <a:r>
              <a:rPr lang="en-US" sz="2800" b="1" dirty="0" err="1">
                <a:latin typeface="UTM Avo" panose="02040603050506020204" pitchFamily="18" charset="0"/>
              </a:rPr>
              <a:t>tình</a:t>
            </a:r>
            <a:r>
              <a:rPr lang="en-US" sz="2800" b="1" dirty="0">
                <a:latin typeface="UTM Avo" panose="02040603050506020204" pitchFamily="18" charset="0"/>
              </a:rPr>
              <a:t> </a:t>
            </a:r>
            <a:r>
              <a:rPr lang="en-US" sz="2800" b="1" dirty="0" err="1">
                <a:latin typeface="UTM Avo" panose="02040603050506020204" pitchFamily="18" charset="0"/>
              </a:rPr>
              <a:t>huống</a:t>
            </a:r>
            <a:endParaRPr sz="2800" b="1" dirty="0">
              <a:latin typeface="UTM Avo" panose="02040603050506020204" pitchFamily="18" charset="0"/>
            </a:endParaRPr>
          </a:p>
        </p:txBody>
      </p:sp>
      <p:pic>
        <p:nvPicPr>
          <p:cNvPr id="14" name="Google Shape;260;p10">
            <a:extLst>
              <a:ext uri="{FF2B5EF4-FFF2-40B4-BE49-F238E27FC236}">
                <a16:creationId xmlns:a16="http://schemas.microsoft.com/office/drawing/2014/main" id="{4C54156A-AB71-4AE9-2E95-E6F916A20415}"/>
              </a:ext>
            </a:extLst>
          </p:cNvPr>
          <p:cNvPicPr preferRelativeResize="0"/>
          <p:nvPr/>
        </p:nvPicPr>
        <p:blipFill rotWithShape="1">
          <a:blip r:embed="rId8">
            <a:alphaModFix/>
          </a:blip>
          <a:srcRect/>
          <a:stretch/>
        </p:blipFill>
        <p:spPr>
          <a:xfrm>
            <a:off x="4006187" y="6273771"/>
            <a:ext cx="560436" cy="527511"/>
          </a:xfrm>
          <a:prstGeom prst="rect">
            <a:avLst/>
          </a:prstGeom>
          <a:noFill/>
          <a:ln>
            <a:noFill/>
          </a:ln>
        </p:spPr>
      </p:pic>
      <p:pic>
        <p:nvPicPr>
          <p:cNvPr id="15" name="Google Shape;261;p10">
            <a:extLst>
              <a:ext uri="{FF2B5EF4-FFF2-40B4-BE49-F238E27FC236}">
                <a16:creationId xmlns:a16="http://schemas.microsoft.com/office/drawing/2014/main" id="{6BD681F4-BF24-5EBA-B493-AB82A14D6363}"/>
              </a:ext>
            </a:extLst>
          </p:cNvPr>
          <p:cNvPicPr preferRelativeResize="0"/>
          <p:nvPr/>
        </p:nvPicPr>
        <p:blipFill rotWithShape="1">
          <a:blip r:embed="rId9">
            <a:alphaModFix/>
          </a:blip>
          <a:srcRect/>
          <a:stretch/>
        </p:blipFill>
        <p:spPr>
          <a:xfrm>
            <a:off x="5029306" y="6273771"/>
            <a:ext cx="560436" cy="527511"/>
          </a:xfrm>
          <a:prstGeom prst="rect">
            <a:avLst/>
          </a:prstGeom>
          <a:noFill/>
          <a:ln>
            <a:noFill/>
          </a:ln>
        </p:spPr>
      </p:pic>
      <p:pic>
        <p:nvPicPr>
          <p:cNvPr id="16" name="Google Shape;262;p10">
            <a:extLst>
              <a:ext uri="{FF2B5EF4-FFF2-40B4-BE49-F238E27FC236}">
                <a16:creationId xmlns:a16="http://schemas.microsoft.com/office/drawing/2014/main" id="{62D02073-4919-8958-C138-414B0FE58472}"/>
              </a:ext>
            </a:extLst>
          </p:cNvPr>
          <p:cNvPicPr preferRelativeResize="0"/>
          <p:nvPr/>
        </p:nvPicPr>
        <p:blipFill rotWithShape="1">
          <a:blip r:embed="rId8">
            <a:alphaModFix/>
          </a:blip>
          <a:srcRect/>
          <a:stretch/>
        </p:blipFill>
        <p:spPr>
          <a:xfrm>
            <a:off x="6052425" y="6273771"/>
            <a:ext cx="560436" cy="527511"/>
          </a:xfrm>
          <a:prstGeom prst="rect">
            <a:avLst/>
          </a:prstGeom>
          <a:noFill/>
          <a:ln>
            <a:noFill/>
          </a:ln>
        </p:spPr>
      </p:pic>
    </p:spTree>
    <p:extLst>
      <p:ext uri="{BB962C8B-B14F-4D97-AF65-F5344CB8AC3E}">
        <p14:creationId xmlns:p14="http://schemas.microsoft.com/office/powerpoint/2010/main" val="2812070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pic>
        <p:nvPicPr>
          <p:cNvPr id="3" name="Google Shape;194;p7">
            <a:extLst>
              <a:ext uri="{FF2B5EF4-FFF2-40B4-BE49-F238E27FC236}">
                <a16:creationId xmlns:a16="http://schemas.microsoft.com/office/drawing/2014/main" id="{6211408A-D441-5191-6A2F-E2D523DDDA8B}"/>
              </a:ext>
            </a:extLst>
          </p:cNvPr>
          <p:cNvPicPr preferRelativeResize="0"/>
          <p:nvPr/>
        </p:nvPicPr>
        <p:blipFill rotWithShape="1">
          <a:blip r:embed="rId4">
            <a:alphaModFix/>
          </a:blip>
          <a:srcRect b="3610"/>
          <a:stretch/>
        </p:blipFill>
        <p:spPr>
          <a:xfrm>
            <a:off x="121749" y="4451040"/>
            <a:ext cx="1681383" cy="2168126"/>
          </a:xfrm>
          <a:prstGeom prst="rect">
            <a:avLst/>
          </a:prstGeom>
          <a:noFill/>
          <a:ln>
            <a:noFill/>
          </a:ln>
        </p:spPr>
      </p:pic>
      <p:pic>
        <p:nvPicPr>
          <p:cNvPr id="4" name="Google Shape;195;p7">
            <a:extLst>
              <a:ext uri="{FF2B5EF4-FFF2-40B4-BE49-F238E27FC236}">
                <a16:creationId xmlns:a16="http://schemas.microsoft.com/office/drawing/2014/main" id="{3FFA3403-1AA0-24ED-4A82-A7AD5E34DDBC}"/>
              </a:ext>
            </a:extLst>
          </p:cNvPr>
          <p:cNvPicPr preferRelativeResize="0"/>
          <p:nvPr/>
        </p:nvPicPr>
        <p:blipFill rotWithShape="1">
          <a:blip r:embed="rId4">
            <a:alphaModFix/>
          </a:blip>
          <a:srcRect b="3610"/>
          <a:stretch/>
        </p:blipFill>
        <p:spPr>
          <a:xfrm>
            <a:off x="10375149" y="4487298"/>
            <a:ext cx="1816851" cy="2342811"/>
          </a:xfrm>
          <a:prstGeom prst="rect">
            <a:avLst/>
          </a:prstGeom>
          <a:noFill/>
          <a:ln>
            <a:noFill/>
          </a:ln>
        </p:spPr>
      </p:pic>
      <p:sp>
        <p:nvSpPr>
          <p:cNvPr id="14" name="Google Shape;199;p7">
            <a:extLst>
              <a:ext uri="{FF2B5EF4-FFF2-40B4-BE49-F238E27FC236}">
                <a16:creationId xmlns:a16="http://schemas.microsoft.com/office/drawing/2014/main" id="{12B054BB-A486-0256-F09D-87DC52E2D05C}"/>
              </a:ext>
            </a:extLst>
          </p:cNvPr>
          <p:cNvSpPr txBox="1"/>
          <p:nvPr/>
        </p:nvSpPr>
        <p:spPr>
          <a:xfrm>
            <a:off x="4593108" y="1958906"/>
            <a:ext cx="3141252" cy="430887"/>
          </a:xfrm>
          <a:prstGeom prst="rect">
            <a:avLst/>
          </a:prstGeom>
          <a:noFill/>
          <a:ln>
            <a:noFill/>
          </a:ln>
        </p:spPr>
        <p:txBody>
          <a:bodyPr spcFirstLastPara="1" wrap="square" lIns="0" tIns="0" rIns="0" bIns="0" anchor="t" anchorCtr="0">
            <a:spAutoFit/>
          </a:bodyPr>
          <a:lstStyle/>
          <a:p>
            <a:pPr algn="ctr"/>
            <a:r>
              <a:rPr lang="en-US" sz="2800" b="1">
                <a:solidFill>
                  <a:srgbClr val="2E2E2E"/>
                </a:solidFill>
                <a:latin typeface="UTM Avo" panose="02040603050506020204" pitchFamily="18" charset="0"/>
              </a:rPr>
              <a:t>Gợi ý</a:t>
            </a:r>
            <a:endParaRPr lang="en-US" sz="2800" b="1" dirty="0">
              <a:solidFill>
                <a:srgbClr val="2E2E2E"/>
              </a:solidFill>
              <a:latin typeface="UTM Avo" panose="02040603050506020204" pitchFamily="18" charset="0"/>
            </a:endParaRPr>
          </a:p>
        </p:txBody>
      </p:sp>
      <p:pic>
        <p:nvPicPr>
          <p:cNvPr id="15" name="Google Shape;200;p7">
            <a:extLst>
              <a:ext uri="{FF2B5EF4-FFF2-40B4-BE49-F238E27FC236}">
                <a16:creationId xmlns:a16="http://schemas.microsoft.com/office/drawing/2014/main" id="{8F9F83AD-8A4F-8D04-687B-7FB3D49170FE}"/>
              </a:ext>
            </a:extLst>
          </p:cNvPr>
          <p:cNvPicPr preferRelativeResize="0"/>
          <p:nvPr/>
        </p:nvPicPr>
        <p:blipFill rotWithShape="1">
          <a:blip r:embed="rId5">
            <a:alphaModFix/>
          </a:blip>
          <a:srcRect/>
          <a:stretch/>
        </p:blipFill>
        <p:spPr>
          <a:xfrm>
            <a:off x="10305756" y="1065289"/>
            <a:ext cx="668923" cy="615409"/>
          </a:xfrm>
          <a:prstGeom prst="rect">
            <a:avLst/>
          </a:prstGeom>
          <a:noFill/>
          <a:ln>
            <a:noFill/>
          </a:ln>
        </p:spPr>
      </p:pic>
      <p:pic>
        <p:nvPicPr>
          <p:cNvPr id="16" name="Google Shape;201;p7">
            <a:extLst>
              <a:ext uri="{FF2B5EF4-FFF2-40B4-BE49-F238E27FC236}">
                <a16:creationId xmlns:a16="http://schemas.microsoft.com/office/drawing/2014/main" id="{6FC0F08E-EC0D-FEC9-73AF-20E5EAF5FD59}"/>
              </a:ext>
            </a:extLst>
          </p:cNvPr>
          <p:cNvPicPr preferRelativeResize="0"/>
          <p:nvPr/>
        </p:nvPicPr>
        <p:blipFill rotWithShape="1">
          <a:blip r:embed="rId5">
            <a:alphaModFix/>
          </a:blip>
          <a:srcRect/>
          <a:stretch/>
        </p:blipFill>
        <p:spPr>
          <a:xfrm>
            <a:off x="1015945" y="3121295"/>
            <a:ext cx="668923" cy="615409"/>
          </a:xfrm>
          <a:prstGeom prst="rect">
            <a:avLst/>
          </a:prstGeom>
          <a:noFill/>
          <a:ln>
            <a:noFill/>
          </a:ln>
        </p:spPr>
      </p:pic>
      <p:pic>
        <p:nvPicPr>
          <p:cNvPr id="17" name="Google Shape;202;p7">
            <a:extLst>
              <a:ext uri="{FF2B5EF4-FFF2-40B4-BE49-F238E27FC236}">
                <a16:creationId xmlns:a16="http://schemas.microsoft.com/office/drawing/2014/main" id="{27F2926C-1817-8BF8-E317-E3C702032D27}"/>
              </a:ext>
            </a:extLst>
          </p:cNvPr>
          <p:cNvPicPr preferRelativeResize="0"/>
          <p:nvPr/>
        </p:nvPicPr>
        <p:blipFill rotWithShape="1">
          <a:blip r:embed="rId6">
            <a:alphaModFix/>
          </a:blip>
          <a:srcRect/>
          <a:stretch/>
        </p:blipFill>
        <p:spPr>
          <a:xfrm rot="2072470" flipH="1">
            <a:off x="204214" y="2096062"/>
            <a:ext cx="1192412" cy="1091056"/>
          </a:xfrm>
          <a:prstGeom prst="rect">
            <a:avLst/>
          </a:prstGeom>
          <a:noFill/>
          <a:ln>
            <a:noFill/>
          </a:ln>
        </p:spPr>
      </p:pic>
      <p:pic>
        <p:nvPicPr>
          <p:cNvPr id="18" name="Google Shape;203;p7">
            <a:extLst>
              <a:ext uri="{FF2B5EF4-FFF2-40B4-BE49-F238E27FC236}">
                <a16:creationId xmlns:a16="http://schemas.microsoft.com/office/drawing/2014/main" id="{75DC0CE0-6A16-3218-33B2-53D7F178AD8E}"/>
              </a:ext>
            </a:extLst>
          </p:cNvPr>
          <p:cNvPicPr preferRelativeResize="0"/>
          <p:nvPr/>
        </p:nvPicPr>
        <p:blipFill rotWithShape="1">
          <a:blip r:embed="rId6">
            <a:alphaModFix/>
          </a:blip>
          <a:srcRect/>
          <a:stretch/>
        </p:blipFill>
        <p:spPr>
          <a:xfrm rot="-2115675">
            <a:off x="10920846" y="1409933"/>
            <a:ext cx="1145815" cy="1048421"/>
          </a:xfrm>
          <a:prstGeom prst="rect">
            <a:avLst/>
          </a:prstGeom>
          <a:noFill/>
          <a:ln>
            <a:noFill/>
          </a:ln>
        </p:spPr>
      </p:pic>
      <p:sp>
        <p:nvSpPr>
          <p:cNvPr id="19" name="Google Shape;204;p7">
            <a:extLst>
              <a:ext uri="{FF2B5EF4-FFF2-40B4-BE49-F238E27FC236}">
                <a16:creationId xmlns:a16="http://schemas.microsoft.com/office/drawing/2014/main" id="{7D708A22-6EDF-8E41-94B0-1CB1996C9EFB}"/>
              </a:ext>
            </a:extLst>
          </p:cNvPr>
          <p:cNvSpPr txBox="1"/>
          <p:nvPr/>
        </p:nvSpPr>
        <p:spPr>
          <a:xfrm>
            <a:off x="1900832" y="2498650"/>
            <a:ext cx="9118453" cy="2831518"/>
          </a:xfrm>
          <a:prstGeom prst="rect">
            <a:avLst/>
          </a:prstGeom>
          <a:noFill/>
          <a:ln>
            <a:noFill/>
          </a:ln>
        </p:spPr>
        <p:txBody>
          <a:bodyPr spcFirstLastPara="1" wrap="square" lIns="60950" tIns="30467" rIns="60950" bIns="30467" anchor="t" anchorCtr="0">
            <a:spAutoFit/>
          </a:bodyPr>
          <a:lstStyle/>
          <a:p>
            <a:pPr marL="342900" indent="-342900" algn="just">
              <a:lnSpc>
                <a:spcPct val="150000"/>
              </a:lnSpc>
              <a:buSzPct val="100000"/>
              <a:buFont typeface="Arial" panose="020B0604020202020204" pitchFamily="34" charset="0"/>
              <a:buChar char="•"/>
            </a:pPr>
            <a:r>
              <a:rPr lang="vi-VN" sz="2400" dirty="0">
                <a:latin typeface="UTM Avo" panose="02040603050506020204" pitchFamily="18" charset="0"/>
              </a:rPr>
              <a:t>Nhi gặp khó khăn trong học tập: em không hiểu một số nội dung do không tập trung trong giờ học. </a:t>
            </a:r>
          </a:p>
          <a:p>
            <a:pPr marL="342900" indent="-342900" algn="just">
              <a:lnSpc>
                <a:spcPct val="150000"/>
              </a:lnSpc>
              <a:buSzPct val="100000"/>
              <a:buFont typeface="Arial" panose="020B0604020202020204" pitchFamily="34" charset="0"/>
              <a:buChar char="•"/>
            </a:pPr>
            <a:r>
              <a:rPr lang="vi-VN" sz="2400" dirty="0">
                <a:latin typeface="UTM Avo" panose="02040603050506020204" pitchFamily="18" charset="0"/>
              </a:rPr>
              <a:t>Nhi đưa ra một số phương án và lựa chọn phương án hợp lí, khả thi nhất để thực hiện, tìm sự trợ giúp của bạn bè, thầy cô.</a:t>
            </a:r>
          </a:p>
        </p:txBody>
      </p:sp>
    </p:spTree>
    <p:extLst>
      <p:ext uri="{BB962C8B-B14F-4D97-AF65-F5344CB8AC3E}">
        <p14:creationId xmlns:p14="http://schemas.microsoft.com/office/powerpoint/2010/main" val="2215300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xEl>
                                              <p:pRg st="0" end="0"/>
                                            </p:txEl>
                                          </p:spTgt>
                                        </p:tgtEl>
                                        <p:attrNameLst>
                                          <p:attrName>style.visibility</p:attrName>
                                        </p:attrNameLst>
                                      </p:cBhvr>
                                      <p:to>
                                        <p:strVal val="visible"/>
                                      </p:to>
                                    </p:set>
                                    <p:animEffect transition="in" filter="fade">
                                      <p:cBhvr>
                                        <p:cTn id="12" dur="500"/>
                                        <p:tgtEl>
                                          <p:spTgt spid="1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xEl>
                                              <p:pRg st="1" end="1"/>
                                            </p:txEl>
                                          </p:spTgt>
                                        </p:tgtEl>
                                        <p:attrNameLst>
                                          <p:attrName>style.visibility</p:attrName>
                                        </p:attrNameLst>
                                      </p:cBhvr>
                                      <p:to>
                                        <p:strVal val="visible"/>
                                      </p:to>
                                    </p:set>
                                    <p:animEffect transition="in" filter="fade">
                                      <p:cBhvr>
                                        <p:cTn id="17" dur="500"/>
                                        <p:tgtEl>
                                          <p:spTgt spid="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pic>
        <p:nvPicPr>
          <p:cNvPr id="3" name="Picture 2">
            <a:extLst>
              <a:ext uri="{FF2B5EF4-FFF2-40B4-BE49-F238E27FC236}">
                <a16:creationId xmlns:a16="http://schemas.microsoft.com/office/drawing/2014/main" id="{4D18AA81-9D02-B19B-15AC-0E15B3A2C0EB}"/>
              </a:ext>
            </a:extLst>
          </p:cNvPr>
          <p:cNvPicPr>
            <a:picLocks noChangeAspect="1"/>
          </p:cNvPicPr>
          <p:nvPr/>
        </p:nvPicPr>
        <p:blipFill>
          <a:blip r:embed="rId4"/>
          <a:stretch>
            <a:fillRect/>
          </a:stretch>
        </p:blipFill>
        <p:spPr>
          <a:xfrm>
            <a:off x="4876630" y="2041413"/>
            <a:ext cx="6591639" cy="4337273"/>
          </a:xfrm>
          <a:prstGeom prst="rect">
            <a:avLst/>
          </a:prstGeom>
        </p:spPr>
      </p:pic>
      <p:pic>
        <p:nvPicPr>
          <p:cNvPr id="6" name="Picture 5">
            <a:extLst>
              <a:ext uri="{FF2B5EF4-FFF2-40B4-BE49-F238E27FC236}">
                <a16:creationId xmlns:a16="http://schemas.microsoft.com/office/drawing/2014/main" id="{5A505293-486B-F282-1C26-6E67380DC0CE}"/>
              </a:ext>
            </a:extLst>
          </p:cNvPr>
          <p:cNvPicPr>
            <a:picLocks noChangeAspect="1"/>
          </p:cNvPicPr>
          <p:nvPr/>
        </p:nvPicPr>
        <p:blipFill>
          <a:blip r:embed="rId5"/>
          <a:stretch>
            <a:fillRect/>
          </a:stretch>
        </p:blipFill>
        <p:spPr>
          <a:xfrm>
            <a:off x="381000" y="2041413"/>
            <a:ext cx="4095749" cy="4095749"/>
          </a:xfrm>
          <a:prstGeom prst="rect">
            <a:avLst/>
          </a:prstGeom>
        </p:spPr>
      </p:pic>
    </p:spTree>
    <p:extLst>
      <p:ext uri="{BB962C8B-B14F-4D97-AF65-F5344CB8AC3E}">
        <p14:creationId xmlns:p14="http://schemas.microsoft.com/office/powerpoint/2010/main" val="2979413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pic>
        <p:nvPicPr>
          <p:cNvPr id="10" name="Google Shape;169;p5">
            <a:extLst>
              <a:ext uri="{FF2B5EF4-FFF2-40B4-BE49-F238E27FC236}">
                <a16:creationId xmlns:a16="http://schemas.microsoft.com/office/drawing/2014/main" id="{3E972F90-A745-2C11-5EEC-4300F92372D6}"/>
              </a:ext>
            </a:extLst>
          </p:cNvPr>
          <p:cNvPicPr preferRelativeResize="0"/>
          <p:nvPr/>
        </p:nvPicPr>
        <p:blipFill rotWithShape="1">
          <a:blip r:embed="rId4">
            <a:alphaModFix/>
          </a:blip>
          <a:srcRect r="24057"/>
          <a:stretch/>
        </p:blipFill>
        <p:spPr>
          <a:xfrm rot="-96584">
            <a:off x="10315735" y="6018061"/>
            <a:ext cx="1541720" cy="847580"/>
          </a:xfrm>
          <a:prstGeom prst="rect">
            <a:avLst/>
          </a:prstGeom>
          <a:noFill/>
          <a:ln>
            <a:noFill/>
          </a:ln>
        </p:spPr>
      </p:pic>
      <p:pic>
        <p:nvPicPr>
          <p:cNvPr id="14" name="Google Shape;172;p5">
            <a:extLst>
              <a:ext uri="{FF2B5EF4-FFF2-40B4-BE49-F238E27FC236}">
                <a16:creationId xmlns:a16="http://schemas.microsoft.com/office/drawing/2014/main" id="{D69BF72E-7CC2-0A43-0170-C7CED2BC19DC}"/>
              </a:ext>
            </a:extLst>
          </p:cNvPr>
          <p:cNvPicPr preferRelativeResize="0"/>
          <p:nvPr/>
        </p:nvPicPr>
        <p:blipFill rotWithShape="1">
          <a:blip r:embed="rId5">
            <a:alphaModFix/>
          </a:blip>
          <a:srcRect/>
          <a:stretch/>
        </p:blipFill>
        <p:spPr>
          <a:xfrm rot="-2700000">
            <a:off x="10906481" y="5765517"/>
            <a:ext cx="505043" cy="462114"/>
          </a:xfrm>
          <a:prstGeom prst="rect">
            <a:avLst/>
          </a:prstGeom>
          <a:noFill/>
          <a:ln>
            <a:noFill/>
          </a:ln>
        </p:spPr>
      </p:pic>
      <p:sp>
        <p:nvSpPr>
          <p:cNvPr id="16" name="Google Shape;174;p5">
            <a:extLst>
              <a:ext uri="{FF2B5EF4-FFF2-40B4-BE49-F238E27FC236}">
                <a16:creationId xmlns:a16="http://schemas.microsoft.com/office/drawing/2014/main" id="{7C8C4E31-454D-70B5-FE85-493D85BF7DF3}"/>
              </a:ext>
            </a:extLst>
          </p:cNvPr>
          <p:cNvSpPr txBox="1"/>
          <p:nvPr/>
        </p:nvSpPr>
        <p:spPr>
          <a:xfrm>
            <a:off x="793418" y="1836283"/>
            <a:ext cx="6578932" cy="492416"/>
          </a:xfrm>
          <a:prstGeom prst="rect">
            <a:avLst/>
          </a:prstGeom>
          <a:noFill/>
          <a:ln>
            <a:noFill/>
          </a:ln>
        </p:spPr>
        <p:txBody>
          <a:bodyPr spcFirstLastPara="1" wrap="square" lIns="60950" tIns="30467" rIns="60950" bIns="30467" anchor="t" anchorCtr="0">
            <a:spAutoFit/>
          </a:bodyPr>
          <a:lstStyle/>
          <a:p>
            <a:r>
              <a:rPr lang="vi-VN" sz="2800" b="1">
                <a:latin typeface="UTM Avo" panose="02040603050506020204" pitchFamily="18" charset="0"/>
              </a:rPr>
              <a:t>3. Chiến thắng thử thách</a:t>
            </a:r>
            <a:endParaRPr lang="vi-VN" sz="2800" b="1" dirty="0">
              <a:latin typeface="UTM Avo" panose="02040603050506020204" pitchFamily="18" charset="0"/>
            </a:endParaRPr>
          </a:p>
        </p:txBody>
      </p:sp>
      <p:pic>
        <p:nvPicPr>
          <p:cNvPr id="17" name="Google Shape;170;p5">
            <a:extLst>
              <a:ext uri="{FF2B5EF4-FFF2-40B4-BE49-F238E27FC236}">
                <a16:creationId xmlns:a16="http://schemas.microsoft.com/office/drawing/2014/main" id="{E7F42358-525C-B7E5-17C2-4E7B532FE64D}"/>
              </a:ext>
            </a:extLst>
          </p:cNvPr>
          <p:cNvPicPr preferRelativeResize="0"/>
          <p:nvPr/>
        </p:nvPicPr>
        <p:blipFill rotWithShape="1">
          <a:blip r:embed="rId6">
            <a:alphaModFix/>
          </a:blip>
          <a:srcRect/>
          <a:stretch/>
        </p:blipFill>
        <p:spPr>
          <a:xfrm rot="-1178649">
            <a:off x="-483594" y="5309149"/>
            <a:ext cx="2772964" cy="2415945"/>
          </a:xfrm>
          <a:prstGeom prst="rect">
            <a:avLst/>
          </a:prstGeom>
          <a:noFill/>
          <a:ln>
            <a:noFill/>
          </a:ln>
        </p:spPr>
      </p:pic>
      <p:pic>
        <p:nvPicPr>
          <p:cNvPr id="12" name="Google Shape;171;p5">
            <a:extLst>
              <a:ext uri="{FF2B5EF4-FFF2-40B4-BE49-F238E27FC236}">
                <a16:creationId xmlns:a16="http://schemas.microsoft.com/office/drawing/2014/main" id="{4F00914B-AC24-F8F3-9806-DA4298AE7698}"/>
              </a:ext>
            </a:extLst>
          </p:cNvPr>
          <p:cNvPicPr preferRelativeResize="0"/>
          <p:nvPr/>
        </p:nvPicPr>
        <p:blipFill rotWithShape="1">
          <a:blip r:embed="rId7">
            <a:alphaModFix/>
          </a:blip>
          <a:srcRect/>
          <a:stretch/>
        </p:blipFill>
        <p:spPr>
          <a:xfrm rot="-8215515">
            <a:off x="2056718" y="5950548"/>
            <a:ext cx="815411" cy="746101"/>
          </a:xfrm>
          <a:prstGeom prst="rect">
            <a:avLst/>
          </a:prstGeom>
          <a:noFill/>
          <a:ln>
            <a:noFill/>
          </a:ln>
        </p:spPr>
      </p:pic>
      <p:pic>
        <p:nvPicPr>
          <p:cNvPr id="8" name="Google Shape;168;p5">
            <a:extLst>
              <a:ext uri="{FF2B5EF4-FFF2-40B4-BE49-F238E27FC236}">
                <a16:creationId xmlns:a16="http://schemas.microsoft.com/office/drawing/2014/main" id="{7F7C9EC7-AA4F-CA47-1CBF-873E516564F3}"/>
              </a:ext>
            </a:extLst>
          </p:cNvPr>
          <p:cNvPicPr preferRelativeResize="0"/>
          <p:nvPr/>
        </p:nvPicPr>
        <p:blipFill rotWithShape="1">
          <a:blip r:embed="rId8">
            <a:alphaModFix/>
          </a:blip>
          <a:srcRect/>
          <a:stretch/>
        </p:blipFill>
        <p:spPr>
          <a:xfrm rot="-4997220">
            <a:off x="130588" y="4704599"/>
            <a:ext cx="1120933" cy="1031258"/>
          </a:xfrm>
          <a:prstGeom prst="rect">
            <a:avLst/>
          </a:prstGeom>
          <a:noFill/>
          <a:ln>
            <a:noFill/>
          </a:ln>
        </p:spPr>
      </p:pic>
      <p:pic>
        <p:nvPicPr>
          <p:cNvPr id="3" name="Google Shape;220;p8">
            <a:extLst>
              <a:ext uri="{FF2B5EF4-FFF2-40B4-BE49-F238E27FC236}">
                <a16:creationId xmlns:a16="http://schemas.microsoft.com/office/drawing/2014/main" id="{2CCB343C-938E-9A79-B1D3-ECB7946CED5C}"/>
              </a:ext>
            </a:extLst>
          </p:cNvPr>
          <p:cNvPicPr preferRelativeResize="0"/>
          <p:nvPr/>
        </p:nvPicPr>
        <p:blipFill rotWithShape="1">
          <a:blip r:embed="rId9">
            <a:alphaModFix/>
          </a:blip>
          <a:srcRect/>
          <a:stretch/>
        </p:blipFill>
        <p:spPr>
          <a:xfrm>
            <a:off x="10079506" y="1526127"/>
            <a:ext cx="560436" cy="527511"/>
          </a:xfrm>
          <a:prstGeom prst="rect">
            <a:avLst/>
          </a:prstGeom>
          <a:noFill/>
          <a:ln>
            <a:noFill/>
          </a:ln>
        </p:spPr>
      </p:pic>
      <p:pic>
        <p:nvPicPr>
          <p:cNvPr id="4" name="Google Shape;221;p8">
            <a:extLst>
              <a:ext uri="{FF2B5EF4-FFF2-40B4-BE49-F238E27FC236}">
                <a16:creationId xmlns:a16="http://schemas.microsoft.com/office/drawing/2014/main" id="{089A44A7-F6FA-A056-137A-BD59EBF1FC3F}"/>
              </a:ext>
            </a:extLst>
          </p:cNvPr>
          <p:cNvPicPr preferRelativeResize="0"/>
          <p:nvPr/>
        </p:nvPicPr>
        <p:blipFill rotWithShape="1">
          <a:blip r:embed="rId10">
            <a:alphaModFix/>
          </a:blip>
          <a:srcRect/>
          <a:stretch/>
        </p:blipFill>
        <p:spPr>
          <a:xfrm>
            <a:off x="10256624" y="3879792"/>
            <a:ext cx="560436" cy="527511"/>
          </a:xfrm>
          <a:prstGeom prst="rect">
            <a:avLst/>
          </a:prstGeom>
          <a:noFill/>
          <a:ln>
            <a:noFill/>
          </a:ln>
        </p:spPr>
      </p:pic>
      <p:pic>
        <p:nvPicPr>
          <p:cNvPr id="6" name="Google Shape;226;p8">
            <a:extLst>
              <a:ext uri="{FF2B5EF4-FFF2-40B4-BE49-F238E27FC236}">
                <a16:creationId xmlns:a16="http://schemas.microsoft.com/office/drawing/2014/main" id="{77198003-1BA5-3A4B-4735-481BB2CD3B95}"/>
              </a:ext>
            </a:extLst>
          </p:cNvPr>
          <p:cNvPicPr preferRelativeResize="0"/>
          <p:nvPr/>
        </p:nvPicPr>
        <p:blipFill rotWithShape="1">
          <a:blip r:embed="rId5">
            <a:alphaModFix/>
          </a:blip>
          <a:srcRect/>
          <a:stretch/>
        </p:blipFill>
        <p:spPr>
          <a:xfrm rot="-2700000">
            <a:off x="2211901" y="4770003"/>
            <a:ext cx="505043" cy="462114"/>
          </a:xfrm>
          <a:prstGeom prst="rect">
            <a:avLst/>
          </a:prstGeom>
          <a:noFill/>
          <a:ln>
            <a:noFill/>
          </a:ln>
        </p:spPr>
      </p:pic>
      <p:pic>
        <p:nvPicPr>
          <p:cNvPr id="9" name="Google Shape;228;p8">
            <a:extLst>
              <a:ext uri="{FF2B5EF4-FFF2-40B4-BE49-F238E27FC236}">
                <a16:creationId xmlns:a16="http://schemas.microsoft.com/office/drawing/2014/main" id="{5452EF72-C046-35A6-FED1-9542713EDC75}"/>
              </a:ext>
            </a:extLst>
          </p:cNvPr>
          <p:cNvPicPr preferRelativeResize="0"/>
          <p:nvPr/>
        </p:nvPicPr>
        <p:blipFill rotWithShape="1">
          <a:blip r:embed="rId9">
            <a:alphaModFix/>
          </a:blip>
          <a:srcRect/>
          <a:stretch/>
        </p:blipFill>
        <p:spPr>
          <a:xfrm>
            <a:off x="1385220" y="3363732"/>
            <a:ext cx="560436" cy="527511"/>
          </a:xfrm>
          <a:prstGeom prst="rect">
            <a:avLst/>
          </a:prstGeom>
          <a:noFill/>
          <a:ln>
            <a:noFill/>
          </a:ln>
        </p:spPr>
      </p:pic>
      <p:pic>
        <p:nvPicPr>
          <p:cNvPr id="5" name="Google Shape;302;p12">
            <a:extLst>
              <a:ext uri="{FF2B5EF4-FFF2-40B4-BE49-F238E27FC236}">
                <a16:creationId xmlns:a16="http://schemas.microsoft.com/office/drawing/2014/main" id="{EA28A41E-47FD-108A-DA6B-5B4B37E3D6CA}"/>
              </a:ext>
            </a:extLst>
          </p:cNvPr>
          <p:cNvPicPr preferRelativeResize="0"/>
          <p:nvPr/>
        </p:nvPicPr>
        <p:blipFill rotWithShape="1">
          <a:blip r:embed="rId11">
            <a:alphaModFix/>
          </a:blip>
          <a:srcRect/>
          <a:stretch/>
        </p:blipFill>
        <p:spPr>
          <a:xfrm>
            <a:off x="3391016" y="2525163"/>
            <a:ext cx="5378873" cy="3764280"/>
          </a:xfrm>
          <a:prstGeom prst="rect">
            <a:avLst/>
          </a:prstGeom>
          <a:noFill/>
          <a:ln>
            <a:noFill/>
          </a:ln>
        </p:spPr>
      </p:pic>
    </p:spTree>
    <p:extLst>
      <p:ext uri="{BB962C8B-B14F-4D97-AF65-F5344CB8AC3E}">
        <p14:creationId xmlns:p14="http://schemas.microsoft.com/office/powerpoint/2010/main" val="1346959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pic>
        <p:nvPicPr>
          <p:cNvPr id="6" name="Picture 5">
            <a:extLst>
              <a:ext uri="{FF2B5EF4-FFF2-40B4-BE49-F238E27FC236}">
                <a16:creationId xmlns:a16="http://schemas.microsoft.com/office/drawing/2014/main" id="{BFA8CB57-5E4E-573C-9904-FAC6954AD174}"/>
              </a:ext>
            </a:extLst>
          </p:cNvPr>
          <p:cNvPicPr>
            <a:picLocks noChangeAspect="1"/>
          </p:cNvPicPr>
          <p:nvPr/>
        </p:nvPicPr>
        <p:blipFill>
          <a:blip r:embed="rId4"/>
          <a:stretch>
            <a:fillRect/>
          </a:stretch>
        </p:blipFill>
        <p:spPr>
          <a:xfrm>
            <a:off x="456711" y="3094116"/>
            <a:ext cx="4638675" cy="3475371"/>
          </a:xfrm>
          <a:prstGeom prst="rect">
            <a:avLst/>
          </a:prstGeom>
        </p:spPr>
      </p:pic>
      <p:pic>
        <p:nvPicPr>
          <p:cNvPr id="10" name="Google Shape;319;p13">
            <a:extLst>
              <a:ext uri="{FF2B5EF4-FFF2-40B4-BE49-F238E27FC236}">
                <a16:creationId xmlns:a16="http://schemas.microsoft.com/office/drawing/2014/main" id="{1F85C4F8-EA37-0B4D-2448-2322E022EEE0}"/>
              </a:ext>
            </a:extLst>
          </p:cNvPr>
          <p:cNvPicPr preferRelativeResize="0"/>
          <p:nvPr/>
        </p:nvPicPr>
        <p:blipFill rotWithShape="1">
          <a:blip r:embed="rId5">
            <a:alphaModFix/>
          </a:blip>
          <a:srcRect/>
          <a:stretch/>
        </p:blipFill>
        <p:spPr>
          <a:xfrm>
            <a:off x="11194054" y="1153643"/>
            <a:ext cx="619211" cy="566577"/>
          </a:xfrm>
          <a:prstGeom prst="rect">
            <a:avLst/>
          </a:prstGeom>
          <a:noFill/>
          <a:ln>
            <a:noFill/>
          </a:ln>
        </p:spPr>
      </p:pic>
      <p:pic>
        <p:nvPicPr>
          <p:cNvPr id="11" name="Google Shape;320;p13">
            <a:extLst>
              <a:ext uri="{FF2B5EF4-FFF2-40B4-BE49-F238E27FC236}">
                <a16:creationId xmlns:a16="http://schemas.microsoft.com/office/drawing/2014/main" id="{7B3E4877-12C9-78E8-A18B-F5C81D8C1B81}"/>
              </a:ext>
            </a:extLst>
          </p:cNvPr>
          <p:cNvPicPr preferRelativeResize="0"/>
          <p:nvPr/>
        </p:nvPicPr>
        <p:blipFill rotWithShape="1">
          <a:blip r:embed="rId6">
            <a:alphaModFix/>
          </a:blip>
          <a:srcRect/>
          <a:stretch/>
        </p:blipFill>
        <p:spPr>
          <a:xfrm>
            <a:off x="11351946" y="2495784"/>
            <a:ext cx="496574" cy="454365"/>
          </a:xfrm>
          <a:prstGeom prst="rect">
            <a:avLst/>
          </a:prstGeom>
          <a:noFill/>
          <a:ln>
            <a:noFill/>
          </a:ln>
        </p:spPr>
      </p:pic>
      <p:pic>
        <p:nvPicPr>
          <p:cNvPr id="12" name="Google Shape;321;p13">
            <a:extLst>
              <a:ext uri="{FF2B5EF4-FFF2-40B4-BE49-F238E27FC236}">
                <a16:creationId xmlns:a16="http://schemas.microsoft.com/office/drawing/2014/main" id="{56F6BC72-94C6-DDF1-EC16-905A74F321B2}"/>
              </a:ext>
            </a:extLst>
          </p:cNvPr>
          <p:cNvPicPr preferRelativeResize="0"/>
          <p:nvPr/>
        </p:nvPicPr>
        <p:blipFill rotWithShape="1">
          <a:blip r:embed="rId6">
            <a:alphaModFix/>
          </a:blip>
          <a:srcRect/>
          <a:stretch/>
        </p:blipFill>
        <p:spPr>
          <a:xfrm>
            <a:off x="11255372" y="3869680"/>
            <a:ext cx="496574" cy="454365"/>
          </a:xfrm>
          <a:prstGeom prst="rect">
            <a:avLst/>
          </a:prstGeom>
          <a:noFill/>
          <a:ln>
            <a:noFill/>
          </a:ln>
        </p:spPr>
      </p:pic>
      <p:pic>
        <p:nvPicPr>
          <p:cNvPr id="14" name="Google Shape;322;p13">
            <a:extLst>
              <a:ext uri="{FF2B5EF4-FFF2-40B4-BE49-F238E27FC236}">
                <a16:creationId xmlns:a16="http://schemas.microsoft.com/office/drawing/2014/main" id="{CEEE1D94-22EA-E894-05AB-606491D4F9FD}"/>
              </a:ext>
            </a:extLst>
          </p:cNvPr>
          <p:cNvPicPr preferRelativeResize="0"/>
          <p:nvPr/>
        </p:nvPicPr>
        <p:blipFill rotWithShape="1">
          <a:blip r:embed="rId7">
            <a:alphaModFix/>
          </a:blip>
          <a:srcRect/>
          <a:stretch/>
        </p:blipFill>
        <p:spPr>
          <a:xfrm rot="9000736">
            <a:off x="11332064" y="5364221"/>
            <a:ext cx="739424" cy="680270"/>
          </a:xfrm>
          <a:prstGeom prst="rect">
            <a:avLst/>
          </a:prstGeom>
          <a:noFill/>
          <a:ln>
            <a:noFill/>
          </a:ln>
        </p:spPr>
      </p:pic>
      <p:sp>
        <p:nvSpPr>
          <p:cNvPr id="28" name="Google Shape;337;p13">
            <a:extLst>
              <a:ext uri="{FF2B5EF4-FFF2-40B4-BE49-F238E27FC236}">
                <a16:creationId xmlns:a16="http://schemas.microsoft.com/office/drawing/2014/main" id="{1684B19A-7503-474E-6CB5-9627A5136744}"/>
              </a:ext>
            </a:extLst>
          </p:cNvPr>
          <p:cNvSpPr/>
          <p:nvPr/>
        </p:nvSpPr>
        <p:spPr>
          <a:xfrm>
            <a:off x="46366" y="1750703"/>
            <a:ext cx="5426047" cy="1152575"/>
          </a:xfrm>
          <a:prstGeom prst="roundRect">
            <a:avLst/>
          </a:prstGeom>
          <a:solidFill>
            <a:schemeClr val="accent6">
              <a:lumMod val="20000"/>
              <a:lumOff val="80000"/>
            </a:schemeClr>
          </a:solidFill>
          <a:ln w="57150" cap="flat" cmpd="sng">
            <a:solidFill>
              <a:schemeClr val="accent6">
                <a:lumMod val="40000"/>
                <a:lumOff val="60000"/>
              </a:schemeClr>
            </a:solidFill>
            <a:prstDash val="solid"/>
            <a:round/>
            <a:headEnd type="none" w="sm" len="sm"/>
            <a:tailEnd type="none" w="sm" len="sm"/>
          </a:ln>
        </p:spPr>
        <p:txBody>
          <a:bodyPr spcFirstLastPara="1" wrap="square" lIns="60950" tIns="30467" rIns="60950" bIns="30467" anchor="ctr" anchorCtr="0">
            <a:noAutofit/>
          </a:bodyPr>
          <a:lstStyle/>
          <a:p>
            <a:pPr algn="ctr">
              <a:lnSpc>
                <a:spcPct val="125000"/>
              </a:lnSpc>
            </a:pPr>
            <a:r>
              <a:rPr lang="en-US" sz="2400" b="1" dirty="0" err="1">
                <a:solidFill>
                  <a:schemeClr val="dk1"/>
                </a:solidFill>
                <a:latin typeface="UTM Avo" panose="02040603050506020204" pitchFamily="18" charset="0"/>
              </a:rPr>
              <a:t>Thảo</a:t>
            </a:r>
            <a:r>
              <a:rPr lang="en-US" sz="2400" b="1" dirty="0">
                <a:solidFill>
                  <a:schemeClr val="dk1"/>
                </a:solidFill>
                <a:latin typeface="UTM Avo" panose="02040603050506020204" pitchFamily="18" charset="0"/>
              </a:rPr>
              <a:t> </a:t>
            </a:r>
            <a:r>
              <a:rPr lang="en-US" sz="2400" b="1" dirty="0" err="1">
                <a:solidFill>
                  <a:schemeClr val="dk1"/>
                </a:solidFill>
                <a:latin typeface="UTM Avo" panose="02040603050506020204" pitchFamily="18" charset="0"/>
              </a:rPr>
              <a:t>luận</a:t>
            </a:r>
            <a:r>
              <a:rPr lang="en-US" sz="2400" b="1" dirty="0">
                <a:solidFill>
                  <a:schemeClr val="dk1"/>
                </a:solidFill>
                <a:latin typeface="UTM Avo" panose="02040603050506020204" pitchFamily="18" charset="0"/>
              </a:rPr>
              <a:t> </a:t>
            </a:r>
            <a:r>
              <a:rPr lang="en-US" sz="2400" b="1" dirty="0" err="1">
                <a:solidFill>
                  <a:schemeClr val="dk1"/>
                </a:solidFill>
                <a:latin typeface="UTM Avo" panose="02040603050506020204" pitchFamily="18" charset="0"/>
              </a:rPr>
              <a:t>cách</a:t>
            </a:r>
            <a:r>
              <a:rPr lang="en-US" sz="2400" b="1" dirty="0">
                <a:solidFill>
                  <a:schemeClr val="dk1"/>
                </a:solidFill>
                <a:latin typeface="UTM Avo" panose="02040603050506020204" pitchFamily="18" charset="0"/>
              </a:rPr>
              <a:t> </a:t>
            </a:r>
            <a:r>
              <a:rPr lang="en-US" sz="2400" b="1" dirty="0" err="1">
                <a:solidFill>
                  <a:schemeClr val="dk1"/>
                </a:solidFill>
                <a:latin typeface="UTM Avo" panose="02040603050506020204" pitchFamily="18" charset="0"/>
              </a:rPr>
              <a:t>thức</a:t>
            </a:r>
            <a:r>
              <a:rPr lang="en-US" sz="2400" b="1" dirty="0">
                <a:solidFill>
                  <a:schemeClr val="dk1"/>
                </a:solidFill>
                <a:latin typeface="UTM Avo" panose="02040603050506020204" pitchFamily="18" charset="0"/>
              </a:rPr>
              <a:t>, </a:t>
            </a:r>
            <a:r>
              <a:rPr lang="en-US" sz="2400" b="1" dirty="0" err="1">
                <a:solidFill>
                  <a:schemeClr val="dk1"/>
                </a:solidFill>
                <a:latin typeface="UTM Avo" panose="02040603050506020204" pitchFamily="18" charset="0"/>
              </a:rPr>
              <a:t>phân</a:t>
            </a:r>
            <a:r>
              <a:rPr lang="en-US" sz="2400" b="1" dirty="0">
                <a:solidFill>
                  <a:schemeClr val="dk1"/>
                </a:solidFill>
                <a:latin typeface="UTM Avo" panose="02040603050506020204" pitchFamily="18" charset="0"/>
              </a:rPr>
              <a:t> </a:t>
            </a:r>
            <a:r>
              <a:rPr lang="en-US" sz="2400" b="1" dirty="0" err="1">
                <a:solidFill>
                  <a:schemeClr val="dk1"/>
                </a:solidFill>
                <a:latin typeface="UTM Avo" panose="02040603050506020204" pitchFamily="18" charset="0"/>
              </a:rPr>
              <a:t>công</a:t>
            </a:r>
            <a:r>
              <a:rPr lang="en-US" sz="2400" b="1" dirty="0">
                <a:solidFill>
                  <a:schemeClr val="dk1"/>
                </a:solidFill>
                <a:latin typeface="UTM Avo" panose="02040603050506020204" pitchFamily="18" charset="0"/>
              </a:rPr>
              <a:t> </a:t>
            </a:r>
            <a:r>
              <a:rPr lang="en-US" sz="2400" b="1" dirty="0" err="1">
                <a:solidFill>
                  <a:schemeClr val="dk1"/>
                </a:solidFill>
                <a:latin typeface="UTM Avo" panose="02040603050506020204" pitchFamily="18" charset="0"/>
              </a:rPr>
              <a:t>đóng</a:t>
            </a:r>
            <a:r>
              <a:rPr lang="en-US" sz="2400" b="1" dirty="0">
                <a:solidFill>
                  <a:schemeClr val="dk1"/>
                </a:solidFill>
                <a:latin typeface="UTM Avo" panose="02040603050506020204" pitchFamily="18" charset="0"/>
              </a:rPr>
              <a:t> </a:t>
            </a:r>
            <a:r>
              <a:rPr lang="en-US" sz="2400" b="1" dirty="0" err="1">
                <a:solidFill>
                  <a:schemeClr val="dk1"/>
                </a:solidFill>
                <a:latin typeface="UTM Avo" panose="02040603050506020204" pitchFamily="18" charset="0"/>
              </a:rPr>
              <a:t>vai</a:t>
            </a:r>
            <a:r>
              <a:rPr lang="en-US" sz="2400" b="1" dirty="0">
                <a:solidFill>
                  <a:schemeClr val="dk1"/>
                </a:solidFill>
                <a:latin typeface="UTM Avo" panose="02040603050506020204" pitchFamily="18" charset="0"/>
              </a:rPr>
              <a:t> </a:t>
            </a:r>
            <a:r>
              <a:rPr lang="en-US" sz="2400" b="1" dirty="0" err="1">
                <a:solidFill>
                  <a:schemeClr val="dk1"/>
                </a:solidFill>
                <a:latin typeface="UTM Avo" panose="02040603050506020204" pitchFamily="18" charset="0"/>
              </a:rPr>
              <a:t>xử</a:t>
            </a:r>
            <a:r>
              <a:rPr lang="en-US" sz="2400" b="1" dirty="0">
                <a:solidFill>
                  <a:schemeClr val="dk1"/>
                </a:solidFill>
                <a:latin typeface="UTM Avo" panose="02040603050506020204" pitchFamily="18" charset="0"/>
              </a:rPr>
              <a:t> </a:t>
            </a:r>
            <a:r>
              <a:rPr lang="en-US" sz="2400" b="1" dirty="0" err="1">
                <a:solidFill>
                  <a:schemeClr val="dk1"/>
                </a:solidFill>
                <a:latin typeface="UTM Avo" panose="02040603050506020204" pitchFamily="18" charset="0"/>
              </a:rPr>
              <a:t>lí</a:t>
            </a:r>
            <a:r>
              <a:rPr lang="en-US" sz="2400" b="1" dirty="0">
                <a:solidFill>
                  <a:schemeClr val="dk1"/>
                </a:solidFill>
                <a:latin typeface="UTM Avo" panose="02040603050506020204" pitchFamily="18" charset="0"/>
              </a:rPr>
              <a:t> </a:t>
            </a:r>
            <a:r>
              <a:rPr lang="en-US" sz="2400" b="1" dirty="0" err="1">
                <a:solidFill>
                  <a:schemeClr val="dk1"/>
                </a:solidFill>
                <a:latin typeface="UTM Avo" panose="02040603050506020204" pitchFamily="18" charset="0"/>
              </a:rPr>
              <a:t>tình</a:t>
            </a:r>
            <a:r>
              <a:rPr lang="en-US" sz="2400" b="1" dirty="0">
                <a:solidFill>
                  <a:schemeClr val="dk1"/>
                </a:solidFill>
                <a:latin typeface="UTM Avo" panose="02040603050506020204" pitchFamily="18" charset="0"/>
              </a:rPr>
              <a:t> </a:t>
            </a:r>
            <a:r>
              <a:rPr lang="en-US" sz="2400" b="1" dirty="0" err="1">
                <a:solidFill>
                  <a:schemeClr val="dk1"/>
                </a:solidFill>
                <a:latin typeface="UTM Avo" panose="02040603050506020204" pitchFamily="18" charset="0"/>
              </a:rPr>
              <a:t>huống</a:t>
            </a:r>
            <a:r>
              <a:rPr lang="en-US" sz="2400" b="1" dirty="0">
                <a:solidFill>
                  <a:schemeClr val="dk1"/>
                </a:solidFill>
                <a:latin typeface="UTM Avo" panose="02040603050506020204" pitchFamily="18" charset="0"/>
              </a:rPr>
              <a:t>. </a:t>
            </a:r>
          </a:p>
        </p:txBody>
      </p:sp>
      <p:sp>
        <p:nvSpPr>
          <p:cNvPr id="32" name="Google Shape;332;p13">
            <a:extLst>
              <a:ext uri="{FF2B5EF4-FFF2-40B4-BE49-F238E27FC236}">
                <a16:creationId xmlns:a16="http://schemas.microsoft.com/office/drawing/2014/main" id="{DD93DB9E-899A-1601-9AA0-643631D67CE6}"/>
              </a:ext>
            </a:extLst>
          </p:cNvPr>
          <p:cNvSpPr txBox="1"/>
          <p:nvPr/>
        </p:nvSpPr>
        <p:spPr>
          <a:xfrm>
            <a:off x="5676785" y="1238294"/>
            <a:ext cx="5374216" cy="1169525"/>
          </a:xfrm>
          <a:prstGeom prst="rect">
            <a:avLst/>
          </a:prstGeom>
          <a:solidFill>
            <a:srgbClr val="F4F9F1"/>
          </a:solidFill>
          <a:ln>
            <a:noFill/>
          </a:ln>
        </p:spPr>
        <p:txBody>
          <a:bodyPr spcFirstLastPara="1" wrap="square" lIns="60950" tIns="30467" rIns="60950" bIns="30467" anchor="t" anchorCtr="0">
            <a:spAutoFit/>
          </a:bodyPr>
          <a:lstStyle/>
          <a:p>
            <a:pPr algn="just">
              <a:lnSpc>
                <a:spcPct val="150000"/>
              </a:lnSpc>
            </a:pPr>
            <a:r>
              <a:rPr lang="en-US" sz="2400" dirty="0">
                <a:solidFill>
                  <a:schemeClr val="dk1"/>
                </a:solidFill>
                <a:latin typeface="UTM Avo" panose="02040603050506020204" pitchFamily="18" charset="0"/>
              </a:rPr>
              <a:t>TH1: </a:t>
            </a:r>
            <a:r>
              <a:rPr lang="en-US" sz="2400" dirty="0" err="1">
                <a:solidFill>
                  <a:schemeClr val="dk1"/>
                </a:solidFill>
                <a:latin typeface="UTM Avo" panose="02040603050506020204" pitchFamily="18" charset="0"/>
              </a:rPr>
              <a:t>Em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nghe</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các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bạn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nói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những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thông</a:t>
            </a:r>
            <a:r>
              <a:rPr lang="en-US" sz="2400" dirty="0">
                <a:solidFill>
                  <a:schemeClr val="dk1"/>
                </a:solidFill>
                <a:latin typeface="UTM Avo" panose="02040603050506020204" pitchFamily="18" charset="0"/>
              </a:rPr>
              <a:t> tin </a:t>
            </a:r>
            <a:r>
              <a:rPr lang="en-US" sz="2400" dirty="0" err="1">
                <a:solidFill>
                  <a:schemeClr val="dk1"/>
                </a:solidFill>
                <a:latin typeface="UTM Avo" panose="02040603050506020204" pitchFamily="18" charset="0"/>
              </a:rPr>
              <a:t>không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đúng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về</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mình</a:t>
            </a:r>
            <a:r>
              <a:rPr lang="en-US" sz="2400" dirty="0">
                <a:solidFill>
                  <a:schemeClr val="dk1"/>
                </a:solidFill>
                <a:latin typeface="UTM Avo" panose="02040603050506020204" pitchFamily="18" charset="0"/>
              </a:rPr>
              <a:t>.</a:t>
            </a:r>
            <a:endParaRPr sz="2400" dirty="0">
              <a:solidFill>
                <a:schemeClr val="dk1"/>
              </a:solidFill>
              <a:latin typeface="UTM Avo" panose="02040603050506020204" pitchFamily="18" charset="0"/>
            </a:endParaRPr>
          </a:p>
        </p:txBody>
      </p:sp>
      <p:sp>
        <p:nvSpPr>
          <p:cNvPr id="33" name="Google Shape;333;p13">
            <a:extLst>
              <a:ext uri="{FF2B5EF4-FFF2-40B4-BE49-F238E27FC236}">
                <a16:creationId xmlns:a16="http://schemas.microsoft.com/office/drawing/2014/main" id="{A28A13B1-4755-FF4B-AE06-3BE17675A8DA}"/>
              </a:ext>
            </a:extLst>
          </p:cNvPr>
          <p:cNvSpPr txBox="1"/>
          <p:nvPr/>
        </p:nvSpPr>
        <p:spPr>
          <a:xfrm>
            <a:off x="5650869" y="2669034"/>
            <a:ext cx="5426047" cy="1169525"/>
          </a:xfrm>
          <a:prstGeom prst="rect">
            <a:avLst/>
          </a:prstGeom>
          <a:solidFill>
            <a:srgbClr val="F4F9F1"/>
          </a:solidFill>
          <a:ln>
            <a:noFill/>
          </a:ln>
        </p:spPr>
        <p:txBody>
          <a:bodyPr spcFirstLastPara="1" wrap="square" lIns="60950" tIns="30467" rIns="60950" bIns="30467" anchor="t" anchorCtr="0">
            <a:spAutoFit/>
          </a:bodyPr>
          <a:lstStyle/>
          <a:p>
            <a:pPr algn="just">
              <a:lnSpc>
                <a:spcPct val="150000"/>
              </a:lnSpc>
            </a:pPr>
            <a:r>
              <a:rPr lang="en-US" sz="2400" dirty="0">
                <a:solidFill>
                  <a:schemeClr val="dk1"/>
                </a:solidFill>
                <a:latin typeface="UTM Avo" panose="02040603050506020204" pitchFamily="18" charset="0"/>
              </a:rPr>
              <a:t> TH2: </a:t>
            </a:r>
            <a:r>
              <a:rPr lang="en-US" sz="2400" dirty="0" err="1">
                <a:solidFill>
                  <a:schemeClr val="dk1"/>
                </a:solidFill>
                <a:latin typeface="UTM Avo" panose="02040603050506020204" pitchFamily="18" charset="0"/>
              </a:rPr>
              <a:t>Bố</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mẹ</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không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cho</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em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cơ</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hội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giải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thích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khi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em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mắc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lỗi</a:t>
            </a:r>
            <a:r>
              <a:rPr lang="en-US" sz="2400" dirty="0">
                <a:solidFill>
                  <a:schemeClr val="dk1"/>
                </a:solidFill>
                <a:latin typeface="UTM Avo" panose="02040603050506020204" pitchFamily="18" charset="0"/>
              </a:rPr>
              <a:t>.</a:t>
            </a:r>
            <a:endParaRPr sz="2400" dirty="0">
              <a:solidFill>
                <a:schemeClr val="dk1"/>
              </a:solidFill>
              <a:latin typeface="UTM Avo" panose="02040603050506020204" pitchFamily="18" charset="0"/>
            </a:endParaRPr>
          </a:p>
        </p:txBody>
      </p:sp>
      <p:sp>
        <p:nvSpPr>
          <p:cNvPr id="34" name="Google Shape;334;p13">
            <a:extLst>
              <a:ext uri="{FF2B5EF4-FFF2-40B4-BE49-F238E27FC236}">
                <a16:creationId xmlns:a16="http://schemas.microsoft.com/office/drawing/2014/main" id="{25010C54-4B19-B288-163B-49AB40510C40}"/>
              </a:ext>
            </a:extLst>
          </p:cNvPr>
          <p:cNvSpPr txBox="1"/>
          <p:nvPr/>
        </p:nvSpPr>
        <p:spPr>
          <a:xfrm>
            <a:off x="5676785" y="4086206"/>
            <a:ext cx="5462467" cy="2277520"/>
          </a:xfrm>
          <a:prstGeom prst="rect">
            <a:avLst/>
          </a:prstGeom>
          <a:solidFill>
            <a:srgbClr val="F4F9F1"/>
          </a:solidFill>
          <a:ln>
            <a:noFill/>
          </a:ln>
        </p:spPr>
        <p:txBody>
          <a:bodyPr spcFirstLastPara="1" wrap="square" lIns="60950" tIns="30467" rIns="60950" bIns="30467" anchor="t" anchorCtr="0">
            <a:spAutoFit/>
          </a:bodyPr>
          <a:lstStyle/>
          <a:p>
            <a:pPr algn="just">
              <a:lnSpc>
                <a:spcPct val="150000"/>
              </a:lnSpc>
            </a:pPr>
            <a:r>
              <a:rPr lang="en-US" sz="2400" dirty="0">
                <a:solidFill>
                  <a:schemeClr val="dk1"/>
                </a:solidFill>
                <a:latin typeface="UTM Avo" panose="02040603050506020204" pitchFamily="18" charset="0"/>
              </a:rPr>
              <a:t>TH3: Trong </a:t>
            </a:r>
            <a:r>
              <a:rPr lang="en-US" sz="2400" dirty="0" err="1">
                <a:solidFill>
                  <a:schemeClr val="dk1"/>
                </a:solidFill>
                <a:latin typeface="UTM Avo" panose="02040603050506020204" pitchFamily="18" charset="0"/>
              </a:rPr>
              <a:t>hoạt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động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làm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việc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nhóm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em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được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phân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công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thực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hiện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nhiệm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vụ</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không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phù</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hợp</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với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khả</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năng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của</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mình</a:t>
            </a:r>
            <a:r>
              <a:rPr lang="en-US" sz="2400" dirty="0">
                <a:solidFill>
                  <a:schemeClr val="dk1"/>
                </a:solidFill>
                <a:latin typeface="UTM Avo" panose="02040603050506020204" pitchFamily="18" charset="0"/>
              </a:rPr>
              <a:t>.</a:t>
            </a:r>
            <a:endParaRPr sz="2400" dirty="0">
              <a:solidFill>
                <a:schemeClr val="dk1"/>
              </a:solidFill>
              <a:latin typeface="UTM Avo" panose="02040603050506020204" pitchFamily="18" charset="0"/>
            </a:endParaRPr>
          </a:p>
        </p:txBody>
      </p:sp>
    </p:spTree>
    <p:extLst>
      <p:ext uri="{BB962C8B-B14F-4D97-AF65-F5344CB8AC3E}">
        <p14:creationId xmlns:p14="http://schemas.microsoft.com/office/powerpoint/2010/main" val="977545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500"/>
                                        <p:tgtEl>
                                          <p:spTgt spid="3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2" grpId="0" animBg="1"/>
      <p:bldP spid="33" grpId="0" animBg="1"/>
      <p:bldP spid="3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grpSp>
        <p:nvGrpSpPr>
          <p:cNvPr id="4" name="Google Shape;346;p14">
            <a:extLst>
              <a:ext uri="{FF2B5EF4-FFF2-40B4-BE49-F238E27FC236}">
                <a16:creationId xmlns:a16="http://schemas.microsoft.com/office/drawing/2014/main" id="{DB5FDA6D-4B4E-3262-EBD2-A7B2BCD594A2}"/>
              </a:ext>
            </a:extLst>
          </p:cNvPr>
          <p:cNvGrpSpPr/>
          <p:nvPr/>
        </p:nvGrpSpPr>
        <p:grpSpPr>
          <a:xfrm>
            <a:off x="218624" y="1621189"/>
            <a:ext cx="11754752" cy="4636900"/>
            <a:chOff x="-3810" y="0"/>
            <a:chExt cx="12624786" cy="6000153"/>
          </a:xfrm>
        </p:grpSpPr>
        <p:sp>
          <p:nvSpPr>
            <p:cNvPr id="5" name="Google Shape;347;p14">
              <a:extLst>
                <a:ext uri="{FF2B5EF4-FFF2-40B4-BE49-F238E27FC236}">
                  <a16:creationId xmlns:a16="http://schemas.microsoft.com/office/drawing/2014/main" id="{1642B9EE-3BF1-A40E-D2B1-654FBF5E0DEF}"/>
                </a:ext>
              </a:extLst>
            </p:cNvPr>
            <p:cNvSpPr/>
            <p:nvPr/>
          </p:nvSpPr>
          <p:spPr>
            <a:xfrm>
              <a:off x="10160" y="16510"/>
              <a:ext cx="12595576" cy="5973483"/>
            </a:xfrm>
            <a:custGeom>
              <a:avLst/>
              <a:gdLst/>
              <a:ahLst/>
              <a:cxnLst/>
              <a:rect l="l" t="t" r="r" b="b"/>
              <a:pathLst>
                <a:path w="12595576" h="5973483" extrusionOk="0">
                  <a:moveTo>
                    <a:pt x="12595576" y="5973483"/>
                  </a:moveTo>
                  <a:lnTo>
                    <a:pt x="0" y="5965863"/>
                  </a:lnTo>
                  <a:lnTo>
                    <a:pt x="0" y="2084987"/>
                  </a:lnTo>
                  <a:lnTo>
                    <a:pt x="17780" y="19050"/>
                  </a:lnTo>
                  <a:lnTo>
                    <a:pt x="6279317" y="0"/>
                  </a:lnTo>
                  <a:lnTo>
                    <a:pt x="12576526" y="5080"/>
                  </a:lnTo>
                  <a:close/>
                </a:path>
              </a:pathLst>
            </a:custGeom>
            <a:solidFill>
              <a:srgbClr val="FFFFFF"/>
            </a:solidFill>
            <a:ln>
              <a:noFill/>
            </a:ln>
          </p:spPr>
          <p:txBody>
            <a:bodyPr spcFirstLastPara="1" wrap="square" lIns="60950" tIns="30467" rIns="60950" bIns="30467" anchor="t" anchorCtr="0">
              <a:noAutofit/>
            </a:bodyPr>
            <a:lstStyle/>
            <a:p>
              <a:endParaRPr sz="1200">
                <a:latin typeface="Calibri"/>
                <a:ea typeface="Calibri"/>
                <a:cs typeface="Calibri"/>
                <a:sym typeface="Calibri"/>
              </a:endParaRPr>
            </a:p>
          </p:txBody>
        </p:sp>
        <p:sp>
          <p:nvSpPr>
            <p:cNvPr id="6" name="Google Shape;348;p14">
              <a:extLst>
                <a:ext uri="{FF2B5EF4-FFF2-40B4-BE49-F238E27FC236}">
                  <a16:creationId xmlns:a16="http://schemas.microsoft.com/office/drawing/2014/main" id="{206E2708-BEE7-C26D-04AC-C6ABB8EB16F9}"/>
                </a:ext>
              </a:extLst>
            </p:cNvPr>
            <p:cNvSpPr/>
            <p:nvPr/>
          </p:nvSpPr>
          <p:spPr>
            <a:xfrm>
              <a:off x="-3810" y="0"/>
              <a:ext cx="12624786" cy="6000153"/>
            </a:xfrm>
            <a:custGeom>
              <a:avLst/>
              <a:gdLst/>
              <a:ahLst/>
              <a:cxnLst/>
              <a:rect l="l" t="t" r="r" b="b"/>
              <a:pathLst>
                <a:path w="12624786" h="6000153" extrusionOk="0">
                  <a:moveTo>
                    <a:pt x="12590496" y="21590"/>
                  </a:moveTo>
                  <a:cubicBezTo>
                    <a:pt x="12591766" y="34290"/>
                    <a:pt x="12591766" y="44450"/>
                    <a:pt x="12593036" y="54610"/>
                  </a:cubicBezTo>
                  <a:cubicBezTo>
                    <a:pt x="12595576" y="155231"/>
                    <a:pt x="12596846" y="286863"/>
                    <a:pt x="12599386" y="413793"/>
                  </a:cubicBezTo>
                  <a:cubicBezTo>
                    <a:pt x="12599386" y="597137"/>
                    <a:pt x="12612086" y="4212302"/>
                    <a:pt x="12618436" y="4395646"/>
                  </a:cubicBezTo>
                  <a:cubicBezTo>
                    <a:pt x="12624786" y="4673012"/>
                    <a:pt x="12620976" y="4955079"/>
                    <a:pt x="12620976" y="5232446"/>
                  </a:cubicBezTo>
                  <a:cubicBezTo>
                    <a:pt x="12620976" y="5476904"/>
                    <a:pt x="12622246" y="5702558"/>
                    <a:pt x="12623516" y="5939193"/>
                  </a:cubicBezTo>
                  <a:cubicBezTo>
                    <a:pt x="12623516" y="5960783"/>
                    <a:pt x="12623516" y="5974753"/>
                    <a:pt x="12623516" y="5998883"/>
                  </a:cubicBezTo>
                  <a:cubicBezTo>
                    <a:pt x="12600657" y="5998883"/>
                    <a:pt x="12580336" y="6000153"/>
                    <a:pt x="12524629" y="5998883"/>
                  </a:cubicBezTo>
                  <a:cubicBezTo>
                    <a:pt x="11879665" y="5993803"/>
                    <a:pt x="11224779" y="6000153"/>
                    <a:pt x="10579815" y="5995073"/>
                  </a:cubicBezTo>
                  <a:cubicBezTo>
                    <a:pt x="10192836" y="5991263"/>
                    <a:pt x="9815781" y="5993803"/>
                    <a:pt x="9428802" y="5991263"/>
                  </a:cubicBezTo>
                  <a:cubicBezTo>
                    <a:pt x="9250197" y="5989993"/>
                    <a:pt x="9071591" y="5988723"/>
                    <a:pt x="8892986" y="5987453"/>
                  </a:cubicBezTo>
                  <a:cubicBezTo>
                    <a:pt x="8783838" y="5987453"/>
                    <a:pt x="8684613" y="5988723"/>
                    <a:pt x="8575466" y="5988723"/>
                  </a:cubicBezTo>
                  <a:cubicBezTo>
                    <a:pt x="8297635" y="5987453"/>
                    <a:pt x="7533601" y="5988723"/>
                    <a:pt x="7255770" y="5987453"/>
                  </a:cubicBezTo>
                  <a:cubicBezTo>
                    <a:pt x="7057320" y="5986183"/>
                    <a:pt x="3088312" y="5995073"/>
                    <a:pt x="2889862" y="5993803"/>
                  </a:cubicBezTo>
                  <a:cubicBezTo>
                    <a:pt x="2840249" y="5993803"/>
                    <a:pt x="2780714" y="5995073"/>
                    <a:pt x="2731101" y="5995073"/>
                  </a:cubicBezTo>
                  <a:cubicBezTo>
                    <a:pt x="2612031" y="5995073"/>
                    <a:pt x="2502884" y="5996343"/>
                    <a:pt x="2383813" y="5996343"/>
                  </a:cubicBezTo>
                  <a:cubicBezTo>
                    <a:pt x="2086138" y="5996343"/>
                    <a:pt x="1798385" y="5995073"/>
                    <a:pt x="1500709" y="5993803"/>
                  </a:cubicBezTo>
                  <a:cubicBezTo>
                    <a:pt x="1322104" y="5992533"/>
                    <a:pt x="1143498" y="5991263"/>
                    <a:pt x="974816" y="5989993"/>
                  </a:cubicBezTo>
                  <a:cubicBezTo>
                    <a:pt x="657295" y="5988723"/>
                    <a:pt x="339774" y="5987453"/>
                    <a:pt x="48260" y="5987453"/>
                  </a:cubicBezTo>
                  <a:cubicBezTo>
                    <a:pt x="38100" y="5987453"/>
                    <a:pt x="29210" y="5987453"/>
                    <a:pt x="19050" y="5986183"/>
                  </a:cubicBezTo>
                  <a:cubicBezTo>
                    <a:pt x="10160" y="5984913"/>
                    <a:pt x="5080" y="5978563"/>
                    <a:pt x="7620" y="5969673"/>
                  </a:cubicBezTo>
                  <a:cubicBezTo>
                    <a:pt x="16510" y="5937614"/>
                    <a:pt x="12700" y="5820086"/>
                    <a:pt x="11430" y="5697857"/>
                  </a:cubicBezTo>
                  <a:cubicBezTo>
                    <a:pt x="10160" y="5448698"/>
                    <a:pt x="6350" y="5204239"/>
                    <a:pt x="7620" y="4955079"/>
                  </a:cubicBezTo>
                  <a:cubicBezTo>
                    <a:pt x="5080" y="4644805"/>
                    <a:pt x="0" y="803986"/>
                    <a:pt x="7620" y="489011"/>
                  </a:cubicBezTo>
                  <a:cubicBezTo>
                    <a:pt x="8890" y="427896"/>
                    <a:pt x="7620" y="362080"/>
                    <a:pt x="8890" y="300966"/>
                  </a:cubicBezTo>
                  <a:cubicBezTo>
                    <a:pt x="10160" y="202242"/>
                    <a:pt x="12700" y="94117"/>
                    <a:pt x="13970" y="44450"/>
                  </a:cubicBezTo>
                  <a:cubicBezTo>
                    <a:pt x="13970" y="41910"/>
                    <a:pt x="15240" y="39370"/>
                    <a:pt x="16510" y="38100"/>
                  </a:cubicBezTo>
                  <a:cubicBezTo>
                    <a:pt x="38100" y="35560"/>
                    <a:pt x="91711" y="30480"/>
                    <a:pt x="250472" y="29210"/>
                  </a:cubicBezTo>
                  <a:cubicBezTo>
                    <a:pt x="518380" y="25400"/>
                    <a:pt x="786288" y="22860"/>
                    <a:pt x="1064118" y="20320"/>
                  </a:cubicBezTo>
                  <a:cubicBezTo>
                    <a:pt x="1252646" y="17780"/>
                    <a:pt x="1441174" y="16510"/>
                    <a:pt x="1619779" y="13970"/>
                  </a:cubicBezTo>
                  <a:cubicBezTo>
                    <a:pt x="1798385" y="11430"/>
                    <a:pt x="1986913" y="8890"/>
                    <a:pt x="2165518" y="8890"/>
                  </a:cubicBezTo>
                  <a:cubicBezTo>
                    <a:pt x="2363968" y="7620"/>
                    <a:pt x="2562419" y="10160"/>
                    <a:pt x="2760869" y="8890"/>
                  </a:cubicBezTo>
                  <a:cubicBezTo>
                    <a:pt x="3008932" y="8890"/>
                    <a:pt x="7503834" y="6350"/>
                    <a:pt x="7751897" y="5080"/>
                  </a:cubicBezTo>
                  <a:cubicBezTo>
                    <a:pt x="7990037" y="3810"/>
                    <a:pt x="8228178" y="2540"/>
                    <a:pt x="8476240" y="2540"/>
                  </a:cubicBezTo>
                  <a:cubicBezTo>
                    <a:pt x="8883064" y="1270"/>
                    <a:pt x="9279965" y="0"/>
                    <a:pt x="9686788" y="0"/>
                  </a:cubicBezTo>
                  <a:cubicBezTo>
                    <a:pt x="9855471" y="0"/>
                    <a:pt x="10034076" y="2540"/>
                    <a:pt x="10202759" y="2540"/>
                  </a:cubicBezTo>
                  <a:cubicBezTo>
                    <a:pt x="10669117" y="3810"/>
                    <a:pt x="11145398" y="5080"/>
                    <a:pt x="11611757" y="7620"/>
                  </a:cubicBezTo>
                  <a:cubicBezTo>
                    <a:pt x="11859820" y="8890"/>
                    <a:pt x="12107883" y="12700"/>
                    <a:pt x="12355946" y="16510"/>
                  </a:cubicBezTo>
                  <a:cubicBezTo>
                    <a:pt x="12415481" y="16510"/>
                    <a:pt x="12475016" y="16510"/>
                    <a:pt x="12524629" y="16510"/>
                  </a:cubicBezTo>
                  <a:cubicBezTo>
                    <a:pt x="12571446" y="17780"/>
                    <a:pt x="12580336" y="20320"/>
                    <a:pt x="12590496" y="21590"/>
                  </a:cubicBezTo>
                  <a:close/>
                  <a:moveTo>
                    <a:pt x="12600657" y="5982373"/>
                  </a:moveTo>
                  <a:cubicBezTo>
                    <a:pt x="12601926" y="5965863"/>
                    <a:pt x="12603197" y="5953163"/>
                    <a:pt x="12603197" y="5940463"/>
                  </a:cubicBezTo>
                  <a:cubicBezTo>
                    <a:pt x="12601926" y="5679053"/>
                    <a:pt x="12600657" y="5429893"/>
                    <a:pt x="12600657" y="5161929"/>
                  </a:cubicBezTo>
                  <a:cubicBezTo>
                    <a:pt x="12600657" y="5039700"/>
                    <a:pt x="12603197" y="4917470"/>
                    <a:pt x="12601926" y="4795241"/>
                  </a:cubicBezTo>
                  <a:cubicBezTo>
                    <a:pt x="12601926" y="4682414"/>
                    <a:pt x="12600657" y="4564886"/>
                    <a:pt x="12599386" y="4452059"/>
                  </a:cubicBezTo>
                  <a:cubicBezTo>
                    <a:pt x="12594307" y="4278118"/>
                    <a:pt x="12582876" y="677056"/>
                    <a:pt x="12582876" y="503114"/>
                  </a:cubicBezTo>
                  <a:cubicBezTo>
                    <a:pt x="12580336" y="357379"/>
                    <a:pt x="12577797" y="206943"/>
                    <a:pt x="12575257" y="63500"/>
                  </a:cubicBezTo>
                  <a:cubicBezTo>
                    <a:pt x="12573986" y="44450"/>
                    <a:pt x="12572716" y="43180"/>
                    <a:pt x="12494862" y="41910"/>
                  </a:cubicBezTo>
                  <a:cubicBezTo>
                    <a:pt x="12465094" y="41910"/>
                    <a:pt x="12445248" y="41910"/>
                    <a:pt x="12415481" y="40640"/>
                  </a:cubicBezTo>
                  <a:cubicBezTo>
                    <a:pt x="12167418" y="36830"/>
                    <a:pt x="11909433" y="31750"/>
                    <a:pt x="11661370" y="30480"/>
                  </a:cubicBezTo>
                  <a:cubicBezTo>
                    <a:pt x="11056096" y="26670"/>
                    <a:pt x="10440899" y="25400"/>
                    <a:pt x="9835626" y="22860"/>
                  </a:cubicBezTo>
                  <a:cubicBezTo>
                    <a:pt x="9746323" y="22860"/>
                    <a:pt x="9647098" y="22860"/>
                    <a:pt x="9557796" y="22860"/>
                  </a:cubicBezTo>
                  <a:cubicBezTo>
                    <a:pt x="9408958" y="22860"/>
                    <a:pt x="9260120" y="22860"/>
                    <a:pt x="9121205" y="22860"/>
                  </a:cubicBezTo>
                  <a:cubicBezTo>
                    <a:pt x="8803684" y="22860"/>
                    <a:pt x="8486164" y="22860"/>
                    <a:pt x="8178565" y="24130"/>
                  </a:cubicBezTo>
                  <a:cubicBezTo>
                    <a:pt x="7910657" y="25400"/>
                    <a:pt x="3395910" y="29210"/>
                    <a:pt x="3128003" y="29210"/>
                  </a:cubicBezTo>
                  <a:cubicBezTo>
                    <a:pt x="2691412" y="29210"/>
                    <a:pt x="2254821" y="26670"/>
                    <a:pt x="1818230" y="33020"/>
                  </a:cubicBezTo>
                  <a:cubicBezTo>
                    <a:pt x="1590012" y="36830"/>
                    <a:pt x="1371717" y="36830"/>
                    <a:pt x="1153421" y="38100"/>
                  </a:cubicBezTo>
                  <a:cubicBezTo>
                    <a:pt x="776365" y="41910"/>
                    <a:pt x="399310" y="45720"/>
                    <a:pt x="49530" y="50800"/>
                  </a:cubicBezTo>
                  <a:cubicBezTo>
                    <a:pt x="36830" y="50800"/>
                    <a:pt x="34290" y="53340"/>
                    <a:pt x="33020" y="80013"/>
                  </a:cubicBezTo>
                  <a:cubicBezTo>
                    <a:pt x="31750" y="164633"/>
                    <a:pt x="31750" y="249254"/>
                    <a:pt x="30480" y="333874"/>
                  </a:cubicBezTo>
                  <a:cubicBezTo>
                    <a:pt x="29210" y="474908"/>
                    <a:pt x="26670" y="611240"/>
                    <a:pt x="25400" y="752274"/>
                  </a:cubicBezTo>
                  <a:cubicBezTo>
                    <a:pt x="20320" y="902710"/>
                    <a:pt x="26670" y="4578989"/>
                    <a:pt x="29210" y="4729426"/>
                  </a:cubicBezTo>
                  <a:cubicBezTo>
                    <a:pt x="29210" y="4889264"/>
                    <a:pt x="29210" y="5053803"/>
                    <a:pt x="30480" y="5213641"/>
                  </a:cubicBezTo>
                  <a:cubicBezTo>
                    <a:pt x="30480" y="5331170"/>
                    <a:pt x="33020" y="5448698"/>
                    <a:pt x="33020" y="5566226"/>
                  </a:cubicBezTo>
                  <a:cubicBezTo>
                    <a:pt x="33020" y="5693156"/>
                    <a:pt x="33020" y="5820087"/>
                    <a:pt x="31750" y="5940463"/>
                  </a:cubicBezTo>
                  <a:cubicBezTo>
                    <a:pt x="31750" y="5944273"/>
                    <a:pt x="31750" y="5946813"/>
                    <a:pt x="31750" y="5950623"/>
                  </a:cubicBezTo>
                  <a:cubicBezTo>
                    <a:pt x="31750" y="5960783"/>
                    <a:pt x="35560" y="5964593"/>
                    <a:pt x="44450" y="5964593"/>
                  </a:cubicBezTo>
                  <a:cubicBezTo>
                    <a:pt x="111556" y="5964593"/>
                    <a:pt x="250472" y="5965863"/>
                    <a:pt x="379465" y="5965863"/>
                  </a:cubicBezTo>
                  <a:cubicBezTo>
                    <a:pt x="567992" y="5965863"/>
                    <a:pt x="766443" y="5963323"/>
                    <a:pt x="954971" y="5965863"/>
                  </a:cubicBezTo>
                  <a:cubicBezTo>
                    <a:pt x="1262569" y="5969673"/>
                    <a:pt x="1570167" y="5972213"/>
                    <a:pt x="1877765" y="5970943"/>
                  </a:cubicBezTo>
                  <a:cubicBezTo>
                    <a:pt x="2076215" y="5969673"/>
                    <a:pt x="2264743" y="5972213"/>
                    <a:pt x="2463194" y="5972213"/>
                  </a:cubicBezTo>
                  <a:cubicBezTo>
                    <a:pt x="2750947" y="5972213"/>
                    <a:pt x="3038700" y="5970943"/>
                    <a:pt x="3326453" y="5972213"/>
                  </a:cubicBezTo>
                  <a:cubicBezTo>
                    <a:pt x="3753121" y="5973483"/>
                    <a:pt x="8436550" y="5963323"/>
                    <a:pt x="8873141" y="5965863"/>
                  </a:cubicBezTo>
                  <a:cubicBezTo>
                    <a:pt x="9061670" y="5967133"/>
                    <a:pt x="9250198" y="5968403"/>
                    <a:pt x="9428802" y="5968403"/>
                  </a:cubicBezTo>
                  <a:cubicBezTo>
                    <a:pt x="9756246" y="5970943"/>
                    <a:pt x="10073767" y="5967133"/>
                    <a:pt x="10401209" y="5970943"/>
                  </a:cubicBezTo>
                  <a:cubicBezTo>
                    <a:pt x="10669117" y="5973483"/>
                    <a:pt x="10937026" y="5973483"/>
                    <a:pt x="11204933" y="5976023"/>
                  </a:cubicBezTo>
                  <a:cubicBezTo>
                    <a:pt x="11601835" y="5979833"/>
                    <a:pt x="11998735" y="5982373"/>
                    <a:pt x="12395636" y="5983643"/>
                  </a:cubicBezTo>
                  <a:cubicBezTo>
                    <a:pt x="12544474" y="5983643"/>
                    <a:pt x="12580336" y="5982373"/>
                    <a:pt x="12600657" y="5982373"/>
                  </a:cubicBezTo>
                  <a:close/>
                </a:path>
              </a:pathLst>
            </a:custGeom>
            <a:solidFill>
              <a:srgbClr val="000000"/>
            </a:solidFill>
            <a:ln>
              <a:noFill/>
            </a:ln>
          </p:spPr>
          <p:txBody>
            <a:bodyPr spcFirstLastPara="1" wrap="square" lIns="60950" tIns="60950" rIns="60950" bIns="60950" anchor="ctr" anchorCtr="0">
              <a:noAutofit/>
            </a:bodyPr>
            <a:lstStyle/>
            <a:p>
              <a:endParaRPr sz="622" dirty="0">
                <a:latin typeface="UTM Avo" panose="02040603050506020204" pitchFamily="18" charset="0"/>
              </a:endParaRPr>
            </a:p>
          </p:txBody>
        </p:sp>
      </p:grpSp>
      <p:cxnSp>
        <p:nvCxnSpPr>
          <p:cNvPr id="10" name="Google Shape;349;p14">
            <a:extLst>
              <a:ext uri="{FF2B5EF4-FFF2-40B4-BE49-F238E27FC236}">
                <a16:creationId xmlns:a16="http://schemas.microsoft.com/office/drawing/2014/main" id="{76D45874-7294-8384-5870-0C92806DC94F}"/>
              </a:ext>
            </a:extLst>
          </p:cNvPr>
          <p:cNvCxnSpPr>
            <a:cxnSpLocks/>
          </p:cNvCxnSpPr>
          <p:nvPr/>
        </p:nvCxnSpPr>
        <p:spPr>
          <a:xfrm>
            <a:off x="1346497" y="3668760"/>
            <a:ext cx="9977948" cy="0"/>
          </a:xfrm>
          <a:prstGeom prst="straightConnector1">
            <a:avLst/>
          </a:prstGeom>
          <a:noFill/>
          <a:ln w="19050" cap="flat" cmpd="sng">
            <a:solidFill>
              <a:srgbClr val="D9D9D9"/>
            </a:solidFill>
            <a:prstDash val="solid"/>
            <a:round/>
            <a:headEnd type="none" w="sm" len="sm"/>
            <a:tailEnd type="none" w="sm" len="sm"/>
          </a:ln>
        </p:spPr>
      </p:cxnSp>
      <p:cxnSp>
        <p:nvCxnSpPr>
          <p:cNvPr id="11" name="Google Shape;350;p14">
            <a:extLst>
              <a:ext uri="{FF2B5EF4-FFF2-40B4-BE49-F238E27FC236}">
                <a16:creationId xmlns:a16="http://schemas.microsoft.com/office/drawing/2014/main" id="{AEE9DAD9-BBB2-FB66-6D53-C577D176B1E9}"/>
              </a:ext>
            </a:extLst>
          </p:cNvPr>
          <p:cNvCxnSpPr/>
          <p:nvPr/>
        </p:nvCxnSpPr>
        <p:spPr>
          <a:xfrm rot="5392921">
            <a:off x="3857257" y="3831491"/>
            <a:ext cx="4052637" cy="0"/>
          </a:xfrm>
          <a:prstGeom prst="straightConnector1">
            <a:avLst/>
          </a:prstGeom>
          <a:noFill/>
          <a:ln w="19050" cap="flat" cmpd="sng">
            <a:solidFill>
              <a:srgbClr val="D9D9D9"/>
            </a:solidFill>
            <a:prstDash val="solid"/>
            <a:round/>
            <a:headEnd type="none" w="sm" len="sm"/>
            <a:tailEnd type="none" w="sm" len="sm"/>
          </a:ln>
        </p:spPr>
      </p:cxnSp>
      <p:pic>
        <p:nvPicPr>
          <p:cNvPr id="12" name="Google Shape;351;p14">
            <a:extLst>
              <a:ext uri="{FF2B5EF4-FFF2-40B4-BE49-F238E27FC236}">
                <a16:creationId xmlns:a16="http://schemas.microsoft.com/office/drawing/2014/main" id="{C169BB6C-87C6-D898-7C87-939143C648A1}"/>
              </a:ext>
            </a:extLst>
          </p:cNvPr>
          <p:cNvPicPr preferRelativeResize="0"/>
          <p:nvPr/>
        </p:nvPicPr>
        <p:blipFill rotWithShape="1">
          <a:blip r:embed="rId4">
            <a:alphaModFix/>
          </a:blip>
          <a:srcRect/>
          <a:stretch/>
        </p:blipFill>
        <p:spPr>
          <a:xfrm flipH="1">
            <a:off x="1066810" y="5801958"/>
            <a:ext cx="2356058" cy="1231041"/>
          </a:xfrm>
          <a:prstGeom prst="rect">
            <a:avLst/>
          </a:prstGeom>
          <a:noFill/>
          <a:ln>
            <a:noFill/>
          </a:ln>
        </p:spPr>
      </p:pic>
      <p:pic>
        <p:nvPicPr>
          <p:cNvPr id="13" name="Google Shape;352;p14">
            <a:extLst>
              <a:ext uri="{FF2B5EF4-FFF2-40B4-BE49-F238E27FC236}">
                <a16:creationId xmlns:a16="http://schemas.microsoft.com/office/drawing/2014/main" id="{145BDF0B-9281-7A3C-7F8F-06B8DF9BBE6C}"/>
              </a:ext>
            </a:extLst>
          </p:cNvPr>
          <p:cNvPicPr preferRelativeResize="0"/>
          <p:nvPr/>
        </p:nvPicPr>
        <p:blipFill rotWithShape="1">
          <a:blip r:embed="rId4">
            <a:alphaModFix/>
          </a:blip>
          <a:srcRect/>
          <a:stretch/>
        </p:blipFill>
        <p:spPr>
          <a:xfrm>
            <a:off x="9398206" y="5924301"/>
            <a:ext cx="2356058" cy="1231041"/>
          </a:xfrm>
          <a:prstGeom prst="rect">
            <a:avLst/>
          </a:prstGeom>
          <a:noFill/>
          <a:ln>
            <a:noFill/>
          </a:ln>
        </p:spPr>
      </p:pic>
      <p:sp>
        <p:nvSpPr>
          <p:cNvPr id="14" name="Google Shape;353;p14">
            <a:extLst>
              <a:ext uri="{FF2B5EF4-FFF2-40B4-BE49-F238E27FC236}">
                <a16:creationId xmlns:a16="http://schemas.microsoft.com/office/drawing/2014/main" id="{41DD7DF8-C45F-8DF0-40EF-7CECFBB0F6A7}"/>
              </a:ext>
            </a:extLst>
          </p:cNvPr>
          <p:cNvSpPr txBox="1"/>
          <p:nvPr/>
        </p:nvSpPr>
        <p:spPr>
          <a:xfrm>
            <a:off x="1219200" y="2499236"/>
            <a:ext cx="4477173" cy="615527"/>
          </a:xfrm>
          <a:prstGeom prst="rect">
            <a:avLst/>
          </a:prstGeom>
          <a:noFill/>
          <a:ln>
            <a:noFill/>
          </a:ln>
        </p:spPr>
        <p:txBody>
          <a:bodyPr spcFirstLastPara="1" wrap="square" lIns="60950" tIns="30467" rIns="60950" bIns="30467" anchor="t" anchorCtr="0">
            <a:spAutoFit/>
          </a:bodyPr>
          <a:lstStyle/>
          <a:p>
            <a:pPr algn="ctr">
              <a:lnSpc>
                <a:spcPct val="150000"/>
              </a:lnSpc>
            </a:pPr>
            <a:r>
              <a:rPr lang="en-US" sz="2400" b="1" dirty="0" err="1">
                <a:latin typeface="UTM Avo" panose="02040603050506020204" pitchFamily="18" charset="0"/>
              </a:rPr>
              <a:t>Cách</a:t>
            </a:r>
            <a:r>
              <a:rPr lang="en-US" sz="2400" b="1" dirty="0">
                <a:latin typeface="UTM Avo" panose="02040603050506020204" pitchFamily="18" charset="0"/>
              </a:rPr>
              <a:t> </a:t>
            </a:r>
            <a:r>
              <a:rPr lang="en-US" sz="2400" b="1" dirty="0" err="1">
                <a:latin typeface="UTM Avo" panose="02040603050506020204" pitchFamily="18" charset="0"/>
              </a:rPr>
              <a:t>xử</a:t>
            </a:r>
            <a:r>
              <a:rPr lang="en-US" sz="2400" b="1" dirty="0">
                <a:latin typeface="UTM Avo" panose="02040603050506020204" pitchFamily="18" charset="0"/>
              </a:rPr>
              <a:t> </a:t>
            </a:r>
            <a:r>
              <a:rPr lang="en-US" sz="2400" b="1" dirty="0" err="1">
                <a:latin typeface="UTM Avo" panose="02040603050506020204" pitchFamily="18" charset="0"/>
              </a:rPr>
              <a:t>lí</a:t>
            </a:r>
            <a:r>
              <a:rPr lang="en-US" sz="2400" b="1" dirty="0">
                <a:latin typeface="UTM Avo" panose="02040603050506020204" pitchFamily="18" charset="0"/>
              </a:rPr>
              <a:t> </a:t>
            </a:r>
            <a:r>
              <a:rPr lang="en-US" sz="2400" b="1" dirty="0" err="1">
                <a:latin typeface="UTM Avo" panose="02040603050506020204" pitchFamily="18" charset="0"/>
              </a:rPr>
              <a:t>tình</a:t>
            </a:r>
            <a:r>
              <a:rPr lang="en-US" sz="2400" b="1" dirty="0">
                <a:latin typeface="UTM Avo" panose="02040603050506020204" pitchFamily="18" charset="0"/>
              </a:rPr>
              <a:t> </a:t>
            </a:r>
            <a:r>
              <a:rPr lang="en-US" sz="2400" b="1" dirty="0" err="1">
                <a:latin typeface="UTM Avo" panose="02040603050506020204" pitchFamily="18" charset="0"/>
              </a:rPr>
              <a:t>huống</a:t>
            </a:r>
            <a:endParaRPr sz="2400" b="1" dirty="0">
              <a:latin typeface="UTM Avo" panose="02040603050506020204" pitchFamily="18" charset="0"/>
            </a:endParaRPr>
          </a:p>
        </p:txBody>
      </p:sp>
      <p:sp>
        <p:nvSpPr>
          <p:cNvPr id="15" name="Google Shape;354;p14">
            <a:extLst>
              <a:ext uri="{FF2B5EF4-FFF2-40B4-BE49-F238E27FC236}">
                <a16:creationId xmlns:a16="http://schemas.microsoft.com/office/drawing/2014/main" id="{0583B6FA-BB9B-F05C-75FE-2AD0F408AF25}"/>
              </a:ext>
            </a:extLst>
          </p:cNvPr>
          <p:cNvSpPr txBox="1"/>
          <p:nvPr/>
        </p:nvSpPr>
        <p:spPr>
          <a:xfrm>
            <a:off x="6269749" y="1945238"/>
            <a:ext cx="4972473" cy="1723522"/>
          </a:xfrm>
          <a:prstGeom prst="rect">
            <a:avLst/>
          </a:prstGeom>
          <a:noFill/>
          <a:ln>
            <a:noFill/>
          </a:ln>
        </p:spPr>
        <p:txBody>
          <a:bodyPr spcFirstLastPara="1" wrap="square" lIns="60950" tIns="30467" rIns="60950" bIns="30467" anchor="t" anchorCtr="0">
            <a:spAutoFit/>
          </a:bodyPr>
          <a:lstStyle/>
          <a:p>
            <a:pPr algn="just">
              <a:lnSpc>
                <a:spcPct val="150000"/>
              </a:lnSpc>
            </a:pPr>
            <a:r>
              <a:rPr lang="en-US" sz="2400" b="1" dirty="0">
                <a:latin typeface="UTM Avo" panose="02040603050506020204" pitchFamily="18" charset="0"/>
              </a:rPr>
              <a:t>TH1: </a:t>
            </a:r>
            <a:r>
              <a:rPr lang="en-US" sz="2400" dirty="0" err="1">
                <a:latin typeface="UTM Avo" panose="02040603050506020204" pitchFamily="18" charset="0"/>
              </a:rPr>
              <a:t>Trực</a:t>
            </a:r>
            <a:r>
              <a:rPr lang="en-US" sz="2400" dirty="0">
                <a:latin typeface="UTM Avo" panose="02040603050506020204" pitchFamily="18" charset="0"/>
              </a:rPr>
              <a:t> </a:t>
            </a:r>
            <a:r>
              <a:rPr lang="en-US" sz="2400" dirty="0" err="1">
                <a:latin typeface="UTM Avo" panose="02040603050506020204" pitchFamily="18" charset="0"/>
              </a:rPr>
              <a:t>tiếp</a:t>
            </a:r>
            <a:r>
              <a:rPr lang="en-US" sz="2400" dirty="0">
                <a:latin typeface="UTM Avo" panose="02040603050506020204" pitchFamily="18" charset="0"/>
              </a:rPr>
              <a:t> </a:t>
            </a:r>
            <a:r>
              <a:rPr lang="en-US" sz="2400" dirty="0" err="1">
                <a:latin typeface="UTM Avo" panose="02040603050506020204" pitchFamily="18" charset="0"/>
              </a:rPr>
              <a:t>nói</a:t>
            </a:r>
            <a:r>
              <a:rPr lang="en-US" sz="2400" dirty="0">
                <a:latin typeface="UTM Avo" panose="02040603050506020204" pitchFamily="18" charset="0"/>
              </a:rPr>
              <a:t> </a:t>
            </a:r>
            <a:r>
              <a:rPr lang="en-US" sz="2400" dirty="0" err="1">
                <a:latin typeface="UTM Avo" panose="02040603050506020204" pitchFamily="18" charset="0"/>
              </a:rPr>
              <a:t>chuyện</a:t>
            </a:r>
            <a:r>
              <a:rPr lang="en-US" sz="2400" dirty="0">
                <a:latin typeface="UTM Avo" panose="02040603050506020204" pitchFamily="18" charset="0"/>
              </a:rPr>
              <a:t> </a:t>
            </a:r>
            <a:r>
              <a:rPr lang="en-US" sz="2400" dirty="0" err="1">
                <a:latin typeface="UTM Avo" panose="02040603050506020204" pitchFamily="18" charset="0"/>
              </a:rPr>
              <a:t>với</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bạn</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đính</a:t>
            </a:r>
            <a:r>
              <a:rPr lang="en-US" sz="2400" dirty="0">
                <a:latin typeface="UTM Avo" panose="02040603050506020204" pitchFamily="18" charset="0"/>
              </a:rPr>
              <a:t> </a:t>
            </a:r>
            <a:r>
              <a:rPr lang="en-US" sz="2400" dirty="0" err="1">
                <a:latin typeface="UTM Avo" panose="02040603050506020204" pitchFamily="18" charset="0"/>
              </a:rPr>
              <a:t>chính</a:t>
            </a:r>
            <a:r>
              <a:rPr lang="en-US" sz="2400" dirty="0">
                <a:latin typeface="UTM Avo" panose="02040603050506020204" pitchFamily="18" charset="0"/>
              </a:rPr>
              <a:t> </a:t>
            </a:r>
            <a:r>
              <a:rPr lang="en-US" sz="2400" dirty="0" err="1">
                <a:latin typeface="UTM Avo" panose="02040603050506020204" pitchFamily="18" charset="0"/>
              </a:rPr>
              <a:t>những</a:t>
            </a:r>
            <a:r>
              <a:rPr lang="en-US" sz="2400" dirty="0">
                <a:latin typeface="UTM Avo" panose="02040603050506020204" pitchFamily="18" charset="0"/>
              </a:rPr>
              <a:t> </a:t>
            </a:r>
            <a:r>
              <a:rPr lang="en-US" sz="2400" dirty="0" err="1">
                <a:latin typeface="UTM Avo" panose="02040603050506020204" pitchFamily="18" charset="0"/>
              </a:rPr>
              <a:t>thông</a:t>
            </a:r>
            <a:r>
              <a:rPr lang="en-US" sz="2400" dirty="0">
                <a:latin typeface="UTM Avo" panose="02040603050506020204" pitchFamily="18" charset="0"/>
              </a:rPr>
              <a:t> tin </a:t>
            </a:r>
            <a:r>
              <a:rPr lang="en-US" sz="2400" dirty="0" err="1">
                <a:latin typeface="UTM Avo" panose="02040603050506020204" pitchFamily="18" charset="0"/>
              </a:rPr>
              <a:t>sai</a:t>
            </a:r>
            <a:r>
              <a:rPr lang="en-US" sz="2400" dirty="0">
                <a:latin typeface="UTM Avo" panose="02040603050506020204" pitchFamily="18" charset="0"/>
              </a:rPr>
              <a:t> </a:t>
            </a:r>
            <a:r>
              <a:rPr lang="en-US" sz="2400" dirty="0" err="1">
                <a:latin typeface="UTM Avo" panose="02040603050506020204" pitchFamily="18" charset="0"/>
              </a:rPr>
              <a:t>lệch</a:t>
            </a:r>
            <a:r>
              <a:rPr lang="en-US" sz="2400" dirty="0">
                <a:latin typeface="UTM Avo" panose="02040603050506020204" pitchFamily="18" charset="0"/>
              </a:rPr>
              <a:t> </a:t>
            </a:r>
            <a:r>
              <a:rPr lang="en-US" sz="2400" dirty="0" err="1">
                <a:latin typeface="UTM Avo" panose="02040603050506020204" pitchFamily="18" charset="0"/>
              </a:rPr>
              <a:t>đó</a:t>
            </a:r>
            <a:r>
              <a:rPr lang="en-US" sz="2400" dirty="0">
                <a:latin typeface="UTM Avo" panose="02040603050506020204" pitchFamily="18" charset="0"/>
              </a:rPr>
              <a:t>.</a:t>
            </a:r>
            <a:endParaRPr sz="2400" dirty="0">
              <a:latin typeface="UTM Avo" panose="02040603050506020204" pitchFamily="18" charset="0"/>
            </a:endParaRPr>
          </a:p>
        </p:txBody>
      </p:sp>
      <p:sp>
        <p:nvSpPr>
          <p:cNvPr id="16" name="Google Shape;355;p14">
            <a:extLst>
              <a:ext uri="{FF2B5EF4-FFF2-40B4-BE49-F238E27FC236}">
                <a16:creationId xmlns:a16="http://schemas.microsoft.com/office/drawing/2014/main" id="{23BB64F7-1A1C-FF11-DFDC-B7A7C45318FD}"/>
              </a:ext>
            </a:extLst>
          </p:cNvPr>
          <p:cNvSpPr txBox="1"/>
          <p:nvPr/>
        </p:nvSpPr>
        <p:spPr>
          <a:xfrm>
            <a:off x="491750" y="4103355"/>
            <a:ext cx="5274531" cy="1723522"/>
          </a:xfrm>
          <a:prstGeom prst="rect">
            <a:avLst/>
          </a:prstGeom>
          <a:noFill/>
          <a:ln>
            <a:noFill/>
          </a:ln>
        </p:spPr>
        <p:txBody>
          <a:bodyPr spcFirstLastPara="1" wrap="square" lIns="60950" tIns="30467" rIns="60950" bIns="30467" anchor="t" anchorCtr="0">
            <a:spAutoFit/>
          </a:bodyPr>
          <a:lstStyle/>
          <a:p>
            <a:pPr algn="just">
              <a:lnSpc>
                <a:spcPct val="150000"/>
              </a:lnSpc>
            </a:pPr>
            <a:r>
              <a:rPr lang="en-US" sz="2400" b="1" dirty="0">
                <a:latin typeface="UTM Avo" panose="02040603050506020204" pitchFamily="18" charset="0"/>
              </a:rPr>
              <a:t>TH2: </a:t>
            </a:r>
            <a:r>
              <a:rPr lang="en-US" sz="2400" dirty="0" err="1">
                <a:latin typeface="UTM Avo" panose="02040603050506020204" pitchFamily="18" charset="0"/>
              </a:rPr>
              <a:t>Chờ</a:t>
            </a:r>
            <a:r>
              <a:rPr lang="en-US" sz="2400" dirty="0">
                <a:latin typeface="UTM Avo" panose="02040603050506020204" pitchFamily="18" charset="0"/>
              </a:rPr>
              <a:t> </a:t>
            </a:r>
            <a:r>
              <a:rPr lang="en-US" sz="2400" dirty="0" err="1">
                <a:latin typeface="UTM Avo" panose="02040603050506020204" pitchFamily="18" charset="0"/>
              </a:rPr>
              <a:t>bố</a:t>
            </a:r>
            <a:r>
              <a:rPr lang="en-US" sz="2400" dirty="0">
                <a:latin typeface="UTM Avo" panose="02040603050506020204" pitchFamily="18" charset="0"/>
              </a:rPr>
              <a:t> </a:t>
            </a:r>
            <a:r>
              <a:rPr lang="en-US" sz="2400" dirty="0" err="1">
                <a:latin typeface="UTM Avo" panose="02040603050506020204" pitchFamily="18" charset="0"/>
              </a:rPr>
              <a:t>mẹ</a:t>
            </a:r>
            <a:r>
              <a:rPr lang="en-US" sz="2400" dirty="0">
                <a:latin typeface="UTM Avo" panose="02040603050506020204" pitchFamily="18" charset="0"/>
              </a:rPr>
              <a:t> </a:t>
            </a:r>
            <a:r>
              <a:rPr lang="en-US" sz="2400" dirty="0" err="1">
                <a:latin typeface="UTM Avo" panose="02040603050506020204" pitchFamily="18" charset="0"/>
              </a:rPr>
              <a:t>nguôi</a:t>
            </a:r>
            <a:r>
              <a:rPr lang="en-US" sz="2400" dirty="0">
                <a:latin typeface="UTM Avo" panose="02040603050506020204" pitchFamily="18" charset="0"/>
              </a:rPr>
              <a:t> </a:t>
            </a:r>
            <a:r>
              <a:rPr lang="en-US" sz="2400" dirty="0" err="1">
                <a:latin typeface="UTM Avo" panose="02040603050506020204" pitchFamily="18" charset="0"/>
              </a:rPr>
              <a:t>giận</a:t>
            </a:r>
            <a:r>
              <a:rPr lang="en-US" sz="2400" dirty="0">
                <a:latin typeface="UTM Avo" panose="02040603050506020204" pitchFamily="18" charset="0"/>
              </a:rPr>
              <a:t> </a:t>
            </a:r>
            <a:r>
              <a:rPr lang="en-US" sz="2400" dirty="0" err="1">
                <a:latin typeface="UTM Avo" panose="02040603050506020204" pitchFamily="18" charset="0"/>
              </a:rPr>
              <a:t>sau</a:t>
            </a:r>
            <a:r>
              <a:rPr lang="en-US" sz="2400" dirty="0">
                <a:latin typeface="UTM Avo" panose="02040603050506020204" pitchFamily="18" charset="0"/>
              </a:rPr>
              <a:t> </a:t>
            </a:r>
            <a:r>
              <a:rPr lang="en-US" sz="2400" dirty="0" err="1">
                <a:latin typeface="UTM Avo" panose="02040603050506020204" pitchFamily="18" charset="0"/>
              </a:rPr>
              <a:t>đó</a:t>
            </a:r>
            <a:r>
              <a:rPr lang="en-US" sz="2400" dirty="0">
                <a:latin typeface="UTM Avo" panose="02040603050506020204" pitchFamily="18" charset="0"/>
              </a:rPr>
              <a:t> </a:t>
            </a:r>
            <a:r>
              <a:rPr lang="en-US" sz="2400" dirty="0" err="1">
                <a:latin typeface="UTM Avo" panose="02040603050506020204" pitchFamily="18" charset="0"/>
              </a:rPr>
              <a:t>mới</a:t>
            </a:r>
            <a:r>
              <a:rPr lang="en-US" sz="2400" dirty="0">
                <a:latin typeface="UTM Avo" panose="02040603050506020204" pitchFamily="18" charset="0"/>
              </a:rPr>
              <a:t> </a:t>
            </a:r>
            <a:r>
              <a:rPr lang="en-US" sz="2400" dirty="0" err="1">
                <a:latin typeface="UTM Avo" panose="02040603050506020204" pitchFamily="18" charset="0"/>
              </a:rPr>
              <a:t>tìm</a:t>
            </a:r>
            <a:r>
              <a:rPr lang="en-US" sz="2400" dirty="0">
                <a:latin typeface="UTM Avo" panose="02040603050506020204" pitchFamily="18" charset="0"/>
              </a:rPr>
              <a:t> </a:t>
            </a:r>
            <a:r>
              <a:rPr lang="en-US" sz="2400" dirty="0" err="1">
                <a:latin typeface="UTM Avo" panose="02040603050506020204" pitchFamily="18" charset="0"/>
              </a:rPr>
              <a:t>cơ</a:t>
            </a:r>
            <a:r>
              <a:rPr lang="en-US" sz="2400" dirty="0">
                <a:latin typeface="UTM Avo" panose="02040603050506020204" pitchFamily="18" charset="0"/>
              </a:rPr>
              <a:t> </a:t>
            </a:r>
            <a:r>
              <a:rPr lang="en-US" sz="2400" dirty="0" err="1">
                <a:latin typeface="UTM Avo" panose="02040603050506020204" pitchFamily="18" charset="0"/>
              </a:rPr>
              <a:t>hội</a:t>
            </a:r>
            <a:r>
              <a:rPr lang="en-US" sz="2400" dirty="0">
                <a:latin typeface="UTM Avo" panose="02040603050506020204" pitchFamily="18" charset="0"/>
              </a:rPr>
              <a:t> </a:t>
            </a:r>
            <a:r>
              <a:rPr lang="en-US" sz="2400" dirty="0" err="1">
                <a:latin typeface="UTM Avo" panose="02040603050506020204" pitchFamily="18" charset="0"/>
              </a:rPr>
              <a:t>để</a:t>
            </a:r>
            <a:r>
              <a:rPr lang="en-US" sz="2400" dirty="0">
                <a:latin typeface="UTM Avo" panose="02040603050506020204" pitchFamily="18" charset="0"/>
              </a:rPr>
              <a:t> </a:t>
            </a:r>
            <a:r>
              <a:rPr lang="en-US" sz="2400" dirty="0" err="1">
                <a:latin typeface="UTM Avo" panose="02040603050506020204" pitchFamily="18" charset="0"/>
              </a:rPr>
              <a:t>giải</a:t>
            </a:r>
            <a:r>
              <a:rPr lang="en-US" sz="2400" dirty="0">
                <a:latin typeface="UTM Avo" panose="02040603050506020204" pitchFamily="18" charset="0"/>
              </a:rPr>
              <a:t> </a:t>
            </a:r>
            <a:r>
              <a:rPr lang="en-US" sz="2400" dirty="0" err="1">
                <a:latin typeface="UTM Avo" panose="02040603050506020204" pitchFamily="18" charset="0"/>
              </a:rPr>
              <a:t>thích</a:t>
            </a:r>
            <a:r>
              <a:rPr lang="en-US" sz="2400" dirty="0">
                <a:latin typeface="UTM Avo" panose="02040603050506020204" pitchFamily="18" charset="0"/>
              </a:rPr>
              <a:t> </a:t>
            </a:r>
            <a:r>
              <a:rPr lang="en-US" sz="2400" dirty="0" err="1">
                <a:latin typeface="UTM Avo" panose="02040603050506020204" pitchFamily="18" charset="0"/>
              </a:rPr>
              <a:t>cho</a:t>
            </a:r>
            <a:r>
              <a:rPr lang="en-US" sz="2400" dirty="0">
                <a:latin typeface="UTM Avo" panose="02040603050506020204" pitchFamily="18" charset="0"/>
              </a:rPr>
              <a:t> </a:t>
            </a:r>
            <a:r>
              <a:rPr lang="en-US" sz="2400" dirty="0" err="1">
                <a:latin typeface="UTM Avo" panose="02040603050506020204" pitchFamily="18" charset="0"/>
              </a:rPr>
              <a:t>bố</a:t>
            </a:r>
            <a:r>
              <a:rPr lang="en-US" sz="2400" dirty="0">
                <a:latin typeface="UTM Avo" panose="02040603050506020204" pitchFamily="18" charset="0"/>
              </a:rPr>
              <a:t> </a:t>
            </a:r>
            <a:r>
              <a:rPr lang="en-US" sz="2400" dirty="0" err="1">
                <a:latin typeface="UTM Avo" panose="02040603050506020204" pitchFamily="18" charset="0"/>
              </a:rPr>
              <a:t>mẹ</a:t>
            </a:r>
            <a:r>
              <a:rPr lang="en-US" sz="2400" dirty="0">
                <a:latin typeface="UTM Avo" panose="02040603050506020204" pitchFamily="18" charset="0"/>
              </a:rPr>
              <a:t> </a:t>
            </a:r>
            <a:r>
              <a:rPr lang="en-US" sz="2400" dirty="0" err="1">
                <a:latin typeface="UTM Avo" panose="02040603050506020204" pitchFamily="18" charset="0"/>
              </a:rPr>
              <a:t>hiểu</a:t>
            </a:r>
            <a:r>
              <a:rPr lang="en-US" sz="2400" dirty="0">
                <a:latin typeface="UTM Avo" panose="02040603050506020204" pitchFamily="18" charset="0"/>
              </a:rPr>
              <a:t>.</a:t>
            </a:r>
            <a:endParaRPr sz="2400" dirty="0">
              <a:latin typeface="UTM Avo" panose="02040603050506020204" pitchFamily="18" charset="0"/>
            </a:endParaRPr>
          </a:p>
        </p:txBody>
      </p:sp>
      <p:sp>
        <p:nvSpPr>
          <p:cNvPr id="17" name="Google Shape;356;p14">
            <a:extLst>
              <a:ext uri="{FF2B5EF4-FFF2-40B4-BE49-F238E27FC236}">
                <a16:creationId xmlns:a16="http://schemas.microsoft.com/office/drawing/2014/main" id="{D2DC4202-D28C-1532-68E6-AB41DE2651FB}"/>
              </a:ext>
            </a:extLst>
          </p:cNvPr>
          <p:cNvSpPr txBox="1"/>
          <p:nvPr/>
        </p:nvSpPr>
        <p:spPr>
          <a:xfrm>
            <a:off x="6026400" y="3808836"/>
            <a:ext cx="5959983" cy="1723522"/>
          </a:xfrm>
          <a:prstGeom prst="rect">
            <a:avLst/>
          </a:prstGeom>
          <a:noFill/>
          <a:ln>
            <a:noFill/>
          </a:ln>
        </p:spPr>
        <p:txBody>
          <a:bodyPr spcFirstLastPara="1" wrap="square" lIns="60950" tIns="30467" rIns="60950" bIns="30467" anchor="t" anchorCtr="0">
            <a:spAutoFit/>
          </a:bodyPr>
          <a:lstStyle/>
          <a:p>
            <a:pPr algn="just">
              <a:lnSpc>
                <a:spcPct val="150000"/>
              </a:lnSpc>
            </a:pPr>
            <a:r>
              <a:rPr lang="en-US" sz="2400" b="1" dirty="0">
                <a:latin typeface="UTM Avo" panose="02040603050506020204" pitchFamily="18" charset="0"/>
              </a:rPr>
              <a:t>TH3: </a:t>
            </a:r>
            <a:r>
              <a:rPr lang="en-US" sz="2400" dirty="0" err="1">
                <a:latin typeface="UTM Avo" panose="02040603050506020204" pitchFamily="18" charset="0"/>
              </a:rPr>
              <a:t>Thảo</a:t>
            </a:r>
            <a:r>
              <a:rPr lang="en-US" sz="2400" dirty="0">
                <a:latin typeface="UTM Avo" panose="02040603050506020204" pitchFamily="18" charset="0"/>
              </a:rPr>
              <a:t> </a:t>
            </a:r>
            <a:r>
              <a:rPr lang="en-US" sz="2400" dirty="0" err="1">
                <a:latin typeface="UTM Avo" panose="02040603050506020204" pitchFamily="18" charset="0"/>
              </a:rPr>
              <a:t>luận</a:t>
            </a:r>
            <a:r>
              <a:rPr lang="en-US" sz="2400" dirty="0">
                <a:latin typeface="UTM Avo" panose="02040603050506020204" pitchFamily="18" charset="0"/>
              </a:rPr>
              <a:t> </a:t>
            </a:r>
            <a:r>
              <a:rPr lang="en-US" sz="2400" dirty="0" err="1">
                <a:latin typeface="UTM Avo" panose="02040603050506020204" pitchFamily="18" charset="0"/>
              </a:rPr>
              <a:t>lại</a:t>
            </a:r>
            <a:r>
              <a:rPr lang="en-US" sz="2400" dirty="0">
                <a:latin typeface="UTM Avo" panose="02040603050506020204" pitchFamily="18" charset="0"/>
              </a:rPr>
              <a:t> </a:t>
            </a:r>
            <a:r>
              <a:rPr lang="en-US" sz="2400" dirty="0" err="1">
                <a:latin typeface="UTM Avo" panose="02040603050506020204" pitchFamily="18" charset="0"/>
              </a:rPr>
              <a:t>với</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err="1">
                <a:latin typeface="UTM Avo" panose="02040603050506020204" pitchFamily="18" charset="0"/>
              </a:rPr>
              <a:t>bạn</a:t>
            </a:r>
            <a:r>
              <a:rPr lang="en-US" sz="2400">
                <a:latin typeface="UTM Avo" panose="02040603050506020204" pitchFamily="18" charset="0"/>
              </a:rPr>
              <a:t> và</a:t>
            </a:r>
          </a:p>
          <a:p>
            <a:pPr algn="just">
              <a:lnSpc>
                <a:spcPct val="150000"/>
              </a:lnSpc>
            </a:pPr>
            <a:r>
              <a:rPr lang="en-US" sz="2400">
                <a:latin typeface="UTM Avo" panose="02040603050506020204" pitchFamily="18" charset="0"/>
              </a:rPr>
              <a:t>thể </a:t>
            </a:r>
            <a:r>
              <a:rPr lang="en-US" sz="2400" dirty="0" err="1">
                <a:latin typeface="UTM Avo" panose="02040603050506020204" pitchFamily="18" charset="0"/>
              </a:rPr>
              <a:t>hiện</a:t>
            </a:r>
            <a:r>
              <a:rPr lang="en-US" sz="2400" dirty="0">
                <a:latin typeface="UTM Avo" panose="02040603050506020204" pitchFamily="18" charset="0"/>
              </a:rPr>
              <a:t> </a:t>
            </a:r>
            <a:r>
              <a:rPr lang="en-US" sz="2400" dirty="0" err="1">
                <a:latin typeface="UTM Avo" panose="02040603050506020204" pitchFamily="18" charset="0"/>
              </a:rPr>
              <a:t>mong</a:t>
            </a:r>
            <a:r>
              <a:rPr lang="en-US" sz="2400" dirty="0">
                <a:latin typeface="UTM Avo" panose="02040603050506020204" pitchFamily="18" charset="0"/>
              </a:rPr>
              <a:t> </a:t>
            </a:r>
            <a:r>
              <a:rPr lang="en-US" sz="2400" dirty="0" err="1">
                <a:latin typeface="UTM Avo" panose="02040603050506020204" pitchFamily="18" charset="0"/>
              </a:rPr>
              <a:t>muốn</a:t>
            </a:r>
            <a:r>
              <a:rPr lang="en-US" sz="2400" dirty="0">
                <a:latin typeface="UTM Avo" panose="02040603050506020204" pitchFamily="18" charset="0"/>
              </a:rPr>
              <a:t> </a:t>
            </a:r>
            <a:r>
              <a:rPr lang="en-US" sz="2400" dirty="0" err="1">
                <a:latin typeface="UTM Avo" panose="02040603050506020204" pitchFamily="18" charset="0"/>
              </a:rPr>
              <a:t>được</a:t>
            </a:r>
            <a:r>
              <a:rPr lang="en-US" sz="2400" dirty="0">
                <a:latin typeface="UTM Avo" panose="02040603050506020204" pitchFamily="18" charset="0"/>
              </a:rPr>
              <a:t> </a:t>
            </a:r>
            <a:r>
              <a:rPr lang="en-US" sz="2400" dirty="0" err="1">
                <a:latin typeface="UTM Avo" panose="02040603050506020204" pitchFamily="18" charset="0"/>
              </a:rPr>
              <a:t>phân</a:t>
            </a:r>
            <a:r>
              <a:rPr lang="en-US" sz="2400" dirty="0">
                <a:latin typeface="UTM Avo" panose="02040603050506020204" pitchFamily="18" charset="0"/>
              </a:rPr>
              <a:t> </a:t>
            </a:r>
            <a:r>
              <a:rPr lang="en-US" sz="2400" err="1">
                <a:latin typeface="UTM Avo" panose="02040603050506020204" pitchFamily="18" charset="0"/>
              </a:rPr>
              <a:t>công</a:t>
            </a:r>
            <a:r>
              <a:rPr lang="en-US" sz="2400">
                <a:latin typeface="UTM Avo" panose="02040603050506020204" pitchFamily="18" charset="0"/>
              </a:rPr>
              <a:t> </a:t>
            </a:r>
          </a:p>
          <a:p>
            <a:pPr algn="just">
              <a:lnSpc>
                <a:spcPct val="150000"/>
              </a:lnSpc>
            </a:pPr>
            <a:r>
              <a:rPr lang="en-US" sz="2400">
                <a:latin typeface="UTM Avo" panose="02040603050506020204" pitchFamily="18" charset="0"/>
              </a:rPr>
              <a:t>nhiệm </a:t>
            </a:r>
            <a:r>
              <a:rPr lang="en-US" sz="2400" dirty="0" err="1">
                <a:latin typeface="UTM Avo" panose="02040603050506020204" pitchFamily="18" charset="0"/>
              </a:rPr>
              <a:t>vụ</a:t>
            </a:r>
            <a:r>
              <a:rPr lang="en-US" sz="2400" dirty="0">
                <a:latin typeface="UTM Avo" panose="02040603050506020204" pitchFamily="18" charset="0"/>
              </a:rPr>
              <a:t> </a:t>
            </a:r>
            <a:r>
              <a:rPr lang="en-US" sz="2400" dirty="0" err="1">
                <a:latin typeface="UTM Avo" panose="02040603050506020204" pitchFamily="18" charset="0"/>
              </a:rPr>
              <a:t>phù</a:t>
            </a:r>
            <a:r>
              <a:rPr lang="en-US" sz="2400" dirty="0">
                <a:latin typeface="UTM Avo" panose="02040603050506020204" pitchFamily="18" charset="0"/>
              </a:rPr>
              <a:t> </a:t>
            </a:r>
            <a:r>
              <a:rPr lang="en-US" sz="2400" dirty="0" err="1">
                <a:latin typeface="UTM Avo" panose="02040603050506020204" pitchFamily="18" charset="0"/>
              </a:rPr>
              <a:t>hợp</a:t>
            </a:r>
            <a:r>
              <a:rPr lang="en-US" sz="2400" dirty="0">
                <a:latin typeface="UTM Avo" panose="02040603050506020204" pitchFamily="18" charset="0"/>
              </a:rPr>
              <a:t> </a:t>
            </a:r>
            <a:r>
              <a:rPr lang="en-US" sz="2400" dirty="0" err="1">
                <a:latin typeface="UTM Avo" panose="02040603050506020204" pitchFamily="18" charset="0"/>
              </a:rPr>
              <a:t>với</a:t>
            </a:r>
            <a:r>
              <a:rPr lang="en-US" sz="2400" dirty="0">
                <a:latin typeface="UTM Avo" panose="02040603050506020204" pitchFamily="18" charset="0"/>
              </a:rPr>
              <a:t> </a:t>
            </a:r>
            <a:r>
              <a:rPr lang="en-US" sz="2400" dirty="0" err="1">
                <a:latin typeface="UTM Avo" panose="02040603050506020204" pitchFamily="18" charset="0"/>
              </a:rPr>
              <a:t>khả</a:t>
            </a:r>
            <a:r>
              <a:rPr lang="en-US" sz="2400" dirty="0">
                <a:latin typeface="UTM Avo" panose="02040603050506020204" pitchFamily="18" charset="0"/>
              </a:rPr>
              <a:t> </a:t>
            </a:r>
            <a:r>
              <a:rPr lang="en-US" sz="2400" dirty="0" err="1">
                <a:latin typeface="UTM Avo" panose="02040603050506020204" pitchFamily="18" charset="0"/>
              </a:rPr>
              <a:t>năng</a:t>
            </a:r>
            <a:r>
              <a:rPr lang="en-US" sz="2400" dirty="0">
                <a:latin typeface="UTM Avo" panose="02040603050506020204" pitchFamily="18" charset="0"/>
              </a:rPr>
              <a:t> </a:t>
            </a:r>
            <a:r>
              <a:rPr lang="en-US" sz="2400" dirty="0" err="1">
                <a:latin typeface="UTM Avo" panose="02040603050506020204" pitchFamily="18" charset="0"/>
              </a:rPr>
              <a:t>hơn</a:t>
            </a:r>
            <a:r>
              <a:rPr lang="en-US" sz="2400" dirty="0">
                <a:latin typeface="UTM Avo" panose="02040603050506020204" pitchFamily="18" charset="0"/>
              </a:rPr>
              <a:t>.</a:t>
            </a:r>
            <a:endParaRPr sz="2400" dirty="0">
              <a:latin typeface="UTM Avo" panose="02040603050506020204" pitchFamily="18" charset="0"/>
            </a:endParaRPr>
          </a:p>
        </p:txBody>
      </p:sp>
    </p:spTree>
    <p:extLst>
      <p:ext uri="{BB962C8B-B14F-4D97-AF65-F5344CB8AC3E}">
        <p14:creationId xmlns:p14="http://schemas.microsoft.com/office/powerpoint/2010/main" val="1441476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pic>
        <p:nvPicPr>
          <p:cNvPr id="10" name="Google Shape;169;p5">
            <a:extLst>
              <a:ext uri="{FF2B5EF4-FFF2-40B4-BE49-F238E27FC236}">
                <a16:creationId xmlns:a16="http://schemas.microsoft.com/office/drawing/2014/main" id="{3E972F90-A745-2C11-5EEC-4300F92372D6}"/>
              </a:ext>
            </a:extLst>
          </p:cNvPr>
          <p:cNvPicPr preferRelativeResize="0"/>
          <p:nvPr/>
        </p:nvPicPr>
        <p:blipFill rotWithShape="1">
          <a:blip r:embed="rId4">
            <a:alphaModFix/>
          </a:blip>
          <a:srcRect r="24057"/>
          <a:stretch/>
        </p:blipFill>
        <p:spPr>
          <a:xfrm rot="-96584">
            <a:off x="10315735" y="6018061"/>
            <a:ext cx="1541720" cy="847580"/>
          </a:xfrm>
          <a:prstGeom prst="rect">
            <a:avLst/>
          </a:prstGeom>
          <a:noFill/>
          <a:ln>
            <a:noFill/>
          </a:ln>
        </p:spPr>
      </p:pic>
      <p:pic>
        <p:nvPicPr>
          <p:cNvPr id="14" name="Google Shape;172;p5">
            <a:extLst>
              <a:ext uri="{FF2B5EF4-FFF2-40B4-BE49-F238E27FC236}">
                <a16:creationId xmlns:a16="http://schemas.microsoft.com/office/drawing/2014/main" id="{D69BF72E-7CC2-0A43-0170-C7CED2BC19DC}"/>
              </a:ext>
            </a:extLst>
          </p:cNvPr>
          <p:cNvPicPr preferRelativeResize="0"/>
          <p:nvPr/>
        </p:nvPicPr>
        <p:blipFill rotWithShape="1">
          <a:blip r:embed="rId5">
            <a:alphaModFix/>
          </a:blip>
          <a:srcRect/>
          <a:stretch/>
        </p:blipFill>
        <p:spPr>
          <a:xfrm rot="-2700000">
            <a:off x="10906481" y="5765517"/>
            <a:ext cx="505043" cy="462114"/>
          </a:xfrm>
          <a:prstGeom prst="rect">
            <a:avLst/>
          </a:prstGeom>
          <a:noFill/>
          <a:ln>
            <a:noFill/>
          </a:ln>
        </p:spPr>
      </p:pic>
      <p:sp>
        <p:nvSpPr>
          <p:cNvPr id="15" name="Google Shape;173;p5">
            <a:extLst>
              <a:ext uri="{FF2B5EF4-FFF2-40B4-BE49-F238E27FC236}">
                <a16:creationId xmlns:a16="http://schemas.microsoft.com/office/drawing/2014/main" id="{5AC654D1-E31A-57A0-75D3-49479751B5E9}"/>
              </a:ext>
            </a:extLst>
          </p:cNvPr>
          <p:cNvSpPr txBox="1"/>
          <p:nvPr/>
        </p:nvSpPr>
        <p:spPr>
          <a:xfrm>
            <a:off x="1855647" y="3188004"/>
            <a:ext cx="9211098" cy="1169525"/>
          </a:xfrm>
          <a:prstGeom prst="rect">
            <a:avLst/>
          </a:prstGeom>
          <a:noFill/>
          <a:ln>
            <a:noFill/>
          </a:ln>
        </p:spPr>
        <p:txBody>
          <a:bodyPr spcFirstLastPara="1" wrap="square" lIns="60950" tIns="30467" rIns="60950" bIns="30467" anchor="t" anchorCtr="0">
            <a:spAutoFit/>
          </a:bodyPr>
          <a:lstStyle/>
          <a:p>
            <a:pPr algn="just">
              <a:lnSpc>
                <a:spcPct val="150000"/>
              </a:lnSpc>
            </a:pPr>
            <a:r>
              <a:rPr lang="vi-VN" sz="2400">
                <a:solidFill>
                  <a:schemeClr val="dk1"/>
                </a:solidFill>
                <a:latin typeface="UTM Avo" panose="02040603050506020204" pitchFamily="18" charset="0"/>
              </a:rPr>
              <a:t>Theo các em, những suy nghĩ tích cực nào sẽ góp phần tạo động lực giúp chúng ta vượt qua khó khăn khi gặp phải? </a:t>
            </a:r>
            <a:endParaRPr lang="vi-VN" sz="2400" dirty="0">
              <a:solidFill>
                <a:schemeClr val="dk1"/>
              </a:solidFill>
              <a:latin typeface="UTM Avo" panose="02040603050506020204" pitchFamily="18" charset="0"/>
            </a:endParaRPr>
          </a:p>
        </p:txBody>
      </p:sp>
      <p:sp>
        <p:nvSpPr>
          <p:cNvPr id="16" name="Google Shape;174;p5">
            <a:extLst>
              <a:ext uri="{FF2B5EF4-FFF2-40B4-BE49-F238E27FC236}">
                <a16:creationId xmlns:a16="http://schemas.microsoft.com/office/drawing/2014/main" id="{7C8C4E31-454D-70B5-FE85-493D85BF7DF3}"/>
              </a:ext>
            </a:extLst>
          </p:cNvPr>
          <p:cNvSpPr txBox="1"/>
          <p:nvPr/>
        </p:nvSpPr>
        <p:spPr>
          <a:xfrm>
            <a:off x="793418" y="1836283"/>
            <a:ext cx="8714800" cy="492416"/>
          </a:xfrm>
          <a:prstGeom prst="rect">
            <a:avLst/>
          </a:prstGeom>
          <a:noFill/>
          <a:ln>
            <a:noFill/>
          </a:ln>
        </p:spPr>
        <p:txBody>
          <a:bodyPr spcFirstLastPara="1" wrap="square" lIns="60950" tIns="30467" rIns="60950" bIns="30467" anchor="t" anchorCtr="0">
            <a:spAutoFit/>
          </a:bodyPr>
          <a:lstStyle/>
          <a:p>
            <a:r>
              <a:rPr lang="vi-VN" sz="2800" b="1">
                <a:latin typeface="UTM Avo" panose="02040603050506020204" pitchFamily="18" charset="0"/>
              </a:rPr>
              <a:t>4. Suy nghĩ tích cực để vượt qua khó khăn</a:t>
            </a:r>
            <a:endParaRPr lang="vi-VN" sz="2800" b="1" dirty="0">
              <a:latin typeface="UTM Avo" panose="02040603050506020204" pitchFamily="18" charset="0"/>
            </a:endParaRPr>
          </a:p>
        </p:txBody>
      </p:sp>
      <p:pic>
        <p:nvPicPr>
          <p:cNvPr id="17" name="Google Shape;170;p5">
            <a:extLst>
              <a:ext uri="{FF2B5EF4-FFF2-40B4-BE49-F238E27FC236}">
                <a16:creationId xmlns:a16="http://schemas.microsoft.com/office/drawing/2014/main" id="{E7F42358-525C-B7E5-17C2-4E7B532FE64D}"/>
              </a:ext>
            </a:extLst>
          </p:cNvPr>
          <p:cNvPicPr preferRelativeResize="0"/>
          <p:nvPr/>
        </p:nvPicPr>
        <p:blipFill rotWithShape="1">
          <a:blip r:embed="rId6">
            <a:alphaModFix/>
          </a:blip>
          <a:srcRect/>
          <a:stretch/>
        </p:blipFill>
        <p:spPr>
          <a:xfrm rot="-1178649">
            <a:off x="-483594" y="5309149"/>
            <a:ext cx="2772964" cy="2415945"/>
          </a:xfrm>
          <a:prstGeom prst="rect">
            <a:avLst/>
          </a:prstGeom>
          <a:noFill/>
          <a:ln>
            <a:noFill/>
          </a:ln>
        </p:spPr>
      </p:pic>
      <p:pic>
        <p:nvPicPr>
          <p:cNvPr id="12" name="Google Shape;171;p5">
            <a:extLst>
              <a:ext uri="{FF2B5EF4-FFF2-40B4-BE49-F238E27FC236}">
                <a16:creationId xmlns:a16="http://schemas.microsoft.com/office/drawing/2014/main" id="{4F00914B-AC24-F8F3-9806-DA4298AE7698}"/>
              </a:ext>
            </a:extLst>
          </p:cNvPr>
          <p:cNvPicPr preferRelativeResize="0"/>
          <p:nvPr/>
        </p:nvPicPr>
        <p:blipFill rotWithShape="1">
          <a:blip r:embed="rId7">
            <a:alphaModFix/>
          </a:blip>
          <a:srcRect/>
          <a:stretch/>
        </p:blipFill>
        <p:spPr>
          <a:xfrm rot="-8215515">
            <a:off x="2056718" y="5950548"/>
            <a:ext cx="815411" cy="746101"/>
          </a:xfrm>
          <a:prstGeom prst="rect">
            <a:avLst/>
          </a:prstGeom>
          <a:noFill/>
          <a:ln>
            <a:noFill/>
          </a:ln>
        </p:spPr>
      </p:pic>
      <p:pic>
        <p:nvPicPr>
          <p:cNvPr id="8" name="Google Shape;168;p5">
            <a:extLst>
              <a:ext uri="{FF2B5EF4-FFF2-40B4-BE49-F238E27FC236}">
                <a16:creationId xmlns:a16="http://schemas.microsoft.com/office/drawing/2014/main" id="{7F7C9EC7-AA4F-CA47-1CBF-873E516564F3}"/>
              </a:ext>
            </a:extLst>
          </p:cNvPr>
          <p:cNvPicPr preferRelativeResize="0"/>
          <p:nvPr/>
        </p:nvPicPr>
        <p:blipFill rotWithShape="1">
          <a:blip r:embed="rId8">
            <a:alphaModFix/>
          </a:blip>
          <a:srcRect/>
          <a:stretch/>
        </p:blipFill>
        <p:spPr>
          <a:xfrm rot="-4997220">
            <a:off x="130588" y="4704599"/>
            <a:ext cx="1120933" cy="1031258"/>
          </a:xfrm>
          <a:prstGeom prst="rect">
            <a:avLst/>
          </a:prstGeom>
          <a:noFill/>
          <a:ln>
            <a:noFill/>
          </a:ln>
        </p:spPr>
      </p:pic>
      <p:pic>
        <p:nvPicPr>
          <p:cNvPr id="2" name="Google Shape;372;p15">
            <a:extLst>
              <a:ext uri="{FF2B5EF4-FFF2-40B4-BE49-F238E27FC236}">
                <a16:creationId xmlns:a16="http://schemas.microsoft.com/office/drawing/2014/main" id="{7D112AF1-45EC-F743-B689-0F04D2073F89}"/>
              </a:ext>
            </a:extLst>
          </p:cNvPr>
          <p:cNvPicPr preferRelativeResize="0"/>
          <p:nvPr/>
        </p:nvPicPr>
        <p:blipFill rotWithShape="1">
          <a:blip r:embed="rId9">
            <a:alphaModFix/>
          </a:blip>
          <a:srcRect/>
          <a:stretch/>
        </p:blipFill>
        <p:spPr>
          <a:xfrm>
            <a:off x="8770543" y="2464127"/>
            <a:ext cx="560436" cy="527511"/>
          </a:xfrm>
          <a:prstGeom prst="rect">
            <a:avLst/>
          </a:prstGeom>
          <a:noFill/>
          <a:ln>
            <a:noFill/>
          </a:ln>
        </p:spPr>
      </p:pic>
      <p:pic>
        <p:nvPicPr>
          <p:cNvPr id="3" name="Google Shape;373;p15">
            <a:extLst>
              <a:ext uri="{FF2B5EF4-FFF2-40B4-BE49-F238E27FC236}">
                <a16:creationId xmlns:a16="http://schemas.microsoft.com/office/drawing/2014/main" id="{BFDD9274-48AD-8051-8283-96F8DAA57535}"/>
              </a:ext>
            </a:extLst>
          </p:cNvPr>
          <p:cNvPicPr preferRelativeResize="0"/>
          <p:nvPr/>
        </p:nvPicPr>
        <p:blipFill rotWithShape="1">
          <a:blip r:embed="rId10">
            <a:alphaModFix/>
          </a:blip>
          <a:srcRect/>
          <a:stretch/>
        </p:blipFill>
        <p:spPr>
          <a:xfrm>
            <a:off x="9793662" y="2464127"/>
            <a:ext cx="560436" cy="527511"/>
          </a:xfrm>
          <a:prstGeom prst="rect">
            <a:avLst/>
          </a:prstGeom>
          <a:noFill/>
          <a:ln>
            <a:noFill/>
          </a:ln>
        </p:spPr>
      </p:pic>
      <p:pic>
        <p:nvPicPr>
          <p:cNvPr id="4" name="Google Shape;374;p15">
            <a:extLst>
              <a:ext uri="{FF2B5EF4-FFF2-40B4-BE49-F238E27FC236}">
                <a16:creationId xmlns:a16="http://schemas.microsoft.com/office/drawing/2014/main" id="{E9D256A7-DE6A-986D-AA95-C4F6339509E5}"/>
              </a:ext>
            </a:extLst>
          </p:cNvPr>
          <p:cNvPicPr preferRelativeResize="0"/>
          <p:nvPr/>
        </p:nvPicPr>
        <p:blipFill rotWithShape="1">
          <a:blip r:embed="rId9">
            <a:alphaModFix/>
          </a:blip>
          <a:srcRect/>
          <a:stretch/>
        </p:blipFill>
        <p:spPr>
          <a:xfrm>
            <a:off x="10816782" y="2464127"/>
            <a:ext cx="560436" cy="527511"/>
          </a:xfrm>
          <a:prstGeom prst="rect">
            <a:avLst/>
          </a:prstGeom>
          <a:noFill/>
          <a:ln>
            <a:noFill/>
          </a:ln>
        </p:spPr>
      </p:pic>
    </p:spTree>
    <p:extLst>
      <p:ext uri="{BB962C8B-B14F-4D97-AF65-F5344CB8AC3E}">
        <p14:creationId xmlns:p14="http://schemas.microsoft.com/office/powerpoint/2010/main" val="2605750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pic>
        <p:nvPicPr>
          <p:cNvPr id="10" name="Google Shape;387;p16">
            <a:extLst>
              <a:ext uri="{FF2B5EF4-FFF2-40B4-BE49-F238E27FC236}">
                <a16:creationId xmlns:a16="http://schemas.microsoft.com/office/drawing/2014/main" id="{1642F366-F32B-EAA2-FFF4-C697CC062553}"/>
              </a:ext>
            </a:extLst>
          </p:cNvPr>
          <p:cNvPicPr preferRelativeResize="0"/>
          <p:nvPr/>
        </p:nvPicPr>
        <p:blipFill rotWithShape="1">
          <a:blip r:embed="rId4">
            <a:alphaModFix/>
          </a:blip>
          <a:srcRect/>
          <a:stretch/>
        </p:blipFill>
        <p:spPr>
          <a:xfrm rot="-1178649">
            <a:off x="-35241" y="5626551"/>
            <a:ext cx="1871861" cy="1630859"/>
          </a:xfrm>
          <a:prstGeom prst="rect">
            <a:avLst/>
          </a:prstGeom>
          <a:noFill/>
          <a:ln>
            <a:noFill/>
          </a:ln>
        </p:spPr>
      </p:pic>
      <p:sp>
        <p:nvSpPr>
          <p:cNvPr id="11" name="Google Shape;388;p16">
            <a:extLst>
              <a:ext uri="{FF2B5EF4-FFF2-40B4-BE49-F238E27FC236}">
                <a16:creationId xmlns:a16="http://schemas.microsoft.com/office/drawing/2014/main" id="{1FA25E38-99EF-B561-4196-2C939D1D968B}"/>
              </a:ext>
            </a:extLst>
          </p:cNvPr>
          <p:cNvSpPr txBox="1"/>
          <p:nvPr/>
        </p:nvSpPr>
        <p:spPr>
          <a:xfrm>
            <a:off x="1395323" y="1515140"/>
            <a:ext cx="6823391" cy="4431983"/>
          </a:xfrm>
          <a:prstGeom prst="rect">
            <a:avLst/>
          </a:prstGeom>
          <a:noFill/>
          <a:ln>
            <a:noFill/>
          </a:ln>
        </p:spPr>
        <p:txBody>
          <a:bodyPr spcFirstLastPara="1" wrap="square" lIns="0" tIns="0" rIns="0" bIns="0" anchor="t" anchorCtr="0">
            <a:spAutoFit/>
          </a:bodyPr>
          <a:lstStyle/>
          <a:p>
            <a:pPr marL="381019" lvl="1" indent="-381019" algn="just">
              <a:lnSpc>
                <a:spcPct val="150000"/>
              </a:lnSpc>
              <a:buSzPct val="100000"/>
              <a:buFont typeface="Arial"/>
              <a:buChar char="•"/>
            </a:pPr>
            <a:r>
              <a:rPr lang="en-US" sz="2400" dirty="0" err="1">
                <a:latin typeface="UTM Avo" panose="02040603050506020204" pitchFamily="18" charset="0"/>
              </a:rPr>
              <a:t>Luôn</a:t>
            </a:r>
            <a:r>
              <a:rPr lang="en-US" sz="2400" dirty="0">
                <a:latin typeface="UTM Avo" panose="02040603050506020204" pitchFamily="18" charset="0"/>
              </a:rPr>
              <a:t> </a:t>
            </a:r>
            <a:r>
              <a:rPr lang="en-US" sz="2400" dirty="0" err="1">
                <a:latin typeface="UTM Avo" panose="02040603050506020204" pitchFamily="18" charset="0"/>
              </a:rPr>
              <a:t>cố</a:t>
            </a:r>
            <a:r>
              <a:rPr lang="en-US" sz="2400" dirty="0">
                <a:latin typeface="UTM Avo" panose="02040603050506020204" pitchFamily="18" charset="0"/>
              </a:rPr>
              <a:t> </a:t>
            </a:r>
            <a:r>
              <a:rPr lang="en-US" sz="2400" dirty="0" err="1">
                <a:latin typeface="UTM Avo" panose="02040603050506020204" pitchFamily="18" charset="0"/>
              </a:rPr>
              <a:t>gắng</a:t>
            </a:r>
            <a:r>
              <a:rPr lang="en-US" sz="2400" dirty="0">
                <a:latin typeface="UTM Avo" panose="02040603050506020204" pitchFamily="18" charset="0"/>
              </a:rPr>
              <a:t> </a:t>
            </a:r>
            <a:r>
              <a:rPr lang="en-US" sz="2400" dirty="0" err="1">
                <a:latin typeface="UTM Avo" panose="02040603050506020204" pitchFamily="18" charset="0"/>
              </a:rPr>
              <a:t>tìm</a:t>
            </a:r>
            <a:r>
              <a:rPr lang="en-US" sz="2400" dirty="0">
                <a:latin typeface="UTM Avo" panose="02040603050506020204" pitchFamily="18" charset="0"/>
              </a:rPr>
              <a:t> </a:t>
            </a:r>
            <a:r>
              <a:rPr lang="en-US" sz="2400" dirty="0" err="1">
                <a:latin typeface="UTM Avo" panose="02040603050506020204" pitchFamily="18" charset="0"/>
              </a:rPr>
              <a:t>ra</a:t>
            </a:r>
            <a:r>
              <a:rPr lang="en-US" sz="2400" dirty="0">
                <a:latin typeface="UTM Avo" panose="02040603050506020204" pitchFamily="18" charset="0"/>
              </a:rPr>
              <a:t> </a:t>
            </a:r>
            <a:r>
              <a:rPr lang="en-US" sz="2400" dirty="0" err="1">
                <a:latin typeface="UTM Avo" panose="02040603050506020204" pitchFamily="18" charset="0"/>
              </a:rPr>
              <a:t>điểm</a:t>
            </a:r>
            <a:r>
              <a:rPr lang="en-US" sz="2400" dirty="0">
                <a:latin typeface="UTM Avo" panose="02040603050506020204" pitchFamily="18" charset="0"/>
              </a:rPr>
              <a:t> </a:t>
            </a:r>
            <a:r>
              <a:rPr lang="en-US" sz="2400" dirty="0" err="1">
                <a:latin typeface="UTM Avo" panose="02040603050506020204" pitchFamily="18" charset="0"/>
              </a:rPr>
              <a:t>mạnh</a:t>
            </a:r>
            <a:r>
              <a:rPr lang="en-US" sz="2400" dirty="0">
                <a:latin typeface="UTM Avo" panose="02040603050506020204" pitchFamily="18" charset="0"/>
              </a:rPr>
              <a:t>, </a:t>
            </a:r>
            <a:r>
              <a:rPr lang="en-US" sz="2400" dirty="0" err="1">
                <a:latin typeface="UTM Avo" panose="02040603050506020204" pitchFamily="18" charset="0"/>
              </a:rPr>
              <a:t>điểm</a:t>
            </a:r>
            <a:r>
              <a:rPr lang="en-US" sz="2400" dirty="0">
                <a:latin typeface="UTM Avo" panose="02040603050506020204" pitchFamily="18" charset="0"/>
              </a:rPr>
              <a:t> </a:t>
            </a:r>
            <a:r>
              <a:rPr lang="en-US" sz="2400" dirty="0" err="1">
                <a:latin typeface="UTM Avo" panose="02040603050506020204" pitchFamily="18" charset="0"/>
              </a:rPr>
              <a:t>tốt</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mọi</a:t>
            </a:r>
            <a:r>
              <a:rPr lang="en-US" sz="2400" dirty="0">
                <a:latin typeface="UTM Avo" panose="02040603050506020204" pitchFamily="18" charset="0"/>
              </a:rPr>
              <a:t> </a:t>
            </a:r>
            <a:r>
              <a:rPr lang="en-US" sz="2400" dirty="0" err="1">
                <a:latin typeface="UTM Avo" panose="02040603050506020204" pitchFamily="18" charset="0"/>
              </a:rPr>
              <a:t>người</a:t>
            </a:r>
            <a:r>
              <a:rPr lang="en-US" sz="2400" dirty="0">
                <a:latin typeface="UTM Avo" panose="02040603050506020204" pitchFamily="18" charset="0"/>
              </a:rPr>
              <a:t> </a:t>
            </a:r>
            <a:r>
              <a:rPr lang="en-US" sz="2400" dirty="0" err="1">
                <a:latin typeface="UTM Avo" panose="02040603050506020204" pitchFamily="18" charset="0"/>
              </a:rPr>
              <a:t>xung</a:t>
            </a:r>
            <a:r>
              <a:rPr lang="en-US" sz="2400" dirty="0">
                <a:latin typeface="UTM Avo" panose="02040603050506020204" pitchFamily="18" charset="0"/>
              </a:rPr>
              <a:t> </a:t>
            </a:r>
            <a:r>
              <a:rPr lang="en-US" sz="2400" dirty="0" err="1">
                <a:latin typeface="UTM Avo" panose="02040603050506020204" pitchFamily="18" charset="0"/>
              </a:rPr>
              <a:t>quanh</a:t>
            </a:r>
            <a:r>
              <a:rPr lang="en-US" sz="2400" dirty="0">
                <a:latin typeface="UTM Avo" panose="02040603050506020204" pitchFamily="18" charset="0"/>
              </a:rPr>
              <a:t>.</a:t>
            </a:r>
            <a:endParaRPr sz="2400" dirty="0">
              <a:latin typeface="UTM Avo" panose="02040603050506020204" pitchFamily="18" charset="0"/>
            </a:endParaRPr>
          </a:p>
          <a:p>
            <a:pPr marL="381019" lvl="1" indent="-381019" algn="just">
              <a:lnSpc>
                <a:spcPct val="150000"/>
              </a:lnSpc>
              <a:buSzPct val="100000"/>
              <a:buFont typeface="Arial"/>
              <a:buChar char="•"/>
            </a:pPr>
            <a:r>
              <a:rPr lang="en-US" sz="2400" dirty="0" err="1">
                <a:latin typeface="UTM Avo" panose="02040603050506020204" pitchFamily="18" charset="0"/>
              </a:rPr>
              <a:t>Tự</a:t>
            </a:r>
            <a:r>
              <a:rPr lang="en-US" sz="2400" dirty="0">
                <a:latin typeface="UTM Avo" panose="02040603050506020204" pitchFamily="18" charset="0"/>
              </a:rPr>
              <a:t> tin </a:t>
            </a:r>
            <a:r>
              <a:rPr lang="en-US" sz="2400" dirty="0" err="1">
                <a:latin typeface="UTM Avo" panose="02040603050506020204" pitchFamily="18" charset="0"/>
              </a:rPr>
              <a:t>vào</a:t>
            </a:r>
            <a:r>
              <a:rPr lang="en-US" sz="2400" dirty="0">
                <a:latin typeface="UTM Avo" panose="02040603050506020204" pitchFamily="18" charset="0"/>
              </a:rPr>
              <a:t> </a:t>
            </a:r>
            <a:r>
              <a:rPr lang="en-US" sz="2400" dirty="0" err="1">
                <a:latin typeface="UTM Avo" panose="02040603050506020204" pitchFamily="18" charset="0"/>
              </a:rPr>
              <a:t>những</a:t>
            </a:r>
            <a:r>
              <a:rPr lang="en-US" sz="2400" dirty="0">
                <a:latin typeface="UTM Avo" panose="02040603050506020204" pitchFamily="18" charset="0"/>
              </a:rPr>
              <a:t> </a:t>
            </a:r>
            <a:r>
              <a:rPr lang="en-US" sz="2400" dirty="0" err="1">
                <a:latin typeface="UTM Avo" panose="02040603050506020204" pitchFamily="18" charset="0"/>
              </a:rPr>
              <a:t>điểm</a:t>
            </a:r>
            <a:r>
              <a:rPr lang="en-US" sz="2400" dirty="0">
                <a:latin typeface="UTM Avo" panose="02040603050506020204" pitchFamily="18" charset="0"/>
              </a:rPr>
              <a:t> </a:t>
            </a:r>
            <a:r>
              <a:rPr lang="en-US" sz="2400" dirty="0" err="1">
                <a:latin typeface="UTM Avo" panose="02040603050506020204" pitchFamily="18" charset="0"/>
              </a:rPr>
              <a:t>mạnh</a:t>
            </a:r>
            <a:r>
              <a:rPr lang="en-US" sz="2400" dirty="0">
                <a:latin typeface="UTM Avo" panose="02040603050506020204" pitchFamily="18" charset="0"/>
              </a:rPr>
              <a:t>, </a:t>
            </a:r>
            <a:r>
              <a:rPr lang="en-US" sz="2400" dirty="0" err="1">
                <a:latin typeface="UTM Avo" panose="02040603050506020204" pitchFamily="18" charset="0"/>
              </a:rPr>
              <a:t>đặc</a:t>
            </a:r>
            <a:r>
              <a:rPr lang="en-US" sz="2400" dirty="0">
                <a:latin typeface="UTM Avo" panose="02040603050506020204" pitchFamily="18" charset="0"/>
              </a:rPr>
              <a:t> </a:t>
            </a:r>
            <a:r>
              <a:rPr lang="en-US" sz="2400" dirty="0" err="1">
                <a:latin typeface="UTM Avo" panose="02040603050506020204" pitchFamily="18" charset="0"/>
              </a:rPr>
              <a:t>điểm</a:t>
            </a:r>
            <a:r>
              <a:rPr lang="en-US" sz="2400" dirty="0">
                <a:latin typeface="UTM Avo" panose="02040603050506020204" pitchFamily="18" charset="0"/>
              </a:rPr>
              <a:t> </a:t>
            </a:r>
            <a:r>
              <a:rPr lang="en-US" sz="2400" dirty="0" err="1">
                <a:latin typeface="UTM Avo" panose="02040603050506020204" pitchFamily="18" charset="0"/>
              </a:rPr>
              <a:t>riêng</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bản</a:t>
            </a:r>
            <a:r>
              <a:rPr lang="en-US" sz="2400" dirty="0">
                <a:latin typeface="UTM Avo" panose="02040603050506020204" pitchFamily="18" charset="0"/>
              </a:rPr>
              <a:t> </a:t>
            </a:r>
            <a:r>
              <a:rPr lang="en-US" sz="2400" dirty="0" err="1">
                <a:latin typeface="UTM Avo" panose="02040603050506020204" pitchFamily="18" charset="0"/>
              </a:rPr>
              <a:t>thân</a:t>
            </a:r>
            <a:r>
              <a:rPr lang="en-US" sz="2400" dirty="0">
                <a:latin typeface="UTM Avo" panose="02040603050506020204" pitchFamily="18" charset="0"/>
              </a:rPr>
              <a:t> </a:t>
            </a:r>
            <a:r>
              <a:rPr lang="en-US" sz="2400" dirty="0" err="1">
                <a:latin typeface="UTM Avo" panose="02040603050506020204" pitchFamily="18" charset="0"/>
              </a:rPr>
              <a:t>mình</a:t>
            </a:r>
            <a:r>
              <a:rPr lang="en-US" sz="2400" dirty="0">
                <a:latin typeface="UTM Avo" panose="02040603050506020204" pitchFamily="18" charset="0"/>
              </a:rPr>
              <a:t>.</a:t>
            </a:r>
            <a:endParaRPr sz="2400" dirty="0">
              <a:latin typeface="UTM Avo" panose="02040603050506020204" pitchFamily="18" charset="0"/>
            </a:endParaRPr>
          </a:p>
          <a:p>
            <a:pPr marL="381019" lvl="1" indent="-381019" algn="just">
              <a:lnSpc>
                <a:spcPct val="150000"/>
              </a:lnSpc>
              <a:buSzPct val="100000"/>
              <a:buFont typeface="Arial"/>
              <a:buChar char="•"/>
            </a:pPr>
            <a:r>
              <a:rPr lang="en-US" sz="2400" dirty="0" err="1">
                <a:latin typeface="UTM Avo" panose="02040603050506020204" pitchFamily="18" charset="0"/>
              </a:rPr>
              <a:t>Nghĩ</a:t>
            </a:r>
            <a:r>
              <a:rPr lang="en-US" sz="2400" dirty="0">
                <a:latin typeface="UTM Avo" panose="02040603050506020204" pitchFamily="18" charset="0"/>
              </a:rPr>
              <a:t> </a:t>
            </a:r>
            <a:r>
              <a:rPr lang="en-US" sz="2400" dirty="0" err="1">
                <a:latin typeface="UTM Avo" panose="02040603050506020204" pitchFamily="18" charset="0"/>
              </a:rPr>
              <a:t>về</a:t>
            </a:r>
            <a:r>
              <a:rPr lang="en-US" sz="2400" dirty="0">
                <a:latin typeface="UTM Avo" panose="02040603050506020204" pitchFamily="18" charset="0"/>
              </a:rPr>
              <a:t> </a:t>
            </a:r>
            <a:r>
              <a:rPr lang="en-US" sz="2400" dirty="0" err="1">
                <a:latin typeface="UTM Avo" panose="02040603050506020204" pitchFamily="18" charset="0"/>
              </a:rPr>
              <a:t>những</a:t>
            </a:r>
            <a:r>
              <a:rPr lang="en-US" sz="2400" dirty="0">
                <a:latin typeface="UTM Avo" panose="02040603050506020204" pitchFamily="18" charset="0"/>
              </a:rPr>
              <a:t> </a:t>
            </a:r>
            <a:r>
              <a:rPr lang="en-US" sz="2400" dirty="0" err="1">
                <a:latin typeface="UTM Avo" panose="02040603050506020204" pitchFamily="18" charset="0"/>
              </a:rPr>
              <a:t>khó</a:t>
            </a:r>
            <a:r>
              <a:rPr lang="en-US" sz="2400" dirty="0">
                <a:latin typeface="UTM Avo" panose="02040603050506020204" pitchFamily="18" charset="0"/>
              </a:rPr>
              <a:t> </a:t>
            </a:r>
            <a:r>
              <a:rPr lang="en-US" sz="2400" dirty="0" err="1">
                <a:latin typeface="UTM Avo" panose="02040603050506020204" pitchFamily="18" charset="0"/>
              </a:rPr>
              <a:t>khăn</a:t>
            </a:r>
            <a:r>
              <a:rPr lang="en-US" sz="2400" dirty="0">
                <a:latin typeface="UTM Avo" panose="02040603050506020204" pitchFamily="18" charset="0"/>
              </a:rPr>
              <a:t> </a:t>
            </a:r>
            <a:r>
              <a:rPr lang="en-US" sz="2400" dirty="0" err="1">
                <a:latin typeface="UTM Avo" panose="02040603050506020204" pitchFamily="18" charset="0"/>
              </a:rPr>
              <a:t>trước</a:t>
            </a:r>
            <a:r>
              <a:rPr lang="en-US" sz="2400" dirty="0">
                <a:latin typeface="UTM Avo" panose="02040603050506020204" pitchFamily="18" charset="0"/>
              </a:rPr>
              <a:t> </a:t>
            </a:r>
            <a:r>
              <a:rPr lang="en-US" sz="2400" dirty="0" err="1">
                <a:latin typeface="UTM Avo" panose="02040603050506020204" pitchFamily="18" charset="0"/>
              </a:rPr>
              <a:t>đây</a:t>
            </a:r>
            <a:r>
              <a:rPr lang="en-US" sz="2400" dirty="0">
                <a:latin typeface="UTM Avo" panose="02040603050506020204" pitchFamily="18" charset="0"/>
              </a:rPr>
              <a:t> </a:t>
            </a:r>
            <a:r>
              <a:rPr lang="en-US" sz="2400" dirty="0" err="1">
                <a:latin typeface="UTM Avo" panose="02040603050506020204" pitchFamily="18" charset="0"/>
              </a:rPr>
              <a:t>mà</a:t>
            </a:r>
            <a:r>
              <a:rPr lang="en-US" sz="2400" dirty="0">
                <a:latin typeface="UTM Avo" panose="02040603050506020204" pitchFamily="18" charset="0"/>
              </a:rPr>
              <a:t> </a:t>
            </a:r>
            <a:r>
              <a:rPr lang="en-US" sz="2400" dirty="0" err="1">
                <a:latin typeface="UTM Avo" panose="02040603050506020204" pitchFamily="18" charset="0"/>
              </a:rPr>
              <a:t>mình</a:t>
            </a:r>
            <a:r>
              <a:rPr lang="en-US" sz="2400" dirty="0">
                <a:latin typeface="UTM Avo" panose="02040603050506020204" pitchFamily="18" charset="0"/>
              </a:rPr>
              <a:t> </a:t>
            </a:r>
            <a:r>
              <a:rPr lang="en-US" sz="2400" dirty="0" err="1">
                <a:latin typeface="UTM Avo" panose="02040603050506020204" pitchFamily="18" charset="0"/>
              </a:rPr>
              <a:t>đã</a:t>
            </a:r>
            <a:r>
              <a:rPr lang="en-US" sz="2400" dirty="0">
                <a:latin typeface="UTM Avo" panose="02040603050506020204" pitchFamily="18" charset="0"/>
              </a:rPr>
              <a:t> </a:t>
            </a:r>
            <a:r>
              <a:rPr lang="en-US" sz="2400" dirty="0" err="1">
                <a:latin typeface="UTM Avo" panose="02040603050506020204" pitchFamily="18" charset="0"/>
              </a:rPr>
              <a:t>từng</a:t>
            </a:r>
            <a:r>
              <a:rPr lang="en-US" sz="2400" dirty="0">
                <a:latin typeface="UTM Avo" panose="02040603050506020204" pitchFamily="18" charset="0"/>
              </a:rPr>
              <a:t> </a:t>
            </a:r>
            <a:r>
              <a:rPr lang="en-US" sz="2400" dirty="0" err="1">
                <a:latin typeface="UTM Avo" panose="02040603050506020204" pitchFamily="18" charset="0"/>
              </a:rPr>
              <a:t>vượt</a:t>
            </a:r>
            <a:r>
              <a:rPr lang="en-US" sz="2400" dirty="0">
                <a:latin typeface="UTM Avo" panose="02040603050506020204" pitchFamily="18" charset="0"/>
              </a:rPr>
              <a:t> qua.</a:t>
            </a:r>
            <a:endParaRPr sz="2400" dirty="0">
              <a:latin typeface="UTM Avo" panose="02040603050506020204" pitchFamily="18" charset="0"/>
            </a:endParaRPr>
          </a:p>
          <a:p>
            <a:pPr marL="381019" lvl="1" indent="-381019" algn="just">
              <a:lnSpc>
                <a:spcPct val="150000"/>
              </a:lnSpc>
              <a:buSzPct val="100000"/>
              <a:buFont typeface="Arial"/>
              <a:buChar char="•"/>
            </a:pPr>
            <a:r>
              <a:rPr lang="en-US" sz="2400" dirty="0" err="1">
                <a:latin typeface="UTM Avo" panose="02040603050506020204" pitchFamily="18" charset="0"/>
              </a:rPr>
              <a:t>Tìm</a:t>
            </a:r>
            <a:r>
              <a:rPr lang="en-US" sz="2400" dirty="0">
                <a:latin typeface="UTM Avo" panose="02040603050506020204" pitchFamily="18" charset="0"/>
              </a:rPr>
              <a:t> </a:t>
            </a:r>
            <a:r>
              <a:rPr lang="en-US" sz="2400" dirty="0" err="1">
                <a:latin typeface="UTM Avo" panose="02040603050506020204" pitchFamily="18" charset="0"/>
              </a:rPr>
              <a:t>ra</a:t>
            </a:r>
            <a:r>
              <a:rPr lang="en-US" sz="2400" dirty="0">
                <a:latin typeface="UTM Avo" panose="02040603050506020204" pitchFamily="18" charset="0"/>
              </a:rPr>
              <a:t> </a:t>
            </a:r>
            <a:r>
              <a:rPr lang="en-US" sz="2400" dirty="0" err="1">
                <a:latin typeface="UTM Avo" panose="02040603050506020204" pitchFamily="18" charset="0"/>
              </a:rPr>
              <a:t>điều</a:t>
            </a:r>
            <a:r>
              <a:rPr lang="en-US" sz="2400" dirty="0">
                <a:latin typeface="UTM Avo" panose="02040603050506020204" pitchFamily="18" charset="0"/>
              </a:rPr>
              <a:t> </a:t>
            </a:r>
            <a:r>
              <a:rPr lang="en-US" sz="2400" dirty="0" err="1">
                <a:latin typeface="UTM Avo" panose="02040603050506020204" pitchFamily="18" charset="0"/>
              </a:rPr>
              <a:t>tích</a:t>
            </a:r>
            <a:r>
              <a:rPr lang="en-US" sz="2400" dirty="0">
                <a:latin typeface="UTM Avo" panose="02040603050506020204" pitchFamily="18" charset="0"/>
              </a:rPr>
              <a:t> </a:t>
            </a:r>
            <a:r>
              <a:rPr lang="en-US" sz="2400" dirty="0" err="1">
                <a:latin typeface="UTM Avo" panose="02040603050506020204" pitchFamily="18" charset="0"/>
              </a:rPr>
              <a:t>cực</a:t>
            </a:r>
            <a:r>
              <a:rPr lang="en-US" sz="2400" dirty="0">
                <a:latin typeface="UTM Avo" panose="02040603050506020204" pitchFamily="18" charset="0"/>
              </a:rPr>
              <a:t>, </a:t>
            </a:r>
            <a:r>
              <a:rPr lang="en-US" sz="2400" dirty="0" err="1">
                <a:latin typeface="UTM Avo" panose="02040603050506020204" pitchFamily="18" charset="0"/>
              </a:rPr>
              <a:t>cơ</a:t>
            </a:r>
            <a:r>
              <a:rPr lang="en-US" sz="2400" dirty="0">
                <a:latin typeface="UTM Avo" panose="02040603050506020204" pitchFamily="18" charset="0"/>
              </a:rPr>
              <a:t> </a:t>
            </a:r>
            <a:r>
              <a:rPr lang="en-US" sz="2400" dirty="0" err="1">
                <a:latin typeface="UTM Avo" panose="02040603050506020204" pitchFamily="18" charset="0"/>
              </a:rPr>
              <a:t>hội</a:t>
            </a:r>
            <a:r>
              <a:rPr lang="en-US" sz="2400" dirty="0">
                <a:latin typeface="UTM Avo" panose="02040603050506020204" pitchFamily="18" charset="0"/>
              </a:rPr>
              <a:t> </a:t>
            </a:r>
            <a:r>
              <a:rPr lang="en-US" sz="2400" dirty="0" err="1">
                <a:latin typeface="UTM Avo" panose="02040603050506020204" pitchFamily="18" charset="0"/>
              </a:rPr>
              <a:t>mà</a:t>
            </a:r>
            <a:r>
              <a:rPr lang="en-US" sz="2400" dirty="0">
                <a:latin typeface="UTM Avo" panose="02040603050506020204" pitchFamily="18" charset="0"/>
              </a:rPr>
              <a:t> </a:t>
            </a:r>
            <a:r>
              <a:rPr lang="en-US" sz="2400" dirty="0" err="1">
                <a:latin typeface="UTM Avo" panose="02040603050506020204" pitchFamily="18" charset="0"/>
              </a:rPr>
              <a:t>em</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nếu</a:t>
            </a:r>
            <a:r>
              <a:rPr lang="en-US" sz="2400" dirty="0">
                <a:latin typeface="UTM Avo" panose="02040603050506020204" pitchFamily="18" charset="0"/>
              </a:rPr>
              <a:t> </a:t>
            </a:r>
            <a:r>
              <a:rPr lang="en-US" sz="2400" dirty="0" err="1">
                <a:latin typeface="UTM Avo" panose="02040603050506020204" pitchFamily="18" charset="0"/>
              </a:rPr>
              <a:t>vượt</a:t>
            </a:r>
            <a:r>
              <a:rPr lang="en-US" sz="2400" dirty="0">
                <a:latin typeface="UTM Avo" panose="02040603050506020204" pitchFamily="18" charset="0"/>
              </a:rPr>
              <a:t> qua </a:t>
            </a:r>
            <a:r>
              <a:rPr lang="en-US" sz="2400" dirty="0" err="1">
                <a:latin typeface="UTM Avo" panose="02040603050506020204" pitchFamily="18" charset="0"/>
              </a:rPr>
              <a:t>được</a:t>
            </a:r>
            <a:r>
              <a:rPr lang="en-US" sz="2400" dirty="0">
                <a:latin typeface="UTM Avo" panose="02040603050506020204" pitchFamily="18" charset="0"/>
              </a:rPr>
              <a:t> </a:t>
            </a:r>
            <a:r>
              <a:rPr lang="en-US" sz="2400" dirty="0" err="1">
                <a:latin typeface="UTM Avo" panose="02040603050506020204" pitchFamily="18" charset="0"/>
              </a:rPr>
              <a:t>khó</a:t>
            </a:r>
            <a:r>
              <a:rPr lang="en-US" sz="2400" dirty="0">
                <a:latin typeface="UTM Avo" panose="02040603050506020204" pitchFamily="18" charset="0"/>
              </a:rPr>
              <a:t> </a:t>
            </a:r>
            <a:r>
              <a:rPr lang="en-US" sz="2400" dirty="0" err="1">
                <a:latin typeface="UTM Avo" panose="02040603050506020204" pitchFamily="18" charset="0"/>
              </a:rPr>
              <a:t>khăn</a:t>
            </a:r>
            <a:r>
              <a:rPr lang="en-US" sz="2400" dirty="0">
                <a:latin typeface="UTM Avo" panose="02040603050506020204" pitchFamily="18" charset="0"/>
              </a:rPr>
              <a:t>.</a:t>
            </a:r>
            <a:endParaRPr sz="2400" dirty="0">
              <a:latin typeface="UTM Avo" panose="02040603050506020204" pitchFamily="18" charset="0"/>
            </a:endParaRPr>
          </a:p>
        </p:txBody>
      </p:sp>
      <p:pic>
        <p:nvPicPr>
          <p:cNvPr id="12" name="Google Shape;389;p16">
            <a:extLst>
              <a:ext uri="{FF2B5EF4-FFF2-40B4-BE49-F238E27FC236}">
                <a16:creationId xmlns:a16="http://schemas.microsoft.com/office/drawing/2014/main" id="{3CB467B7-EA0A-BD8B-D94F-5A9885A9FD0E}"/>
              </a:ext>
            </a:extLst>
          </p:cNvPr>
          <p:cNvPicPr preferRelativeResize="0"/>
          <p:nvPr/>
        </p:nvPicPr>
        <p:blipFill rotWithShape="1">
          <a:blip r:embed="rId5">
            <a:alphaModFix/>
          </a:blip>
          <a:srcRect/>
          <a:stretch/>
        </p:blipFill>
        <p:spPr>
          <a:xfrm>
            <a:off x="5825518" y="6021630"/>
            <a:ext cx="560436" cy="527511"/>
          </a:xfrm>
          <a:prstGeom prst="rect">
            <a:avLst/>
          </a:prstGeom>
          <a:noFill/>
          <a:ln>
            <a:noFill/>
          </a:ln>
        </p:spPr>
      </p:pic>
      <p:pic>
        <p:nvPicPr>
          <p:cNvPr id="13" name="Google Shape;390;p16">
            <a:extLst>
              <a:ext uri="{FF2B5EF4-FFF2-40B4-BE49-F238E27FC236}">
                <a16:creationId xmlns:a16="http://schemas.microsoft.com/office/drawing/2014/main" id="{713F92BE-DC16-F51A-3D85-5C92D639BF68}"/>
              </a:ext>
            </a:extLst>
          </p:cNvPr>
          <p:cNvPicPr preferRelativeResize="0"/>
          <p:nvPr/>
        </p:nvPicPr>
        <p:blipFill rotWithShape="1">
          <a:blip r:embed="rId6">
            <a:alphaModFix/>
          </a:blip>
          <a:srcRect/>
          <a:stretch/>
        </p:blipFill>
        <p:spPr>
          <a:xfrm>
            <a:off x="6848638" y="6021630"/>
            <a:ext cx="560436" cy="527511"/>
          </a:xfrm>
          <a:prstGeom prst="rect">
            <a:avLst/>
          </a:prstGeom>
          <a:noFill/>
          <a:ln>
            <a:noFill/>
          </a:ln>
        </p:spPr>
      </p:pic>
      <p:pic>
        <p:nvPicPr>
          <p:cNvPr id="14" name="Google Shape;391;p16">
            <a:extLst>
              <a:ext uri="{FF2B5EF4-FFF2-40B4-BE49-F238E27FC236}">
                <a16:creationId xmlns:a16="http://schemas.microsoft.com/office/drawing/2014/main" id="{F84EAC6C-E465-FCEB-6E63-5E746435089B}"/>
              </a:ext>
            </a:extLst>
          </p:cNvPr>
          <p:cNvPicPr preferRelativeResize="0"/>
          <p:nvPr/>
        </p:nvPicPr>
        <p:blipFill rotWithShape="1">
          <a:blip r:embed="rId5">
            <a:alphaModFix/>
          </a:blip>
          <a:srcRect/>
          <a:stretch/>
        </p:blipFill>
        <p:spPr>
          <a:xfrm>
            <a:off x="7871757" y="6021630"/>
            <a:ext cx="560436" cy="527511"/>
          </a:xfrm>
          <a:prstGeom prst="rect">
            <a:avLst/>
          </a:prstGeom>
          <a:noFill/>
          <a:ln>
            <a:noFill/>
          </a:ln>
        </p:spPr>
      </p:pic>
      <p:pic>
        <p:nvPicPr>
          <p:cNvPr id="15" name="Google Shape;392;p16">
            <a:extLst>
              <a:ext uri="{FF2B5EF4-FFF2-40B4-BE49-F238E27FC236}">
                <a16:creationId xmlns:a16="http://schemas.microsoft.com/office/drawing/2014/main" id="{685BDF08-C497-50BC-94F3-B5C599F3CAFA}"/>
              </a:ext>
            </a:extLst>
          </p:cNvPr>
          <p:cNvPicPr preferRelativeResize="0"/>
          <p:nvPr/>
        </p:nvPicPr>
        <p:blipFill rotWithShape="1">
          <a:blip r:embed="rId6">
            <a:alphaModFix/>
          </a:blip>
          <a:srcRect/>
          <a:stretch/>
        </p:blipFill>
        <p:spPr>
          <a:xfrm>
            <a:off x="9171711" y="967309"/>
            <a:ext cx="560436" cy="527511"/>
          </a:xfrm>
          <a:prstGeom prst="rect">
            <a:avLst/>
          </a:prstGeom>
          <a:noFill/>
          <a:ln>
            <a:noFill/>
          </a:ln>
        </p:spPr>
      </p:pic>
      <p:pic>
        <p:nvPicPr>
          <p:cNvPr id="16" name="Google Shape;393;p16">
            <a:extLst>
              <a:ext uri="{FF2B5EF4-FFF2-40B4-BE49-F238E27FC236}">
                <a16:creationId xmlns:a16="http://schemas.microsoft.com/office/drawing/2014/main" id="{833DA557-3FB9-B470-6384-1427EA73F420}"/>
              </a:ext>
            </a:extLst>
          </p:cNvPr>
          <p:cNvPicPr preferRelativeResize="0"/>
          <p:nvPr/>
        </p:nvPicPr>
        <p:blipFill rotWithShape="1">
          <a:blip r:embed="rId5">
            <a:alphaModFix/>
          </a:blip>
          <a:srcRect/>
          <a:stretch/>
        </p:blipFill>
        <p:spPr>
          <a:xfrm>
            <a:off x="10194830" y="967309"/>
            <a:ext cx="560436" cy="527511"/>
          </a:xfrm>
          <a:prstGeom prst="rect">
            <a:avLst/>
          </a:prstGeom>
          <a:noFill/>
          <a:ln>
            <a:noFill/>
          </a:ln>
        </p:spPr>
      </p:pic>
      <p:pic>
        <p:nvPicPr>
          <p:cNvPr id="17" name="Google Shape;394;p16">
            <a:extLst>
              <a:ext uri="{FF2B5EF4-FFF2-40B4-BE49-F238E27FC236}">
                <a16:creationId xmlns:a16="http://schemas.microsoft.com/office/drawing/2014/main" id="{8EE691AD-F51E-16D4-CCCD-C6EB1EA7BD5E}"/>
              </a:ext>
            </a:extLst>
          </p:cNvPr>
          <p:cNvPicPr preferRelativeResize="0"/>
          <p:nvPr/>
        </p:nvPicPr>
        <p:blipFill rotWithShape="1">
          <a:blip r:embed="rId5">
            <a:alphaModFix/>
          </a:blip>
          <a:srcRect/>
          <a:stretch/>
        </p:blipFill>
        <p:spPr>
          <a:xfrm>
            <a:off x="11217949" y="967309"/>
            <a:ext cx="560436" cy="527511"/>
          </a:xfrm>
          <a:prstGeom prst="rect">
            <a:avLst/>
          </a:prstGeom>
          <a:noFill/>
          <a:ln>
            <a:noFill/>
          </a:ln>
        </p:spPr>
      </p:pic>
      <p:pic>
        <p:nvPicPr>
          <p:cNvPr id="18" name="Google Shape;395;p16">
            <a:extLst>
              <a:ext uri="{FF2B5EF4-FFF2-40B4-BE49-F238E27FC236}">
                <a16:creationId xmlns:a16="http://schemas.microsoft.com/office/drawing/2014/main" id="{51E67CD0-89D7-4F69-F5F3-7E7F4EFCE1A0}"/>
              </a:ext>
            </a:extLst>
          </p:cNvPr>
          <p:cNvPicPr preferRelativeResize="0"/>
          <p:nvPr/>
        </p:nvPicPr>
        <p:blipFill rotWithShape="1">
          <a:blip r:embed="rId7">
            <a:alphaModFix/>
          </a:blip>
          <a:srcRect/>
          <a:stretch/>
        </p:blipFill>
        <p:spPr>
          <a:xfrm>
            <a:off x="10058484" y="2209774"/>
            <a:ext cx="2025989" cy="4585573"/>
          </a:xfrm>
          <a:prstGeom prst="rect">
            <a:avLst/>
          </a:prstGeom>
          <a:noFill/>
          <a:ln>
            <a:noFill/>
          </a:ln>
        </p:spPr>
      </p:pic>
      <p:sp>
        <p:nvSpPr>
          <p:cNvPr id="19" name="Google Shape;396;p16">
            <a:extLst>
              <a:ext uri="{FF2B5EF4-FFF2-40B4-BE49-F238E27FC236}">
                <a16:creationId xmlns:a16="http://schemas.microsoft.com/office/drawing/2014/main" id="{EE8BB574-0DBF-1EBE-ED9D-11136D14B33D}"/>
              </a:ext>
            </a:extLst>
          </p:cNvPr>
          <p:cNvSpPr/>
          <p:nvPr/>
        </p:nvSpPr>
        <p:spPr>
          <a:xfrm flipH="1">
            <a:off x="8403312" y="2543535"/>
            <a:ext cx="2161540" cy="937329"/>
          </a:xfrm>
          <a:prstGeom prst="wedgeEllipseCallout">
            <a:avLst>
              <a:gd name="adj1" fmla="val -51291"/>
              <a:gd name="adj2" fmla="val 40952"/>
            </a:avLst>
          </a:prstGeom>
          <a:solidFill>
            <a:srgbClr val="FFFFFF"/>
          </a:solidFill>
          <a:ln w="25400" cap="flat" cmpd="sng">
            <a:solidFill>
              <a:srgbClr val="9BBB59"/>
            </a:solidFill>
            <a:prstDash val="solid"/>
            <a:round/>
            <a:headEnd type="none" w="sm" len="sm"/>
            <a:tailEnd type="none" w="sm" len="sm"/>
          </a:ln>
        </p:spPr>
        <p:txBody>
          <a:bodyPr spcFirstLastPara="1" wrap="square" lIns="60950" tIns="30467" rIns="60950" bIns="30467" anchor="ctr" anchorCtr="0">
            <a:noAutofit/>
          </a:bodyPr>
          <a:lstStyle/>
          <a:p>
            <a:pPr algn="ctr">
              <a:buClrTx/>
            </a:pPr>
            <a:r>
              <a:rPr lang="en-US" sz="2400" b="1" dirty="0" err="1">
                <a:latin typeface="UTM Avo" panose="02040603050506020204" pitchFamily="18" charset="0"/>
              </a:rPr>
              <a:t>Gợi</a:t>
            </a:r>
            <a:r>
              <a:rPr lang="en-US" sz="2400" b="1" dirty="0">
                <a:latin typeface="UTM Avo" panose="02040603050506020204" pitchFamily="18" charset="0"/>
              </a:rPr>
              <a:t> ý</a:t>
            </a:r>
          </a:p>
        </p:txBody>
      </p:sp>
      <p:pic>
        <p:nvPicPr>
          <p:cNvPr id="21" name="Google Shape;398;p16">
            <a:extLst>
              <a:ext uri="{FF2B5EF4-FFF2-40B4-BE49-F238E27FC236}">
                <a16:creationId xmlns:a16="http://schemas.microsoft.com/office/drawing/2014/main" id="{6B0E701C-6A23-E966-D89B-26493CD6BEDC}"/>
              </a:ext>
            </a:extLst>
          </p:cNvPr>
          <p:cNvPicPr preferRelativeResize="0"/>
          <p:nvPr/>
        </p:nvPicPr>
        <p:blipFill rotWithShape="1">
          <a:blip r:embed="rId5">
            <a:alphaModFix/>
          </a:blip>
          <a:srcRect/>
          <a:stretch/>
        </p:blipFill>
        <p:spPr>
          <a:xfrm>
            <a:off x="7872180" y="6017820"/>
            <a:ext cx="560436" cy="527511"/>
          </a:xfrm>
          <a:prstGeom prst="rect">
            <a:avLst/>
          </a:prstGeom>
          <a:noFill/>
          <a:ln>
            <a:noFill/>
          </a:ln>
        </p:spPr>
      </p:pic>
      <p:pic>
        <p:nvPicPr>
          <p:cNvPr id="22" name="Google Shape;399;p16">
            <a:extLst>
              <a:ext uri="{FF2B5EF4-FFF2-40B4-BE49-F238E27FC236}">
                <a16:creationId xmlns:a16="http://schemas.microsoft.com/office/drawing/2014/main" id="{B9254695-D6E5-30DB-56AF-0A7958BED472}"/>
              </a:ext>
            </a:extLst>
          </p:cNvPr>
          <p:cNvPicPr preferRelativeResize="0"/>
          <p:nvPr/>
        </p:nvPicPr>
        <p:blipFill rotWithShape="1">
          <a:blip r:embed="rId6">
            <a:alphaModFix/>
          </a:blip>
          <a:srcRect/>
          <a:stretch/>
        </p:blipFill>
        <p:spPr>
          <a:xfrm>
            <a:off x="9172134" y="963499"/>
            <a:ext cx="560436" cy="527511"/>
          </a:xfrm>
          <a:prstGeom prst="rect">
            <a:avLst/>
          </a:prstGeom>
          <a:noFill/>
          <a:ln>
            <a:noFill/>
          </a:ln>
        </p:spPr>
      </p:pic>
      <p:pic>
        <p:nvPicPr>
          <p:cNvPr id="23" name="Google Shape;400;p16">
            <a:extLst>
              <a:ext uri="{FF2B5EF4-FFF2-40B4-BE49-F238E27FC236}">
                <a16:creationId xmlns:a16="http://schemas.microsoft.com/office/drawing/2014/main" id="{A9E63C6B-8B5A-79A4-2103-BB958DA623F3}"/>
              </a:ext>
            </a:extLst>
          </p:cNvPr>
          <p:cNvPicPr preferRelativeResize="0"/>
          <p:nvPr/>
        </p:nvPicPr>
        <p:blipFill rotWithShape="1">
          <a:blip r:embed="rId5">
            <a:alphaModFix/>
          </a:blip>
          <a:srcRect/>
          <a:stretch/>
        </p:blipFill>
        <p:spPr>
          <a:xfrm>
            <a:off x="10195253" y="963499"/>
            <a:ext cx="560436" cy="527511"/>
          </a:xfrm>
          <a:prstGeom prst="rect">
            <a:avLst/>
          </a:prstGeom>
          <a:noFill/>
          <a:ln>
            <a:noFill/>
          </a:ln>
        </p:spPr>
      </p:pic>
      <p:pic>
        <p:nvPicPr>
          <p:cNvPr id="24" name="Google Shape;401;p16">
            <a:extLst>
              <a:ext uri="{FF2B5EF4-FFF2-40B4-BE49-F238E27FC236}">
                <a16:creationId xmlns:a16="http://schemas.microsoft.com/office/drawing/2014/main" id="{2FD93C65-2FB9-9009-9D54-FD13344F905E}"/>
              </a:ext>
            </a:extLst>
          </p:cNvPr>
          <p:cNvPicPr preferRelativeResize="0"/>
          <p:nvPr/>
        </p:nvPicPr>
        <p:blipFill rotWithShape="1">
          <a:blip r:embed="rId5">
            <a:alphaModFix/>
          </a:blip>
          <a:srcRect/>
          <a:stretch/>
        </p:blipFill>
        <p:spPr>
          <a:xfrm>
            <a:off x="11218373" y="963499"/>
            <a:ext cx="560436" cy="527511"/>
          </a:xfrm>
          <a:prstGeom prst="rect">
            <a:avLst/>
          </a:prstGeom>
          <a:noFill/>
          <a:ln>
            <a:noFill/>
          </a:ln>
        </p:spPr>
      </p:pic>
      <p:pic>
        <p:nvPicPr>
          <p:cNvPr id="25" name="Google Shape;402;p16">
            <a:extLst>
              <a:ext uri="{FF2B5EF4-FFF2-40B4-BE49-F238E27FC236}">
                <a16:creationId xmlns:a16="http://schemas.microsoft.com/office/drawing/2014/main" id="{72CDCCEF-F27C-96AC-DECE-CC9E898D6AF3}"/>
              </a:ext>
            </a:extLst>
          </p:cNvPr>
          <p:cNvPicPr preferRelativeResize="0"/>
          <p:nvPr/>
        </p:nvPicPr>
        <p:blipFill rotWithShape="1">
          <a:blip r:embed="rId5">
            <a:alphaModFix/>
          </a:blip>
          <a:srcRect/>
          <a:stretch/>
        </p:blipFill>
        <p:spPr>
          <a:xfrm>
            <a:off x="5815782" y="6045760"/>
            <a:ext cx="560436" cy="527511"/>
          </a:xfrm>
          <a:prstGeom prst="rect">
            <a:avLst/>
          </a:prstGeom>
          <a:noFill/>
          <a:ln>
            <a:noFill/>
          </a:ln>
        </p:spPr>
      </p:pic>
      <p:pic>
        <p:nvPicPr>
          <p:cNvPr id="26" name="Google Shape;403;p16">
            <a:extLst>
              <a:ext uri="{FF2B5EF4-FFF2-40B4-BE49-F238E27FC236}">
                <a16:creationId xmlns:a16="http://schemas.microsoft.com/office/drawing/2014/main" id="{E2DA4F12-FEA6-924C-DE15-D8A950463ECF}"/>
              </a:ext>
            </a:extLst>
          </p:cNvPr>
          <p:cNvPicPr preferRelativeResize="0"/>
          <p:nvPr/>
        </p:nvPicPr>
        <p:blipFill rotWithShape="1">
          <a:blip r:embed="rId6">
            <a:alphaModFix/>
          </a:blip>
          <a:srcRect/>
          <a:stretch/>
        </p:blipFill>
        <p:spPr>
          <a:xfrm>
            <a:off x="6838901" y="6045760"/>
            <a:ext cx="560436" cy="527511"/>
          </a:xfrm>
          <a:prstGeom prst="rect">
            <a:avLst/>
          </a:prstGeom>
          <a:noFill/>
          <a:ln>
            <a:noFill/>
          </a:ln>
        </p:spPr>
      </p:pic>
      <p:pic>
        <p:nvPicPr>
          <p:cNvPr id="27" name="Google Shape;404;p16">
            <a:extLst>
              <a:ext uri="{FF2B5EF4-FFF2-40B4-BE49-F238E27FC236}">
                <a16:creationId xmlns:a16="http://schemas.microsoft.com/office/drawing/2014/main" id="{C1D17502-63C7-8570-4E73-159DB515AD28}"/>
              </a:ext>
            </a:extLst>
          </p:cNvPr>
          <p:cNvPicPr preferRelativeResize="0"/>
          <p:nvPr/>
        </p:nvPicPr>
        <p:blipFill rotWithShape="1">
          <a:blip r:embed="rId5">
            <a:alphaModFix/>
          </a:blip>
          <a:srcRect/>
          <a:stretch/>
        </p:blipFill>
        <p:spPr>
          <a:xfrm>
            <a:off x="7862444" y="6041950"/>
            <a:ext cx="560436" cy="527511"/>
          </a:xfrm>
          <a:prstGeom prst="rect">
            <a:avLst/>
          </a:prstGeom>
          <a:noFill/>
          <a:ln>
            <a:noFill/>
          </a:ln>
        </p:spPr>
      </p:pic>
      <p:pic>
        <p:nvPicPr>
          <p:cNvPr id="28" name="Google Shape;405;p16">
            <a:extLst>
              <a:ext uri="{FF2B5EF4-FFF2-40B4-BE49-F238E27FC236}">
                <a16:creationId xmlns:a16="http://schemas.microsoft.com/office/drawing/2014/main" id="{B709DD76-D043-5B4A-72B8-4D9D1EAA60F1}"/>
              </a:ext>
            </a:extLst>
          </p:cNvPr>
          <p:cNvPicPr preferRelativeResize="0"/>
          <p:nvPr/>
        </p:nvPicPr>
        <p:blipFill rotWithShape="1">
          <a:blip r:embed="rId6">
            <a:alphaModFix/>
          </a:blip>
          <a:srcRect/>
          <a:stretch/>
        </p:blipFill>
        <p:spPr>
          <a:xfrm>
            <a:off x="9162397" y="987629"/>
            <a:ext cx="560436" cy="527511"/>
          </a:xfrm>
          <a:prstGeom prst="rect">
            <a:avLst/>
          </a:prstGeom>
          <a:noFill/>
          <a:ln>
            <a:noFill/>
          </a:ln>
        </p:spPr>
      </p:pic>
      <p:pic>
        <p:nvPicPr>
          <p:cNvPr id="29" name="Google Shape;406;p16">
            <a:extLst>
              <a:ext uri="{FF2B5EF4-FFF2-40B4-BE49-F238E27FC236}">
                <a16:creationId xmlns:a16="http://schemas.microsoft.com/office/drawing/2014/main" id="{F0880E8A-774D-CA2D-528D-4EA3222B53E3}"/>
              </a:ext>
            </a:extLst>
          </p:cNvPr>
          <p:cNvPicPr preferRelativeResize="0"/>
          <p:nvPr/>
        </p:nvPicPr>
        <p:blipFill rotWithShape="1">
          <a:blip r:embed="rId5">
            <a:alphaModFix/>
          </a:blip>
          <a:srcRect/>
          <a:stretch/>
        </p:blipFill>
        <p:spPr>
          <a:xfrm>
            <a:off x="10185517" y="987629"/>
            <a:ext cx="560436" cy="527511"/>
          </a:xfrm>
          <a:prstGeom prst="rect">
            <a:avLst/>
          </a:prstGeom>
          <a:noFill/>
          <a:ln>
            <a:noFill/>
          </a:ln>
        </p:spPr>
      </p:pic>
      <p:pic>
        <p:nvPicPr>
          <p:cNvPr id="30" name="Google Shape;407;p16">
            <a:extLst>
              <a:ext uri="{FF2B5EF4-FFF2-40B4-BE49-F238E27FC236}">
                <a16:creationId xmlns:a16="http://schemas.microsoft.com/office/drawing/2014/main" id="{EB66751D-4AE3-D6DE-7CC8-A21BD0476E0C}"/>
              </a:ext>
            </a:extLst>
          </p:cNvPr>
          <p:cNvPicPr preferRelativeResize="0"/>
          <p:nvPr/>
        </p:nvPicPr>
        <p:blipFill rotWithShape="1">
          <a:blip r:embed="rId5">
            <a:alphaModFix/>
          </a:blip>
          <a:srcRect/>
          <a:stretch/>
        </p:blipFill>
        <p:spPr>
          <a:xfrm>
            <a:off x="11208636" y="987629"/>
            <a:ext cx="560436" cy="527511"/>
          </a:xfrm>
          <a:prstGeom prst="rect">
            <a:avLst/>
          </a:prstGeom>
          <a:noFill/>
          <a:ln>
            <a:noFill/>
          </a:ln>
        </p:spPr>
      </p:pic>
    </p:spTree>
    <p:extLst>
      <p:ext uri="{BB962C8B-B14F-4D97-AF65-F5344CB8AC3E}">
        <p14:creationId xmlns:p14="http://schemas.microsoft.com/office/powerpoint/2010/main" val="1721831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animEffect transition="in" filter="fade">
                                      <p:cBhvr>
                                        <p:cTn id="15" dur="500"/>
                                        <p:tgtEl>
                                          <p:spTgt spid="11">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
                                            <p:txEl>
                                              <p:pRg st="1" end="1"/>
                                            </p:txEl>
                                          </p:spTgt>
                                        </p:tgtEl>
                                        <p:attrNameLst>
                                          <p:attrName>style.visibility</p:attrName>
                                        </p:attrNameLst>
                                      </p:cBhvr>
                                      <p:to>
                                        <p:strVal val="visible"/>
                                      </p:to>
                                    </p:set>
                                    <p:animEffect transition="in" filter="fade">
                                      <p:cBhvr>
                                        <p:cTn id="20" dur="500"/>
                                        <p:tgtEl>
                                          <p:spTgt spid="11">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xEl>
                                              <p:pRg st="2" end="2"/>
                                            </p:txEl>
                                          </p:spTgt>
                                        </p:tgtEl>
                                        <p:attrNameLst>
                                          <p:attrName>style.visibility</p:attrName>
                                        </p:attrNameLst>
                                      </p:cBhvr>
                                      <p:to>
                                        <p:strVal val="visible"/>
                                      </p:to>
                                    </p:set>
                                    <p:animEffect transition="in" filter="fade">
                                      <p:cBhvr>
                                        <p:cTn id="25" dur="500"/>
                                        <p:tgtEl>
                                          <p:spTgt spid="11">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1">
                                            <p:txEl>
                                              <p:pRg st="3" end="3"/>
                                            </p:txEl>
                                          </p:spTgt>
                                        </p:tgtEl>
                                        <p:attrNameLst>
                                          <p:attrName>style.visibility</p:attrName>
                                        </p:attrNameLst>
                                      </p:cBhvr>
                                      <p:to>
                                        <p:strVal val="visible"/>
                                      </p:to>
                                    </p:set>
                                    <p:animEffect transition="in" filter="fade">
                                      <p:cBhvr>
                                        <p:cTn id="30" dur="5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pic>
        <p:nvPicPr>
          <p:cNvPr id="3" name="Google Shape;194;p7">
            <a:extLst>
              <a:ext uri="{FF2B5EF4-FFF2-40B4-BE49-F238E27FC236}">
                <a16:creationId xmlns:a16="http://schemas.microsoft.com/office/drawing/2014/main" id="{6211408A-D441-5191-6A2F-E2D523DDDA8B}"/>
              </a:ext>
            </a:extLst>
          </p:cNvPr>
          <p:cNvPicPr preferRelativeResize="0"/>
          <p:nvPr/>
        </p:nvPicPr>
        <p:blipFill rotWithShape="1">
          <a:blip r:embed="rId4">
            <a:alphaModFix/>
          </a:blip>
          <a:srcRect b="3610"/>
          <a:stretch/>
        </p:blipFill>
        <p:spPr>
          <a:xfrm>
            <a:off x="121749" y="4451040"/>
            <a:ext cx="1681383" cy="2168126"/>
          </a:xfrm>
          <a:prstGeom prst="rect">
            <a:avLst/>
          </a:prstGeom>
          <a:noFill/>
          <a:ln>
            <a:noFill/>
          </a:ln>
        </p:spPr>
      </p:pic>
      <p:pic>
        <p:nvPicPr>
          <p:cNvPr id="4" name="Google Shape;195;p7">
            <a:extLst>
              <a:ext uri="{FF2B5EF4-FFF2-40B4-BE49-F238E27FC236}">
                <a16:creationId xmlns:a16="http://schemas.microsoft.com/office/drawing/2014/main" id="{3FFA3403-1AA0-24ED-4A82-A7AD5E34DDBC}"/>
              </a:ext>
            </a:extLst>
          </p:cNvPr>
          <p:cNvPicPr preferRelativeResize="0"/>
          <p:nvPr/>
        </p:nvPicPr>
        <p:blipFill rotWithShape="1">
          <a:blip r:embed="rId4">
            <a:alphaModFix/>
          </a:blip>
          <a:srcRect b="3610"/>
          <a:stretch/>
        </p:blipFill>
        <p:spPr>
          <a:xfrm>
            <a:off x="10375149" y="4487298"/>
            <a:ext cx="1816851" cy="2342811"/>
          </a:xfrm>
          <a:prstGeom prst="rect">
            <a:avLst/>
          </a:prstGeom>
          <a:noFill/>
          <a:ln>
            <a:noFill/>
          </a:ln>
        </p:spPr>
      </p:pic>
      <p:sp>
        <p:nvSpPr>
          <p:cNvPr id="14" name="Google Shape;199;p7">
            <a:extLst>
              <a:ext uri="{FF2B5EF4-FFF2-40B4-BE49-F238E27FC236}">
                <a16:creationId xmlns:a16="http://schemas.microsoft.com/office/drawing/2014/main" id="{12B054BB-A486-0256-F09D-87DC52E2D05C}"/>
              </a:ext>
            </a:extLst>
          </p:cNvPr>
          <p:cNvSpPr txBox="1"/>
          <p:nvPr/>
        </p:nvSpPr>
        <p:spPr>
          <a:xfrm>
            <a:off x="4523715" y="1718700"/>
            <a:ext cx="3141252" cy="430887"/>
          </a:xfrm>
          <a:prstGeom prst="rect">
            <a:avLst/>
          </a:prstGeom>
          <a:noFill/>
          <a:ln>
            <a:noFill/>
          </a:ln>
        </p:spPr>
        <p:txBody>
          <a:bodyPr spcFirstLastPara="1" wrap="square" lIns="0" tIns="0" rIns="0" bIns="0" anchor="t" anchorCtr="0">
            <a:spAutoFit/>
          </a:bodyPr>
          <a:lstStyle/>
          <a:p>
            <a:pPr algn="ctr"/>
            <a:r>
              <a:rPr lang="en-US" sz="2800" b="1" dirty="0">
                <a:solidFill>
                  <a:srgbClr val="2E2E2E"/>
                </a:solidFill>
                <a:latin typeface="UTM Avo" panose="02040603050506020204" pitchFamily="18" charset="0"/>
              </a:rPr>
              <a:t>KẾT LUẬN</a:t>
            </a:r>
            <a:endParaRPr sz="2800" b="1" dirty="0">
              <a:solidFill>
                <a:srgbClr val="2E2E2E"/>
              </a:solidFill>
              <a:latin typeface="UTM Avo" panose="02040603050506020204" pitchFamily="18" charset="0"/>
            </a:endParaRPr>
          </a:p>
        </p:txBody>
      </p:sp>
      <p:pic>
        <p:nvPicPr>
          <p:cNvPr id="15" name="Google Shape;200;p7">
            <a:extLst>
              <a:ext uri="{FF2B5EF4-FFF2-40B4-BE49-F238E27FC236}">
                <a16:creationId xmlns:a16="http://schemas.microsoft.com/office/drawing/2014/main" id="{8F9F83AD-8A4F-8D04-687B-7FB3D49170FE}"/>
              </a:ext>
            </a:extLst>
          </p:cNvPr>
          <p:cNvPicPr preferRelativeResize="0"/>
          <p:nvPr/>
        </p:nvPicPr>
        <p:blipFill rotWithShape="1">
          <a:blip r:embed="rId5">
            <a:alphaModFix/>
          </a:blip>
          <a:srcRect/>
          <a:stretch/>
        </p:blipFill>
        <p:spPr>
          <a:xfrm>
            <a:off x="10305756" y="1065289"/>
            <a:ext cx="668923" cy="615409"/>
          </a:xfrm>
          <a:prstGeom prst="rect">
            <a:avLst/>
          </a:prstGeom>
          <a:noFill/>
          <a:ln>
            <a:noFill/>
          </a:ln>
        </p:spPr>
      </p:pic>
      <p:pic>
        <p:nvPicPr>
          <p:cNvPr id="16" name="Google Shape;201;p7">
            <a:extLst>
              <a:ext uri="{FF2B5EF4-FFF2-40B4-BE49-F238E27FC236}">
                <a16:creationId xmlns:a16="http://schemas.microsoft.com/office/drawing/2014/main" id="{6FC0F08E-EC0D-FEC9-73AF-20E5EAF5FD59}"/>
              </a:ext>
            </a:extLst>
          </p:cNvPr>
          <p:cNvPicPr preferRelativeResize="0"/>
          <p:nvPr/>
        </p:nvPicPr>
        <p:blipFill rotWithShape="1">
          <a:blip r:embed="rId5">
            <a:alphaModFix/>
          </a:blip>
          <a:srcRect/>
          <a:stretch/>
        </p:blipFill>
        <p:spPr>
          <a:xfrm>
            <a:off x="6638008" y="4179593"/>
            <a:ext cx="668923" cy="615409"/>
          </a:xfrm>
          <a:prstGeom prst="rect">
            <a:avLst/>
          </a:prstGeom>
          <a:noFill/>
          <a:ln>
            <a:noFill/>
          </a:ln>
        </p:spPr>
      </p:pic>
      <p:pic>
        <p:nvPicPr>
          <p:cNvPr id="17" name="Google Shape;202;p7">
            <a:extLst>
              <a:ext uri="{FF2B5EF4-FFF2-40B4-BE49-F238E27FC236}">
                <a16:creationId xmlns:a16="http://schemas.microsoft.com/office/drawing/2014/main" id="{27F2926C-1817-8BF8-E317-E3C702032D27}"/>
              </a:ext>
            </a:extLst>
          </p:cNvPr>
          <p:cNvPicPr preferRelativeResize="0"/>
          <p:nvPr/>
        </p:nvPicPr>
        <p:blipFill rotWithShape="1">
          <a:blip r:embed="rId6">
            <a:alphaModFix/>
          </a:blip>
          <a:srcRect/>
          <a:stretch/>
        </p:blipFill>
        <p:spPr>
          <a:xfrm rot="2072470" flipH="1">
            <a:off x="204214" y="2096062"/>
            <a:ext cx="1192412" cy="1091056"/>
          </a:xfrm>
          <a:prstGeom prst="rect">
            <a:avLst/>
          </a:prstGeom>
          <a:noFill/>
          <a:ln>
            <a:noFill/>
          </a:ln>
        </p:spPr>
      </p:pic>
      <p:pic>
        <p:nvPicPr>
          <p:cNvPr id="18" name="Google Shape;203;p7">
            <a:extLst>
              <a:ext uri="{FF2B5EF4-FFF2-40B4-BE49-F238E27FC236}">
                <a16:creationId xmlns:a16="http://schemas.microsoft.com/office/drawing/2014/main" id="{75DC0CE0-6A16-3218-33B2-53D7F178AD8E}"/>
              </a:ext>
            </a:extLst>
          </p:cNvPr>
          <p:cNvPicPr preferRelativeResize="0"/>
          <p:nvPr/>
        </p:nvPicPr>
        <p:blipFill rotWithShape="1">
          <a:blip r:embed="rId6">
            <a:alphaModFix/>
          </a:blip>
          <a:srcRect/>
          <a:stretch/>
        </p:blipFill>
        <p:spPr>
          <a:xfrm rot="-2115675">
            <a:off x="10920846" y="1409933"/>
            <a:ext cx="1145815" cy="1048421"/>
          </a:xfrm>
          <a:prstGeom prst="rect">
            <a:avLst/>
          </a:prstGeom>
          <a:noFill/>
          <a:ln>
            <a:noFill/>
          </a:ln>
        </p:spPr>
      </p:pic>
      <p:sp>
        <p:nvSpPr>
          <p:cNvPr id="19" name="Google Shape;204;p7">
            <a:extLst>
              <a:ext uri="{FF2B5EF4-FFF2-40B4-BE49-F238E27FC236}">
                <a16:creationId xmlns:a16="http://schemas.microsoft.com/office/drawing/2014/main" id="{7D708A22-6EDF-8E41-94B0-1CB1996C9EFB}"/>
              </a:ext>
            </a:extLst>
          </p:cNvPr>
          <p:cNvSpPr txBox="1"/>
          <p:nvPr/>
        </p:nvSpPr>
        <p:spPr>
          <a:xfrm>
            <a:off x="1404898" y="2451349"/>
            <a:ext cx="10182039" cy="2277520"/>
          </a:xfrm>
          <a:prstGeom prst="rect">
            <a:avLst/>
          </a:prstGeom>
          <a:noFill/>
          <a:ln>
            <a:noFill/>
          </a:ln>
        </p:spPr>
        <p:txBody>
          <a:bodyPr spcFirstLastPara="1" wrap="square" lIns="60950" tIns="30467" rIns="60950" bIns="30467" anchor="t" anchorCtr="0">
            <a:spAutoFit/>
          </a:bodyPr>
          <a:lstStyle/>
          <a:p>
            <a:pPr algn="just">
              <a:lnSpc>
                <a:spcPct val="150000"/>
              </a:lnSpc>
              <a:buSzPts val="4000"/>
            </a:pPr>
            <a:r>
              <a:rPr lang="vi-VN" sz="2400">
                <a:latin typeface="UTM Avo" panose="02040603050506020204" pitchFamily="18" charset="0"/>
              </a:rPr>
              <a:t>Khi gặp khó khăn, ngoài việc xác định khó khăn bản thân gặp phải và cách thức vượt qua chúng thì suy nghĩ tích cực, lạc quan cũng góp phần giúp chúng ta có động lực, niềm tin, sức mạnh tinh thần để vượt qua khó khăn đó.</a:t>
            </a:r>
            <a:endParaRPr lang="vi-VN" sz="2400" dirty="0">
              <a:latin typeface="UTM Avo" panose="02040603050506020204" pitchFamily="18" charset="0"/>
            </a:endParaRPr>
          </a:p>
        </p:txBody>
      </p:sp>
    </p:spTree>
    <p:extLst>
      <p:ext uri="{BB962C8B-B14F-4D97-AF65-F5344CB8AC3E}">
        <p14:creationId xmlns:p14="http://schemas.microsoft.com/office/powerpoint/2010/main" val="747230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xEl>
                                              <p:pRg st="0" end="0"/>
                                            </p:txEl>
                                          </p:spTgt>
                                        </p:tgtEl>
                                        <p:attrNameLst>
                                          <p:attrName>style.visibility</p:attrName>
                                        </p:attrNameLst>
                                      </p:cBhvr>
                                      <p:to>
                                        <p:strVal val="visible"/>
                                      </p:to>
                                    </p:set>
                                    <p:animEffect transition="in" filter="fade">
                                      <p:cBhvr>
                                        <p:cTn id="12"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6"/>
        <p:cNvGrpSpPr/>
        <p:nvPr/>
      </p:nvGrpSpPr>
      <p:grpSpPr>
        <a:xfrm>
          <a:off x="0" y="0"/>
          <a:ext cx="0" cy="0"/>
          <a:chOff x="0" y="0"/>
          <a:chExt cx="0" cy="0"/>
        </a:xfrm>
      </p:grpSpPr>
      <p:pic>
        <p:nvPicPr>
          <p:cNvPr id="3" name="Google Shape;196;p8">
            <a:hlinkClick r:id="rId4"/>
            <a:extLst>
              <a:ext uri="{FF2B5EF4-FFF2-40B4-BE49-F238E27FC236}">
                <a16:creationId xmlns:a16="http://schemas.microsoft.com/office/drawing/2014/main" id="{081E640C-2623-5150-0115-889FCAE2CB4A}"/>
              </a:ext>
            </a:extLst>
          </p:cNvPr>
          <p:cNvPicPr preferRelativeResize="0"/>
          <p:nvPr/>
        </p:nvPicPr>
        <p:blipFill rotWithShape="1">
          <a:blip r:embed="rId5">
            <a:alphaModFix/>
          </a:blip>
          <a:srcRect/>
          <a:stretch/>
        </p:blipFill>
        <p:spPr>
          <a:xfrm>
            <a:off x="4501083" y="2941711"/>
            <a:ext cx="3189834" cy="1764777"/>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0"/>
        <p:cNvGrpSpPr/>
        <p:nvPr/>
      </p:nvGrpSpPr>
      <p:grpSpPr>
        <a:xfrm>
          <a:off x="0" y="0"/>
          <a:ext cx="0" cy="0"/>
          <a:chOff x="0" y="0"/>
          <a:chExt cx="0" cy="0"/>
        </a:xfrm>
      </p:grpSpPr>
      <p:pic>
        <p:nvPicPr>
          <p:cNvPr id="3" name="Google Shape;431;p18">
            <a:extLst>
              <a:ext uri="{FF2B5EF4-FFF2-40B4-BE49-F238E27FC236}">
                <a16:creationId xmlns:a16="http://schemas.microsoft.com/office/drawing/2014/main" id="{D88D07BC-3B2C-33F7-FF1C-E2480B668738}"/>
              </a:ext>
            </a:extLst>
          </p:cNvPr>
          <p:cNvPicPr preferRelativeResize="0"/>
          <p:nvPr/>
        </p:nvPicPr>
        <p:blipFill rotWithShape="1">
          <a:blip r:embed="rId4">
            <a:alphaModFix/>
          </a:blip>
          <a:srcRect/>
          <a:stretch/>
        </p:blipFill>
        <p:spPr>
          <a:xfrm rot="10800000">
            <a:off x="-279219" y="5534596"/>
            <a:ext cx="1874489" cy="1724530"/>
          </a:xfrm>
          <a:prstGeom prst="rect">
            <a:avLst/>
          </a:prstGeom>
          <a:noFill/>
          <a:ln>
            <a:noFill/>
          </a:ln>
        </p:spPr>
      </p:pic>
      <p:pic>
        <p:nvPicPr>
          <p:cNvPr id="4" name="Google Shape;432;p18">
            <a:extLst>
              <a:ext uri="{FF2B5EF4-FFF2-40B4-BE49-F238E27FC236}">
                <a16:creationId xmlns:a16="http://schemas.microsoft.com/office/drawing/2014/main" id="{D586372B-466F-4442-6103-0E069DCFD895}"/>
              </a:ext>
            </a:extLst>
          </p:cNvPr>
          <p:cNvPicPr preferRelativeResize="0"/>
          <p:nvPr/>
        </p:nvPicPr>
        <p:blipFill rotWithShape="1">
          <a:blip r:embed="rId5">
            <a:alphaModFix/>
          </a:blip>
          <a:srcRect/>
          <a:stretch/>
        </p:blipFill>
        <p:spPr>
          <a:xfrm rot="8253951">
            <a:off x="-424047" y="4071663"/>
            <a:ext cx="1159253" cy="1060717"/>
          </a:xfrm>
          <a:prstGeom prst="rect">
            <a:avLst/>
          </a:prstGeom>
          <a:noFill/>
          <a:ln>
            <a:noFill/>
          </a:ln>
        </p:spPr>
      </p:pic>
      <p:pic>
        <p:nvPicPr>
          <p:cNvPr id="5" name="Google Shape;433;p18">
            <a:extLst>
              <a:ext uri="{FF2B5EF4-FFF2-40B4-BE49-F238E27FC236}">
                <a16:creationId xmlns:a16="http://schemas.microsoft.com/office/drawing/2014/main" id="{04B0D450-ED8C-A3F5-DDC1-BA547B5EFA89}"/>
              </a:ext>
            </a:extLst>
          </p:cNvPr>
          <p:cNvPicPr preferRelativeResize="0"/>
          <p:nvPr/>
        </p:nvPicPr>
        <p:blipFill rotWithShape="1">
          <a:blip r:embed="rId6">
            <a:alphaModFix/>
          </a:blip>
          <a:srcRect/>
          <a:stretch/>
        </p:blipFill>
        <p:spPr>
          <a:xfrm rot="8253951">
            <a:off x="1836554" y="6205263"/>
            <a:ext cx="1159253" cy="1060717"/>
          </a:xfrm>
          <a:prstGeom prst="rect">
            <a:avLst/>
          </a:prstGeom>
          <a:noFill/>
          <a:ln>
            <a:noFill/>
          </a:ln>
        </p:spPr>
      </p:pic>
      <p:pic>
        <p:nvPicPr>
          <p:cNvPr id="6" name="Google Shape;434;p18">
            <a:extLst>
              <a:ext uri="{FF2B5EF4-FFF2-40B4-BE49-F238E27FC236}">
                <a16:creationId xmlns:a16="http://schemas.microsoft.com/office/drawing/2014/main" id="{CD1DD465-B151-7931-D21D-16B94691D462}"/>
              </a:ext>
            </a:extLst>
          </p:cNvPr>
          <p:cNvPicPr preferRelativeResize="0"/>
          <p:nvPr/>
        </p:nvPicPr>
        <p:blipFill rotWithShape="1">
          <a:blip r:embed="rId4">
            <a:alphaModFix/>
          </a:blip>
          <a:srcRect/>
          <a:stretch/>
        </p:blipFill>
        <p:spPr>
          <a:xfrm>
            <a:off x="10596730" y="-401126"/>
            <a:ext cx="1874489" cy="1724530"/>
          </a:xfrm>
          <a:prstGeom prst="rect">
            <a:avLst/>
          </a:prstGeom>
          <a:noFill/>
          <a:ln>
            <a:noFill/>
          </a:ln>
        </p:spPr>
      </p:pic>
      <p:pic>
        <p:nvPicPr>
          <p:cNvPr id="7" name="Google Shape;435;p18">
            <a:extLst>
              <a:ext uri="{FF2B5EF4-FFF2-40B4-BE49-F238E27FC236}">
                <a16:creationId xmlns:a16="http://schemas.microsoft.com/office/drawing/2014/main" id="{E70AFDBF-DFCC-963E-8878-D7A8F54F073E}"/>
              </a:ext>
            </a:extLst>
          </p:cNvPr>
          <p:cNvPicPr preferRelativeResize="0"/>
          <p:nvPr/>
        </p:nvPicPr>
        <p:blipFill rotWithShape="1">
          <a:blip r:embed="rId5">
            <a:alphaModFix/>
          </a:blip>
          <a:srcRect/>
          <a:stretch/>
        </p:blipFill>
        <p:spPr>
          <a:xfrm rot="-2546048">
            <a:off x="11456794" y="1725621"/>
            <a:ext cx="1159253" cy="1060717"/>
          </a:xfrm>
          <a:prstGeom prst="rect">
            <a:avLst/>
          </a:prstGeom>
          <a:noFill/>
          <a:ln>
            <a:noFill/>
          </a:ln>
        </p:spPr>
      </p:pic>
      <p:pic>
        <p:nvPicPr>
          <p:cNvPr id="8" name="Google Shape;439;p18">
            <a:extLst>
              <a:ext uri="{FF2B5EF4-FFF2-40B4-BE49-F238E27FC236}">
                <a16:creationId xmlns:a16="http://schemas.microsoft.com/office/drawing/2014/main" id="{8023CB27-C2CE-3004-03BE-BC22F2EE5D3E}"/>
              </a:ext>
            </a:extLst>
          </p:cNvPr>
          <p:cNvPicPr preferRelativeResize="0"/>
          <p:nvPr/>
        </p:nvPicPr>
        <p:blipFill rotWithShape="1">
          <a:blip r:embed="rId7">
            <a:alphaModFix/>
          </a:blip>
          <a:srcRect b="3215"/>
          <a:stretch/>
        </p:blipFill>
        <p:spPr>
          <a:xfrm>
            <a:off x="9606192" y="374650"/>
            <a:ext cx="1900008" cy="6483350"/>
          </a:xfrm>
          <a:prstGeom prst="rect">
            <a:avLst/>
          </a:prstGeom>
          <a:noFill/>
          <a:ln>
            <a:noFill/>
          </a:ln>
        </p:spPr>
      </p:pic>
      <p:sp>
        <p:nvSpPr>
          <p:cNvPr id="9" name="Google Shape;440;p18">
            <a:extLst>
              <a:ext uri="{FF2B5EF4-FFF2-40B4-BE49-F238E27FC236}">
                <a16:creationId xmlns:a16="http://schemas.microsoft.com/office/drawing/2014/main" id="{40BDD1E1-28D5-F308-98ED-060F253258D5}"/>
              </a:ext>
            </a:extLst>
          </p:cNvPr>
          <p:cNvSpPr txBox="1"/>
          <p:nvPr/>
        </p:nvSpPr>
        <p:spPr>
          <a:xfrm>
            <a:off x="719439" y="2074809"/>
            <a:ext cx="8913817" cy="1354191"/>
          </a:xfrm>
          <a:prstGeom prst="rect">
            <a:avLst/>
          </a:prstGeom>
          <a:solidFill>
            <a:schemeClr val="accent6">
              <a:lumMod val="20000"/>
              <a:lumOff val="80000"/>
            </a:schemeClr>
          </a:solidFill>
          <a:ln>
            <a:noFill/>
          </a:ln>
        </p:spPr>
        <p:txBody>
          <a:bodyPr spcFirstLastPara="1" wrap="square" lIns="60950" tIns="30467" rIns="60950" bIns="30467" anchor="t" anchorCtr="0">
            <a:spAutoFit/>
          </a:bodyPr>
          <a:lstStyle/>
          <a:p>
            <a:pPr algn="just">
              <a:lnSpc>
                <a:spcPct val="150000"/>
              </a:lnSpc>
            </a:pPr>
            <a:r>
              <a:rPr lang="en-US" sz="2800" dirty="0" err="1">
                <a:latin typeface="UTM Avo" panose="02040603050506020204" pitchFamily="18" charset="0"/>
              </a:rPr>
              <a:t>Em</a:t>
            </a:r>
            <a:r>
              <a:rPr lang="en-US" sz="2800" dirty="0">
                <a:latin typeface="UTM Avo" panose="02040603050506020204" pitchFamily="18" charset="0"/>
              </a:rPr>
              <a:t> </a:t>
            </a:r>
            <a:r>
              <a:rPr lang="en-US" sz="2800" dirty="0" err="1">
                <a:latin typeface="UTM Avo" panose="02040603050506020204" pitchFamily="18" charset="0"/>
              </a:rPr>
              <a:t>hãy</a:t>
            </a:r>
            <a:r>
              <a:rPr lang="en-US" sz="2800" dirty="0">
                <a:latin typeface="UTM Avo" panose="02040603050506020204" pitchFamily="18" charset="0"/>
              </a:rPr>
              <a:t> chia </a:t>
            </a:r>
            <a:r>
              <a:rPr lang="en-US" sz="2800" dirty="0" err="1">
                <a:latin typeface="UTM Avo" panose="02040603050506020204" pitchFamily="18" charset="0"/>
              </a:rPr>
              <a:t>sẻ</a:t>
            </a:r>
            <a:r>
              <a:rPr lang="en-US" sz="2800" dirty="0">
                <a:latin typeface="UTM Avo" panose="02040603050506020204" pitchFamily="18" charset="0"/>
              </a:rPr>
              <a:t> </a:t>
            </a:r>
            <a:r>
              <a:rPr lang="en-US" sz="2800" dirty="0" err="1">
                <a:latin typeface="UTM Avo" panose="02040603050506020204" pitchFamily="18" charset="0"/>
              </a:rPr>
              <a:t>những</a:t>
            </a:r>
            <a:r>
              <a:rPr lang="en-US" sz="2800" dirty="0">
                <a:latin typeface="UTM Avo" panose="02040603050506020204" pitchFamily="18" charset="0"/>
              </a:rPr>
              <a:t> </a:t>
            </a:r>
            <a:r>
              <a:rPr lang="en-US" sz="2800" dirty="0" err="1">
                <a:latin typeface="UTM Avo" panose="02040603050506020204" pitchFamily="18" charset="0"/>
              </a:rPr>
              <a:t>khó</a:t>
            </a:r>
            <a:r>
              <a:rPr lang="en-US" sz="2800" dirty="0">
                <a:latin typeface="UTM Avo" panose="02040603050506020204" pitchFamily="18" charset="0"/>
              </a:rPr>
              <a:t> </a:t>
            </a:r>
            <a:r>
              <a:rPr lang="en-US" sz="2800" dirty="0" err="1">
                <a:latin typeface="UTM Avo" panose="02040603050506020204" pitchFamily="18" charset="0"/>
              </a:rPr>
              <a:t>khăn</a:t>
            </a:r>
            <a:r>
              <a:rPr lang="en-US" sz="2800" dirty="0">
                <a:latin typeface="UTM Avo" panose="02040603050506020204" pitchFamily="18" charset="0"/>
              </a:rPr>
              <a:t> </a:t>
            </a:r>
            <a:r>
              <a:rPr lang="en-US" sz="2800" dirty="0" err="1">
                <a:latin typeface="UTM Avo" panose="02040603050506020204" pitchFamily="18" charset="0"/>
              </a:rPr>
              <a:t>của</a:t>
            </a:r>
            <a:r>
              <a:rPr lang="en-US" sz="2800" dirty="0">
                <a:latin typeface="UTM Avo" panose="02040603050506020204" pitchFamily="18" charset="0"/>
              </a:rPr>
              <a:t> </a:t>
            </a:r>
            <a:r>
              <a:rPr lang="en-US" sz="2800" dirty="0" err="1">
                <a:latin typeface="UTM Avo" panose="02040603050506020204" pitchFamily="18" charset="0"/>
              </a:rPr>
              <a:t>bản</a:t>
            </a:r>
            <a:r>
              <a:rPr lang="en-US" sz="2800" dirty="0">
                <a:latin typeface="UTM Avo" panose="02040603050506020204" pitchFamily="18" charset="0"/>
              </a:rPr>
              <a:t> </a:t>
            </a:r>
            <a:r>
              <a:rPr lang="en-US" sz="2800" dirty="0" err="1">
                <a:latin typeface="UTM Avo" panose="02040603050506020204" pitchFamily="18" charset="0"/>
              </a:rPr>
              <a:t>thân</a:t>
            </a:r>
            <a:r>
              <a:rPr lang="en-US" sz="2800" dirty="0">
                <a:latin typeface="UTM Avo" panose="02040603050506020204" pitchFamily="18" charset="0"/>
              </a:rPr>
              <a:t> </a:t>
            </a:r>
            <a:r>
              <a:rPr lang="en-US" sz="2800" dirty="0" err="1">
                <a:latin typeface="UTM Avo" panose="02040603050506020204" pitchFamily="18" charset="0"/>
              </a:rPr>
              <a:t>và</a:t>
            </a:r>
            <a:r>
              <a:rPr lang="en-US" sz="2800" dirty="0">
                <a:latin typeface="UTM Avo" panose="02040603050506020204" pitchFamily="18" charset="0"/>
              </a:rPr>
              <a:t> </a:t>
            </a:r>
            <a:r>
              <a:rPr lang="en-US" sz="2800" dirty="0" err="1">
                <a:latin typeface="UTM Avo" panose="02040603050506020204" pitchFamily="18" charset="0"/>
              </a:rPr>
              <a:t>cách</a:t>
            </a:r>
            <a:r>
              <a:rPr lang="en-US" sz="2800" dirty="0">
                <a:latin typeface="UTM Avo" panose="02040603050506020204" pitchFamily="18" charset="0"/>
              </a:rPr>
              <a:t> </a:t>
            </a:r>
            <a:r>
              <a:rPr lang="en-US" sz="2800" dirty="0" err="1">
                <a:latin typeface="UTM Avo" panose="02040603050506020204" pitchFamily="18" charset="0"/>
              </a:rPr>
              <a:t>thức</a:t>
            </a:r>
            <a:r>
              <a:rPr lang="en-US" sz="2800" dirty="0">
                <a:latin typeface="UTM Avo" panose="02040603050506020204" pitchFamily="18" charset="0"/>
              </a:rPr>
              <a:t> </a:t>
            </a:r>
            <a:r>
              <a:rPr lang="en-US" sz="2800" dirty="0" err="1">
                <a:latin typeface="UTM Avo" panose="02040603050506020204" pitchFamily="18" charset="0"/>
              </a:rPr>
              <a:t>để</a:t>
            </a:r>
            <a:r>
              <a:rPr lang="en-US" sz="2800" dirty="0">
                <a:latin typeface="UTM Avo" panose="02040603050506020204" pitchFamily="18" charset="0"/>
              </a:rPr>
              <a:t> </a:t>
            </a:r>
            <a:r>
              <a:rPr lang="en-US" sz="2800" dirty="0" err="1">
                <a:latin typeface="UTM Avo" panose="02040603050506020204" pitchFamily="18" charset="0"/>
              </a:rPr>
              <a:t>em</a:t>
            </a:r>
            <a:r>
              <a:rPr lang="en-US" sz="2800" dirty="0">
                <a:latin typeface="UTM Avo" panose="02040603050506020204" pitchFamily="18" charset="0"/>
              </a:rPr>
              <a:t> </a:t>
            </a:r>
            <a:r>
              <a:rPr lang="en-US" sz="2800" dirty="0" err="1">
                <a:latin typeface="UTM Avo" panose="02040603050506020204" pitchFamily="18" charset="0"/>
              </a:rPr>
              <a:t>vượt</a:t>
            </a:r>
            <a:r>
              <a:rPr lang="en-US" sz="2800" dirty="0">
                <a:latin typeface="UTM Avo" panose="02040603050506020204" pitchFamily="18" charset="0"/>
              </a:rPr>
              <a:t> qua </a:t>
            </a:r>
            <a:r>
              <a:rPr lang="en-US" sz="2800" dirty="0" err="1">
                <a:latin typeface="UTM Avo" panose="02040603050506020204" pitchFamily="18" charset="0"/>
              </a:rPr>
              <a:t>những</a:t>
            </a:r>
            <a:r>
              <a:rPr lang="en-US" sz="2800" dirty="0">
                <a:latin typeface="UTM Avo" panose="02040603050506020204" pitchFamily="18" charset="0"/>
              </a:rPr>
              <a:t> </a:t>
            </a:r>
            <a:r>
              <a:rPr lang="en-US" sz="2800" dirty="0" err="1">
                <a:latin typeface="UTM Avo" panose="02040603050506020204" pitchFamily="18" charset="0"/>
              </a:rPr>
              <a:t>khó</a:t>
            </a:r>
            <a:r>
              <a:rPr lang="en-US" sz="2800" dirty="0">
                <a:latin typeface="UTM Avo" panose="02040603050506020204" pitchFamily="18" charset="0"/>
              </a:rPr>
              <a:t> </a:t>
            </a:r>
            <a:r>
              <a:rPr lang="en-US" sz="2800" dirty="0" err="1">
                <a:latin typeface="UTM Avo" panose="02040603050506020204" pitchFamily="18" charset="0"/>
              </a:rPr>
              <a:t>khăn</a:t>
            </a:r>
            <a:r>
              <a:rPr lang="en-US" sz="2800" dirty="0">
                <a:latin typeface="UTM Avo" panose="02040603050506020204" pitchFamily="18" charset="0"/>
              </a:rPr>
              <a:t> </a:t>
            </a:r>
            <a:r>
              <a:rPr lang="en-US" sz="2800" dirty="0" err="1">
                <a:latin typeface="UTM Avo" panose="02040603050506020204" pitchFamily="18" charset="0"/>
              </a:rPr>
              <a:t>đó</a:t>
            </a:r>
            <a:r>
              <a:rPr lang="en-US" sz="2800" dirty="0">
                <a:latin typeface="UTM Avo" panose="02040603050506020204" pitchFamily="18" charset="0"/>
              </a:rPr>
              <a:t>.</a:t>
            </a:r>
            <a:endParaRPr sz="2800" dirty="0">
              <a:latin typeface="UTM Avo" panose="02040603050506020204" pitchFamily="18" charset="0"/>
            </a:endParaRPr>
          </a:p>
        </p:txBody>
      </p:sp>
      <p:sp>
        <p:nvSpPr>
          <p:cNvPr id="10" name="Google Shape;441;p18">
            <a:extLst>
              <a:ext uri="{FF2B5EF4-FFF2-40B4-BE49-F238E27FC236}">
                <a16:creationId xmlns:a16="http://schemas.microsoft.com/office/drawing/2014/main" id="{4C822284-F17F-B685-B29D-34AC16DA512F}"/>
              </a:ext>
            </a:extLst>
          </p:cNvPr>
          <p:cNvSpPr txBox="1"/>
          <p:nvPr/>
        </p:nvSpPr>
        <p:spPr>
          <a:xfrm>
            <a:off x="719439" y="3690784"/>
            <a:ext cx="8963485" cy="2000521"/>
          </a:xfrm>
          <a:prstGeom prst="rect">
            <a:avLst/>
          </a:prstGeom>
          <a:solidFill>
            <a:schemeClr val="accent6">
              <a:lumMod val="20000"/>
              <a:lumOff val="80000"/>
            </a:schemeClr>
          </a:solidFill>
          <a:ln>
            <a:noFill/>
          </a:ln>
        </p:spPr>
        <p:txBody>
          <a:bodyPr spcFirstLastPara="1" wrap="square" lIns="60950" tIns="30467" rIns="60950" bIns="30467" anchor="t" anchorCtr="0">
            <a:spAutoFit/>
          </a:bodyPr>
          <a:lstStyle/>
          <a:p>
            <a:pPr algn="just">
              <a:lnSpc>
                <a:spcPct val="150000"/>
              </a:lnSpc>
            </a:pPr>
            <a:r>
              <a:rPr lang="en-US" sz="2800" dirty="0" err="1">
                <a:latin typeface="UTM Avo" panose="02040603050506020204" pitchFamily="18" charset="0"/>
              </a:rPr>
              <a:t>Tìm</a:t>
            </a:r>
            <a:r>
              <a:rPr lang="en-US" sz="2800" dirty="0">
                <a:latin typeface="UTM Avo" panose="02040603050506020204" pitchFamily="18" charset="0"/>
              </a:rPr>
              <a:t> </a:t>
            </a:r>
            <a:r>
              <a:rPr lang="en-US" sz="2800" dirty="0" err="1">
                <a:latin typeface="UTM Avo" panose="02040603050506020204" pitchFamily="18" charset="0"/>
              </a:rPr>
              <a:t>hiểu</a:t>
            </a:r>
            <a:r>
              <a:rPr lang="en-US" sz="2800" dirty="0">
                <a:latin typeface="UTM Avo" panose="02040603050506020204" pitchFamily="18" charset="0"/>
              </a:rPr>
              <a:t> </a:t>
            </a:r>
            <a:r>
              <a:rPr lang="en-US" sz="2800" dirty="0" err="1">
                <a:latin typeface="UTM Avo" panose="02040603050506020204" pitchFamily="18" charset="0"/>
              </a:rPr>
              <a:t>và</a:t>
            </a:r>
            <a:r>
              <a:rPr lang="en-US" sz="2800" dirty="0">
                <a:latin typeface="UTM Avo" panose="02040603050506020204" pitchFamily="18" charset="0"/>
              </a:rPr>
              <a:t> </a:t>
            </a:r>
            <a:r>
              <a:rPr lang="en-US" sz="2800" dirty="0" err="1">
                <a:latin typeface="UTM Avo" panose="02040603050506020204" pitchFamily="18" charset="0"/>
              </a:rPr>
              <a:t>giới</a:t>
            </a:r>
            <a:r>
              <a:rPr lang="en-US" sz="2800" dirty="0">
                <a:latin typeface="UTM Avo" panose="02040603050506020204" pitchFamily="18" charset="0"/>
              </a:rPr>
              <a:t> </a:t>
            </a:r>
            <a:r>
              <a:rPr lang="en-US" sz="2800" dirty="0" err="1">
                <a:latin typeface="UTM Avo" panose="02040603050506020204" pitchFamily="18" charset="0"/>
              </a:rPr>
              <a:t>thiệu</a:t>
            </a:r>
            <a:r>
              <a:rPr lang="en-US" sz="2800" dirty="0">
                <a:latin typeface="UTM Avo" panose="02040603050506020204" pitchFamily="18" charset="0"/>
              </a:rPr>
              <a:t> </a:t>
            </a:r>
            <a:r>
              <a:rPr lang="en-US" sz="2800" dirty="0" err="1">
                <a:latin typeface="UTM Avo" panose="02040603050506020204" pitchFamily="18" charset="0"/>
              </a:rPr>
              <a:t>một</a:t>
            </a:r>
            <a:r>
              <a:rPr lang="en-US" sz="2800" dirty="0">
                <a:latin typeface="UTM Avo" panose="02040603050506020204" pitchFamily="18" charset="0"/>
              </a:rPr>
              <a:t> </a:t>
            </a:r>
            <a:r>
              <a:rPr lang="en-US" sz="2800" dirty="0" err="1">
                <a:latin typeface="UTM Avo" panose="02040603050506020204" pitchFamily="18" charset="0"/>
              </a:rPr>
              <a:t>tấm</a:t>
            </a:r>
            <a:r>
              <a:rPr lang="en-US" sz="2800" dirty="0">
                <a:latin typeface="UTM Avo" panose="02040603050506020204" pitchFamily="18" charset="0"/>
              </a:rPr>
              <a:t> </a:t>
            </a:r>
            <a:r>
              <a:rPr lang="en-US" sz="2800" dirty="0" err="1">
                <a:latin typeface="UTM Avo" panose="02040603050506020204" pitchFamily="18" charset="0"/>
              </a:rPr>
              <a:t>gương</a:t>
            </a:r>
            <a:r>
              <a:rPr lang="en-US" sz="2800" dirty="0">
                <a:latin typeface="UTM Avo" panose="02040603050506020204" pitchFamily="18" charset="0"/>
              </a:rPr>
              <a:t> </a:t>
            </a:r>
            <a:r>
              <a:rPr lang="en-US" sz="2800" dirty="0" err="1">
                <a:latin typeface="UTM Avo" panose="02040603050506020204" pitchFamily="18" charset="0"/>
              </a:rPr>
              <a:t>nghị</a:t>
            </a:r>
            <a:r>
              <a:rPr lang="en-US" sz="2800" dirty="0">
                <a:latin typeface="UTM Avo" panose="02040603050506020204" pitchFamily="18" charset="0"/>
              </a:rPr>
              <a:t> </a:t>
            </a:r>
            <a:r>
              <a:rPr lang="en-US" sz="2800" dirty="0" err="1">
                <a:latin typeface="UTM Avo" panose="02040603050506020204" pitchFamily="18" charset="0"/>
              </a:rPr>
              <a:t>lực</a:t>
            </a:r>
            <a:r>
              <a:rPr lang="en-US" sz="2800" dirty="0">
                <a:latin typeface="UTM Avo" panose="02040603050506020204" pitchFamily="18" charset="0"/>
              </a:rPr>
              <a:t>, </a:t>
            </a:r>
            <a:r>
              <a:rPr lang="en-US" sz="2800" dirty="0" err="1">
                <a:latin typeface="UTM Avo" panose="02040603050506020204" pitchFamily="18" charset="0"/>
              </a:rPr>
              <a:t>vượt</a:t>
            </a:r>
            <a:r>
              <a:rPr lang="en-US" sz="2800" dirty="0">
                <a:latin typeface="UTM Avo" panose="02040603050506020204" pitchFamily="18" charset="0"/>
              </a:rPr>
              <a:t> </a:t>
            </a:r>
            <a:r>
              <a:rPr lang="en-US" sz="2800" dirty="0" err="1">
                <a:latin typeface="UTM Avo" panose="02040603050506020204" pitchFamily="18" charset="0"/>
              </a:rPr>
              <a:t>lên</a:t>
            </a:r>
            <a:r>
              <a:rPr lang="en-US" sz="2800" dirty="0">
                <a:latin typeface="UTM Avo" panose="02040603050506020204" pitchFamily="18" charset="0"/>
              </a:rPr>
              <a:t> </a:t>
            </a:r>
            <a:r>
              <a:rPr lang="en-US" sz="2800" dirty="0" err="1">
                <a:latin typeface="UTM Avo" panose="02040603050506020204" pitchFamily="18" charset="0"/>
              </a:rPr>
              <a:t>hoàn</a:t>
            </a:r>
            <a:r>
              <a:rPr lang="en-US" sz="2800" dirty="0">
                <a:latin typeface="UTM Avo" panose="02040603050506020204" pitchFamily="18" charset="0"/>
              </a:rPr>
              <a:t> </a:t>
            </a:r>
            <a:r>
              <a:rPr lang="en-US" sz="2800" dirty="0" err="1">
                <a:latin typeface="UTM Avo" panose="02040603050506020204" pitchFamily="18" charset="0"/>
              </a:rPr>
              <a:t>cảnh</a:t>
            </a:r>
            <a:r>
              <a:rPr lang="en-US" sz="2800" dirty="0">
                <a:latin typeface="UTM Avo" panose="02040603050506020204" pitchFamily="18" charset="0"/>
              </a:rPr>
              <a:t> </a:t>
            </a:r>
            <a:r>
              <a:rPr lang="en-US" sz="2800" dirty="0" err="1">
                <a:latin typeface="UTM Avo" panose="02040603050506020204" pitchFamily="18" charset="0"/>
              </a:rPr>
              <a:t>để</a:t>
            </a:r>
            <a:r>
              <a:rPr lang="en-US" sz="2800" dirty="0">
                <a:latin typeface="UTM Avo" panose="02040603050506020204" pitchFamily="18" charset="0"/>
              </a:rPr>
              <a:t> </a:t>
            </a:r>
            <a:r>
              <a:rPr lang="en-US" sz="2800" dirty="0" err="1">
                <a:latin typeface="UTM Avo" panose="02040603050506020204" pitchFamily="18" charset="0"/>
              </a:rPr>
              <a:t>đạt</a:t>
            </a:r>
            <a:r>
              <a:rPr lang="en-US" sz="2800" dirty="0">
                <a:latin typeface="UTM Avo" panose="02040603050506020204" pitchFamily="18" charset="0"/>
              </a:rPr>
              <a:t> </a:t>
            </a:r>
            <a:r>
              <a:rPr lang="en-US" sz="2800" dirty="0" err="1">
                <a:latin typeface="UTM Avo" panose="02040603050506020204" pitchFamily="18" charset="0"/>
              </a:rPr>
              <a:t>được</a:t>
            </a:r>
            <a:r>
              <a:rPr lang="en-US" sz="2800" dirty="0">
                <a:latin typeface="UTM Avo" panose="02040603050506020204" pitchFamily="18" charset="0"/>
              </a:rPr>
              <a:t> </a:t>
            </a:r>
            <a:r>
              <a:rPr lang="en-US" sz="2800" dirty="0" err="1">
                <a:latin typeface="UTM Avo" panose="02040603050506020204" pitchFamily="18" charset="0"/>
              </a:rPr>
              <a:t>những</a:t>
            </a:r>
            <a:r>
              <a:rPr lang="en-US" sz="2800" dirty="0">
                <a:latin typeface="UTM Avo" panose="02040603050506020204" pitchFamily="18" charset="0"/>
              </a:rPr>
              <a:t> </a:t>
            </a:r>
            <a:r>
              <a:rPr lang="en-US" sz="2800" dirty="0" err="1">
                <a:latin typeface="UTM Avo" panose="02040603050506020204" pitchFamily="18" charset="0"/>
              </a:rPr>
              <a:t>thành</a:t>
            </a:r>
            <a:r>
              <a:rPr lang="en-US" sz="2800" dirty="0">
                <a:latin typeface="UTM Avo" panose="02040603050506020204" pitchFamily="18" charset="0"/>
              </a:rPr>
              <a:t> </a:t>
            </a:r>
            <a:r>
              <a:rPr lang="en-US" sz="2800" dirty="0" err="1">
                <a:latin typeface="UTM Avo" panose="02040603050506020204" pitchFamily="18" charset="0"/>
              </a:rPr>
              <a:t>tích</a:t>
            </a:r>
            <a:r>
              <a:rPr lang="en-US" sz="2800" dirty="0">
                <a:latin typeface="UTM Avo" panose="02040603050506020204" pitchFamily="18" charset="0"/>
              </a:rPr>
              <a:t> </a:t>
            </a:r>
            <a:r>
              <a:rPr lang="en-US" sz="2800" dirty="0" err="1">
                <a:latin typeface="UTM Avo" panose="02040603050506020204" pitchFamily="18" charset="0"/>
              </a:rPr>
              <a:t>tốt</a:t>
            </a:r>
            <a:r>
              <a:rPr lang="en-US" sz="2800" dirty="0">
                <a:latin typeface="UTM Avo" panose="02040603050506020204" pitchFamily="18" charset="0"/>
              </a:rPr>
              <a:t> </a:t>
            </a:r>
            <a:r>
              <a:rPr lang="en-US" sz="2800" dirty="0" err="1">
                <a:latin typeface="UTM Avo" panose="02040603050506020204" pitchFamily="18" charset="0"/>
              </a:rPr>
              <a:t>trong</a:t>
            </a:r>
            <a:r>
              <a:rPr lang="en-US" sz="2800" dirty="0">
                <a:latin typeface="UTM Avo" panose="02040603050506020204" pitchFamily="18" charset="0"/>
              </a:rPr>
              <a:t> </a:t>
            </a:r>
            <a:r>
              <a:rPr lang="en-US" sz="2800" dirty="0" err="1">
                <a:latin typeface="UTM Avo" panose="02040603050506020204" pitchFamily="18" charset="0"/>
              </a:rPr>
              <a:t>học</a:t>
            </a:r>
            <a:r>
              <a:rPr lang="en-US" sz="2800" dirty="0">
                <a:latin typeface="UTM Avo" panose="02040603050506020204" pitchFamily="18" charset="0"/>
              </a:rPr>
              <a:t> </a:t>
            </a:r>
            <a:r>
              <a:rPr lang="en-US" sz="2800" dirty="0" err="1">
                <a:latin typeface="UTM Avo" panose="02040603050506020204" pitchFamily="18" charset="0"/>
              </a:rPr>
              <a:t>tập</a:t>
            </a:r>
            <a:r>
              <a:rPr lang="en-US" sz="2800" dirty="0">
                <a:latin typeface="UTM Avo" panose="02040603050506020204" pitchFamily="18" charset="0"/>
              </a:rPr>
              <a:t> </a:t>
            </a:r>
            <a:r>
              <a:rPr lang="en-US" sz="2800" dirty="0" err="1">
                <a:latin typeface="UTM Avo" panose="02040603050506020204" pitchFamily="18" charset="0"/>
              </a:rPr>
              <a:t>và</a:t>
            </a:r>
            <a:r>
              <a:rPr lang="en-US" sz="2800" dirty="0">
                <a:latin typeface="UTM Avo" panose="02040603050506020204" pitchFamily="18" charset="0"/>
              </a:rPr>
              <a:t> </a:t>
            </a:r>
            <a:r>
              <a:rPr lang="en-US" sz="2800" dirty="0" err="1">
                <a:latin typeface="UTM Avo" panose="02040603050506020204" pitchFamily="18" charset="0"/>
              </a:rPr>
              <a:t>trong</a:t>
            </a:r>
            <a:r>
              <a:rPr lang="en-US" sz="2800" dirty="0">
                <a:latin typeface="UTM Avo" panose="02040603050506020204" pitchFamily="18" charset="0"/>
              </a:rPr>
              <a:t> </a:t>
            </a:r>
            <a:r>
              <a:rPr lang="en-US" sz="2800" dirty="0" err="1">
                <a:latin typeface="UTM Avo" panose="02040603050506020204" pitchFamily="18" charset="0"/>
              </a:rPr>
              <a:t>cuộc</a:t>
            </a:r>
            <a:r>
              <a:rPr lang="en-US" sz="2800" dirty="0">
                <a:latin typeface="UTM Avo" panose="02040603050506020204" pitchFamily="18" charset="0"/>
              </a:rPr>
              <a:t> </a:t>
            </a:r>
            <a:r>
              <a:rPr lang="en-US" sz="2800" dirty="0" err="1">
                <a:latin typeface="UTM Avo" panose="02040603050506020204" pitchFamily="18" charset="0"/>
              </a:rPr>
              <a:t>sống</a:t>
            </a:r>
            <a:r>
              <a:rPr lang="en-US" sz="2800" dirty="0">
                <a:latin typeface="UTM Avo" panose="02040603050506020204" pitchFamily="18" charset="0"/>
              </a:rPr>
              <a:t>.</a:t>
            </a:r>
            <a:endParaRPr sz="2800" dirty="0">
              <a:latin typeface="UTM Avo" panose="0204060305050602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4"/>
        <p:cNvGrpSpPr/>
        <p:nvPr/>
      </p:nvGrpSpPr>
      <p:grpSpPr>
        <a:xfrm>
          <a:off x="0" y="0"/>
          <a:ext cx="0" cy="0"/>
          <a:chOff x="0" y="0"/>
          <a:chExt cx="0" cy="0"/>
        </a:xfrm>
      </p:grpSpPr>
      <p:pic>
        <p:nvPicPr>
          <p:cNvPr id="2" name="Google Shape;196;p8">
            <a:hlinkClick r:id="rId4"/>
            <a:extLst>
              <a:ext uri="{FF2B5EF4-FFF2-40B4-BE49-F238E27FC236}">
                <a16:creationId xmlns:a16="http://schemas.microsoft.com/office/drawing/2014/main" id="{1A5AE9AE-02EE-F4BB-EB85-EE67403543BD}"/>
              </a:ext>
            </a:extLst>
          </p:cNvPr>
          <p:cNvPicPr preferRelativeResize="0"/>
          <p:nvPr/>
        </p:nvPicPr>
        <p:blipFill rotWithShape="1">
          <a:blip r:embed="rId5">
            <a:alphaModFix/>
          </a:blip>
          <a:srcRect/>
          <a:stretch/>
        </p:blipFill>
        <p:spPr>
          <a:xfrm>
            <a:off x="4501083" y="2941711"/>
            <a:ext cx="3189834" cy="176477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8"/>
        <p:cNvGrpSpPr/>
        <p:nvPr/>
      </p:nvGrpSpPr>
      <p:grpSpPr>
        <a:xfrm>
          <a:off x="0" y="0"/>
          <a:ext cx="0" cy="0"/>
          <a:chOff x="0" y="0"/>
          <a:chExt cx="0" cy="0"/>
        </a:xfrm>
      </p:grpSpPr>
      <p:pic>
        <p:nvPicPr>
          <p:cNvPr id="2" name="Google Shape;194;p7">
            <a:extLst>
              <a:ext uri="{FF2B5EF4-FFF2-40B4-BE49-F238E27FC236}">
                <a16:creationId xmlns:a16="http://schemas.microsoft.com/office/drawing/2014/main" id="{BE3CAA92-BBB9-BA0E-B143-311B554E3B8F}"/>
              </a:ext>
            </a:extLst>
          </p:cNvPr>
          <p:cNvPicPr preferRelativeResize="0"/>
          <p:nvPr/>
        </p:nvPicPr>
        <p:blipFill rotWithShape="1">
          <a:blip r:embed="rId4">
            <a:alphaModFix/>
          </a:blip>
          <a:srcRect b="3610"/>
          <a:stretch/>
        </p:blipFill>
        <p:spPr>
          <a:xfrm>
            <a:off x="121749" y="4451040"/>
            <a:ext cx="1681383" cy="2168126"/>
          </a:xfrm>
          <a:prstGeom prst="rect">
            <a:avLst/>
          </a:prstGeom>
          <a:noFill/>
          <a:ln>
            <a:noFill/>
          </a:ln>
        </p:spPr>
      </p:pic>
      <p:pic>
        <p:nvPicPr>
          <p:cNvPr id="3" name="Google Shape;195;p7">
            <a:extLst>
              <a:ext uri="{FF2B5EF4-FFF2-40B4-BE49-F238E27FC236}">
                <a16:creationId xmlns:a16="http://schemas.microsoft.com/office/drawing/2014/main" id="{6D3E05E9-4911-493E-5EA1-614621C78156}"/>
              </a:ext>
            </a:extLst>
          </p:cNvPr>
          <p:cNvPicPr preferRelativeResize="0"/>
          <p:nvPr/>
        </p:nvPicPr>
        <p:blipFill rotWithShape="1">
          <a:blip r:embed="rId4">
            <a:alphaModFix/>
          </a:blip>
          <a:srcRect b="3610"/>
          <a:stretch/>
        </p:blipFill>
        <p:spPr>
          <a:xfrm>
            <a:off x="10375149" y="4487298"/>
            <a:ext cx="1816851" cy="2342811"/>
          </a:xfrm>
          <a:prstGeom prst="rect">
            <a:avLst/>
          </a:prstGeom>
          <a:noFill/>
          <a:ln>
            <a:noFill/>
          </a:ln>
        </p:spPr>
      </p:pic>
      <p:pic>
        <p:nvPicPr>
          <p:cNvPr id="4" name="Google Shape;200;p7">
            <a:extLst>
              <a:ext uri="{FF2B5EF4-FFF2-40B4-BE49-F238E27FC236}">
                <a16:creationId xmlns:a16="http://schemas.microsoft.com/office/drawing/2014/main" id="{8CEF0B14-CA6E-8B32-FA36-9A110E1C664F}"/>
              </a:ext>
            </a:extLst>
          </p:cNvPr>
          <p:cNvPicPr preferRelativeResize="0"/>
          <p:nvPr/>
        </p:nvPicPr>
        <p:blipFill rotWithShape="1">
          <a:blip r:embed="rId5">
            <a:alphaModFix/>
          </a:blip>
          <a:srcRect/>
          <a:stretch/>
        </p:blipFill>
        <p:spPr>
          <a:xfrm>
            <a:off x="10305756" y="1065289"/>
            <a:ext cx="668923" cy="615409"/>
          </a:xfrm>
          <a:prstGeom prst="rect">
            <a:avLst/>
          </a:prstGeom>
          <a:noFill/>
          <a:ln>
            <a:noFill/>
          </a:ln>
        </p:spPr>
      </p:pic>
      <p:pic>
        <p:nvPicPr>
          <p:cNvPr id="5" name="Google Shape;201;p7">
            <a:extLst>
              <a:ext uri="{FF2B5EF4-FFF2-40B4-BE49-F238E27FC236}">
                <a16:creationId xmlns:a16="http://schemas.microsoft.com/office/drawing/2014/main" id="{0355D7AE-7773-5328-2544-1EB62C613A40}"/>
              </a:ext>
            </a:extLst>
          </p:cNvPr>
          <p:cNvPicPr preferRelativeResize="0"/>
          <p:nvPr/>
        </p:nvPicPr>
        <p:blipFill rotWithShape="1">
          <a:blip r:embed="rId5">
            <a:alphaModFix/>
          </a:blip>
          <a:srcRect/>
          <a:stretch/>
        </p:blipFill>
        <p:spPr>
          <a:xfrm>
            <a:off x="1015945" y="3121295"/>
            <a:ext cx="668923" cy="615409"/>
          </a:xfrm>
          <a:prstGeom prst="rect">
            <a:avLst/>
          </a:prstGeom>
          <a:noFill/>
          <a:ln>
            <a:noFill/>
          </a:ln>
        </p:spPr>
      </p:pic>
      <p:pic>
        <p:nvPicPr>
          <p:cNvPr id="6" name="Google Shape;202;p7">
            <a:extLst>
              <a:ext uri="{FF2B5EF4-FFF2-40B4-BE49-F238E27FC236}">
                <a16:creationId xmlns:a16="http://schemas.microsoft.com/office/drawing/2014/main" id="{FFD60473-845D-3C71-5D48-9DB4B57DFD77}"/>
              </a:ext>
            </a:extLst>
          </p:cNvPr>
          <p:cNvPicPr preferRelativeResize="0"/>
          <p:nvPr/>
        </p:nvPicPr>
        <p:blipFill rotWithShape="1">
          <a:blip r:embed="rId6">
            <a:alphaModFix/>
          </a:blip>
          <a:srcRect/>
          <a:stretch/>
        </p:blipFill>
        <p:spPr>
          <a:xfrm rot="2072470" flipH="1">
            <a:off x="204214" y="2096062"/>
            <a:ext cx="1192412" cy="1091056"/>
          </a:xfrm>
          <a:prstGeom prst="rect">
            <a:avLst/>
          </a:prstGeom>
          <a:noFill/>
          <a:ln>
            <a:noFill/>
          </a:ln>
        </p:spPr>
      </p:pic>
      <p:pic>
        <p:nvPicPr>
          <p:cNvPr id="7" name="Google Shape;203;p7">
            <a:extLst>
              <a:ext uri="{FF2B5EF4-FFF2-40B4-BE49-F238E27FC236}">
                <a16:creationId xmlns:a16="http://schemas.microsoft.com/office/drawing/2014/main" id="{BB93EB0A-E76A-59CD-2BE8-D55A0186F163}"/>
              </a:ext>
            </a:extLst>
          </p:cNvPr>
          <p:cNvPicPr preferRelativeResize="0"/>
          <p:nvPr/>
        </p:nvPicPr>
        <p:blipFill rotWithShape="1">
          <a:blip r:embed="rId6">
            <a:alphaModFix/>
          </a:blip>
          <a:srcRect/>
          <a:stretch/>
        </p:blipFill>
        <p:spPr>
          <a:xfrm rot="-2115675">
            <a:off x="10920846" y="1409933"/>
            <a:ext cx="1145815" cy="1048421"/>
          </a:xfrm>
          <a:prstGeom prst="rect">
            <a:avLst/>
          </a:prstGeom>
          <a:noFill/>
          <a:ln>
            <a:noFill/>
          </a:ln>
        </p:spPr>
      </p:pic>
      <p:sp>
        <p:nvSpPr>
          <p:cNvPr id="9" name="Google Shape;204;p7">
            <a:extLst>
              <a:ext uri="{FF2B5EF4-FFF2-40B4-BE49-F238E27FC236}">
                <a16:creationId xmlns:a16="http://schemas.microsoft.com/office/drawing/2014/main" id="{835E8D6E-8E3C-86C7-D3CB-7A21B4CC8DD2}"/>
              </a:ext>
            </a:extLst>
          </p:cNvPr>
          <p:cNvSpPr txBox="1"/>
          <p:nvPr/>
        </p:nvSpPr>
        <p:spPr>
          <a:xfrm>
            <a:off x="1951536" y="2567238"/>
            <a:ext cx="9542217" cy="1723522"/>
          </a:xfrm>
          <a:prstGeom prst="rect">
            <a:avLst/>
          </a:prstGeom>
          <a:noFill/>
          <a:ln>
            <a:noFill/>
          </a:ln>
        </p:spPr>
        <p:txBody>
          <a:bodyPr spcFirstLastPara="1" wrap="square" lIns="60950" tIns="30467" rIns="60950" bIns="30467" anchor="t" anchorCtr="0">
            <a:spAutoFit/>
          </a:bodyPr>
          <a:lstStyle/>
          <a:p>
            <a:pPr marL="342900" indent="-342900" algn="just">
              <a:lnSpc>
                <a:spcPct val="150000"/>
              </a:lnSpc>
              <a:buSzPct val="100000"/>
              <a:buFont typeface="Arial" panose="020B0604020202020204" pitchFamily="34" charset="0"/>
              <a:buChar char="•"/>
            </a:pPr>
            <a:r>
              <a:rPr lang="vi-VN" sz="2400" dirty="0">
                <a:latin typeface="UTM Avo" panose="02040603050506020204" pitchFamily="18" charset="0"/>
              </a:rPr>
              <a:t>Trong cuộc sống, ai cũng sẽ gặp những khó khăn nhất định.</a:t>
            </a:r>
          </a:p>
          <a:p>
            <a:pPr marL="342900" indent="-342900" algn="just">
              <a:lnSpc>
                <a:spcPct val="150000"/>
              </a:lnSpc>
              <a:buSzPct val="100000"/>
              <a:buFont typeface="Arial" panose="020B0604020202020204" pitchFamily="34" charset="0"/>
              <a:buChar char="•"/>
            </a:pPr>
            <a:r>
              <a:rPr lang="vi-VN" sz="2400" dirty="0">
                <a:latin typeface="UTM Avo" panose="02040603050506020204" pitchFamily="18" charset="0"/>
              </a:rPr>
              <a:t>Việc nhận biết và ứng phó với các tình huống khó khăn giúp chúng ta trưởng thành, tự tin vào khả năng của mình hơn.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96DAC541-7B7A-43D3-8B79-37D633B846F1}">
                <asvg:svgBlip xmlns:asvg="http://schemas.microsoft.com/office/drawing/2016/SVG/main" r:embed="rId4"/>
              </a:ext>
            </a:extLst>
          </a:blip>
          <a:srcRect/>
          <a:stretch>
            <a:fillRect/>
          </a:stretch>
        </a:blipFill>
        <a:effectLst/>
      </p:bgPr>
    </p:bg>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9537C310-B83D-3AF9-AFD9-D5426C2CE47C}"/>
              </a:ext>
            </a:extLst>
          </p:cNvPr>
          <p:cNvSpPr/>
          <p:nvPr/>
        </p:nvSpPr>
        <p:spPr>
          <a:xfrm>
            <a:off x="3708397" y="1520667"/>
            <a:ext cx="4775200" cy="739525"/>
          </a:xfrm>
          <a:prstGeom prst="roundRect">
            <a:avLst>
              <a:gd name="adj" fmla="val 50000"/>
            </a:avLst>
          </a:prstGeom>
          <a:solidFill>
            <a:schemeClr val="accent2"/>
          </a:solid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HƯỚNG DẪN VỀ NHÀ</a:t>
            </a:r>
          </a:p>
        </p:txBody>
      </p:sp>
      <p:cxnSp>
        <p:nvCxnSpPr>
          <p:cNvPr id="4" name="Google Shape;465;p19">
            <a:extLst>
              <a:ext uri="{FF2B5EF4-FFF2-40B4-BE49-F238E27FC236}">
                <a16:creationId xmlns:a16="http://schemas.microsoft.com/office/drawing/2014/main" id="{29688B09-EA90-BA24-0A0C-2647A9BE8412}"/>
              </a:ext>
            </a:extLst>
          </p:cNvPr>
          <p:cNvCxnSpPr/>
          <p:nvPr/>
        </p:nvCxnSpPr>
        <p:spPr>
          <a:xfrm rot="-5400000">
            <a:off x="8636424" y="4257464"/>
            <a:ext cx="3607223" cy="423"/>
          </a:xfrm>
          <a:prstGeom prst="straightConnector1">
            <a:avLst/>
          </a:prstGeom>
          <a:noFill/>
          <a:ln w="19050" cap="flat" cmpd="sng">
            <a:solidFill>
              <a:srgbClr val="FFFFFF"/>
            </a:solidFill>
            <a:prstDash val="solid"/>
            <a:round/>
            <a:headEnd type="none" w="sm" len="sm"/>
            <a:tailEnd type="none" w="sm" len="sm"/>
          </a:ln>
        </p:spPr>
      </p:cxnSp>
      <p:pic>
        <p:nvPicPr>
          <p:cNvPr id="5" name="Google Shape;466;p19">
            <a:extLst>
              <a:ext uri="{FF2B5EF4-FFF2-40B4-BE49-F238E27FC236}">
                <a16:creationId xmlns:a16="http://schemas.microsoft.com/office/drawing/2014/main" id="{9CDECA39-39C4-C3A8-DAD1-CF4E60A309EA}"/>
              </a:ext>
            </a:extLst>
          </p:cNvPr>
          <p:cNvPicPr preferRelativeResize="0"/>
          <p:nvPr/>
        </p:nvPicPr>
        <p:blipFill rotWithShape="1">
          <a:blip r:embed="rId5">
            <a:alphaModFix/>
          </a:blip>
          <a:srcRect/>
          <a:stretch/>
        </p:blipFill>
        <p:spPr>
          <a:xfrm>
            <a:off x="10105362" y="952662"/>
            <a:ext cx="668923" cy="615409"/>
          </a:xfrm>
          <a:prstGeom prst="rect">
            <a:avLst/>
          </a:prstGeom>
          <a:noFill/>
          <a:ln>
            <a:noFill/>
          </a:ln>
        </p:spPr>
      </p:pic>
      <p:pic>
        <p:nvPicPr>
          <p:cNvPr id="6" name="Google Shape;467;p19">
            <a:extLst>
              <a:ext uri="{FF2B5EF4-FFF2-40B4-BE49-F238E27FC236}">
                <a16:creationId xmlns:a16="http://schemas.microsoft.com/office/drawing/2014/main" id="{63062774-2655-4D8C-FB21-54280EF9A564}"/>
              </a:ext>
            </a:extLst>
          </p:cNvPr>
          <p:cNvPicPr preferRelativeResize="0"/>
          <p:nvPr/>
        </p:nvPicPr>
        <p:blipFill rotWithShape="1">
          <a:blip r:embed="rId5">
            <a:alphaModFix/>
          </a:blip>
          <a:srcRect/>
          <a:stretch/>
        </p:blipFill>
        <p:spPr>
          <a:xfrm>
            <a:off x="1676211" y="1322539"/>
            <a:ext cx="668923" cy="615409"/>
          </a:xfrm>
          <a:prstGeom prst="rect">
            <a:avLst/>
          </a:prstGeom>
          <a:noFill/>
          <a:ln>
            <a:noFill/>
          </a:ln>
        </p:spPr>
      </p:pic>
      <p:pic>
        <p:nvPicPr>
          <p:cNvPr id="7" name="Google Shape;468;p19">
            <a:extLst>
              <a:ext uri="{FF2B5EF4-FFF2-40B4-BE49-F238E27FC236}">
                <a16:creationId xmlns:a16="http://schemas.microsoft.com/office/drawing/2014/main" id="{1AAA448A-C07B-B615-A871-97AC47A7BD6F}"/>
              </a:ext>
            </a:extLst>
          </p:cNvPr>
          <p:cNvPicPr preferRelativeResize="0"/>
          <p:nvPr/>
        </p:nvPicPr>
        <p:blipFill rotWithShape="1">
          <a:blip r:embed="rId6">
            <a:alphaModFix/>
          </a:blip>
          <a:srcRect/>
          <a:stretch/>
        </p:blipFill>
        <p:spPr>
          <a:xfrm rot="2072470" flipH="1">
            <a:off x="-274247" y="1624673"/>
            <a:ext cx="1489437" cy="1362834"/>
          </a:xfrm>
          <a:prstGeom prst="rect">
            <a:avLst/>
          </a:prstGeom>
          <a:noFill/>
          <a:ln>
            <a:noFill/>
          </a:ln>
        </p:spPr>
      </p:pic>
      <p:pic>
        <p:nvPicPr>
          <p:cNvPr id="8" name="Google Shape;469;p19">
            <a:extLst>
              <a:ext uri="{FF2B5EF4-FFF2-40B4-BE49-F238E27FC236}">
                <a16:creationId xmlns:a16="http://schemas.microsoft.com/office/drawing/2014/main" id="{2AEB351D-86E2-5383-AF8C-6822158C74F5}"/>
              </a:ext>
            </a:extLst>
          </p:cNvPr>
          <p:cNvPicPr preferRelativeResize="0"/>
          <p:nvPr/>
        </p:nvPicPr>
        <p:blipFill rotWithShape="1">
          <a:blip r:embed="rId6">
            <a:alphaModFix/>
          </a:blip>
          <a:srcRect/>
          <a:stretch/>
        </p:blipFill>
        <p:spPr>
          <a:xfrm rot="-2115675">
            <a:off x="10763871" y="896056"/>
            <a:ext cx="1489423" cy="1362822"/>
          </a:xfrm>
          <a:prstGeom prst="rect">
            <a:avLst/>
          </a:prstGeom>
          <a:noFill/>
          <a:ln>
            <a:noFill/>
          </a:ln>
        </p:spPr>
      </p:pic>
      <p:pic>
        <p:nvPicPr>
          <p:cNvPr id="9" name="Google Shape;470;p19">
            <a:extLst>
              <a:ext uri="{FF2B5EF4-FFF2-40B4-BE49-F238E27FC236}">
                <a16:creationId xmlns:a16="http://schemas.microsoft.com/office/drawing/2014/main" id="{44093D93-17EE-33CC-83EE-DBD82E911002}"/>
              </a:ext>
            </a:extLst>
          </p:cNvPr>
          <p:cNvPicPr preferRelativeResize="0"/>
          <p:nvPr/>
        </p:nvPicPr>
        <p:blipFill rotWithShape="1">
          <a:blip r:embed="rId7">
            <a:alphaModFix/>
          </a:blip>
          <a:srcRect/>
          <a:stretch/>
        </p:blipFill>
        <p:spPr>
          <a:xfrm flipH="1">
            <a:off x="194310" y="5710947"/>
            <a:ext cx="2356058" cy="1231041"/>
          </a:xfrm>
          <a:prstGeom prst="rect">
            <a:avLst/>
          </a:prstGeom>
          <a:noFill/>
          <a:ln>
            <a:noFill/>
          </a:ln>
        </p:spPr>
      </p:pic>
      <p:pic>
        <p:nvPicPr>
          <p:cNvPr id="12" name="Google Shape;472;p19">
            <a:extLst>
              <a:ext uri="{FF2B5EF4-FFF2-40B4-BE49-F238E27FC236}">
                <a16:creationId xmlns:a16="http://schemas.microsoft.com/office/drawing/2014/main" id="{EB5A2A0F-1726-B0F2-E1DC-7436645B2E8E}"/>
              </a:ext>
            </a:extLst>
          </p:cNvPr>
          <p:cNvPicPr preferRelativeResize="0"/>
          <p:nvPr/>
        </p:nvPicPr>
        <p:blipFill rotWithShape="1">
          <a:blip r:embed="rId8">
            <a:alphaModFix/>
          </a:blip>
          <a:srcRect/>
          <a:stretch/>
        </p:blipFill>
        <p:spPr>
          <a:xfrm rot="1204703">
            <a:off x="9811563" y="1691341"/>
            <a:ext cx="804615" cy="757344"/>
          </a:xfrm>
          <a:prstGeom prst="rect">
            <a:avLst/>
          </a:prstGeom>
          <a:noFill/>
          <a:ln>
            <a:noFill/>
          </a:ln>
        </p:spPr>
      </p:pic>
      <p:pic>
        <p:nvPicPr>
          <p:cNvPr id="13" name="Google Shape;473;p19">
            <a:extLst>
              <a:ext uri="{FF2B5EF4-FFF2-40B4-BE49-F238E27FC236}">
                <a16:creationId xmlns:a16="http://schemas.microsoft.com/office/drawing/2014/main" id="{A28392B2-4459-B5B0-1E0E-E472DA00BDC4}"/>
              </a:ext>
            </a:extLst>
          </p:cNvPr>
          <p:cNvPicPr preferRelativeResize="0"/>
          <p:nvPr/>
        </p:nvPicPr>
        <p:blipFill rotWithShape="1">
          <a:blip r:embed="rId8">
            <a:alphaModFix/>
          </a:blip>
          <a:srcRect/>
          <a:stretch/>
        </p:blipFill>
        <p:spPr>
          <a:xfrm rot="1204703">
            <a:off x="735801" y="757800"/>
            <a:ext cx="804615" cy="757344"/>
          </a:xfrm>
          <a:prstGeom prst="rect">
            <a:avLst/>
          </a:prstGeom>
          <a:noFill/>
          <a:ln>
            <a:noFill/>
          </a:ln>
        </p:spPr>
      </p:pic>
      <p:sp>
        <p:nvSpPr>
          <p:cNvPr id="15" name="Google Shape;475;p19">
            <a:extLst>
              <a:ext uri="{FF2B5EF4-FFF2-40B4-BE49-F238E27FC236}">
                <a16:creationId xmlns:a16="http://schemas.microsoft.com/office/drawing/2014/main" id="{E14FA766-C2FA-F141-C3D6-D1DF19ED1DB8}"/>
              </a:ext>
            </a:extLst>
          </p:cNvPr>
          <p:cNvSpPr/>
          <p:nvPr/>
        </p:nvSpPr>
        <p:spPr>
          <a:xfrm>
            <a:off x="1886798" y="2515526"/>
            <a:ext cx="3908384" cy="2154450"/>
          </a:xfrm>
          <a:custGeom>
            <a:avLst/>
            <a:gdLst/>
            <a:ahLst/>
            <a:cxnLst/>
            <a:rect l="l" t="t" r="r" b="b"/>
            <a:pathLst>
              <a:path w="1240976" h="1196862" extrusionOk="0">
                <a:moveTo>
                  <a:pt x="0" y="0"/>
                </a:moveTo>
                <a:lnTo>
                  <a:pt x="1240976" y="0"/>
                </a:lnTo>
                <a:lnTo>
                  <a:pt x="1240976" y="1196862"/>
                </a:lnTo>
                <a:lnTo>
                  <a:pt x="0" y="1196862"/>
                </a:lnTo>
                <a:close/>
              </a:path>
            </a:pathLst>
          </a:custGeom>
          <a:solidFill>
            <a:srgbClr val="FFFFFF"/>
          </a:solidFill>
          <a:ln w="28575" cap="flat" cmpd="sng">
            <a:solidFill>
              <a:srgbClr val="000000"/>
            </a:solidFill>
            <a:prstDash val="solid"/>
            <a:round/>
            <a:headEnd type="none" w="sm" len="sm"/>
            <a:tailEnd type="none" w="sm" len="sm"/>
          </a:ln>
        </p:spPr>
        <p:txBody>
          <a:bodyPr anchor="ctr"/>
          <a:lstStyle/>
          <a:p>
            <a:pPr algn="just">
              <a:lnSpc>
                <a:spcPct val="150000"/>
              </a:lnSpc>
            </a:pPr>
            <a:r>
              <a:rPr lang="en-US" sz="2400" dirty="0" err="1">
                <a:latin typeface="UTM Avo" panose="02040603050506020204" pitchFamily="18" charset="0"/>
              </a:rPr>
              <a:t>Ôn</a:t>
            </a:r>
            <a:r>
              <a:rPr lang="en-US" sz="2400" dirty="0">
                <a:latin typeface="UTM Avo" panose="02040603050506020204" pitchFamily="18" charset="0"/>
              </a:rPr>
              <a:t> </a:t>
            </a:r>
            <a:r>
              <a:rPr lang="en-US" sz="2400" dirty="0" err="1">
                <a:latin typeface="UTM Avo" panose="02040603050506020204" pitchFamily="18" charset="0"/>
              </a:rPr>
              <a:t>tập</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kiến</a:t>
            </a:r>
            <a:r>
              <a:rPr lang="en-US" sz="2400" dirty="0">
                <a:latin typeface="UTM Avo" panose="02040603050506020204" pitchFamily="18" charset="0"/>
              </a:rPr>
              <a:t> </a:t>
            </a:r>
            <a:r>
              <a:rPr lang="en-US" sz="2400" dirty="0" err="1">
                <a:latin typeface="UTM Avo" panose="02040603050506020204" pitchFamily="18" charset="0"/>
              </a:rPr>
              <a:t>thức</a:t>
            </a:r>
            <a:r>
              <a:rPr lang="en-US" sz="2400" dirty="0">
                <a:latin typeface="UTM Avo" panose="02040603050506020204" pitchFamily="18" charset="0"/>
              </a:rPr>
              <a:t> </a:t>
            </a:r>
            <a:r>
              <a:rPr lang="en-US" sz="2400" dirty="0" err="1">
                <a:latin typeface="UTM Avo" panose="02040603050506020204" pitchFamily="18" charset="0"/>
              </a:rPr>
              <a:t>đã</a:t>
            </a:r>
            <a:r>
              <a:rPr lang="en-US" sz="2400" dirty="0">
                <a:latin typeface="UTM Avo" panose="02040603050506020204" pitchFamily="18" charset="0"/>
              </a:rPr>
              <a:t> </a:t>
            </a:r>
            <a:r>
              <a:rPr lang="en-US" sz="2400" dirty="0" err="1">
                <a:latin typeface="UTM Avo" panose="02040603050506020204" pitchFamily="18" charset="0"/>
              </a:rPr>
              <a:t>học</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bài</a:t>
            </a:r>
            <a:r>
              <a:rPr lang="en-US" sz="2400" dirty="0">
                <a:latin typeface="UTM Avo" panose="02040603050506020204" pitchFamily="18" charset="0"/>
              </a:rPr>
              <a:t> </a:t>
            </a:r>
            <a:r>
              <a:rPr lang="en-US" sz="2400" dirty="0" err="1">
                <a:latin typeface="UTM Avo" panose="02040603050506020204" pitchFamily="18" charset="0"/>
              </a:rPr>
              <a:t>hôm</a:t>
            </a:r>
            <a:r>
              <a:rPr lang="en-US" sz="2400" dirty="0">
                <a:latin typeface="UTM Avo" panose="02040603050506020204" pitchFamily="18" charset="0"/>
              </a:rPr>
              <a:t> nay.</a:t>
            </a:r>
          </a:p>
        </p:txBody>
      </p:sp>
      <p:sp>
        <p:nvSpPr>
          <p:cNvPr id="18" name="Google Shape;478;p19">
            <a:extLst>
              <a:ext uri="{FF2B5EF4-FFF2-40B4-BE49-F238E27FC236}">
                <a16:creationId xmlns:a16="http://schemas.microsoft.com/office/drawing/2014/main" id="{268D583E-9832-9EEE-7DF5-59BBF5368207}"/>
              </a:ext>
            </a:extLst>
          </p:cNvPr>
          <p:cNvSpPr/>
          <p:nvPr/>
        </p:nvSpPr>
        <p:spPr>
          <a:xfrm>
            <a:off x="6266457" y="2515526"/>
            <a:ext cx="4676272" cy="2154465"/>
          </a:xfrm>
          <a:custGeom>
            <a:avLst/>
            <a:gdLst/>
            <a:ahLst/>
            <a:cxnLst/>
            <a:rect l="l" t="t" r="r" b="b"/>
            <a:pathLst>
              <a:path w="1240976" h="1196862" extrusionOk="0">
                <a:moveTo>
                  <a:pt x="0" y="0"/>
                </a:moveTo>
                <a:lnTo>
                  <a:pt x="1240976" y="0"/>
                </a:lnTo>
                <a:lnTo>
                  <a:pt x="1240976" y="1196862"/>
                </a:lnTo>
                <a:lnTo>
                  <a:pt x="0" y="1196862"/>
                </a:lnTo>
                <a:close/>
              </a:path>
            </a:pathLst>
          </a:custGeom>
          <a:solidFill>
            <a:srgbClr val="FFFFFF"/>
          </a:solidFill>
          <a:ln w="28575" cap="flat" cmpd="sng">
            <a:solidFill>
              <a:srgbClr val="000000"/>
            </a:solidFill>
            <a:prstDash val="solid"/>
            <a:round/>
            <a:headEnd type="none" w="sm" len="sm"/>
            <a:tailEnd type="none" w="sm" len="sm"/>
          </a:ln>
        </p:spPr>
        <p:txBody>
          <a:bodyPr anchor="ctr"/>
          <a:lstStyle/>
          <a:p>
            <a:pPr algn="just">
              <a:lnSpc>
                <a:spcPct val="150000"/>
              </a:lnSpc>
            </a:pPr>
            <a:r>
              <a:rPr lang="en-US" sz="2400" dirty="0" err="1">
                <a:latin typeface="UTM Avo" panose="02040603050506020204" pitchFamily="18" charset="0"/>
              </a:rPr>
              <a:t>Tìm</a:t>
            </a:r>
            <a:r>
              <a:rPr lang="en-US" sz="2400" dirty="0">
                <a:latin typeface="UTM Avo" panose="02040603050506020204" pitchFamily="18" charset="0"/>
              </a:rPr>
              <a:t> </a:t>
            </a:r>
            <a:r>
              <a:rPr lang="en-US" sz="2400" dirty="0" err="1">
                <a:latin typeface="UTM Avo" panose="02040603050506020204" pitchFamily="18" charset="0"/>
              </a:rPr>
              <a:t>hiểu</a:t>
            </a:r>
            <a:r>
              <a:rPr lang="en-US" sz="2400" dirty="0">
                <a:latin typeface="UTM Avo" panose="02040603050506020204" pitchFamily="18" charset="0"/>
              </a:rPr>
              <a:t> </a:t>
            </a:r>
            <a:r>
              <a:rPr lang="en-US" sz="2400" dirty="0" err="1">
                <a:latin typeface="UTM Avo" panose="02040603050506020204" pitchFamily="18" charset="0"/>
              </a:rPr>
              <a:t>về</a:t>
            </a:r>
            <a:r>
              <a:rPr lang="en-US" sz="2400" dirty="0">
                <a:latin typeface="UTM Avo" panose="02040603050506020204" pitchFamily="18" charset="0"/>
              </a:rPr>
              <a:t> </a:t>
            </a:r>
            <a:r>
              <a:rPr lang="en-US" sz="2400" dirty="0" err="1">
                <a:latin typeface="UTM Avo" panose="02040603050506020204" pitchFamily="18" charset="0"/>
              </a:rPr>
              <a:t>những</a:t>
            </a:r>
            <a:r>
              <a:rPr lang="en-US" sz="2400" dirty="0">
                <a:latin typeface="UTM Avo" panose="02040603050506020204" pitchFamily="18" charset="0"/>
              </a:rPr>
              <a:t> </a:t>
            </a:r>
            <a:r>
              <a:rPr lang="en-US" sz="2400" dirty="0" err="1">
                <a:latin typeface="UTM Avo" panose="02040603050506020204" pitchFamily="18" charset="0"/>
              </a:rPr>
              <a:t>tình</a:t>
            </a:r>
            <a:r>
              <a:rPr lang="en-US" sz="2400" dirty="0">
                <a:latin typeface="UTM Avo" panose="02040603050506020204" pitchFamily="18" charset="0"/>
              </a:rPr>
              <a:t> </a:t>
            </a:r>
            <a:r>
              <a:rPr lang="en-US" sz="2400" dirty="0" err="1">
                <a:latin typeface="UTM Avo" panose="02040603050506020204" pitchFamily="18" charset="0"/>
              </a:rPr>
              <a:t>huống</a:t>
            </a:r>
            <a:r>
              <a:rPr lang="en-US" sz="2400" dirty="0">
                <a:latin typeface="UTM Avo" panose="02040603050506020204" pitchFamily="18" charset="0"/>
              </a:rPr>
              <a:t> </a:t>
            </a:r>
            <a:r>
              <a:rPr lang="en-US" sz="2400" dirty="0" err="1">
                <a:latin typeface="UTM Avo" panose="02040603050506020204" pitchFamily="18" charset="0"/>
              </a:rPr>
              <a:t>nguy</a:t>
            </a:r>
            <a:r>
              <a:rPr lang="en-US" sz="2400" dirty="0">
                <a:latin typeface="UTM Avo" panose="02040603050506020204" pitchFamily="18" charset="0"/>
              </a:rPr>
              <a:t> </a:t>
            </a:r>
            <a:r>
              <a:rPr lang="en-US" sz="2400" dirty="0" err="1">
                <a:latin typeface="UTM Avo" panose="02040603050506020204" pitchFamily="18" charset="0"/>
              </a:rPr>
              <a:t>hiểm</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cuộc</a:t>
            </a:r>
            <a:r>
              <a:rPr lang="en-US" sz="2400" dirty="0">
                <a:latin typeface="UTM Avo" panose="02040603050506020204" pitchFamily="18" charset="0"/>
              </a:rPr>
              <a:t> </a:t>
            </a:r>
            <a:r>
              <a:rPr lang="en-US" sz="2400" dirty="0" err="1">
                <a:latin typeface="UTM Avo" panose="02040603050506020204" pitchFamily="18" charset="0"/>
              </a:rPr>
              <a:t>sống</a:t>
            </a:r>
            <a:r>
              <a:rPr lang="en-US" sz="2400" dirty="0">
                <a:latin typeface="UTM Avo" panose="02040603050506020204" pitchFamily="18" charset="0"/>
              </a:rPr>
              <a:t>.</a:t>
            </a:r>
          </a:p>
        </p:txBody>
      </p:sp>
      <p:pic>
        <p:nvPicPr>
          <p:cNvPr id="20" name="Google Shape;480;p19">
            <a:extLst>
              <a:ext uri="{FF2B5EF4-FFF2-40B4-BE49-F238E27FC236}">
                <a16:creationId xmlns:a16="http://schemas.microsoft.com/office/drawing/2014/main" id="{AE1985BE-CC00-6E5F-C17A-CB9FB395323E}"/>
              </a:ext>
            </a:extLst>
          </p:cNvPr>
          <p:cNvPicPr preferRelativeResize="0"/>
          <p:nvPr/>
        </p:nvPicPr>
        <p:blipFill rotWithShape="1">
          <a:blip r:embed="rId9">
            <a:alphaModFix/>
          </a:blip>
          <a:srcRect/>
          <a:stretch/>
        </p:blipFill>
        <p:spPr>
          <a:xfrm rot="1172172">
            <a:off x="5018617" y="5641340"/>
            <a:ext cx="596900" cy="661670"/>
          </a:xfrm>
          <a:prstGeom prst="rect">
            <a:avLst/>
          </a:prstGeom>
          <a:noFill/>
          <a:ln>
            <a:noFill/>
          </a:ln>
        </p:spPr>
      </p:pic>
      <p:pic>
        <p:nvPicPr>
          <p:cNvPr id="22" name="Google Shape;481;p19">
            <a:extLst>
              <a:ext uri="{FF2B5EF4-FFF2-40B4-BE49-F238E27FC236}">
                <a16:creationId xmlns:a16="http://schemas.microsoft.com/office/drawing/2014/main" id="{C6296ABB-1D92-B005-24F6-F4E110066B8F}"/>
              </a:ext>
            </a:extLst>
          </p:cNvPr>
          <p:cNvPicPr preferRelativeResize="0"/>
          <p:nvPr/>
        </p:nvPicPr>
        <p:blipFill rotWithShape="1">
          <a:blip r:embed="rId9">
            <a:alphaModFix/>
          </a:blip>
          <a:srcRect/>
          <a:stretch/>
        </p:blipFill>
        <p:spPr>
          <a:xfrm rot="1172172">
            <a:off x="11237060" y="2547214"/>
            <a:ext cx="596900" cy="661670"/>
          </a:xfrm>
          <a:prstGeom prst="rect">
            <a:avLst/>
          </a:prstGeom>
          <a:noFill/>
          <a:ln>
            <a:noFill/>
          </a:ln>
        </p:spPr>
      </p:pic>
    </p:spTree>
    <p:extLst>
      <p:ext uri="{BB962C8B-B14F-4D97-AF65-F5344CB8AC3E}">
        <p14:creationId xmlns:p14="http://schemas.microsoft.com/office/powerpoint/2010/main" val="3737112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2"/>
        <p:cNvGrpSpPr/>
        <p:nvPr/>
      </p:nvGrpSpPr>
      <p:grpSpPr>
        <a:xfrm>
          <a:off x="0" y="0"/>
          <a:ext cx="0" cy="0"/>
          <a:chOff x="0" y="0"/>
          <a:chExt cx="0" cy="0"/>
        </a:xfrm>
      </p:grpSpPr>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6"/>
        <p:cNvGrpSpPr/>
        <p:nvPr/>
      </p:nvGrpSpPr>
      <p:grpSpPr>
        <a:xfrm>
          <a:off x="0" y="0"/>
          <a:ext cx="0" cy="0"/>
          <a:chOff x="0" y="0"/>
          <a:chExt cx="0" cy="0"/>
        </a:xfrm>
      </p:grpSpPr>
      <p:sp>
        <p:nvSpPr>
          <p:cNvPr id="147" name="Google Shape;147;p18"/>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UTM Avo" panose="02040603050506020204" pitchFamily="18" charset="0"/>
              <a:ea typeface="Calibri"/>
              <a:cs typeface="Calibri"/>
              <a:sym typeface="Calibri"/>
            </a:endParaRPr>
          </a:p>
        </p:txBody>
      </p:sp>
      <p:sp>
        <p:nvSpPr>
          <p:cNvPr id="148" name="Google Shape;148;p18"/>
          <p:cNvSpPr txBox="1"/>
          <p:nvPr/>
        </p:nvSpPr>
        <p:spPr>
          <a:xfrm>
            <a:off x="462105" y="912740"/>
            <a:ext cx="11367083"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1" i="0" u="none" strike="noStrike" cap="none">
                <a:solidFill>
                  <a:srgbClr val="833C0B"/>
                </a:solidFill>
                <a:latin typeface="UTM Avo" panose="02040603050506020204" pitchFamily="18" charset="0"/>
                <a:sym typeface="Arial"/>
              </a:rPr>
              <a:t>Like fanpage Hoc10 - Học 1 biết 10 để nhận thêm nhiều tài liệu giảng dạy</a:t>
            </a:r>
            <a:endParaRPr>
              <a:latin typeface="UTM Avo" panose="02040603050506020204" pitchFamily="18" charset="0"/>
            </a:endParaRPr>
          </a:p>
          <a:p>
            <a:pPr marL="0" marR="0" lvl="0" indent="0" algn="ctr" rtl="0">
              <a:lnSpc>
                <a:spcPct val="150000"/>
              </a:lnSpc>
              <a:spcBef>
                <a:spcPts val="0"/>
              </a:spcBef>
              <a:spcAft>
                <a:spcPts val="0"/>
              </a:spcAft>
              <a:buNone/>
            </a:pPr>
            <a:r>
              <a:rPr lang="en-US" sz="2000" b="0" i="0" u="none" strike="noStrike" cap="none">
                <a:solidFill>
                  <a:srgbClr val="833C0B"/>
                </a:solidFill>
                <a:latin typeface="UTM Avo" panose="02040603050506020204" pitchFamily="18" charset="0"/>
                <a:sym typeface="Arial"/>
              </a:rPr>
              <a:t>theo đường link:  </a:t>
            </a:r>
            <a:endParaRPr>
              <a:latin typeface="UTM Avo" panose="02040603050506020204" pitchFamily="18" charset="0"/>
            </a:endParaRPr>
          </a:p>
        </p:txBody>
      </p:sp>
      <p:sp>
        <p:nvSpPr>
          <p:cNvPr id="149" name="Google Shape;149;p18"/>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UTM Avo" panose="02040603050506020204" pitchFamily="18" charset="0"/>
              <a:ea typeface="Calibri"/>
              <a:cs typeface="Calibri"/>
              <a:sym typeface="Calibri"/>
            </a:endParaRPr>
          </a:p>
        </p:txBody>
      </p:sp>
      <p:sp>
        <p:nvSpPr>
          <p:cNvPr id="150" name="Google Shape;150;p18">
            <a:hlinkClick r:id="rId4"/>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i="0" u="sng" strike="noStrike" cap="none">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Hoc10 – Học 1 biết 10</a:t>
            </a:r>
            <a:endParaRPr sz="2400" b="1" i="0" u="sng" strike="noStrike" cap="none">
              <a:solidFill>
                <a:srgbClr val="843C0C"/>
              </a:solidFill>
              <a:latin typeface="UTM Avo" panose="02040603050506020204" pitchFamily="18" charset="0"/>
              <a:sym typeface="Arial"/>
            </a:endParaRPr>
          </a:p>
        </p:txBody>
      </p:sp>
      <p:sp>
        <p:nvSpPr>
          <p:cNvPr id="151" name="Google Shape;151;p18"/>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0" i="0" u="none" strike="noStrike" cap="none">
                <a:solidFill>
                  <a:srgbClr val="833C0B"/>
                </a:solidFill>
                <a:latin typeface="UTM Avo" panose="02040603050506020204" pitchFamily="18" charset="0"/>
                <a:sym typeface="Arial"/>
              </a:rPr>
              <a:t>Hoặc truy cập qua QR code</a:t>
            </a:r>
            <a:endParaRPr>
              <a:latin typeface="UTM Avo" panose="02040603050506020204" pitchFamily="18" charset="0"/>
            </a:endParaRPr>
          </a:p>
        </p:txBody>
      </p:sp>
      <p:pic>
        <p:nvPicPr>
          <p:cNvPr id="152" name="Google Shape;152;p18" descr="Ngón Trỏ, ngón tay, Máy tính Biểu tượng Tay - tay png tải về - Miễn phí  trong suốt Tay png Tải về."/>
          <p:cNvPicPr preferRelativeResize="0"/>
          <p:nvPr/>
        </p:nvPicPr>
        <p:blipFill rotWithShape="1">
          <a:blip r:embed="rId5">
            <a:alphaModFix/>
          </a:blip>
          <a:srcRect/>
          <a:stretch/>
        </p:blipFill>
        <p:spPr>
          <a:xfrm rot="-5400000">
            <a:off x="5679086" y="2851979"/>
            <a:ext cx="1053311" cy="749021"/>
          </a:xfrm>
          <a:prstGeom prst="rect">
            <a:avLst/>
          </a:prstGeom>
          <a:noFill/>
          <a:ln>
            <a:noFill/>
          </a:ln>
        </p:spPr>
      </p:pic>
      <p:pic>
        <p:nvPicPr>
          <p:cNvPr id="153" name="Google Shape;153;p18"/>
          <p:cNvPicPr preferRelativeResize="0"/>
          <p:nvPr/>
        </p:nvPicPr>
        <p:blipFill rotWithShape="1">
          <a:blip r:embed="rId6">
            <a:alphaModFix/>
          </a:blip>
          <a:srcRect/>
          <a:stretch/>
        </p:blipFill>
        <p:spPr>
          <a:xfrm>
            <a:off x="4905420" y="3722149"/>
            <a:ext cx="2684532" cy="2684532"/>
          </a:xfrm>
          <a:prstGeom prst="roundRect">
            <a:avLst>
              <a:gd name="adj" fmla="val 12957"/>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Chủ đề 7 - Ứng phó với các tình huống nguy hiểm</Template>
  <TotalTime>88</TotalTime>
  <Words>914</Words>
  <Application>Microsoft Office PowerPoint</Application>
  <PresentationFormat>Widescreen</PresentationFormat>
  <Paragraphs>58</Paragraphs>
  <Slides>25</Slides>
  <Notes>25</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25</vt:i4>
      </vt:variant>
    </vt:vector>
  </HeadingPairs>
  <TitlesOfParts>
    <vt:vector size="31" baseType="lpstr">
      <vt:lpstr>Calibri</vt:lpstr>
      <vt:lpstr>Arial</vt:lpstr>
      <vt:lpstr>UTM Avo</vt:lpstr>
      <vt:lpstr>Calibri Light</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Monkey</dc:creator>
  <cp:lastModifiedBy>OnePercent</cp:lastModifiedBy>
  <cp:revision>12</cp:revision>
  <dcterms:created xsi:type="dcterms:W3CDTF">2023-12-08T04:10:20Z</dcterms:created>
  <dcterms:modified xsi:type="dcterms:W3CDTF">2023-12-22T04:32:23Z</dcterms:modified>
</cp:coreProperties>
</file>