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33"/>
  </p:notesMasterIdLst>
  <p:sldIdLst>
    <p:sldId id="256" r:id="rId3"/>
    <p:sldId id="257" r:id="rId4"/>
    <p:sldId id="259" r:id="rId5"/>
    <p:sldId id="260" r:id="rId6"/>
    <p:sldId id="262" r:id="rId7"/>
    <p:sldId id="273" r:id="rId8"/>
    <p:sldId id="293" r:id="rId9"/>
    <p:sldId id="288" r:id="rId10"/>
    <p:sldId id="294" r:id="rId11"/>
    <p:sldId id="272" r:id="rId12"/>
    <p:sldId id="289" r:id="rId13"/>
    <p:sldId id="295" r:id="rId14"/>
    <p:sldId id="296" r:id="rId15"/>
    <p:sldId id="297" r:id="rId16"/>
    <p:sldId id="290" r:id="rId17"/>
    <p:sldId id="298" r:id="rId18"/>
    <p:sldId id="299" r:id="rId19"/>
    <p:sldId id="300" r:id="rId20"/>
    <p:sldId id="301" r:id="rId21"/>
    <p:sldId id="302" r:id="rId22"/>
    <p:sldId id="303" r:id="rId23"/>
    <p:sldId id="304" r:id="rId24"/>
    <p:sldId id="305" r:id="rId25"/>
    <p:sldId id="266" r:id="rId26"/>
    <p:sldId id="267" r:id="rId27"/>
    <p:sldId id="263" r:id="rId28"/>
    <p:sldId id="264" r:id="rId29"/>
    <p:sldId id="286" r:id="rId30"/>
    <p:sldId id="270" r:id="rId31"/>
    <p:sldId id="271" r:id="rId32"/>
  </p:sldIdLst>
  <p:sldSz cx="12192000" cy="6858000"/>
  <p:notesSz cx="6858000" cy="9144000"/>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UTM Avo" panose="02040603050506020204" pitchFamily="18"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gMj/99aEr/R6hvnejrcX/h6l8ap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DF9EA"/>
    <a:srgbClr val="F0BEBE"/>
    <a:srgbClr val="382116"/>
    <a:srgbClr val="231D19"/>
    <a:srgbClr val="382115"/>
    <a:srgbClr val="007E68"/>
    <a:srgbClr val="AA7A2B"/>
    <a:srgbClr val="EFE9DF"/>
    <a:srgbClr val="F582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291" autoAdjust="0"/>
  </p:normalViewPr>
  <p:slideViewPr>
    <p:cSldViewPr snapToGrid="0">
      <p:cViewPr varScale="1">
        <p:scale>
          <a:sx n="114" d="100"/>
          <a:sy n="114" d="100"/>
        </p:scale>
        <p:origin x="474" y="14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6.fntdata"/><Relationship Id="rId21" Type="http://schemas.openxmlformats.org/officeDocument/2006/relationships/slide" Target="slides/slide19.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7735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674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376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3849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41404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4380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2344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4075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38632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6955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0107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9214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2834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31101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2016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5183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6134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72478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031537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0" name="Google Shape;2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5" name="Google Shape;25;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26" name="Google Shape;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2" name="Google Shape;32;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3" name="Google Shape;3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9" name="Google Shape;39;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0" name="Google Shape;40;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1" name="Google Shape;41;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2" name="Google Shape;4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7" name="Google Shape;4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8"/>
          <p:cNvSpPr>
            <a:spLocks noGrp="1"/>
          </p:cNvSpPr>
          <p:nvPr>
            <p:ph type="pic" idx="2"/>
          </p:nvPr>
        </p:nvSpPr>
        <p:spPr>
          <a:xfrm>
            <a:off x="5183188" y="987425"/>
            <a:ext cx="6172200" cy="4873625"/>
          </a:xfrm>
          <a:prstGeom prst="rect">
            <a:avLst/>
          </a:prstGeom>
          <a:noFill/>
          <a:ln>
            <a:noFill/>
          </a:ln>
        </p:spPr>
      </p:sp>
      <p:sp>
        <p:nvSpPr>
          <p:cNvPr id="64" name="Google Shape;64;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09596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938297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789258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968057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82291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02881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45974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24142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531911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22032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63228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12/22/2023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4170085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2/"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0.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jp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jp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32.jp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0.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0.png"/><Relationship Id="rId7"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2/"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9.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hoat-dong-trai-nghiem,-huong-nghiep-7/1/151/64/"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2.png"/><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21.png"/><Relationship Id="rId4" Type="http://schemas.openxmlformats.org/officeDocument/2006/relationships/image" Target="../media/image40.png"/><Relationship Id="rId9" Type="http://schemas.openxmlformats.org/officeDocument/2006/relationships/image" Target="../media/image18.png"/></Relationships>
</file>

<file path=ppt/slides/_rels/slide2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svg"/><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txBox="1"/>
          <p:nvPr/>
        </p:nvSpPr>
        <p:spPr>
          <a:xfrm>
            <a:off x="7692531" y="140676"/>
            <a:ext cx="4414225"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a:solidFill>
                  <a:schemeClr val="lt1"/>
                </a:solidFill>
                <a:latin typeface="Arial"/>
                <a:ea typeface="Arial"/>
                <a:cs typeface="Arial"/>
                <a:sym typeface="Arial"/>
              </a:rPr>
              <a:t>HĐTN, HN 7</a:t>
            </a:r>
            <a:endParaRPr/>
          </a:p>
        </p:txBody>
      </p:sp>
      <p:sp>
        <p:nvSpPr>
          <p:cNvPr id="85" name="Google Shape;85;p1"/>
          <p:cNvSpPr txBox="1"/>
          <p:nvPr/>
        </p:nvSpPr>
        <p:spPr>
          <a:xfrm>
            <a:off x="0" y="1823221"/>
            <a:ext cx="12192000" cy="2045783"/>
          </a:xfrm>
          <a:prstGeom prst="rect">
            <a:avLst/>
          </a:prstGeom>
          <a:noFill/>
          <a:ln>
            <a:noFill/>
          </a:ln>
        </p:spPr>
        <p:txBody>
          <a:bodyPr spcFirstLastPara="1" wrap="square" lIns="91425" tIns="45700" rIns="91425" bIns="45700" anchor="b" anchorCtr="0">
            <a:noAutofit/>
          </a:bodyPr>
          <a:lstStyle/>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dirty="0" err="1">
                <a:solidFill>
                  <a:srgbClr val="002060"/>
                </a:solidFill>
                <a:latin typeface="UTM Avo" panose="02040603050506020204" pitchFamily="18" charset="0"/>
                <a:sym typeface="Arial"/>
              </a:rPr>
              <a:t>Chủ</a:t>
            </a:r>
            <a:r>
              <a:rPr lang="en-US" sz="5400" b="1" i="0" u="none" strike="noStrike" cap="none" dirty="0">
                <a:solidFill>
                  <a:srgbClr val="002060"/>
                </a:solidFill>
                <a:latin typeface="UTM Avo" panose="02040603050506020204" pitchFamily="18" charset="0"/>
                <a:sym typeface="Arial"/>
              </a:rPr>
              <a:t> </a:t>
            </a:r>
            <a:r>
              <a:rPr lang="en-US" sz="5400" b="1" i="0" u="none" strike="noStrike" cap="none" dirty="0" err="1">
                <a:solidFill>
                  <a:srgbClr val="002060"/>
                </a:solidFill>
                <a:latin typeface="UTM Avo" panose="02040603050506020204" pitchFamily="18" charset="0"/>
                <a:sym typeface="Arial"/>
              </a:rPr>
              <a:t>đề</a:t>
            </a:r>
            <a:r>
              <a:rPr lang="en-US" sz="5400" b="1" i="0" u="none" strike="noStrike" cap="none" dirty="0">
                <a:solidFill>
                  <a:srgbClr val="002060"/>
                </a:solidFill>
                <a:latin typeface="UTM Avo" panose="02040603050506020204" pitchFamily="18" charset="0"/>
                <a:sym typeface="Arial"/>
              </a:rPr>
              <a:t> 7: </a:t>
            </a:r>
            <a:endParaRPr sz="5400" b="1" i="0" u="none" strike="noStrike" cap="none" dirty="0">
              <a:solidFill>
                <a:srgbClr val="002060"/>
              </a:solidFill>
              <a:latin typeface="UTM Avo" panose="02040603050506020204" pitchFamily="18" charset="0"/>
              <a:sym typeface="Arial"/>
            </a:endParaRPr>
          </a:p>
          <a:p>
            <a:pPr marL="0" marR="0" lvl="0" indent="0" algn="ctr" rtl="0">
              <a:lnSpc>
                <a:spcPct val="130000"/>
              </a:lnSpc>
              <a:spcBef>
                <a:spcPts val="0"/>
              </a:spcBef>
              <a:spcAft>
                <a:spcPts val="0"/>
              </a:spcAft>
              <a:buClr>
                <a:srgbClr val="002060"/>
              </a:buClr>
              <a:buSzPts val="5400"/>
              <a:buFont typeface="Arial"/>
              <a:buNone/>
            </a:pPr>
            <a:r>
              <a:rPr lang="en-US" sz="5400" b="1" i="0" u="none" strike="noStrike" cap="none">
                <a:solidFill>
                  <a:srgbClr val="002060"/>
                </a:solidFill>
                <a:latin typeface="UTM Avo" panose="02040603050506020204" pitchFamily="18" charset="0"/>
                <a:sym typeface="Arial"/>
              </a:rPr>
              <a:t>CUỘC SỐNG QUANH TA</a:t>
            </a:r>
            <a:endParaRPr sz="5400" b="1" i="0" u="none" strike="noStrike" cap="none" dirty="0">
              <a:solidFill>
                <a:srgbClr val="002060"/>
              </a:solidFill>
              <a:latin typeface="UTM Avo" panose="02040603050506020204" pitchFamily="18" charset="0"/>
              <a:sym typeface="Arial"/>
            </a:endParaRPr>
          </a:p>
        </p:txBody>
      </p:sp>
      <p:sp>
        <p:nvSpPr>
          <p:cNvPr id="86" name="Google Shape;86;p1"/>
          <p:cNvSpPr txBox="1"/>
          <p:nvPr/>
        </p:nvSpPr>
        <p:spPr>
          <a:xfrm>
            <a:off x="0" y="3869004"/>
            <a:ext cx="12192000" cy="115685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6000"/>
              <a:buFont typeface="Arial"/>
              <a:buNone/>
            </a:pPr>
            <a:r>
              <a:rPr lang="vi-VN" sz="5400" b="1" i="0" u="none" strike="noStrike" cap="none" dirty="0">
                <a:solidFill>
                  <a:srgbClr val="FF0000"/>
                </a:solidFill>
                <a:latin typeface="UTM Avo" panose="02040603050506020204" pitchFamily="18" charset="0"/>
                <a:sym typeface="Arial"/>
              </a:rPr>
              <a:t>Hiệu ứng nhà kính</a:t>
            </a:r>
            <a:endParaRPr lang="vi-VN" sz="5400" dirty="0">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0"/>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5782479F-143B-B4F1-8053-A47EEE411DC6}"/>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8"/>
        <p:cNvGrpSpPr/>
        <p:nvPr/>
      </p:nvGrpSpPr>
      <p:grpSpPr>
        <a:xfrm>
          <a:off x="0" y="0"/>
          <a:ext cx="0" cy="0"/>
          <a:chOff x="0" y="0"/>
          <a:chExt cx="0" cy="0"/>
        </a:xfrm>
      </p:grpSpPr>
      <p:pic>
        <p:nvPicPr>
          <p:cNvPr id="4" name="Google Shape;104;p2">
            <a:extLst>
              <a:ext uri="{FF2B5EF4-FFF2-40B4-BE49-F238E27FC236}">
                <a16:creationId xmlns:a16="http://schemas.microsoft.com/office/drawing/2014/main" id="{DE61F818-AC81-0A21-4712-170B43786ACD}"/>
              </a:ext>
            </a:extLst>
          </p:cNvPr>
          <p:cNvPicPr preferRelativeResize="0"/>
          <p:nvPr/>
        </p:nvPicPr>
        <p:blipFill rotWithShape="1">
          <a:blip r:embed="rId4">
            <a:alphaModFix/>
            <a:duotone>
              <a:prstClr val="black"/>
              <a:srgbClr val="F0BEBE">
                <a:tint val="45000"/>
                <a:satMod val="400000"/>
              </a:srgbClr>
            </a:duotone>
          </a:blip>
          <a:srcRect/>
          <a:stretch/>
        </p:blipFill>
        <p:spPr>
          <a:xfrm>
            <a:off x="3253406" y="1210127"/>
            <a:ext cx="6778837" cy="4091517"/>
          </a:xfrm>
          <a:prstGeom prst="rect">
            <a:avLst/>
          </a:prstGeom>
          <a:noFill/>
          <a:ln>
            <a:noFill/>
          </a:ln>
        </p:spPr>
      </p:pic>
      <p:pic>
        <p:nvPicPr>
          <p:cNvPr id="7" name="Google Shape;110;p2">
            <a:extLst>
              <a:ext uri="{FF2B5EF4-FFF2-40B4-BE49-F238E27FC236}">
                <a16:creationId xmlns:a16="http://schemas.microsoft.com/office/drawing/2014/main" id="{887703DE-D6E4-0D68-A1DB-BE0E1BC0C26B}"/>
              </a:ext>
            </a:extLst>
          </p:cNvPr>
          <p:cNvPicPr preferRelativeResize="0"/>
          <p:nvPr/>
        </p:nvPicPr>
        <p:blipFill rotWithShape="1">
          <a:blip r:embed="rId5">
            <a:alphaModFix/>
          </a:blip>
          <a:srcRect/>
          <a:stretch/>
        </p:blipFill>
        <p:spPr>
          <a:xfrm rot="369348">
            <a:off x="8054680" y="1223581"/>
            <a:ext cx="1127606" cy="721668"/>
          </a:xfrm>
          <a:prstGeom prst="rect">
            <a:avLst/>
          </a:prstGeom>
          <a:noFill/>
          <a:ln>
            <a:noFill/>
          </a:ln>
        </p:spPr>
      </p:pic>
      <p:pic>
        <p:nvPicPr>
          <p:cNvPr id="8" name="Google Shape;113;p2">
            <a:extLst>
              <a:ext uri="{FF2B5EF4-FFF2-40B4-BE49-F238E27FC236}">
                <a16:creationId xmlns:a16="http://schemas.microsoft.com/office/drawing/2014/main" id="{681D3870-2DB7-F82A-24C6-FFC2AB5CBD9B}"/>
              </a:ext>
            </a:extLst>
          </p:cNvPr>
          <p:cNvPicPr preferRelativeResize="0"/>
          <p:nvPr/>
        </p:nvPicPr>
        <p:blipFill rotWithShape="1">
          <a:blip r:embed="rId6">
            <a:alphaModFix/>
          </a:blip>
          <a:srcRect b="3675"/>
          <a:stretch/>
        </p:blipFill>
        <p:spPr>
          <a:xfrm>
            <a:off x="1523291" y="2902176"/>
            <a:ext cx="2365830" cy="3966409"/>
          </a:xfrm>
          <a:prstGeom prst="rect">
            <a:avLst/>
          </a:prstGeom>
          <a:noFill/>
          <a:ln>
            <a:noFill/>
          </a:ln>
        </p:spPr>
      </p:pic>
      <p:sp>
        <p:nvSpPr>
          <p:cNvPr id="9" name="Google Shape;114;p2">
            <a:extLst>
              <a:ext uri="{FF2B5EF4-FFF2-40B4-BE49-F238E27FC236}">
                <a16:creationId xmlns:a16="http://schemas.microsoft.com/office/drawing/2014/main" id="{E92232B0-2677-0BF4-0405-9A03E4AA018E}"/>
              </a:ext>
            </a:extLst>
          </p:cNvPr>
          <p:cNvSpPr txBox="1"/>
          <p:nvPr/>
        </p:nvSpPr>
        <p:spPr>
          <a:xfrm>
            <a:off x="3889121" y="2047825"/>
            <a:ext cx="5620367" cy="2277520"/>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hưởng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hiệu</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nhà</a:t>
            </a:r>
            <a:r>
              <a:rPr lang="en-US" sz="2400" dirty="0">
                <a:latin typeface="UTM Avo" panose="02040603050506020204" pitchFamily="18" charset="0"/>
              </a:rPr>
              <a:t> </a:t>
            </a:r>
            <a:r>
              <a:rPr lang="en-US" sz="2400" dirty="0" err="1">
                <a:latin typeface="UTM Avo" panose="02040603050506020204" pitchFamily="18" charset="0"/>
              </a:rPr>
              <a:t>kính</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con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khác</a:t>
            </a:r>
            <a:r>
              <a:rPr lang="en-US" sz="2400" dirty="0">
                <a:latin typeface="UTM Avo" panose="02040603050506020204" pitchFamily="18" charset="0"/>
              </a:rPr>
              <a:t>?</a:t>
            </a:r>
            <a:endParaRPr sz="2400" dirty="0">
              <a:latin typeface="UTM Avo" panose="02040603050506020204" pitchFamily="18" charset="0"/>
            </a:endParaRPr>
          </a:p>
        </p:txBody>
      </p:sp>
      <p:pic>
        <p:nvPicPr>
          <p:cNvPr id="5" name="Google Shape;106;p2">
            <a:extLst>
              <a:ext uri="{FF2B5EF4-FFF2-40B4-BE49-F238E27FC236}">
                <a16:creationId xmlns:a16="http://schemas.microsoft.com/office/drawing/2014/main" id="{F7987E67-0D9B-B887-14BE-130C3B68904B}"/>
              </a:ext>
            </a:extLst>
          </p:cNvPr>
          <p:cNvPicPr preferRelativeResize="0"/>
          <p:nvPr/>
        </p:nvPicPr>
        <p:blipFill rotWithShape="1">
          <a:blip r:embed="rId7">
            <a:alphaModFix/>
          </a:blip>
          <a:srcRect/>
          <a:stretch/>
        </p:blipFill>
        <p:spPr>
          <a:xfrm>
            <a:off x="3432200" y="5013827"/>
            <a:ext cx="1271436" cy="18732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B1E169D7-A01C-30F1-1C8D-EA67FF35E48F}"/>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9" name="Google Shape;161;p5">
            <a:extLst>
              <a:ext uri="{FF2B5EF4-FFF2-40B4-BE49-F238E27FC236}">
                <a16:creationId xmlns:a16="http://schemas.microsoft.com/office/drawing/2014/main" id="{946B9ED7-231A-4E1D-E5DD-51C669DCF130}"/>
              </a:ext>
            </a:extLst>
          </p:cNvPr>
          <p:cNvSpPr txBox="1"/>
          <p:nvPr/>
        </p:nvSpPr>
        <p:spPr>
          <a:xfrm>
            <a:off x="345160" y="1539673"/>
            <a:ext cx="7772400" cy="707860"/>
          </a:xfrm>
          <a:prstGeom prst="rect">
            <a:avLst/>
          </a:prstGeom>
          <a:noFill/>
          <a:ln>
            <a:noFill/>
          </a:ln>
        </p:spPr>
        <p:txBody>
          <a:bodyPr spcFirstLastPara="1" wrap="square" lIns="60950" tIns="30467" rIns="60950" bIns="30467" anchor="t" anchorCtr="0">
            <a:spAutoFit/>
          </a:bodyPr>
          <a:lstStyle/>
          <a:p>
            <a:pPr>
              <a:lnSpc>
                <a:spcPct val="150000"/>
              </a:lnSpc>
            </a:pPr>
            <a:r>
              <a:rPr lang="en-US" sz="2800" b="1" dirty="0">
                <a:latin typeface="UTM Avo" panose="02040603050506020204" pitchFamily="18" charset="0"/>
              </a:rPr>
              <a:t>1. </a:t>
            </a:r>
            <a:r>
              <a:rPr lang="en-US" sz="2800" b="1" dirty="0" err="1">
                <a:latin typeface="UTM Avo" panose="02040603050506020204" pitchFamily="18" charset="0"/>
              </a:rPr>
              <a:t>Nguyên</a:t>
            </a:r>
            <a:r>
              <a:rPr lang="en-US" sz="2800" b="1" dirty="0">
                <a:latin typeface="UTM Avo" panose="02040603050506020204" pitchFamily="18" charset="0"/>
              </a:rPr>
              <a:t> </a:t>
            </a:r>
            <a:r>
              <a:rPr lang="en-US" sz="2800" b="1" dirty="0" err="1">
                <a:latin typeface="UTM Avo" panose="02040603050506020204" pitchFamily="18" charset="0"/>
              </a:rPr>
              <a:t>nhân</a:t>
            </a:r>
            <a:r>
              <a:rPr lang="en-US" sz="2800" b="1" dirty="0">
                <a:latin typeface="UTM Avo" panose="02040603050506020204" pitchFamily="18" charset="0"/>
              </a:rPr>
              <a:t> </a:t>
            </a:r>
            <a:r>
              <a:rPr lang="en-US" sz="2800" b="1" dirty="0" err="1">
                <a:latin typeface="UTM Avo" panose="02040603050506020204" pitchFamily="18" charset="0"/>
              </a:rPr>
              <a:t>gây</a:t>
            </a:r>
            <a:r>
              <a:rPr lang="en-US" sz="2800" b="1" dirty="0">
                <a:latin typeface="UTM Avo" panose="02040603050506020204" pitchFamily="18" charset="0"/>
              </a:rPr>
              <a:t> </a:t>
            </a:r>
            <a:r>
              <a:rPr lang="en-US" sz="2800" b="1" dirty="0" err="1">
                <a:latin typeface="UTM Avo" panose="02040603050506020204" pitchFamily="18" charset="0"/>
              </a:rPr>
              <a:t>ra</a:t>
            </a:r>
            <a:r>
              <a:rPr lang="en-US" sz="2800" b="1" dirty="0">
                <a:latin typeface="UTM Avo" panose="02040603050506020204" pitchFamily="18" charset="0"/>
              </a:rPr>
              <a:t> </a:t>
            </a:r>
            <a:r>
              <a:rPr lang="en-US" sz="2800" b="1" dirty="0" err="1">
                <a:latin typeface="UTM Avo" panose="02040603050506020204" pitchFamily="18" charset="0"/>
              </a:rPr>
              <a:t>hiệu</a:t>
            </a:r>
            <a:r>
              <a:rPr lang="en-US" sz="2800" b="1" dirty="0">
                <a:latin typeface="UTM Avo" panose="02040603050506020204" pitchFamily="18" charset="0"/>
              </a:rPr>
              <a:t> </a:t>
            </a:r>
            <a:r>
              <a:rPr lang="en-US" sz="2800" b="1" dirty="0" err="1">
                <a:latin typeface="UTM Avo" panose="02040603050506020204" pitchFamily="18" charset="0"/>
              </a:rPr>
              <a:t>ứng</a:t>
            </a:r>
            <a:r>
              <a:rPr lang="en-US" sz="2800" b="1" dirty="0">
                <a:latin typeface="UTM Avo" panose="02040603050506020204" pitchFamily="18" charset="0"/>
              </a:rPr>
              <a:t> </a:t>
            </a:r>
            <a:r>
              <a:rPr lang="en-US" sz="2800" b="1" dirty="0" err="1">
                <a:latin typeface="UTM Avo" panose="02040603050506020204" pitchFamily="18" charset="0"/>
              </a:rPr>
              <a:t>nhà</a:t>
            </a:r>
            <a:r>
              <a:rPr lang="en-US" sz="2800" b="1" dirty="0">
                <a:latin typeface="UTM Avo" panose="02040603050506020204" pitchFamily="18" charset="0"/>
              </a:rPr>
              <a:t> </a:t>
            </a:r>
            <a:r>
              <a:rPr lang="en-US" sz="2800" b="1" dirty="0" err="1">
                <a:latin typeface="UTM Avo" panose="02040603050506020204" pitchFamily="18" charset="0"/>
              </a:rPr>
              <a:t>kính</a:t>
            </a:r>
            <a:endParaRPr sz="2800" b="1" dirty="0">
              <a:latin typeface="UTM Avo" panose="02040603050506020204" pitchFamily="18" charset="0"/>
            </a:endParaRPr>
          </a:p>
        </p:txBody>
      </p:sp>
      <p:pic>
        <p:nvPicPr>
          <p:cNvPr id="11" name="Google Shape;163;p5">
            <a:extLst>
              <a:ext uri="{FF2B5EF4-FFF2-40B4-BE49-F238E27FC236}">
                <a16:creationId xmlns:a16="http://schemas.microsoft.com/office/drawing/2014/main" id="{266B9C36-0C68-217C-7577-4985E1C28C9A}"/>
              </a:ext>
            </a:extLst>
          </p:cNvPr>
          <p:cNvPicPr preferRelativeResize="0"/>
          <p:nvPr/>
        </p:nvPicPr>
        <p:blipFill rotWithShape="1">
          <a:blip r:embed="rId4">
            <a:alphaModFix/>
          </a:blip>
          <a:srcRect/>
          <a:stretch/>
        </p:blipFill>
        <p:spPr>
          <a:xfrm flipH="1">
            <a:off x="7257683" y="2093110"/>
            <a:ext cx="3956050" cy="1487746"/>
          </a:xfrm>
          <a:prstGeom prst="rect">
            <a:avLst/>
          </a:prstGeom>
          <a:noFill/>
          <a:ln>
            <a:noFill/>
          </a:ln>
        </p:spPr>
      </p:pic>
      <p:sp>
        <p:nvSpPr>
          <p:cNvPr id="12" name="Google Shape;164;p5">
            <a:extLst>
              <a:ext uri="{FF2B5EF4-FFF2-40B4-BE49-F238E27FC236}">
                <a16:creationId xmlns:a16="http://schemas.microsoft.com/office/drawing/2014/main" id="{8EC7C59E-8322-264D-0D7D-53E60CEA15A0}"/>
              </a:ext>
            </a:extLst>
          </p:cNvPr>
          <p:cNvSpPr txBox="1"/>
          <p:nvPr/>
        </p:nvSpPr>
        <p:spPr>
          <a:xfrm>
            <a:off x="7251545" y="2537290"/>
            <a:ext cx="3968327"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latin typeface="UTM Avo" panose="02040603050506020204" pitchFamily="18" charset="0"/>
              </a:rPr>
              <a:t>Hoạt</a:t>
            </a:r>
            <a:r>
              <a:rPr lang="en-US" sz="2400" b="1" dirty="0">
                <a:latin typeface="UTM Avo" panose="02040603050506020204" pitchFamily="18" charset="0"/>
              </a:rPr>
              <a:t> </a:t>
            </a:r>
            <a:r>
              <a:rPr lang="en-US" sz="2400" b="1" dirty="0" err="1">
                <a:latin typeface="UTM Avo" panose="02040603050506020204" pitchFamily="18" charset="0"/>
              </a:rPr>
              <a:t>động</a:t>
            </a:r>
            <a:r>
              <a:rPr lang="en-US" sz="2400" b="1" dirty="0">
                <a:latin typeface="UTM Avo" panose="02040603050506020204" pitchFamily="18" charset="0"/>
              </a:rPr>
              <a:t> </a:t>
            </a:r>
            <a:r>
              <a:rPr lang="en-US" sz="2400" b="1" dirty="0" err="1">
                <a:latin typeface="UTM Avo" panose="02040603050506020204" pitchFamily="18" charset="0"/>
              </a:rPr>
              <a:t>nhóm</a:t>
            </a:r>
            <a:r>
              <a:rPr lang="en-US" sz="2400" b="1" dirty="0">
                <a:latin typeface="UTM Avo" panose="02040603050506020204" pitchFamily="18" charset="0"/>
              </a:rPr>
              <a:t> </a:t>
            </a:r>
            <a:r>
              <a:rPr lang="en-US" sz="2400" b="1" dirty="0" err="1">
                <a:latin typeface="UTM Avo" panose="02040603050506020204" pitchFamily="18" charset="0"/>
              </a:rPr>
              <a:t>đôi</a:t>
            </a:r>
            <a:endParaRPr sz="2400" b="1" dirty="0">
              <a:latin typeface="UTM Avo" panose="02040603050506020204" pitchFamily="18" charset="0"/>
            </a:endParaRPr>
          </a:p>
        </p:txBody>
      </p:sp>
      <p:sp>
        <p:nvSpPr>
          <p:cNvPr id="14" name="Google Shape;166;p5">
            <a:extLst>
              <a:ext uri="{FF2B5EF4-FFF2-40B4-BE49-F238E27FC236}">
                <a16:creationId xmlns:a16="http://schemas.microsoft.com/office/drawing/2014/main" id="{63376542-044D-5494-3E3C-5994D0AB1BA8}"/>
              </a:ext>
            </a:extLst>
          </p:cNvPr>
          <p:cNvSpPr txBox="1"/>
          <p:nvPr/>
        </p:nvSpPr>
        <p:spPr>
          <a:xfrm>
            <a:off x="6648987" y="3574204"/>
            <a:ext cx="5173443" cy="1446524"/>
          </a:xfrm>
          <a:prstGeom prst="rect">
            <a:avLst/>
          </a:prstGeom>
          <a:noFill/>
          <a:ln>
            <a:noFill/>
          </a:ln>
        </p:spPr>
        <p:txBody>
          <a:bodyPr spcFirstLastPara="1" wrap="square" lIns="60950" tIns="30467" rIns="60950" bIns="30467" anchor="t" anchorCtr="0">
            <a:spAutoFit/>
          </a:bodyPr>
          <a:lstStyle/>
          <a:p>
            <a:pPr marL="381019" indent="-381019">
              <a:lnSpc>
                <a:spcPct val="125000"/>
              </a:lnSpc>
              <a:buSzPct val="100000"/>
              <a:buFont typeface="Arial" panose="020B0604020202020204" pitchFamily="34" charset="0"/>
              <a:buChar char="•"/>
            </a:pPr>
            <a:r>
              <a:rPr lang="en-US" sz="2400" dirty="0" err="1">
                <a:latin typeface="UTM Avo" panose="02040603050506020204" pitchFamily="18" charset="0"/>
              </a:rPr>
              <a:t>Vấn</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hình</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gì</a:t>
            </a:r>
            <a:r>
              <a:rPr lang="en-US" sz="2400" dirty="0">
                <a:latin typeface="UTM Avo" panose="02040603050506020204" pitchFamily="18" charset="0"/>
              </a:rPr>
              <a:t>?</a:t>
            </a:r>
            <a:endParaRPr sz="2400" dirty="0">
              <a:latin typeface="UTM Avo" panose="02040603050506020204" pitchFamily="18" charset="0"/>
            </a:endParaRPr>
          </a:p>
          <a:p>
            <a:pPr marL="381019" indent="-381019">
              <a:lnSpc>
                <a:spcPct val="125000"/>
              </a:lnSpc>
              <a:buSzPct val="100000"/>
              <a:buFont typeface="Arial" panose="020B0604020202020204" pitchFamily="34" charset="0"/>
              <a:buChar char="•"/>
            </a:pPr>
            <a:r>
              <a:rPr lang="en-US" sz="2400" dirty="0" err="1">
                <a:latin typeface="UTM Avo" panose="02040603050506020204" pitchFamily="18" charset="0"/>
              </a:rPr>
              <a:t>Vấn</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gây</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dirty="0" err="1">
                <a:latin typeface="UTM Avo" panose="02040603050506020204" pitchFamily="18" charset="0"/>
              </a:rPr>
              <a:t>hưởng</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thế</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a:t>
            </a:r>
            <a:endParaRPr sz="2400" dirty="0">
              <a:latin typeface="UTM Avo" panose="02040603050506020204" pitchFamily="18" charset="0"/>
            </a:endParaRPr>
          </a:p>
        </p:txBody>
      </p:sp>
      <p:pic>
        <p:nvPicPr>
          <p:cNvPr id="15" name="Google Shape;167;p5">
            <a:extLst>
              <a:ext uri="{FF2B5EF4-FFF2-40B4-BE49-F238E27FC236}">
                <a16:creationId xmlns:a16="http://schemas.microsoft.com/office/drawing/2014/main" id="{253AC2FD-B891-0403-EC80-00F4DA6BB25D}"/>
              </a:ext>
            </a:extLst>
          </p:cNvPr>
          <p:cNvPicPr preferRelativeResize="0"/>
          <p:nvPr/>
        </p:nvPicPr>
        <p:blipFill rotWithShape="1">
          <a:blip r:embed="rId5">
            <a:alphaModFix/>
          </a:blip>
          <a:srcRect/>
          <a:stretch/>
        </p:blipFill>
        <p:spPr>
          <a:xfrm>
            <a:off x="10458189" y="5643164"/>
            <a:ext cx="1733811" cy="1127142"/>
          </a:xfrm>
          <a:prstGeom prst="rect">
            <a:avLst/>
          </a:prstGeom>
          <a:noFill/>
          <a:ln>
            <a:noFill/>
          </a:ln>
        </p:spPr>
      </p:pic>
      <p:pic>
        <p:nvPicPr>
          <p:cNvPr id="18" name="Picture 17">
            <a:extLst>
              <a:ext uri="{FF2B5EF4-FFF2-40B4-BE49-F238E27FC236}">
                <a16:creationId xmlns:a16="http://schemas.microsoft.com/office/drawing/2014/main" id="{43B52089-A91E-E85A-5A05-44FA5D87D2E2}"/>
              </a:ext>
            </a:extLst>
          </p:cNvPr>
          <p:cNvPicPr>
            <a:picLocks noChangeAspect="1"/>
          </p:cNvPicPr>
          <p:nvPr/>
        </p:nvPicPr>
        <p:blipFill>
          <a:blip r:embed="rId6"/>
          <a:stretch>
            <a:fillRect/>
          </a:stretch>
        </p:blipFill>
        <p:spPr>
          <a:xfrm>
            <a:off x="535518" y="2328070"/>
            <a:ext cx="3032852" cy="2019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0B79EFCB-B6C2-1DFE-1EB8-D25791EE54B0}"/>
              </a:ext>
            </a:extLst>
          </p:cNvPr>
          <p:cNvPicPr>
            <a:picLocks noChangeAspect="1"/>
          </p:cNvPicPr>
          <p:nvPr/>
        </p:nvPicPr>
        <p:blipFill>
          <a:blip r:embed="rId7"/>
          <a:stretch>
            <a:fillRect/>
          </a:stretch>
        </p:blipFill>
        <p:spPr>
          <a:xfrm>
            <a:off x="3455573" y="2690738"/>
            <a:ext cx="2441101" cy="20658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25">
            <a:extLst>
              <a:ext uri="{FF2B5EF4-FFF2-40B4-BE49-F238E27FC236}">
                <a16:creationId xmlns:a16="http://schemas.microsoft.com/office/drawing/2014/main" id="{B8B9E12D-8408-BF03-4379-F9700D094489}"/>
              </a:ext>
            </a:extLst>
          </p:cNvPr>
          <p:cNvPicPr>
            <a:picLocks noChangeAspect="1"/>
          </p:cNvPicPr>
          <p:nvPr/>
        </p:nvPicPr>
        <p:blipFill>
          <a:blip r:embed="rId8"/>
          <a:stretch>
            <a:fillRect/>
          </a:stretch>
        </p:blipFill>
        <p:spPr>
          <a:xfrm>
            <a:off x="535518" y="4565195"/>
            <a:ext cx="2607111" cy="21559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Picture 27">
            <a:extLst>
              <a:ext uri="{FF2B5EF4-FFF2-40B4-BE49-F238E27FC236}">
                <a16:creationId xmlns:a16="http://schemas.microsoft.com/office/drawing/2014/main" id="{5CBCD2B3-B5A0-5A8E-7068-7C504114DF63}"/>
              </a:ext>
            </a:extLst>
          </p:cNvPr>
          <p:cNvPicPr>
            <a:picLocks noChangeAspect="1"/>
          </p:cNvPicPr>
          <p:nvPr/>
        </p:nvPicPr>
        <p:blipFill>
          <a:blip r:embed="rId9"/>
          <a:stretch>
            <a:fillRect/>
          </a:stretch>
        </p:blipFill>
        <p:spPr>
          <a:xfrm>
            <a:off x="3377431" y="4907863"/>
            <a:ext cx="2745923" cy="18306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Google Shape;158;p5">
            <a:extLst>
              <a:ext uri="{FF2B5EF4-FFF2-40B4-BE49-F238E27FC236}">
                <a16:creationId xmlns:a16="http://schemas.microsoft.com/office/drawing/2014/main" id="{3FE16FAB-B0EE-E55C-37BF-B2090010F5A6}"/>
              </a:ext>
            </a:extLst>
          </p:cNvPr>
          <p:cNvPicPr preferRelativeResize="0"/>
          <p:nvPr/>
        </p:nvPicPr>
        <p:blipFill rotWithShape="1">
          <a:blip r:embed="rId10">
            <a:alphaModFix/>
          </a:blip>
          <a:srcRect/>
          <a:stretch/>
        </p:blipFill>
        <p:spPr>
          <a:xfrm>
            <a:off x="-207787" y="5914868"/>
            <a:ext cx="1017006" cy="1023402"/>
          </a:xfrm>
          <a:prstGeom prst="rect">
            <a:avLst/>
          </a:prstGeom>
          <a:noFill/>
          <a:ln>
            <a:noFill/>
          </a:ln>
        </p:spPr>
      </p:pic>
      <p:pic>
        <p:nvPicPr>
          <p:cNvPr id="5" name="Google Shape;159;p5">
            <a:extLst>
              <a:ext uri="{FF2B5EF4-FFF2-40B4-BE49-F238E27FC236}">
                <a16:creationId xmlns:a16="http://schemas.microsoft.com/office/drawing/2014/main" id="{F0146204-37CF-E41F-C827-CF42C21EFA15}"/>
              </a:ext>
            </a:extLst>
          </p:cNvPr>
          <p:cNvPicPr preferRelativeResize="0"/>
          <p:nvPr/>
        </p:nvPicPr>
        <p:blipFill rotWithShape="1">
          <a:blip r:embed="rId11">
            <a:alphaModFix/>
          </a:blip>
          <a:srcRect l="41576" b="31090"/>
          <a:stretch/>
        </p:blipFill>
        <p:spPr>
          <a:xfrm rot="-1653120">
            <a:off x="10989091" y="2565725"/>
            <a:ext cx="473837" cy="48978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6" name="Google Shape;173;p6">
            <a:extLst>
              <a:ext uri="{FF2B5EF4-FFF2-40B4-BE49-F238E27FC236}">
                <a16:creationId xmlns:a16="http://schemas.microsoft.com/office/drawing/2014/main" id="{CA9C3ED9-E7DD-8C89-3DBE-81A422ACDEB9}"/>
              </a:ext>
            </a:extLst>
          </p:cNvPr>
          <p:cNvPicPr preferRelativeResize="0"/>
          <p:nvPr/>
        </p:nvPicPr>
        <p:blipFill rotWithShape="1">
          <a:blip r:embed="rId4">
            <a:alphaModFix/>
          </a:blip>
          <a:srcRect/>
          <a:stretch/>
        </p:blipFill>
        <p:spPr>
          <a:xfrm>
            <a:off x="105833" y="4270061"/>
            <a:ext cx="2484120" cy="2394054"/>
          </a:xfrm>
          <a:prstGeom prst="rect">
            <a:avLst/>
          </a:prstGeom>
          <a:noFill/>
          <a:ln>
            <a:noFill/>
          </a:ln>
        </p:spPr>
      </p:pic>
      <p:pic>
        <p:nvPicPr>
          <p:cNvPr id="2" name="Google Shape;172;p6">
            <a:extLst>
              <a:ext uri="{FF2B5EF4-FFF2-40B4-BE49-F238E27FC236}">
                <a16:creationId xmlns:a16="http://schemas.microsoft.com/office/drawing/2014/main" id="{339EF541-F94F-4C8B-6842-BC6E320B9BDC}"/>
              </a:ext>
            </a:extLst>
          </p:cNvPr>
          <p:cNvPicPr preferRelativeResize="0"/>
          <p:nvPr/>
        </p:nvPicPr>
        <p:blipFill rotWithShape="1">
          <a:blip r:embed="rId5">
            <a:alphaModFix/>
          </a:blip>
          <a:srcRect/>
          <a:stretch/>
        </p:blipFill>
        <p:spPr>
          <a:xfrm>
            <a:off x="10264189" y="4435657"/>
            <a:ext cx="886182" cy="879535"/>
          </a:xfrm>
          <a:prstGeom prst="rect">
            <a:avLst/>
          </a:prstGeom>
          <a:noFill/>
          <a:ln>
            <a:noFill/>
          </a:ln>
        </p:spPr>
      </p:pic>
      <p:pic>
        <p:nvPicPr>
          <p:cNvPr id="20" name="Picture 19">
            <a:extLst>
              <a:ext uri="{FF2B5EF4-FFF2-40B4-BE49-F238E27FC236}">
                <a16:creationId xmlns:a16="http://schemas.microsoft.com/office/drawing/2014/main" id="{59E6E057-A274-4102-5983-64CA60DD93E7}"/>
              </a:ext>
            </a:extLst>
          </p:cNvPr>
          <p:cNvPicPr>
            <a:picLocks noChangeAspect="1"/>
          </p:cNvPicPr>
          <p:nvPr/>
        </p:nvPicPr>
        <p:blipFill>
          <a:blip r:embed="rId6"/>
          <a:stretch>
            <a:fillRect/>
          </a:stretch>
        </p:blipFill>
        <p:spPr>
          <a:xfrm>
            <a:off x="2078261" y="1689899"/>
            <a:ext cx="4017739" cy="26759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2CDFB2AD-8A9F-6B3B-CAE2-8E00E12427BB}"/>
              </a:ext>
            </a:extLst>
          </p:cNvPr>
          <p:cNvPicPr>
            <a:picLocks noChangeAspect="1"/>
          </p:cNvPicPr>
          <p:nvPr/>
        </p:nvPicPr>
        <p:blipFill>
          <a:blip r:embed="rId7"/>
          <a:stretch>
            <a:fillRect/>
          </a:stretch>
        </p:blipFill>
        <p:spPr>
          <a:xfrm>
            <a:off x="6557877" y="1689899"/>
            <a:ext cx="3244435" cy="27457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Google Shape;178;p6">
            <a:extLst>
              <a:ext uri="{FF2B5EF4-FFF2-40B4-BE49-F238E27FC236}">
                <a16:creationId xmlns:a16="http://schemas.microsoft.com/office/drawing/2014/main" id="{4A06864D-B37C-4E40-C81C-D3E85E775B3C}"/>
              </a:ext>
            </a:extLst>
          </p:cNvPr>
          <p:cNvSpPr/>
          <p:nvPr/>
        </p:nvSpPr>
        <p:spPr>
          <a:xfrm>
            <a:off x="2569320" y="4953822"/>
            <a:ext cx="8096694" cy="1598083"/>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DAEEF3"/>
          </a:solidFill>
          <a:ln>
            <a:noFill/>
          </a:ln>
        </p:spPr>
        <p:txBody>
          <a:bodyPr spcFirstLastPara="1" wrap="square" lIns="60950" tIns="60950" rIns="60950" bIns="60950" anchor="ctr" anchorCtr="0">
            <a:noAutofit/>
          </a:bodyPr>
          <a:lstStyle/>
          <a:p>
            <a:endParaRPr sz="2400" dirty="0">
              <a:latin typeface="UTM Avo" panose="02040603050506020204" pitchFamily="18" charset="0"/>
            </a:endParaRPr>
          </a:p>
        </p:txBody>
      </p:sp>
      <p:sp>
        <p:nvSpPr>
          <p:cNvPr id="23" name="Google Shape;179;p6">
            <a:extLst>
              <a:ext uri="{FF2B5EF4-FFF2-40B4-BE49-F238E27FC236}">
                <a16:creationId xmlns:a16="http://schemas.microsoft.com/office/drawing/2014/main" id="{A28836D1-5C55-342C-DFEF-5CF46C3D39D0}"/>
              </a:ext>
            </a:extLst>
          </p:cNvPr>
          <p:cNvSpPr txBox="1"/>
          <p:nvPr/>
        </p:nvSpPr>
        <p:spPr>
          <a:xfrm>
            <a:off x="2509530" y="5168101"/>
            <a:ext cx="8096694"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dirty="0" err="1">
                <a:solidFill>
                  <a:schemeClr val="dk1"/>
                </a:solidFill>
                <a:latin typeface="UTM Avo" panose="02040603050506020204" pitchFamily="18" charset="0"/>
              </a:rPr>
              <a:t>Khói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bụi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từ</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phương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máy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nghiệp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ô </a:t>
            </a:r>
            <a:r>
              <a:rPr lang="en-US" sz="2400" dirty="0" err="1">
                <a:solidFill>
                  <a:schemeClr val="dk1"/>
                </a:solidFill>
                <a:latin typeface="UTM Avo" panose="02040603050506020204" pitchFamily="18" charset="0"/>
              </a:rPr>
              <a:t>nhiễm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khí</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Tree>
    <p:extLst>
      <p:ext uri="{BB962C8B-B14F-4D97-AF65-F5344CB8AC3E}">
        <p14:creationId xmlns:p14="http://schemas.microsoft.com/office/powerpoint/2010/main" val="239532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6" name="Google Shape;173;p6">
            <a:extLst>
              <a:ext uri="{FF2B5EF4-FFF2-40B4-BE49-F238E27FC236}">
                <a16:creationId xmlns:a16="http://schemas.microsoft.com/office/drawing/2014/main" id="{CA9C3ED9-E7DD-8C89-3DBE-81A422ACDEB9}"/>
              </a:ext>
            </a:extLst>
          </p:cNvPr>
          <p:cNvPicPr preferRelativeResize="0"/>
          <p:nvPr/>
        </p:nvPicPr>
        <p:blipFill rotWithShape="1">
          <a:blip r:embed="rId4">
            <a:alphaModFix/>
          </a:blip>
          <a:srcRect/>
          <a:stretch/>
        </p:blipFill>
        <p:spPr>
          <a:xfrm>
            <a:off x="105833" y="4270061"/>
            <a:ext cx="2484120" cy="2394054"/>
          </a:xfrm>
          <a:prstGeom prst="rect">
            <a:avLst/>
          </a:prstGeom>
          <a:noFill/>
          <a:ln>
            <a:noFill/>
          </a:ln>
        </p:spPr>
      </p:pic>
      <p:sp>
        <p:nvSpPr>
          <p:cNvPr id="16" name="Google Shape;192;p7">
            <a:extLst>
              <a:ext uri="{FF2B5EF4-FFF2-40B4-BE49-F238E27FC236}">
                <a16:creationId xmlns:a16="http://schemas.microsoft.com/office/drawing/2014/main" id="{5E91092D-B141-5C51-D915-0E347308057B}"/>
              </a:ext>
            </a:extLst>
          </p:cNvPr>
          <p:cNvSpPr/>
          <p:nvPr/>
        </p:nvSpPr>
        <p:spPr>
          <a:xfrm>
            <a:off x="2794000" y="4875424"/>
            <a:ext cx="6782508" cy="1598083"/>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E5DFEC"/>
          </a:solidFill>
          <a:ln>
            <a:noFill/>
          </a:ln>
        </p:spPr>
        <p:txBody>
          <a:bodyPr spcFirstLastPara="1" wrap="square" lIns="60950" tIns="60950" rIns="60950" bIns="60950" anchor="ctr" anchorCtr="0">
            <a:noAutofit/>
          </a:bodyPr>
          <a:lstStyle/>
          <a:p>
            <a:endParaRPr sz="2400" dirty="0">
              <a:latin typeface="UTM Avo" panose="02040603050506020204" pitchFamily="18" charset="0"/>
            </a:endParaRPr>
          </a:p>
        </p:txBody>
      </p:sp>
      <p:sp>
        <p:nvSpPr>
          <p:cNvPr id="17" name="Google Shape;193;p7">
            <a:extLst>
              <a:ext uri="{FF2B5EF4-FFF2-40B4-BE49-F238E27FC236}">
                <a16:creationId xmlns:a16="http://schemas.microsoft.com/office/drawing/2014/main" id="{345616A2-EEDE-96F3-6976-5789040D6FE3}"/>
              </a:ext>
            </a:extLst>
          </p:cNvPr>
          <p:cNvSpPr txBox="1"/>
          <p:nvPr/>
        </p:nvSpPr>
        <p:spPr>
          <a:xfrm>
            <a:off x="3619430" y="5089702"/>
            <a:ext cx="5131647"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dirty="0" err="1">
                <a:latin typeface="UTM Avo" panose="02040603050506020204" pitchFamily="18" charset="0"/>
              </a:rPr>
              <a:t>Nạn</a:t>
            </a:r>
            <a:r>
              <a:rPr lang="en-US" sz="2400" dirty="0">
                <a:latin typeface="UTM Avo" panose="02040603050506020204" pitchFamily="18" charset="0"/>
              </a:rPr>
              <a:t> </a:t>
            </a:r>
            <a:r>
              <a:rPr lang="en-US" sz="2400" dirty="0" err="1">
                <a:latin typeface="UTM Avo" panose="02040603050506020204" pitchFamily="18" charset="0"/>
              </a:rPr>
              <a:t>chặt</a:t>
            </a:r>
            <a:r>
              <a:rPr lang="en-US" sz="2400" dirty="0">
                <a:latin typeface="UTM Avo" panose="02040603050506020204" pitchFamily="18" charset="0"/>
              </a:rPr>
              <a:t> </a:t>
            </a:r>
            <a:r>
              <a:rPr lang="en-US" sz="2400" dirty="0" err="1">
                <a:latin typeface="UTM Avo" panose="02040603050506020204" pitchFamily="18" charset="0"/>
              </a:rPr>
              <a:t>phá</a:t>
            </a:r>
            <a:r>
              <a:rPr lang="en-US" sz="2400" dirty="0">
                <a:latin typeface="UTM Avo" panose="02040603050506020204" pitchFamily="18" charset="0"/>
              </a:rPr>
              <a:t> </a:t>
            </a:r>
            <a:r>
              <a:rPr lang="en-US" sz="2400" dirty="0" err="1">
                <a:latin typeface="UTM Avo" panose="02040603050506020204" pitchFamily="18" charset="0"/>
              </a:rPr>
              <a:t>rừng</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 </a:t>
            </a:r>
            <a:r>
              <a:rPr lang="en-US" sz="2400" dirty="0" err="1">
                <a:latin typeface="UTM Avo" panose="02040603050506020204" pitchFamily="18" charset="0"/>
              </a:rPr>
              <a:t>đai</a:t>
            </a:r>
            <a:r>
              <a:rPr lang="en-US" sz="2400" dirty="0">
                <a:latin typeface="UTM Avo" panose="02040603050506020204" pitchFamily="18" charset="0"/>
              </a:rPr>
              <a:t> </a:t>
            </a:r>
            <a:r>
              <a:rPr lang="en-US" sz="2400" dirty="0" err="1">
                <a:latin typeface="UTM Avo" panose="02040603050506020204" pitchFamily="18" charset="0"/>
              </a:rPr>
              <a:t>xói</a:t>
            </a:r>
            <a:r>
              <a:rPr lang="en-US" sz="2400" dirty="0">
                <a:latin typeface="UTM Avo" panose="02040603050506020204" pitchFamily="18" charset="0"/>
              </a:rPr>
              <a:t> </a:t>
            </a:r>
            <a:r>
              <a:rPr lang="en-US" sz="2400" dirty="0" err="1">
                <a:latin typeface="UTM Avo" panose="02040603050506020204" pitchFamily="18" charset="0"/>
              </a:rPr>
              <a:t>mòn</a:t>
            </a:r>
            <a:r>
              <a:rPr lang="en-US" sz="2400" dirty="0">
                <a:latin typeface="UTM Avo" panose="02040603050506020204" pitchFamily="18" charset="0"/>
              </a:rPr>
              <a:t>, </a:t>
            </a:r>
            <a:r>
              <a:rPr lang="en-US" sz="2400" dirty="0" err="1">
                <a:latin typeface="UTM Avo" panose="02040603050506020204" pitchFamily="18" charset="0"/>
              </a:rPr>
              <a:t>gây</a:t>
            </a:r>
            <a:r>
              <a:rPr lang="en-US" sz="2400" dirty="0">
                <a:latin typeface="UTM Avo" panose="02040603050506020204" pitchFamily="18" charset="0"/>
              </a:rPr>
              <a:t> </a:t>
            </a:r>
            <a:r>
              <a:rPr lang="en-US" sz="2400" dirty="0" err="1">
                <a:latin typeface="UTM Avo" panose="02040603050506020204" pitchFamily="18" charset="0"/>
              </a:rPr>
              <a:t>sạt</a:t>
            </a:r>
            <a:r>
              <a:rPr lang="en-US" sz="2400" dirty="0">
                <a:latin typeface="UTM Avo" panose="02040603050506020204" pitchFamily="18" charset="0"/>
              </a:rPr>
              <a:t> </a:t>
            </a:r>
            <a:r>
              <a:rPr lang="en-US" sz="2400" dirty="0" err="1">
                <a:latin typeface="UTM Avo" panose="02040603050506020204" pitchFamily="18" charset="0"/>
              </a:rPr>
              <a:t>lở</a:t>
            </a:r>
            <a:r>
              <a:rPr lang="en-US" sz="2400" dirty="0">
                <a:latin typeface="UTM Avo" panose="02040603050506020204" pitchFamily="18" charset="0"/>
              </a:rPr>
              <a:t>, </a:t>
            </a:r>
            <a:r>
              <a:rPr lang="en-US" sz="2400" dirty="0" err="1">
                <a:latin typeface="UTM Avo" panose="02040603050506020204" pitchFamily="18" charset="0"/>
              </a:rPr>
              <a:t>lũ</a:t>
            </a:r>
            <a:r>
              <a:rPr lang="en-US" sz="2400" dirty="0">
                <a:latin typeface="UTM Avo" panose="02040603050506020204" pitchFamily="18" charset="0"/>
              </a:rPr>
              <a:t> </a:t>
            </a:r>
            <a:r>
              <a:rPr lang="en-US" sz="2400" dirty="0" err="1">
                <a:latin typeface="UTM Avo" panose="02040603050506020204" pitchFamily="18" charset="0"/>
              </a:rPr>
              <a:t>lụt</a:t>
            </a:r>
            <a:r>
              <a:rPr lang="en-US" sz="2400" dirty="0">
                <a:latin typeface="UTM Avo" panose="02040603050506020204" pitchFamily="18" charset="0"/>
              </a:rPr>
              <a:t>.</a:t>
            </a:r>
            <a:endParaRPr sz="2400" dirty="0">
              <a:latin typeface="UTM Avo" panose="02040603050506020204" pitchFamily="18" charset="0"/>
            </a:endParaRPr>
          </a:p>
        </p:txBody>
      </p:sp>
      <p:pic>
        <p:nvPicPr>
          <p:cNvPr id="18" name="Picture 17">
            <a:extLst>
              <a:ext uri="{FF2B5EF4-FFF2-40B4-BE49-F238E27FC236}">
                <a16:creationId xmlns:a16="http://schemas.microsoft.com/office/drawing/2014/main" id="{44A97F2D-1D6F-E520-529F-5FE87D40A71E}"/>
              </a:ext>
            </a:extLst>
          </p:cNvPr>
          <p:cNvPicPr>
            <a:picLocks noChangeAspect="1"/>
          </p:cNvPicPr>
          <p:nvPr/>
        </p:nvPicPr>
        <p:blipFill>
          <a:blip r:embed="rId5"/>
          <a:stretch>
            <a:fillRect/>
          </a:stretch>
        </p:blipFill>
        <p:spPr>
          <a:xfrm>
            <a:off x="2210199" y="1673957"/>
            <a:ext cx="3240311" cy="26795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a:extLst>
              <a:ext uri="{FF2B5EF4-FFF2-40B4-BE49-F238E27FC236}">
                <a16:creationId xmlns:a16="http://schemas.microsoft.com/office/drawing/2014/main" id="{681E99C0-3792-DA4A-3ECE-3481FABE865D}"/>
              </a:ext>
            </a:extLst>
          </p:cNvPr>
          <p:cNvPicPr>
            <a:picLocks noChangeAspect="1"/>
          </p:cNvPicPr>
          <p:nvPr/>
        </p:nvPicPr>
        <p:blipFill>
          <a:blip r:embed="rId6"/>
          <a:stretch>
            <a:fillRect/>
          </a:stretch>
        </p:blipFill>
        <p:spPr>
          <a:xfrm>
            <a:off x="6096000" y="1673957"/>
            <a:ext cx="4142551" cy="2761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Google Shape;172;p6">
            <a:extLst>
              <a:ext uri="{FF2B5EF4-FFF2-40B4-BE49-F238E27FC236}">
                <a16:creationId xmlns:a16="http://schemas.microsoft.com/office/drawing/2014/main" id="{7A6C8F14-5A72-1AEA-9E9E-CCDC4CF78035}"/>
              </a:ext>
            </a:extLst>
          </p:cNvPr>
          <p:cNvPicPr preferRelativeResize="0"/>
          <p:nvPr/>
        </p:nvPicPr>
        <p:blipFill rotWithShape="1">
          <a:blip r:embed="rId7">
            <a:alphaModFix/>
          </a:blip>
          <a:srcRect/>
          <a:stretch/>
        </p:blipFill>
        <p:spPr>
          <a:xfrm>
            <a:off x="10264189" y="4435657"/>
            <a:ext cx="886182" cy="879535"/>
          </a:xfrm>
          <a:prstGeom prst="rect">
            <a:avLst/>
          </a:prstGeom>
          <a:noFill/>
          <a:ln>
            <a:noFill/>
          </a:ln>
        </p:spPr>
      </p:pic>
    </p:spTree>
    <p:extLst>
      <p:ext uri="{BB962C8B-B14F-4D97-AF65-F5344CB8AC3E}">
        <p14:creationId xmlns:p14="http://schemas.microsoft.com/office/powerpoint/2010/main" val="132360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Google Shape;200;p8">
            <a:extLst>
              <a:ext uri="{FF2B5EF4-FFF2-40B4-BE49-F238E27FC236}">
                <a16:creationId xmlns:a16="http://schemas.microsoft.com/office/drawing/2014/main" id="{C00E25C4-A328-04C0-3AFF-05250E8FA240}"/>
              </a:ext>
            </a:extLst>
          </p:cNvPr>
          <p:cNvPicPr preferRelativeResize="0"/>
          <p:nvPr/>
        </p:nvPicPr>
        <p:blipFill rotWithShape="1">
          <a:blip r:embed="rId4">
            <a:alphaModFix/>
          </a:blip>
          <a:srcRect/>
          <a:stretch/>
        </p:blipFill>
        <p:spPr>
          <a:xfrm>
            <a:off x="50800" y="5632873"/>
            <a:ext cx="2099310" cy="1225127"/>
          </a:xfrm>
          <a:prstGeom prst="rect">
            <a:avLst/>
          </a:prstGeom>
          <a:noFill/>
          <a:ln>
            <a:noFill/>
          </a:ln>
        </p:spPr>
      </p:pic>
      <p:pic>
        <p:nvPicPr>
          <p:cNvPr id="3" name="Google Shape;201;p8">
            <a:extLst>
              <a:ext uri="{FF2B5EF4-FFF2-40B4-BE49-F238E27FC236}">
                <a16:creationId xmlns:a16="http://schemas.microsoft.com/office/drawing/2014/main" id="{D12AC3BA-5A30-FC32-14DC-61B90B4143E1}"/>
              </a:ext>
            </a:extLst>
          </p:cNvPr>
          <p:cNvPicPr preferRelativeResize="0"/>
          <p:nvPr/>
        </p:nvPicPr>
        <p:blipFill rotWithShape="1">
          <a:blip r:embed="rId5">
            <a:alphaModFix/>
          </a:blip>
          <a:srcRect/>
          <a:stretch/>
        </p:blipFill>
        <p:spPr>
          <a:xfrm>
            <a:off x="10991750" y="5690624"/>
            <a:ext cx="1149450" cy="1140829"/>
          </a:xfrm>
          <a:prstGeom prst="rect">
            <a:avLst/>
          </a:prstGeom>
          <a:noFill/>
          <a:ln>
            <a:noFill/>
          </a:ln>
        </p:spPr>
      </p:pic>
      <p:pic>
        <p:nvPicPr>
          <p:cNvPr id="4" name="Google Shape;205;p8">
            <a:extLst>
              <a:ext uri="{FF2B5EF4-FFF2-40B4-BE49-F238E27FC236}">
                <a16:creationId xmlns:a16="http://schemas.microsoft.com/office/drawing/2014/main" id="{57B98D1E-EB17-FEC3-1CB0-0DCB9D4ECCEB}"/>
              </a:ext>
            </a:extLst>
          </p:cNvPr>
          <p:cNvPicPr preferRelativeResize="0"/>
          <p:nvPr/>
        </p:nvPicPr>
        <p:blipFill rotWithShape="1">
          <a:blip r:embed="rId6">
            <a:alphaModFix/>
          </a:blip>
          <a:srcRect/>
          <a:stretch/>
        </p:blipFill>
        <p:spPr>
          <a:xfrm>
            <a:off x="5688117" y="1277655"/>
            <a:ext cx="815763" cy="543137"/>
          </a:xfrm>
          <a:prstGeom prst="rect">
            <a:avLst/>
          </a:prstGeom>
          <a:noFill/>
          <a:ln>
            <a:noFill/>
          </a:ln>
        </p:spPr>
      </p:pic>
      <p:sp>
        <p:nvSpPr>
          <p:cNvPr id="5" name="Google Shape;206;p8">
            <a:extLst>
              <a:ext uri="{FF2B5EF4-FFF2-40B4-BE49-F238E27FC236}">
                <a16:creationId xmlns:a16="http://schemas.microsoft.com/office/drawing/2014/main" id="{1A02A9AE-970F-2CED-3D3E-E9B7BCCEB5B1}"/>
              </a:ext>
            </a:extLst>
          </p:cNvPr>
          <p:cNvSpPr txBox="1"/>
          <p:nvPr/>
        </p:nvSpPr>
        <p:spPr>
          <a:xfrm>
            <a:off x="179611" y="2278561"/>
            <a:ext cx="11832773" cy="3385516"/>
          </a:xfrm>
          <a:prstGeom prst="rect">
            <a:avLst/>
          </a:prstGeom>
          <a:noFill/>
          <a:ln>
            <a:noFill/>
          </a:ln>
        </p:spPr>
        <p:txBody>
          <a:bodyPr spcFirstLastPara="1" wrap="square" lIns="60950" tIns="30467" rIns="60950" bIns="30467" anchor="t" anchorCtr="0">
            <a:spAutoFit/>
          </a:bodyPr>
          <a:lstStyle/>
          <a:p>
            <a:pPr marL="381019" indent="-381019" algn="just">
              <a:lnSpc>
                <a:spcPct val="150000"/>
              </a:lnSpc>
              <a:buSzPct val="100000"/>
              <a:buFont typeface="Arial"/>
              <a:buChar char="•"/>
            </a:pPr>
            <a:r>
              <a:rPr lang="en-US" sz="2400" dirty="0">
                <a:latin typeface="UTM Avo" panose="02040603050506020204" pitchFamily="18" charset="0"/>
              </a:rPr>
              <a:t>Con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đang</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mặt</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vấn</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nghiêm</a:t>
            </a:r>
            <a:r>
              <a:rPr lang="en-US" sz="2400" dirty="0">
                <a:latin typeface="UTM Avo" panose="02040603050506020204" pitchFamily="18" charset="0"/>
              </a:rPr>
              <a:t> </a:t>
            </a:r>
            <a:r>
              <a:rPr lang="en-US" sz="2400" dirty="0" err="1">
                <a:latin typeface="UTM Avo" panose="02040603050506020204" pitchFamily="18" charset="0"/>
              </a:rPr>
              <a:t>trọng</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môi</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tượng</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nóng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toàn</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gia</a:t>
            </a:r>
            <a:r>
              <a:rPr lang="en-US" sz="2400" dirty="0">
                <a:latin typeface="UTM Avo" panose="02040603050506020204" pitchFamily="18" charset="0"/>
              </a:rPr>
              <a:t> </a:t>
            </a:r>
            <a:r>
              <a:rPr lang="en-US" sz="2400" dirty="0" err="1">
                <a:latin typeface="UTM Avo" panose="02040603050506020204" pitchFamily="18" charset="0"/>
              </a:rPr>
              <a:t>tăng</a:t>
            </a:r>
            <a:r>
              <a:rPr lang="en-US" sz="2400" dirty="0">
                <a:latin typeface="UTM Avo" panose="02040603050506020204" pitchFamily="18" charset="0"/>
              </a:rPr>
              <a:t> </a:t>
            </a:r>
            <a:r>
              <a:rPr lang="en-US" sz="2400" dirty="0" err="1">
                <a:latin typeface="UTM Avo" panose="02040603050506020204" pitchFamily="18" charset="0"/>
              </a:rPr>
              <a:t>nhiệt</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xung</a:t>
            </a:r>
            <a:r>
              <a:rPr lang="en-US" sz="2400" dirty="0">
                <a:latin typeface="UTM Avo" panose="02040603050506020204" pitchFamily="18" charset="0"/>
              </a:rPr>
              <a:t> </a:t>
            </a:r>
            <a:r>
              <a:rPr lang="en-US" sz="2400" dirty="0" err="1">
                <a:latin typeface="UTM Avo" panose="02040603050506020204" pitchFamily="18" charset="0"/>
              </a:rPr>
              <a:t>quanh</a:t>
            </a:r>
            <a:r>
              <a:rPr lang="en-US" sz="2400" dirty="0">
                <a:latin typeface="UTM Avo" panose="02040603050506020204" pitchFamily="18" charset="0"/>
              </a:rPr>
              <a:t> </a:t>
            </a:r>
            <a:r>
              <a:rPr lang="en-US" sz="2400" dirty="0" err="1">
                <a:latin typeface="UTM Avo" panose="02040603050506020204" pitchFamily="18" charset="0"/>
              </a:rPr>
              <a:t>bầu</a:t>
            </a:r>
            <a:r>
              <a:rPr lang="en-US" sz="2400" dirty="0">
                <a:latin typeface="UTM Avo" panose="02040603050506020204" pitchFamily="18" charset="0"/>
              </a:rPr>
              <a:t> </a:t>
            </a:r>
            <a:r>
              <a:rPr lang="en-US" sz="2400" dirty="0" err="1">
                <a:latin typeface="UTM Avo" panose="02040603050506020204" pitchFamily="18" charset="0"/>
              </a:rPr>
              <a:t>khí</a:t>
            </a:r>
            <a:r>
              <a:rPr lang="en-US" sz="2400" dirty="0">
                <a:latin typeface="UTM Avo" panose="02040603050506020204" pitchFamily="18" charset="0"/>
              </a:rPr>
              <a:t> </a:t>
            </a:r>
            <a:r>
              <a:rPr lang="en-US" sz="2400" dirty="0" err="1">
                <a:latin typeface="UTM Avo" panose="02040603050506020204" pitchFamily="18" charset="0"/>
              </a:rPr>
              <a:t>quyển</a:t>
            </a:r>
            <a:r>
              <a:rPr lang="en-US" sz="2400" dirty="0">
                <a:latin typeface="UTM Avo" panose="02040603050506020204" pitchFamily="18" charset="0"/>
              </a:rPr>
              <a:t> </a:t>
            </a:r>
            <a:r>
              <a:rPr lang="en-US" sz="2400" dirty="0" err="1">
                <a:latin typeface="UTM Avo" panose="02040603050506020204" pitchFamily="18" charset="0"/>
              </a:rPr>
              <a:t>Trái</a:t>
            </a:r>
            <a:r>
              <a:rPr lang="en-US" sz="2400" dirty="0">
                <a:latin typeface="UTM Avo" panose="02040603050506020204" pitchFamily="18" charset="0"/>
              </a:rPr>
              <a:t> </a:t>
            </a:r>
            <a:r>
              <a:rPr lang="en-US" sz="2400" dirty="0" err="1">
                <a:latin typeface="UTM Avo" panose="02040603050506020204" pitchFamily="18" charset="0"/>
              </a:rPr>
              <a:t>Đất</a:t>
            </a:r>
            <a:r>
              <a:rPr lang="en-US" sz="2400" dirty="0">
                <a:latin typeface="UTM Avo" panose="02040603050506020204" pitchFamily="18" charset="0"/>
              </a:rPr>
              <a:t>. </a:t>
            </a:r>
            <a:endParaRPr sz="2400" dirty="0">
              <a:latin typeface="UTM Avo" panose="02040603050506020204" pitchFamily="18" charset="0"/>
            </a:endParaRPr>
          </a:p>
          <a:p>
            <a:pPr marL="381019" indent="-381019" algn="just">
              <a:lnSpc>
                <a:spcPct val="150000"/>
              </a:lnSpc>
              <a:buSzPct val="100000"/>
              <a:buFont typeface="Arial"/>
              <a:buChar char="•"/>
            </a:pP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tượng</a:t>
            </a:r>
            <a:r>
              <a:rPr lang="en-US" sz="2400" dirty="0">
                <a:latin typeface="UTM Avo" panose="02040603050506020204" pitchFamily="18" charset="0"/>
              </a:rPr>
              <a:t> </a:t>
            </a:r>
            <a:r>
              <a:rPr lang="en-US" sz="2400" dirty="0" err="1">
                <a:latin typeface="UTM Avo" panose="02040603050506020204" pitchFamily="18" charset="0"/>
              </a:rPr>
              <a:t>này</a:t>
            </a:r>
            <a:r>
              <a:rPr lang="en-US" sz="2400" dirty="0">
                <a:latin typeface="UTM Avo" panose="02040603050506020204" pitchFamily="18" charset="0"/>
              </a:rPr>
              <a:t> </a:t>
            </a:r>
            <a:r>
              <a:rPr lang="en-US" sz="2400" dirty="0" err="1">
                <a:latin typeface="UTM Avo" panose="02040603050506020204" pitchFamily="18" charset="0"/>
              </a:rPr>
              <a:t>xuất</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chủ</a:t>
            </a:r>
            <a:r>
              <a:rPr lang="en-US" sz="2400" dirty="0">
                <a:latin typeface="UTM Avo" panose="02040603050506020204" pitchFamily="18" charset="0"/>
              </a:rPr>
              <a:t> </a:t>
            </a:r>
            <a:r>
              <a:rPr lang="en-US" sz="2400" dirty="0" err="1">
                <a:latin typeface="UTM Avo" panose="02040603050506020204" pitchFamily="18" charset="0"/>
              </a:rPr>
              <a:t>yếu</a:t>
            </a:r>
            <a:r>
              <a:rPr lang="en-US" sz="2400" dirty="0">
                <a:latin typeface="UTM Avo" panose="02040603050506020204" pitchFamily="18" charset="0"/>
              </a:rPr>
              <a:t> do con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gây</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xả</a:t>
            </a:r>
            <a:r>
              <a:rPr lang="en-US" sz="2400" dirty="0">
                <a:latin typeface="UTM Avo" panose="02040603050506020204" pitchFamily="18" charset="0"/>
              </a:rPr>
              <a:t> </a:t>
            </a:r>
            <a:r>
              <a:rPr lang="en-US" sz="2400" dirty="0" err="1">
                <a:latin typeface="UTM Avo" panose="02040603050506020204" pitchFamily="18" charset="0"/>
              </a:rPr>
              <a:t>khí</a:t>
            </a:r>
            <a:r>
              <a:rPr lang="en-US" sz="2400" dirty="0">
                <a:latin typeface="UTM Avo" panose="02040603050506020204" pitchFamily="18" charset="0"/>
              </a:rPr>
              <a:t> </a:t>
            </a:r>
            <a:r>
              <a:rPr lang="en-US" sz="2400" dirty="0" err="1">
                <a:latin typeface="UTM Avo" panose="02040603050506020204" pitchFamily="18" charset="0"/>
              </a:rPr>
              <a:t>thải</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môi</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sản</a:t>
            </a:r>
            <a:r>
              <a:rPr lang="en-US" sz="2400" dirty="0">
                <a:latin typeface="UTM Avo" panose="02040603050506020204" pitchFamily="18" charset="0"/>
              </a:rPr>
              <a:t> </a:t>
            </a:r>
            <a:r>
              <a:rPr lang="en-US" sz="2400" dirty="0" err="1">
                <a:latin typeface="UTM Avo" panose="02040603050506020204" pitchFamily="18" charset="0"/>
              </a:rPr>
              <a:t>xuất</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nghiệp</a:t>
            </a:r>
            <a:r>
              <a:rPr lang="en-US" sz="2400" dirty="0">
                <a:latin typeface="UTM Avo" panose="02040603050506020204" pitchFamily="18" charset="0"/>
              </a:rPr>
              <a:t> - </a:t>
            </a:r>
            <a:r>
              <a:rPr lang="en-US" sz="2400" dirty="0" err="1">
                <a:latin typeface="UTM Avo" panose="02040603050506020204" pitchFamily="18" charset="0"/>
              </a:rPr>
              <a:t>nông</a:t>
            </a:r>
            <a:r>
              <a:rPr lang="en-US" sz="2400" dirty="0">
                <a:latin typeface="UTM Avo" panose="02040603050506020204" pitchFamily="18" charset="0"/>
              </a:rPr>
              <a:t> </a:t>
            </a:r>
            <a:r>
              <a:rPr lang="en-US" sz="2400" dirty="0" err="1">
                <a:latin typeface="UTM Avo" panose="02040603050506020204" pitchFamily="18" charset="0"/>
              </a:rPr>
              <a:t>nghiệp</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chặt</a:t>
            </a:r>
            <a:r>
              <a:rPr lang="en-US" sz="2400" dirty="0">
                <a:latin typeface="UTM Avo" panose="02040603050506020204" pitchFamily="18" charset="0"/>
              </a:rPr>
              <a:t> </a:t>
            </a:r>
            <a:r>
              <a:rPr lang="en-US" sz="2400" dirty="0" err="1">
                <a:latin typeface="UTM Avo" panose="02040603050506020204" pitchFamily="18" charset="0"/>
              </a:rPr>
              <a:t>phá</a:t>
            </a:r>
            <a:r>
              <a:rPr lang="en-US" sz="2400" dirty="0">
                <a:latin typeface="UTM Avo" panose="02040603050506020204" pitchFamily="18" charset="0"/>
              </a:rPr>
              <a:t> </a:t>
            </a:r>
            <a:r>
              <a:rPr lang="en-US" sz="2400" dirty="0" err="1">
                <a:latin typeface="UTM Avo" panose="02040603050506020204" pitchFamily="18" charset="0"/>
              </a:rPr>
              <a:t>rừng</a:t>
            </a:r>
            <a:r>
              <a:rPr lang="en-US" sz="2400" dirty="0">
                <a:latin typeface="UTM Avo" panose="02040603050506020204" pitchFamily="18" charset="0"/>
              </a:rPr>
              <a:t> </a:t>
            </a:r>
            <a:r>
              <a:rPr lang="en-US" sz="2400" dirty="0" err="1">
                <a:latin typeface="UTM Avo" panose="02040603050506020204" pitchFamily="18" charset="0"/>
              </a:rPr>
              <a:t>bừa</a:t>
            </a:r>
            <a:r>
              <a:rPr lang="en-US" sz="2400" dirty="0">
                <a:latin typeface="UTM Avo" panose="02040603050506020204" pitchFamily="18" charset="0"/>
              </a:rPr>
              <a:t> </a:t>
            </a:r>
            <a:r>
              <a:rPr lang="en-US" sz="2400" dirty="0" err="1">
                <a:latin typeface="UTM Avo" panose="02040603050506020204" pitchFamily="18" charset="0"/>
              </a:rPr>
              <a:t>bãi</a:t>
            </a:r>
            <a:r>
              <a:rPr lang="en-US" sz="2400" dirty="0">
                <a:latin typeface="UTM Avo" panose="02040603050506020204" pitchFamily="18" charset="0"/>
              </a:rPr>
              <a:t>,..</a:t>
            </a:r>
            <a:endParaRPr sz="2400" dirty="0">
              <a:latin typeface="UTM Avo" panose="02040603050506020204" pitchFamily="18" charset="0"/>
            </a:endParaRPr>
          </a:p>
        </p:txBody>
      </p:sp>
      <p:sp>
        <p:nvSpPr>
          <p:cNvPr id="6" name="Google Shape;207;p8">
            <a:extLst>
              <a:ext uri="{FF2B5EF4-FFF2-40B4-BE49-F238E27FC236}">
                <a16:creationId xmlns:a16="http://schemas.microsoft.com/office/drawing/2014/main" id="{746314FE-EFBB-67FF-DD92-68201E416D19}"/>
              </a:ext>
            </a:extLst>
          </p:cNvPr>
          <p:cNvSpPr txBox="1"/>
          <p:nvPr/>
        </p:nvSpPr>
        <p:spPr>
          <a:xfrm>
            <a:off x="4756523" y="1847674"/>
            <a:ext cx="2678953" cy="430887"/>
          </a:xfrm>
          <a:prstGeom prst="rect">
            <a:avLst/>
          </a:prstGeom>
          <a:noFill/>
          <a:ln>
            <a:noFill/>
          </a:ln>
        </p:spPr>
        <p:txBody>
          <a:bodyPr spcFirstLastPara="1" wrap="square" lIns="0" tIns="0" rIns="0" bIns="0" anchor="t" anchorCtr="0">
            <a:spAutoFit/>
          </a:bodyPr>
          <a:lstStyle/>
          <a:p>
            <a:pPr algn="ctr"/>
            <a:r>
              <a:rPr lang="en-US" sz="2800" b="1" dirty="0" err="1">
                <a:latin typeface="UTM Avo" panose="02040603050506020204" pitchFamily="18" charset="0"/>
              </a:rPr>
              <a:t>Kết</a:t>
            </a:r>
            <a:r>
              <a:rPr lang="en-US" sz="2800" b="1" dirty="0">
                <a:latin typeface="UTM Avo" panose="02040603050506020204" pitchFamily="18" charset="0"/>
              </a:rPr>
              <a:t> </a:t>
            </a:r>
            <a:r>
              <a:rPr lang="en-US" sz="2800" b="1" dirty="0" err="1">
                <a:latin typeface="UTM Avo" panose="02040603050506020204" pitchFamily="18" charset="0"/>
              </a:rPr>
              <a:t>luận</a:t>
            </a:r>
            <a:endParaRPr sz="2800" b="1" dirty="0">
              <a:latin typeface="UTM Avo" panose="02040603050506020204" pitchFamily="18" charset="0"/>
            </a:endParaRPr>
          </a:p>
        </p:txBody>
      </p:sp>
    </p:spTree>
    <p:extLst>
      <p:ext uri="{BB962C8B-B14F-4D97-AF65-F5344CB8AC3E}">
        <p14:creationId xmlns:p14="http://schemas.microsoft.com/office/powerpoint/2010/main" val="144147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9" name="Google Shape;161;p5">
            <a:extLst>
              <a:ext uri="{FF2B5EF4-FFF2-40B4-BE49-F238E27FC236}">
                <a16:creationId xmlns:a16="http://schemas.microsoft.com/office/drawing/2014/main" id="{946B9ED7-231A-4E1D-E5DD-51C669DCF130}"/>
              </a:ext>
            </a:extLst>
          </p:cNvPr>
          <p:cNvSpPr txBox="1"/>
          <p:nvPr/>
        </p:nvSpPr>
        <p:spPr>
          <a:xfrm>
            <a:off x="345160" y="1539673"/>
            <a:ext cx="7772400" cy="707860"/>
          </a:xfrm>
          <a:prstGeom prst="rect">
            <a:avLst/>
          </a:prstGeom>
          <a:noFill/>
          <a:ln>
            <a:noFill/>
          </a:ln>
        </p:spPr>
        <p:txBody>
          <a:bodyPr spcFirstLastPara="1" wrap="square" lIns="60950" tIns="30467" rIns="60950" bIns="30467" anchor="t" anchorCtr="0">
            <a:spAutoFit/>
          </a:bodyPr>
          <a:lstStyle/>
          <a:p>
            <a:pPr>
              <a:lnSpc>
                <a:spcPct val="150000"/>
              </a:lnSpc>
            </a:pPr>
            <a:r>
              <a:rPr lang="en-US" sz="2800" b="1">
                <a:latin typeface="UTM Avo" panose="02040603050506020204" pitchFamily="18" charset="0"/>
              </a:rPr>
              <a:t>2. Tác động của hiệu ứng nhà kính</a:t>
            </a:r>
            <a:endParaRPr lang="en-US" sz="2800" b="1" dirty="0">
              <a:latin typeface="UTM Avo" panose="02040603050506020204" pitchFamily="18" charset="0"/>
            </a:endParaRPr>
          </a:p>
        </p:txBody>
      </p:sp>
      <p:pic>
        <p:nvPicPr>
          <p:cNvPr id="3" name="Picture 2">
            <a:extLst>
              <a:ext uri="{FF2B5EF4-FFF2-40B4-BE49-F238E27FC236}">
                <a16:creationId xmlns:a16="http://schemas.microsoft.com/office/drawing/2014/main" id="{A553DDA2-FB6C-9EF1-3022-263D9678C986}"/>
              </a:ext>
            </a:extLst>
          </p:cNvPr>
          <p:cNvPicPr>
            <a:picLocks noChangeAspect="1"/>
          </p:cNvPicPr>
          <p:nvPr/>
        </p:nvPicPr>
        <p:blipFill>
          <a:blip r:embed="rId4"/>
          <a:stretch>
            <a:fillRect/>
          </a:stretch>
        </p:blipFill>
        <p:spPr>
          <a:xfrm>
            <a:off x="1600200" y="2247533"/>
            <a:ext cx="8991600" cy="4127217"/>
          </a:xfrm>
          <a:prstGeom prst="rect">
            <a:avLst/>
          </a:prstGeom>
        </p:spPr>
      </p:pic>
      <p:pic>
        <p:nvPicPr>
          <p:cNvPr id="6" name="Google Shape;213;p9">
            <a:extLst>
              <a:ext uri="{FF2B5EF4-FFF2-40B4-BE49-F238E27FC236}">
                <a16:creationId xmlns:a16="http://schemas.microsoft.com/office/drawing/2014/main" id="{86B2D666-B13B-5F0E-94EC-7D7980D0AE61}"/>
              </a:ext>
            </a:extLst>
          </p:cNvPr>
          <p:cNvPicPr preferRelativeResize="0"/>
          <p:nvPr/>
        </p:nvPicPr>
        <p:blipFill rotWithShape="1">
          <a:blip r:embed="rId5">
            <a:alphaModFix/>
          </a:blip>
          <a:srcRect/>
          <a:stretch/>
        </p:blipFill>
        <p:spPr>
          <a:xfrm>
            <a:off x="237837" y="5486401"/>
            <a:ext cx="1127068" cy="1118616"/>
          </a:xfrm>
          <a:prstGeom prst="rect">
            <a:avLst/>
          </a:prstGeom>
          <a:noFill/>
          <a:ln>
            <a:noFill/>
          </a:ln>
        </p:spPr>
      </p:pic>
      <p:pic>
        <p:nvPicPr>
          <p:cNvPr id="7" name="Google Shape;214;p9">
            <a:extLst>
              <a:ext uri="{FF2B5EF4-FFF2-40B4-BE49-F238E27FC236}">
                <a16:creationId xmlns:a16="http://schemas.microsoft.com/office/drawing/2014/main" id="{7B0ACF43-EC11-0070-8299-4C7578A880EF}"/>
              </a:ext>
            </a:extLst>
          </p:cNvPr>
          <p:cNvPicPr preferRelativeResize="0"/>
          <p:nvPr/>
        </p:nvPicPr>
        <p:blipFill rotWithShape="1">
          <a:blip r:embed="rId6">
            <a:alphaModFix/>
          </a:blip>
          <a:srcRect/>
          <a:stretch/>
        </p:blipFill>
        <p:spPr>
          <a:xfrm>
            <a:off x="10573795" y="1735832"/>
            <a:ext cx="1017006" cy="1023402"/>
          </a:xfrm>
          <a:prstGeom prst="rect">
            <a:avLst/>
          </a:prstGeom>
          <a:noFill/>
          <a:ln>
            <a:noFill/>
          </a:ln>
        </p:spPr>
      </p:pic>
    </p:spTree>
    <p:extLst>
      <p:ext uri="{BB962C8B-B14F-4D97-AF65-F5344CB8AC3E}">
        <p14:creationId xmlns:p14="http://schemas.microsoft.com/office/powerpoint/2010/main" val="250309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4" name="Google Shape;239;p10">
            <a:extLst>
              <a:ext uri="{FF2B5EF4-FFF2-40B4-BE49-F238E27FC236}">
                <a16:creationId xmlns:a16="http://schemas.microsoft.com/office/drawing/2014/main" id="{454DFA4F-3509-181E-9B26-6072941EFD84}"/>
              </a:ext>
            </a:extLst>
          </p:cNvPr>
          <p:cNvSpPr/>
          <p:nvPr/>
        </p:nvSpPr>
        <p:spPr>
          <a:xfrm rot="739575">
            <a:off x="8708676" y="3543301"/>
            <a:ext cx="3030600" cy="2418843"/>
          </a:xfrm>
          <a:prstGeom prst="cloud">
            <a:avLst/>
          </a:prstGeom>
          <a:solidFill>
            <a:srgbClr val="F2DADA"/>
          </a:solidFill>
          <a:ln>
            <a:noFill/>
          </a:ln>
        </p:spPr>
        <p:txBody>
          <a:bodyPr spcFirstLastPara="1" wrap="square" lIns="60950" tIns="30467" rIns="60950" bIns="30467" anchor="ctr" anchorCtr="0">
            <a:noAutofit/>
          </a:bodyPr>
          <a:lstStyle/>
          <a:p>
            <a:pPr algn="ctr"/>
            <a:endParaRPr sz="1200">
              <a:solidFill>
                <a:schemeClr val="dk1"/>
              </a:solidFill>
              <a:latin typeface="Calibri"/>
              <a:ea typeface="Calibri"/>
              <a:cs typeface="Calibri"/>
              <a:sym typeface="Calibri"/>
            </a:endParaRPr>
          </a:p>
        </p:txBody>
      </p:sp>
      <p:pic>
        <p:nvPicPr>
          <p:cNvPr id="8" name="Google Shape;227;p10">
            <a:extLst>
              <a:ext uri="{FF2B5EF4-FFF2-40B4-BE49-F238E27FC236}">
                <a16:creationId xmlns:a16="http://schemas.microsoft.com/office/drawing/2014/main" id="{97E00EA4-AA04-B6C1-842D-F2440E3C3A8F}"/>
              </a:ext>
            </a:extLst>
          </p:cNvPr>
          <p:cNvPicPr preferRelativeResize="0"/>
          <p:nvPr/>
        </p:nvPicPr>
        <p:blipFill rotWithShape="1">
          <a:blip r:embed="rId4">
            <a:alphaModFix/>
          </a:blip>
          <a:srcRect/>
          <a:stretch/>
        </p:blipFill>
        <p:spPr>
          <a:xfrm>
            <a:off x="11139259" y="614603"/>
            <a:ext cx="2048215" cy="2032853"/>
          </a:xfrm>
          <a:prstGeom prst="rect">
            <a:avLst/>
          </a:prstGeom>
          <a:noFill/>
          <a:ln>
            <a:noFill/>
          </a:ln>
        </p:spPr>
      </p:pic>
      <p:pic>
        <p:nvPicPr>
          <p:cNvPr id="10" name="Google Shape;228;p10">
            <a:extLst>
              <a:ext uri="{FF2B5EF4-FFF2-40B4-BE49-F238E27FC236}">
                <a16:creationId xmlns:a16="http://schemas.microsoft.com/office/drawing/2014/main" id="{3C389B47-1E95-6A68-239E-C0FA6068A77D}"/>
              </a:ext>
            </a:extLst>
          </p:cNvPr>
          <p:cNvPicPr preferRelativeResize="0"/>
          <p:nvPr/>
        </p:nvPicPr>
        <p:blipFill rotWithShape="1">
          <a:blip r:embed="rId4">
            <a:alphaModFix/>
          </a:blip>
          <a:srcRect/>
          <a:stretch/>
        </p:blipFill>
        <p:spPr>
          <a:xfrm>
            <a:off x="-203040" y="5460972"/>
            <a:ext cx="2717441" cy="2697061"/>
          </a:xfrm>
          <a:prstGeom prst="rect">
            <a:avLst/>
          </a:prstGeom>
          <a:noFill/>
          <a:ln>
            <a:noFill/>
          </a:ln>
        </p:spPr>
      </p:pic>
      <p:pic>
        <p:nvPicPr>
          <p:cNvPr id="11" name="Google Shape;229;p10">
            <a:extLst>
              <a:ext uri="{FF2B5EF4-FFF2-40B4-BE49-F238E27FC236}">
                <a16:creationId xmlns:a16="http://schemas.microsoft.com/office/drawing/2014/main" id="{F88E25B0-FEE3-9363-29EF-48A7F84C8129}"/>
              </a:ext>
            </a:extLst>
          </p:cNvPr>
          <p:cNvPicPr preferRelativeResize="0"/>
          <p:nvPr/>
        </p:nvPicPr>
        <p:blipFill rotWithShape="1">
          <a:blip r:embed="rId5">
            <a:alphaModFix/>
          </a:blip>
          <a:srcRect/>
          <a:stretch/>
        </p:blipFill>
        <p:spPr>
          <a:xfrm rot="1973062">
            <a:off x="6163146" y="3924031"/>
            <a:ext cx="618196" cy="991095"/>
          </a:xfrm>
          <a:prstGeom prst="rect">
            <a:avLst/>
          </a:prstGeom>
          <a:noFill/>
          <a:ln>
            <a:noFill/>
          </a:ln>
        </p:spPr>
      </p:pic>
      <p:pic>
        <p:nvPicPr>
          <p:cNvPr id="12" name="Google Shape;230;p10">
            <a:extLst>
              <a:ext uri="{FF2B5EF4-FFF2-40B4-BE49-F238E27FC236}">
                <a16:creationId xmlns:a16="http://schemas.microsoft.com/office/drawing/2014/main" id="{12F712B5-22A0-D773-86FC-5F9894E81B2D}"/>
              </a:ext>
            </a:extLst>
          </p:cNvPr>
          <p:cNvPicPr preferRelativeResize="0"/>
          <p:nvPr/>
        </p:nvPicPr>
        <p:blipFill rotWithShape="1">
          <a:blip r:embed="rId5">
            <a:alphaModFix/>
          </a:blip>
          <a:srcRect/>
          <a:stretch/>
        </p:blipFill>
        <p:spPr>
          <a:xfrm rot="-9748251">
            <a:off x="9747200" y="2632767"/>
            <a:ext cx="618196" cy="991095"/>
          </a:xfrm>
          <a:prstGeom prst="rect">
            <a:avLst/>
          </a:prstGeom>
          <a:noFill/>
          <a:ln>
            <a:noFill/>
          </a:ln>
        </p:spPr>
      </p:pic>
      <p:pic>
        <p:nvPicPr>
          <p:cNvPr id="13" name="Google Shape;231;p10">
            <a:extLst>
              <a:ext uri="{FF2B5EF4-FFF2-40B4-BE49-F238E27FC236}">
                <a16:creationId xmlns:a16="http://schemas.microsoft.com/office/drawing/2014/main" id="{9E61DDBF-020B-BF2E-527B-FAB12C9CBDE0}"/>
              </a:ext>
            </a:extLst>
          </p:cNvPr>
          <p:cNvPicPr preferRelativeResize="0"/>
          <p:nvPr/>
        </p:nvPicPr>
        <p:blipFill rotWithShape="1">
          <a:blip r:embed="rId5">
            <a:alphaModFix/>
          </a:blip>
          <a:srcRect/>
          <a:stretch/>
        </p:blipFill>
        <p:spPr>
          <a:xfrm rot="7860000">
            <a:off x="2106839" y="3767979"/>
            <a:ext cx="618196" cy="991095"/>
          </a:xfrm>
          <a:prstGeom prst="rect">
            <a:avLst/>
          </a:prstGeom>
          <a:noFill/>
          <a:ln>
            <a:noFill/>
          </a:ln>
        </p:spPr>
      </p:pic>
      <p:pic>
        <p:nvPicPr>
          <p:cNvPr id="14" name="Google Shape;232;p10">
            <a:extLst>
              <a:ext uri="{FF2B5EF4-FFF2-40B4-BE49-F238E27FC236}">
                <a16:creationId xmlns:a16="http://schemas.microsoft.com/office/drawing/2014/main" id="{5B073CB7-08BF-2577-DC03-EE3DBF3F05C7}"/>
              </a:ext>
            </a:extLst>
          </p:cNvPr>
          <p:cNvPicPr preferRelativeResize="0"/>
          <p:nvPr/>
        </p:nvPicPr>
        <p:blipFill rotWithShape="1">
          <a:blip r:embed="rId6">
            <a:alphaModFix/>
          </a:blip>
          <a:srcRect l="41576" b="31090"/>
          <a:stretch/>
        </p:blipFill>
        <p:spPr>
          <a:xfrm rot="-1653120">
            <a:off x="9898420" y="1613837"/>
            <a:ext cx="674886" cy="697604"/>
          </a:xfrm>
          <a:prstGeom prst="rect">
            <a:avLst/>
          </a:prstGeom>
          <a:noFill/>
          <a:ln>
            <a:noFill/>
          </a:ln>
        </p:spPr>
      </p:pic>
      <p:pic>
        <p:nvPicPr>
          <p:cNvPr id="15" name="Google Shape;233;p10">
            <a:extLst>
              <a:ext uri="{FF2B5EF4-FFF2-40B4-BE49-F238E27FC236}">
                <a16:creationId xmlns:a16="http://schemas.microsoft.com/office/drawing/2014/main" id="{25316D1A-9A71-8B20-8AA4-5A1DFDD684F5}"/>
              </a:ext>
            </a:extLst>
          </p:cNvPr>
          <p:cNvPicPr preferRelativeResize="0"/>
          <p:nvPr/>
        </p:nvPicPr>
        <p:blipFill rotWithShape="1">
          <a:blip r:embed="rId6">
            <a:alphaModFix/>
          </a:blip>
          <a:srcRect l="41576" b="31090"/>
          <a:stretch/>
        </p:blipFill>
        <p:spPr>
          <a:xfrm rot="-1653120">
            <a:off x="5166410" y="2850375"/>
            <a:ext cx="473837" cy="489787"/>
          </a:xfrm>
          <a:prstGeom prst="rect">
            <a:avLst/>
          </a:prstGeom>
          <a:noFill/>
          <a:ln>
            <a:noFill/>
          </a:ln>
        </p:spPr>
      </p:pic>
      <p:pic>
        <p:nvPicPr>
          <p:cNvPr id="16" name="Google Shape;234;p10">
            <a:extLst>
              <a:ext uri="{FF2B5EF4-FFF2-40B4-BE49-F238E27FC236}">
                <a16:creationId xmlns:a16="http://schemas.microsoft.com/office/drawing/2014/main" id="{66E8187A-1B2A-647A-C1B6-2F9481884143}"/>
              </a:ext>
            </a:extLst>
          </p:cNvPr>
          <p:cNvPicPr preferRelativeResize="0"/>
          <p:nvPr/>
        </p:nvPicPr>
        <p:blipFill rotWithShape="1">
          <a:blip r:embed="rId7">
            <a:alphaModFix/>
          </a:blip>
          <a:srcRect/>
          <a:stretch/>
        </p:blipFill>
        <p:spPr>
          <a:xfrm rot="-9073542">
            <a:off x="445301" y="3799887"/>
            <a:ext cx="810246" cy="508245"/>
          </a:xfrm>
          <a:prstGeom prst="rect">
            <a:avLst/>
          </a:prstGeom>
          <a:noFill/>
          <a:ln>
            <a:noFill/>
          </a:ln>
        </p:spPr>
      </p:pic>
      <p:pic>
        <p:nvPicPr>
          <p:cNvPr id="17" name="Google Shape;235;p10">
            <a:extLst>
              <a:ext uri="{FF2B5EF4-FFF2-40B4-BE49-F238E27FC236}">
                <a16:creationId xmlns:a16="http://schemas.microsoft.com/office/drawing/2014/main" id="{1947C5A5-587B-35C6-3154-6C4F0200B10C}"/>
              </a:ext>
            </a:extLst>
          </p:cNvPr>
          <p:cNvPicPr preferRelativeResize="0"/>
          <p:nvPr/>
        </p:nvPicPr>
        <p:blipFill rotWithShape="1">
          <a:blip r:embed="rId8">
            <a:alphaModFix/>
          </a:blip>
          <a:srcRect/>
          <a:stretch/>
        </p:blipFill>
        <p:spPr>
          <a:xfrm flipH="1">
            <a:off x="199152" y="1631030"/>
            <a:ext cx="4921787" cy="2275060"/>
          </a:xfrm>
          <a:prstGeom prst="rect">
            <a:avLst/>
          </a:prstGeom>
          <a:noFill/>
          <a:ln>
            <a:noFill/>
          </a:ln>
        </p:spPr>
      </p:pic>
      <p:sp>
        <p:nvSpPr>
          <p:cNvPr id="18" name="Google Shape;236;p10">
            <a:extLst>
              <a:ext uri="{FF2B5EF4-FFF2-40B4-BE49-F238E27FC236}">
                <a16:creationId xmlns:a16="http://schemas.microsoft.com/office/drawing/2014/main" id="{87A8D899-EC36-7432-80CE-F4B6F1B58BBC}"/>
              </a:ext>
            </a:extLst>
          </p:cNvPr>
          <p:cNvSpPr txBox="1"/>
          <p:nvPr/>
        </p:nvSpPr>
        <p:spPr>
          <a:xfrm>
            <a:off x="931117" y="2036435"/>
            <a:ext cx="3649979" cy="1384995"/>
          </a:xfrm>
          <a:prstGeom prst="rect">
            <a:avLst/>
          </a:prstGeom>
          <a:noFill/>
          <a:ln>
            <a:noFill/>
          </a:ln>
        </p:spPr>
        <p:txBody>
          <a:bodyPr spcFirstLastPara="1" wrap="square" lIns="0" tIns="0" rIns="0" bIns="0" anchor="t" anchorCtr="0">
            <a:spAutoFit/>
          </a:bodyPr>
          <a:lstStyle/>
          <a:p>
            <a:pPr algn="ctr">
              <a:lnSpc>
                <a:spcPct val="125000"/>
              </a:lnSpc>
            </a:pPr>
            <a:r>
              <a:rPr lang="en-US" sz="2400" b="1" dirty="0" err="1">
                <a:latin typeface="UTM Avo" panose="02040603050506020204" pitchFamily="18" charset="0"/>
              </a:rPr>
              <a:t>Thảo</a:t>
            </a:r>
            <a:r>
              <a:rPr lang="en-US" sz="2400" b="1" dirty="0">
                <a:latin typeface="UTM Avo" panose="02040603050506020204" pitchFamily="18" charset="0"/>
              </a:rPr>
              <a:t> </a:t>
            </a:r>
            <a:r>
              <a:rPr lang="en-US" sz="2400" b="1" dirty="0" err="1">
                <a:latin typeface="UTM Avo" panose="02040603050506020204" pitchFamily="18" charset="0"/>
              </a:rPr>
              <a:t>luận</a:t>
            </a:r>
            <a:r>
              <a:rPr lang="en-US" sz="2400" b="1" dirty="0">
                <a:latin typeface="UTM Avo" panose="02040603050506020204" pitchFamily="18" charset="0"/>
              </a:rPr>
              <a:t> </a:t>
            </a:r>
            <a:r>
              <a:rPr lang="en-US" sz="2400" b="1" dirty="0" err="1">
                <a:latin typeface="UTM Avo" panose="02040603050506020204" pitchFamily="18" charset="0"/>
              </a:rPr>
              <a:t>về</a:t>
            </a:r>
            <a:r>
              <a:rPr lang="en-US" sz="2400" b="1" dirty="0">
                <a:latin typeface="UTM Avo" panose="02040603050506020204" pitchFamily="18" charset="0"/>
              </a:rPr>
              <a:t> </a:t>
            </a:r>
            <a:r>
              <a:rPr lang="en-US" sz="2400" b="1" dirty="0" err="1">
                <a:latin typeface="UTM Avo" panose="02040603050506020204" pitchFamily="18" charset="0"/>
              </a:rPr>
              <a:t>những</a:t>
            </a:r>
            <a:r>
              <a:rPr lang="en-US" sz="2400" b="1" dirty="0">
                <a:latin typeface="UTM Avo" panose="02040603050506020204" pitchFamily="18" charset="0"/>
              </a:rPr>
              <a:t> </a:t>
            </a:r>
            <a:r>
              <a:rPr lang="en-US" sz="2400" b="1" dirty="0" err="1">
                <a:latin typeface="UTM Avo" panose="02040603050506020204" pitchFamily="18" charset="0"/>
              </a:rPr>
              <a:t>tác</a:t>
            </a:r>
            <a:r>
              <a:rPr lang="en-US" sz="2400" b="1" dirty="0">
                <a:latin typeface="UTM Avo" panose="02040603050506020204" pitchFamily="18" charset="0"/>
              </a:rPr>
              <a:t> </a:t>
            </a:r>
            <a:r>
              <a:rPr lang="en-US" sz="2400" b="1" dirty="0" err="1">
                <a:latin typeface="UTM Avo" panose="02040603050506020204" pitchFamily="18" charset="0"/>
              </a:rPr>
              <a:t>động</a:t>
            </a:r>
            <a:r>
              <a:rPr lang="en-US" sz="2400" b="1" dirty="0">
                <a:latin typeface="UTM Avo" panose="02040603050506020204" pitchFamily="18" charset="0"/>
              </a:rPr>
              <a:t> </a:t>
            </a:r>
            <a:r>
              <a:rPr lang="en-US" sz="2400" b="1" dirty="0" err="1">
                <a:latin typeface="UTM Avo" panose="02040603050506020204" pitchFamily="18" charset="0"/>
              </a:rPr>
              <a:t>của</a:t>
            </a:r>
            <a:r>
              <a:rPr lang="en-US" sz="2400" b="1" dirty="0">
                <a:latin typeface="UTM Avo" panose="02040603050506020204" pitchFamily="18" charset="0"/>
              </a:rPr>
              <a:t> </a:t>
            </a:r>
            <a:r>
              <a:rPr lang="en-US" sz="2400" b="1" dirty="0" err="1">
                <a:latin typeface="UTM Avo" panose="02040603050506020204" pitchFamily="18" charset="0"/>
              </a:rPr>
              <a:t>hiệu</a:t>
            </a:r>
            <a:r>
              <a:rPr lang="en-US" sz="2400" b="1" dirty="0">
                <a:latin typeface="UTM Avo" panose="02040603050506020204" pitchFamily="18" charset="0"/>
              </a:rPr>
              <a:t> </a:t>
            </a:r>
            <a:r>
              <a:rPr lang="en-US" sz="2400" b="1" dirty="0" err="1">
                <a:latin typeface="UTM Avo" panose="02040603050506020204" pitchFamily="18" charset="0"/>
              </a:rPr>
              <a:t>ứng</a:t>
            </a:r>
            <a:r>
              <a:rPr lang="en-US" sz="2400" b="1" dirty="0">
                <a:latin typeface="UTM Avo" panose="02040603050506020204" pitchFamily="18" charset="0"/>
              </a:rPr>
              <a:t> </a:t>
            </a:r>
            <a:r>
              <a:rPr lang="en-US" sz="2400" b="1" dirty="0" err="1">
                <a:latin typeface="UTM Avo" panose="02040603050506020204" pitchFamily="18" charset="0"/>
              </a:rPr>
              <a:t>nhà</a:t>
            </a:r>
            <a:r>
              <a:rPr lang="en-US" sz="2400" b="1" dirty="0">
                <a:latin typeface="UTM Avo" panose="02040603050506020204" pitchFamily="18" charset="0"/>
              </a:rPr>
              <a:t> </a:t>
            </a:r>
            <a:r>
              <a:rPr lang="en-US" sz="2400" b="1" dirty="0" err="1">
                <a:latin typeface="UTM Avo" panose="02040603050506020204" pitchFamily="18" charset="0"/>
              </a:rPr>
              <a:t>kính</a:t>
            </a:r>
            <a:r>
              <a:rPr lang="en-US" sz="2400" b="1" dirty="0">
                <a:latin typeface="UTM Avo" panose="02040603050506020204" pitchFamily="18" charset="0"/>
              </a:rPr>
              <a:t> ở </a:t>
            </a:r>
            <a:r>
              <a:rPr lang="en-US" sz="2400" b="1" dirty="0" err="1">
                <a:latin typeface="UTM Avo" panose="02040603050506020204" pitchFamily="18" charset="0"/>
              </a:rPr>
              <a:t>địa</a:t>
            </a:r>
            <a:r>
              <a:rPr lang="en-US" sz="2400" b="1" dirty="0">
                <a:latin typeface="UTM Avo" panose="02040603050506020204" pitchFamily="18" charset="0"/>
              </a:rPr>
              <a:t> </a:t>
            </a:r>
            <a:r>
              <a:rPr lang="en-US" sz="2400" b="1" dirty="0" err="1">
                <a:latin typeface="UTM Avo" panose="02040603050506020204" pitchFamily="18" charset="0"/>
              </a:rPr>
              <a:t>phương</a:t>
            </a:r>
            <a:endParaRPr sz="2400" b="1" dirty="0">
              <a:latin typeface="UTM Avo" panose="02040603050506020204" pitchFamily="18" charset="0"/>
            </a:endParaRPr>
          </a:p>
        </p:txBody>
      </p:sp>
      <p:sp>
        <p:nvSpPr>
          <p:cNvPr id="19" name="Google Shape;237;p10">
            <a:extLst>
              <a:ext uri="{FF2B5EF4-FFF2-40B4-BE49-F238E27FC236}">
                <a16:creationId xmlns:a16="http://schemas.microsoft.com/office/drawing/2014/main" id="{958F4A9F-A62D-8B7E-41EE-D54793EB678D}"/>
              </a:ext>
            </a:extLst>
          </p:cNvPr>
          <p:cNvSpPr/>
          <p:nvPr/>
        </p:nvSpPr>
        <p:spPr>
          <a:xfrm>
            <a:off x="2660046" y="4558960"/>
            <a:ext cx="2805839" cy="1871473"/>
          </a:xfrm>
          <a:prstGeom prst="cloud">
            <a:avLst/>
          </a:prstGeom>
          <a:solidFill>
            <a:srgbClr val="EAF1DD"/>
          </a:solidFill>
          <a:ln>
            <a:noFill/>
          </a:ln>
        </p:spPr>
        <p:txBody>
          <a:bodyPr spcFirstLastPara="1" wrap="square" lIns="60950" tIns="30467" rIns="60950" bIns="30467" anchor="ctr" anchorCtr="0">
            <a:noAutofit/>
          </a:bodyPr>
          <a:lstStyle/>
          <a:p>
            <a:pPr algn="ctr"/>
            <a:endParaRPr sz="1200">
              <a:latin typeface="Calibri"/>
              <a:ea typeface="Calibri"/>
              <a:cs typeface="Calibri"/>
              <a:sym typeface="Calibri"/>
            </a:endParaRPr>
          </a:p>
        </p:txBody>
      </p:sp>
      <p:sp>
        <p:nvSpPr>
          <p:cNvPr id="20" name="Google Shape;238;p10">
            <a:extLst>
              <a:ext uri="{FF2B5EF4-FFF2-40B4-BE49-F238E27FC236}">
                <a16:creationId xmlns:a16="http://schemas.microsoft.com/office/drawing/2014/main" id="{C7EE6C62-9472-BC4F-FC0B-1088EA667B16}"/>
              </a:ext>
            </a:extLst>
          </p:cNvPr>
          <p:cNvSpPr/>
          <p:nvPr/>
        </p:nvSpPr>
        <p:spPr>
          <a:xfrm rot="643170">
            <a:off x="5655850" y="1702583"/>
            <a:ext cx="3484880" cy="2369577"/>
          </a:xfrm>
          <a:prstGeom prst="cloud">
            <a:avLst/>
          </a:prstGeom>
          <a:solidFill>
            <a:srgbClr val="E5DFEC"/>
          </a:solidFill>
          <a:ln>
            <a:noFill/>
          </a:ln>
        </p:spPr>
        <p:txBody>
          <a:bodyPr spcFirstLastPara="1" wrap="square" lIns="60950" tIns="30467" rIns="60950" bIns="30467" anchor="ctr" anchorCtr="0">
            <a:noAutofit/>
          </a:bodyPr>
          <a:lstStyle/>
          <a:p>
            <a:pPr algn="ctr"/>
            <a:endParaRPr sz="1200">
              <a:latin typeface="Calibri"/>
              <a:ea typeface="Calibri"/>
              <a:cs typeface="Calibri"/>
              <a:sym typeface="Calibri"/>
            </a:endParaRPr>
          </a:p>
        </p:txBody>
      </p:sp>
      <p:sp>
        <p:nvSpPr>
          <p:cNvPr id="21" name="Google Shape;240;p10">
            <a:extLst>
              <a:ext uri="{FF2B5EF4-FFF2-40B4-BE49-F238E27FC236}">
                <a16:creationId xmlns:a16="http://schemas.microsoft.com/office/drawing/2014/main" id="{D25094EF-8416-30BE-41F1-E5FF30ED8684}"/>
              </a:ext>
            </a:extLst>
          </p:cNvPr>
          <p:cNvSpPr txBox="1"/>
          <p:nvPr/>
        </p:nvSpPr>
        <p:spPr>
          <a:xfrm>
            <a:off x="3054041" y="5017077"/>
            <a:ext cx="2081200" cy="923330"/>
          </a:xfrm>
          <a:prstGeom prst="rect">
            <a:avLst/>
          </a:prstGeom>
          <a:noFill/>
          <a:ln>
            <a:noFill/>
          </a:ln>
        </p:spPr>
        <p:txBody>
          <a:bodyPr spcFirstLastPara="1" wrap="square" lIns="0" tIns="0" rIns="0" bIns="0" anchor="t" anchorCtr="0">
            <a:spAutoFit/>
          </a:bodyPr>
          <a:lstStyle/>
          <a:p>
            <a:pPr algn="ctr">
              <a:lnSpc>
                <a:spcPct val="125000"/>
              </a:lnSpc>
            </a:pP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nhiên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con </a:t>
            </a:r>
            <a:r>
              <a:rPr lang="en-US" sz="2400" dirty="0" err="1">
                <a:latin typeface="UTM Avo" panose="02040603050506020204" pitchFamily="18" charset="0"/>
              </a:rPr>
              <a:t>người</a:t>
            </a:r>
            <a:r>
              <a:rPr lang="en-US" sz="2400" dirty="0">
                <a:latin typeface="UTM Avo" panose="02040603050506020204" pitchFamily="18" charset="0"/>
              </a:rPr>
              <a:t>. </a:t>
            </a:r>
            <a:endParaRPr sz="2400" dirty="0">
              <a:latin typeface="UTM Avo" panose="02040603050506020204" pitchFamily="18" charset="0"/>
            </a:endParaRPr>
          </a:p>
        </p:txBody>
      </p:sp>
      <p:sp>
        <p:nvSpPr>
          <p:cNvPr id="22" name="Google Shape;241;p10">
            <a:extLst>
              <a:ext uri="{FF2B5EF4-FFF2-40B4-BE49-F238E27FC236}">
                <a16:creationId xmlns:a16="http://schemas.microsoft.com/office/drawing/2014/main" id="{67D85618-B85B-0384-E31E-766D5EE90FFC}"/>
              </a:ext>
            </a:extLst>
          </p:cNvPr>
          <p:cNvSpPr txBox="1"/>
          <p:nvPr/>
        </p:nvSpPr>
        <p:spPr>
          <a:xfrm>
            <a:off x="5871915" y="2194873"/>
            <a:ext cx="3161158" cy="1384995"/>
          </a:xfrm>
          <a:prstGeom prst="rect">
            <a:avLst/>
          </a:prstGeom>
          <a:noFill/>
          <a:ln>
            <a:noFill/>
          </a:ln>
        </p:spPr>
        <p:txBody>
          <a:bodyPr spcFirstLastPara="1" wrap="square" lIns="0" tIns="0" rIns="0" bIns="0" anchor="t" anchorCtr="0">
            <a:spAutoFit/>
          </a:bodyPr>
          <a:lstStyle/>
          <a:p>
            <a:pPr algn="ctr">
              <a:lnSpc>
                <a:spcPct val="125000"/>
              </a:lnSpc>
            </a:pPr>
            <a:r>
              <a:rPr lang="en-US" sz="2400" dirty="0" err="1">
                <a:latin typeface="UTM Avo" panose="02040603050506020204" pitchFamily="18" charset="0"/>
              </a:rPr>
              <a:t>Vấn</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dirty="0" err="1">
                <a:latin typeface="UTM Avo" panose="02040603050506020204" pitchFamily="18" charset="0"/>
              </a:rPr>
              <a:t>nào</a:t>
            </a:r>
            <a:r>
              <a:rPr lang="en-US" sz="2400" dirty="0">
                <a:latin typeface="UTM Avo" panose="02040603050506020204" pitchFamily="18" charset="0"/>
              </a:rPr>
              <a:t> </a:t>
            </a:r>
            <a:r>
              <a:rPr lang="en-US" sz="2400" dirty="0" err="1">
                <a:latin typeface="UTM Avo" panose="02040603050506020204" pitchFamily="18" charset="0"/>
              </a:rPr>
              <a:t>chịu</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nghiêm</a:t>
            </a:r>
            <a:r>
              <a:rPr lang="en-US" sz="2400" dirty="0">
                <a:latin typeface="UTM Avo" panose="02040603050506020204" pitchFamily="18" charset="0"/>
              </a:rPr>
              <a:t> </a:t>
            </a:r>
            <a:r>
              <a:rPr lang="en-US" sz="2400" dirty="0" err="1">
                <a:latin typeface="UTM Avo" panose="02040603050506020204" pitchFamily="18" charset="0"/>
              </a:rPr>
              <a:t>trọng</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a:t>
            </a:r>
            <a:endParaRPr sz="2400" dirty="0">
              <a:latin typeface="UTM Avo" panose="02040603050506020204" pitchFamily="18" charset="0"/>
            </a:endParaRPr>
          </a:p>
        </p:txBody>
      </p:sp>
      <p:sp>
        <p:nvSpPr>
          <p:cNvPr id="23" name="Google Shape;242;p10">
            <a:extLst>
              <a:ext uri="{FF2B5EF4-FFF2-40B4-BE49-F238E27FC236}">
                <a16:creationId xmlns:a16="http://schemas.microsoft.com/office/drawing/2014/main" id="{EEE28A68-4B29-1A2F-9E96-9D4C27733F38}"/>
              </a:ext>
            </a:extLst>
          </p:cNvPr>
          <p:cNvSpPr txBox="1"/>
          <p:nvPr/>
        </p:nvSpPr>
        <p:spPr>
          <a:xfrm>
            <a:off x="8788400" y="4140200"/>
            <a:ext cx="3030600" cy="1446524"/>
          </a:xfrm>
          <a:prstGeom prst="rect">
            <a:avLst/>
          </a:prstGeom>
          <a:noFill/>
          <a:ln>
            <a:noFill/>
          </a:ln>
        </p:spPr>
        <p:txBody>
          <a:bodyPr spcFirstLastPara="1" wrap="square" lIns="60950" tIns="30467" rIns="60950" bIns="30467" anchor="t" anchorCtr="0">
            <a:spAutoFit/>
          </a:bodyPr>
          <a:lstStyle/>
          <a:p>
            <a:pPr algn="ctr">
              <a:lnSpc>
                <a:spcPct val="125000"/>
              </a:lnSpc>
            </a:pPr>
            <a:r>
              <a:rPr lang="en-US" sz="2400" dirty="0" err="1">
                <a:latin typeface="UTM Avo" panose="02040603050506020204" pitchFamily="18" charset="0"/>
              </a:rPr>
              <a:t>Lấy</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chứng</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chuyện</a:t>
            </a:r>
            <a:r>
              <a:rPr lang="en-US" sz="2400" dirty="0">
                <a:latin typeface="UTM Avo" panose="02040603050506020204" pitchFamily="18" charset="0"/>
              </a:rPr>
              <a:t> </a:t>
            </a:r>
            <a:r>
              <a:rPr lang="en-US" sz="2400" dirty="0" err="1">
                <a:latin typeface="UTM Avo" panose="02040603050506020204" pitchFamily="18" charset="0"/>
              </a:rPr>
              <a:t>minh</a:t>
            </a:r>
            <a:r>
              <a:rPr lang="en-US" sz="2400" dirty="0">
                <a:latin typeface="UTM Avo" panose="02040603050506020204" pitchFamily="18" charset="0"/>
              </a:rPr>
              <a:t> </a:t>
            </a:r>
            <a:r>
              <a:rPr lang="en-US" sz="2400" dirty="0" err="1">
                <a:latin typeface="UTM Avo" panose="02040603050506020204" pitchFamily="18" charset="0"/>
              </a:rPr>
              <a:t>họa</a:t>
            </a:r>
            <a:r>
              <a:rPr lang="en-US" sz="2400" dirty="0">
                <a:latin typeface="UTM Avo" panose="02040603050506020204" pitchFamily="18" charset="0"/>
              </a:rPr>
              <a:t>.</a:t>
            </a:r>
            <a:endParaRPr sz="2400" dirty="0">
              <a:latin typeface="UTM Avo" panose="02040603050506020204" pitchFamily="18" charset="0"/>
            </a:endParaRPr>
          </a:p>
        </p:txBody>
      </p:sp>
    </p:spTree>
    <p:extLst>
      <p:ext uri="{BB962C8B-B14F-4D97-AF65-F5344CB8AC3E}">
        <p14:creationId xmlns:p14="http://schemas.microsoft.com/office/powerpoint/2010/main" val="138001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248;p11">
            <a:extLst>
              <a:ext uri="{FF2B5EF4-FFF2-40B4-BE49-F238E27FC236}">
                <a16:creationId xmlns:a16="http://schemas.microsoft.com/office/drawing/2014/main" id="{62D3DAE8-961B-BE3A-9B9C-ECFE391D69EC}"/>
              </a:ext>
            </a:extLst>
          </p:cNvPr>
          <p:cNvPicPr preferRelativeResize="0"/>
          <p:nvPr/>
        </p:nvPicPr>
        <p:blipFill rotWithShape="1">
          <a:blip r:embed="rId4">
            <a:alphaModFix/>
          </a:blip>
          <a:srcRect/>
          <a:stretch/>
        </p:blipFill>
        <p:spPr>
          <a:xfrm>
            <a:off x="9901302" y="752065"/>
            <a:ext cx="1726970" cy="1714017"/>
          </a:xfrm>
          <a:prstGeom prst="rect">
            <a:avLst/>
          </a:prstGeom>
          <a:noFill/>
          <a:ln>
            <a:noFill/>
          </a:ln>
        </p:spPr>
      </p:pic>
      <p:sp>
        <p:nvSpPr>
          <p:cNvPr id="12" name="Google Shape;254;p11">
            <a:extLst>
              <a:ext uri="{FF2B5EF4-FFF2-40B4-BE49-F238E27FC236}">
                <a16:creationId xmlns:a16="http://schemas.microsoft.com/office/drawing/2014/main" id="{2E5DB61A-21B2-49DA-B9C0-42BF291DA5F8}"/>
              </a:ext>
            </a:extLst>
          </p:cNvPr>
          <p:cNvSpPr/>
          <p:nvPr/>
        </p:nvSpPr>
        <p:spPr>
          <a:xfrm>
            <a:off x="2628900" y="5199381"/>
            <a:ext cx="7838017" cy="1598083"/>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DAEEF3"/>
          </a:solidFill>
          <a:ln>
            <a:noFill/>
          </a:ln>
        </p:spPr>
        <p:txBody>
          <a:bodyPr spcFirstLastPara="1" wrap="square" lIns="60950" tIns="60950" rIns="60950" bIns="60950" anchor="ctr" anchorCtr="0">
            <a:noAutofit/>
          </a:bodyPr>
          <a:lstStyle/>
          <a:p>
            <a:endParaRPr sz="622" dirty="0">
              <a:latin typeface="UTM Avo" panose="02040603050506020204" pitchFamily="18" charset="0"/>
            </a:endParaRPr>
          </a:p>
        </p:txBody>
      </p:sp>
      <p:sp>
        <p:nvSpPr>
          <p:cNvPr id="13" name="Google Shape;255;p11">
            <a:extLst>
              <a:ext uri="{FF2B5EF4-FFF2-40B4-BE49-F238E27FC236}">
                <a16:creationId xmlns:a16="http://schemas.microsoft.com/office/drawing/2014/main" id="{7ECAA1B8-AE08-6399-0834-5E85FA706826}"/>
              </a:ext>
            </a:extLst>
          </p:cNvPr>
          <p:cNvSpPr txBox="1"/>
          <p:nvPr/>
        </p:nvSpPr>
        <p:spPr>
          <a:xfrm>
            <a:off x="2832100" y="5413660"/>
            <a:ext cx="7430770"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latin typeface="UTM Avo" panose="02040603050506020204" pitchFamily="18" charset="0"/>
              </a:rPr>
              <a:t>Khí</a:t>
            </a:r>
            <a:r>
              <a:rPr lang="en-US" sz="2400" b="1" dirty="0">
                <a:latin typeface="UTM Avo" panose="02040603050506020204" pitchFamily="18" charset="0"/>
              </a:rPr>
              <a:t> </a:t>
            </a:r>
            <a:r>
              <a:rPr lang="en-US" sz="2400" b="1" dirty="0" err="1">
                <a:latin typeface="UTM Avo" panose="02040603050506020204" pitchFamily="18" charset="0"/>
              </a:rPr>
              <a:t>hậu</a:t>
            </a:r>
            <a:r>
              <a:rPr lang="en-US" sz="2400" b="1" dirty="0">
                <a:latin typeface="UTM Avo" panose="02040603050506020204" pitchFamily="18" charset="0"/>
              </a:rPr>
              <a:t>: </a:t>
            </a:r>
            <a:r>
              <a:rPr lang="en-US" sz="2400" dirty="0" err="1">
                <a:latin typeface="UTM Avo" panose="02040603050506020204" pitchFamily="18" charset="0"/>
              </a:rPr>
              <a:t>gây</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tượng</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thủng</a:t>
            </a:r>
            <a:r>
              <a:rPr lang="en-US" sz="2400" dirty="0">
                <a:latin typeface="UTM Avo" panose="02040603050506020204" pitchFamily="18" charset="0"/>
              </a:rPr>
              <a:t> </a:t>
            </a:r>
            <a:r>
              <a:rPr lang="en-US" sz="2400" dirty="0" err="1">
                <a:latin typeface="UTM Avo" panose="02040603050506020204" pitchFamily="18" charset="0"/>
              </a:rPr>
              <a:t>tầng</a:t>
            </a:r>
            <a:r>
              <a:rPr lang="en-US" sz="2400" dirty="0">
                <a:latin typeface="UTM Avo" panose="02040603050506020204" pitchFamily="18" charset="0"/>
              </a:rPr>
              <a:t> ozone, </a:t>
            </a:r>
            <a:r>
              <a:rPr lang="en-US" sz="2400" dirty="0" err="1">
                <a:latin typeface="UTM Avo" panose="02040603050506020204" pitchFamily="18" charset="0"/>
              </a:rPr>
              <a:t>nóng</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toàn</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băng</a:t>
            </a:r>
            <a:r>
              <a:rPr lang="en-US" sz="2400" dirty="0">
                <a:latin typeface="UTM Avo" panose="02040603050506020204" pitchFamily="18" charset="0"/>
              </a:rPr>
              <a:t> tan ở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cực</a:t>
            </a:r>
            <a:r>
              <a:rPr lang="en-US" sz="2400" dirty="0">
                <a:latin typeface="UTM Avo" panose="02040603050506020204" pitchFamily="18" charset="0"/>
              </a:rPr>
              <a:t>,...</a:t>
            </a:r>
            <a:endParaRPr sz="2400" dirty="0">
              <a:latin typeface="UTM Avo" panose="02040603050506020204" pitchFamily="18" charset="0"/>
            </a:endParaRPr>
          </a:p>
        </p:txBody>
      </p:sp>
      <p:pic>
        <p:nvPicPr>
          <p:cNvPr id="14" name="Google Shape;256;p11">
            <a:extLst>
              <a:ext uri="{FF2B5EF4-FFF2-40B4-BE49-F238E27FC236}">
                <a16:creationId xmlns:a16="http://schemas.microsoft.com/office/drawing/2014/main" id="{C635E90B-64F8-3EE2-B9D5-63C0631D45C0}"/>
              </a:ext>
            </a:extLst>
          </p:cNvPr>
          <p:cNvPicPr preferRelativeResize="0"/>
          <p:nvPr/>
        </p:nvPicPr>
        <p:blipFill rotWithShape="1">
          <a:blip r:embed="rId5">
            <a:alphaModFix/>
          </a:blip>
          <a:srcRect/>
          <a:stretch/>
        </p:blipFill>
        <p:spPr>
          <a:xfrm>
            <a:off x="3054350" y="1609074"/>
            <a:ext cx="6083300" cy="3452229"/>
          </a:xfrm>
          <a:prstGeom prst="rect">
            <a:avLst/>
          </a:prstGeom>
          <a:noFill/>
          <a:ln>
            <a:noFill/>
          </a:ln>
        </p:spPr>
      </p:pic>
    </p:spTree>
    <p:extLst>
      <p:ext uri="{BB962C8B-B14F-4D97-AF65-F5344CB8AC3E}">
        <p14:creationId xmlns:p14="http://schemas.microsoft.com/office/powerpoint/2010/main" val="331734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4" name="Google Shape;269;p12">
            <a:extLst>
              <a:ext uri="{FF2B5EF4-FFF2-40B4-BE49-F238E27FC236}">
                <a16:creationId xmlns:a16="http://schemas.microsoft.com/office/drawing/2014/main" id="{B2D57493-6624-89E0-3A07-F783AD7D798A}"/>
              </a:ext>
            </a:extLst>
          </p:cNvPr>
          <p:cNvPicPr preferRelativeResize="0"/>
          <p:nvPr/>
        </p:nvPicPr>
        <p:blipFill rotWithShape="1">
          <a:blip r:embed="rId4">
            <a:alphaModFix/>
          </a:blip>
          <a:srcRect/>
          <a:stretch/>
        </p:blipFill>
        <p:spPr>
          <a:xfrm>
            <a:off x="2727149" y="1576560"/>
            <a:ext cx="6852000" cy="3469977"/>
          </a:xfrm>
          <a:prstGeom prst="rect">
            <a:avLst/>
          </a:prstGeom>
          <a:noFill/>
          <a:ln>
            <a:noFill/>
          </a:ln>
        </p:spPr>
      </p:pic>
      <p:pic>
        <p:nvPicPr>
          <p:cNvPr id="10" name="Google Shape;248;p11">
            <a:extLst>
              <a:ext uri="{FF2B5EF4-FFF2-40B4-BE49-F238E27FC236}">
                <a16:creationId xmlns:a16="http://schemas.microsoft.com/office/drawing/2014/main" id="{62D3DAE8-961B-BE3A-9B9C-ECFE391D69EC}"/>
              </a:ext>
            </a:extLst>
          </p:cNvPr>
          <p:cNvPicPr preferRelativeResize="0"/>
          <p:nvPr/>
        </p:nvPicPr>
        <p:blipFill rotWithShape="1">
          <a:blip r:embed="rId5">
            <a:alphaModFix/>
          </a:blip>
          <a:srcRect/>
          <a:stretch/>
        </p:blipFill>
        <p:spPr>
          <a:xfrm>
            <a:off x="9901302" y="752065"/>
            <a:ext cx="1726970" cy="1714017"/>
          </a:xfrm>
          <a:prstGeom prst="rect">
            <a:avLst/>
          </a:prstGeom>
          <a:noFill/>
          <a:ln>
            <a:noFill/>
          </a:ln>
        </p:spPr>
      </p:pic>
      <p:sp>
        <p:nvSpPr>
          <p:cNvPr id="2" name="Google Shape;265;p12">
            <a:extLst>
              <a:ext uri="{FF2B5EF4-FFF2-40B4-BE49-F238E27FC236}">
                <a16:creationId xmlns:a16="http://schemas.microsoft.com/office/drawing/2014/main" id="{117FFC21-49F1-2812-5B2D-06E734B16EE2}"/>
              </a:ext>
            </a:extLst>
          </p:cNvPr>
          <p:cNvSpPr/>
          <p:nvPr/>
        </p:nvSpPr>
        <p:spPr>
          <a:xfrm>
            <a:off x="1319530" y="5153676"/>
            <a:ext cx="10308742" cy="1598083"/>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EAF1DD"/>
          </a:solidFill>
          <a:ln>
            <a:noFill/>
          </a:ln>
        </p:spPr>
        <p:txBody>
          <a:bodyPr spcFirstLastPara="1" wrap="square" lIns="60950" tIns="60950" rIns="60950" bIns="60950" anchor="ctr" anchorCtr="0">
            <a:noAutofit/>
          </a:bodyPr>
          <a:lstStyle/>
          <a:p>
            <a:endParaRPr sz="2400" dirty="0">
              <a:latin typeface="UTM Avo" panose="02040603050506020204" pitchFamily="18" charset="0"/>
            </a:endParaRPr>
          </a:p>
        </p:txBody>
      </p:sp>
      <p:sp>
        <p:nvSpPr>
          <p:cNvPr id="3" name="Google Shape;267;p12">
            <a:extLst>
              <a:ext uri="{FF2B5EF4-FFF2-40B4-BE49-F238E27FC236}">
                <a16:creationId xmlns:a16="http://schemas.microsoft.com/office/drawing/2014/main" id="{F8C43ACF-E0E6-71C0-6DDD-517E87A216BD}"/>
              </a:ext>
            </a:extLst>
          </p:cNvPr>
          <p:cNvSpPr txBox="1"/>
          <p:nvPr/>
        </p:nvSpPr>
        <p:spPr>
          <a:xfrm>
            <a:off x="1319530" y="5367954"/>
            <a:ext cx="9925413"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solidFill>
                  <a:schemeClr val="dk1"/>
                </a:solidFill>
                <a:latin typeface="UTM Avo" panose="02040603050506020204" pitchFamily="18" charset="0"/>
              </a:rPr>
              <a:t>Cảnh</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quan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thiên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nhiên</a:t>
            </a:r>
            <a:r>
              <a:rPr lang="en-US" sz="2400" b="1" dirty="0">
                <a:solidFill>
                  <a:schemeClr val="dk1"/>
                </a:solidFill>
                <a:latin typeface="UTM Avo" panose="02040603050506020204" pitchFamily="18" charset="0"/>
              </a:rPr>
              <a: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tích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rừng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hẹp</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nhiều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vùng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ven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biển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nhấn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chìm</a:t>
            </a:r>
            <a:r>
              <a:rPr lang="en-US" sz="2400" dirty="0">
                <a:solidFill>
                  <a:schemeClr val="dk1"/>
                </a:solidFill>
                <a:latin typeface="UTM Avo" panose="02040603050506020204" pitchFamily="18" charset="0"/>
              </a:rPr>
              <a:t> do </a:t>
            </a:r>
            <a:r>
              <a:rPr lang="en-US" sz="2400" dirty="0" err="1">
                <a:solidFill>
                  <a:schemeClr val="dk1"/>
                </a:solidFill>
                <a:latin typeface="UTM Avo" panose="02040603050506020204" pitchFamily="18" charset="0"/>
              </a:rPr>
              <a:t>mực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nước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biển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dâng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cao</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Tree>
    <p:extLst>
      <p:ext uri="{BB962C8B-B14F-4D97-AF65-F5344CB8AC3E}">
        <p14:creationId xmlns:p14="http://schemas.microsoft.com/office/powerpoint/2010/main" val="207599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248;p11">
            <a:extLst>
              <a:ext uri="{FF2B5EF4-FFF2-40B4-BE49-F238E27FC236}">
                <a16:creationId xmlns:a16="http://schemas.microsoft.com/office/drawing/2014/main" id="{62D3DAE8-961B-BE3A-9B9C-ECFE391D69EC}"/>
              </a:ext>
            </a:extLst>
          </p:cNvPr>
          <p:cNvPicPr preferRelativeResize="0"/>
          <p:nvPr/>
        </p:nvPicPr>
        <p:blipFill rotWithShape="1">
          <a:blip r:embed="rId4">
            <a:alphaModFix/>
          </a:blip>
          <a:srcRect/>
          <a:stretch/>
        </p:blipFill>
        <p:spPr>
          <a:xfrm>
            <a:off x="9901302" y="752065"/>
            <a:ext cx="1726970" cy="1714017"/>
          </a:xfrm>
          <a:prstGeom prst="rect">
            <a:avLst/>
          </a:prstGeom>
          <a:noFill/>
          <a:ln>
            <a:noFill/>
          </a:ln>
        </p:spPr>
      </p:pic>
      <p:sp>
        <p:nvSpPr>
          <p:cNvPr id="5" name="Google Shape;279;p13">
            <a:extLst>
              <a:ext uri="{FF2B5EF4-FFF2-40B4-BE49-F238E27FC236}">
                <a16:creationId xmlns:a16="http://schemas.microsoft.com/office/drawing/2014/main" id="{C31AF183-5D61-77FE-5315-8F553457F508}"/>
              </a:ext>
            </a:extLst>
          </p:cNvPr>
          <p:cNvSpPr/>
          <p:nvPr/>
        </p:nvSpPr>
        <p:spPr>
          <a:xfrm>
            <a:off x="936275" y="5205240"/>
            <a:ext cx="10864850" cy="1531620"/>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F2DADA"/>
          </a:solidFill>
          <a:ln>
            <a:noFill/>
          </a:ln>
        </p:spPr>
        <p:txBody>
          <a:bodyPr spcFirstLastPara="1" wrap="square" lIns="60950" tIns="60950" rIns="60950" bIns="60950" anchor="ctr" anchorCtr="0">
            <a:noAutofit/>
          </a:bodyPr>
          <a:lstStyle/>
          <a:p>
            <a:endParaRPr sz="2400" dirty="0">
              <a:latin typeface="UTM Avo" panose="02040603050506020204" pitchFamily="18" charset="0"/>
            </a:endParaRPr>
          </a:p>
        </p:txBody>
      </p:sp>
      <p:sp>
        <p:nvSpPr>
          <p:cNvPr id="6" name="Google Shape;280;p13">
            <a:extLst>
              <a:ext uri="{FF2B5EF4-FFF2-40B4-BE49-F238E27FC236}">
                <a16:creationId xmlns:a16="http://schemas.microsoft.com/office/drawing/2014/main" id="{D058FE7F-B232-9DF9-E485-73B845271579}"/>
              </a:ext>
            </a:extLst>
          </p:cNvPr>
          <p:cNvSpPr txBox="1"/>
          <p:nvPr/>
        </p:nvSpPr>
        <p:spPr>
          <a:xfrm>
            <a:off x="1272825" y="5377959"/>
            <a:ext cx="10109200"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solidFill>
                  <a:schemeClr val="dk1"/>
                </a:solidFill>
                <a:latin typeface="UTM Avo" panose="02040603050506020204" pitchFamily="18" charset="0"/>
              </a:rPr>
              <a:t>Sinh</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vật</a:t>
            </a:r>
            <a:r>
              <a:rPr lang="en-US" sz="2400" b="1" dirty="0">
                <a:solidFill>
                  <a:schemeClr val="dk1"/>
                </a:solidFill>
                <a:latin typeface="UTM Avo" panose="02040603050506020204" pitchFamily="18" charset="0"/>
              </a:rPr>
              <a: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nhiều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loài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sinh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vật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thích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với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sự</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thay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đổi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về</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nhiệt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độ</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môi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trường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sống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mất</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pic>
        <p:nvPicPr>
          <p:cNvPr id="7" name="Google Shape;281;p13">
            <a:extLst>
              <a:ext uri="{FF2B5EF4-FFF2-40B4-BE49-F238E27FC236}">
                <a16:creationId xmlns:a16="http://schemas.microsoft.com/office/drawing/2014/main" id="{79597D43-D03E-B45D-1F93-51B6E9ABC61E}"/>
              </a:ext>
            </a:extLst>
          </p:cNvPr>
          <p:cNvPicPr preferRelativeResize="0"/>
          <p:nvPr/>
        </p:nvPicPr>
        <p:blipFill rotWithShape="1">
          <a:blip r:embed="rId5">
            <a:alphaModFix/>
          </a:blip>
          <a:srcRect/>
          <a:stretch/>
        </p:blipFill>
        <p:spPr>
          <a:xfrm>
            <a:off x="2404110" y="1687267"/>
            <a:ext cx="7383780" cy="3303270"/>
          </a:xfrm>
          <a:prstGeom prst="rect">
            <a:avLst/>
          </a:prstGeom>
          <a:noFill/>
          <a:ln>
            <a:noFill/>
          </a:ln>
        </p:spPr>
      </p:pic>
    </p:spTree>
    <p:extLst>
      <p:ext uri="{BB962C8B-B14F-4D97-AF65-F5344CB8AC3E}">
        <p14:creationId xmlns:p14="http://schemas.microsoft.com/office/powerpoint/2010/main" val="402688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248;p11">
            <a:extLst>
              <a:ext uri="{FF2B5EF4-FFF2-40B4-BE49-F238E27FC236}">
                <a16:creationId xmlns:a16="http://schemas.microsoft.com/office/drawing/2014/main" id="{62D3DAE8-961B-BE3A-9B9C-ECFE391D69EC}"/>
              </a:ext>
            </a:extLst>
          </p:cNvPr>
          <p:cNvPicPr preferRelativeResize="0"/>
          <p:nvPr/>
        </p:nvPicPr>
        <p:blipFill rotWithShape="1">
          <a:blip r:embed="rId4">
            <a:alphaModFix/>
          </a:blip>
          <a:srcRect/>
          <a:stretch/>
        </p:blipFill>
        <p:spPr>
          <a:xfrm>
            <a:off x="9901302" y="752065"/>
            <a:ext cx="1726970" cy="1714017"/>
          </a:xfrm>
          <a:prstGeom prst="rect">
            <a:avLst/>
          </a:prstGeom>
          <a:noFill/>
          <a:ln>
            <a:noFill/>
          </a:ln>
        </p:spPr>
      </p:pic>
      <p:sp>
        <p:nvSpPr>
          <p:cNvPr id="2" name="Google Shape;292;p14">
            <a:extLst>
              <a:ext uri="{FF2B5EF4-FFF2-40B4-BE49-F238E27FC236}">
                <a16:creationId xmlns:a16="http://schemas.microsoft.com/office/drawing/2014/main" id="{8F074C8F-699B-1731-8634-9689F6EE1FD8}"/>
              </a:ext>
            </a:extLst>
          </p:cNvPr>
          <p:cNvSpPr/>
          <p:nvPr/>
        </p:nvSpPr>
        <p:spPr>
          <a:xfrm>
            <a:off x="1543262" y="4600199"/>
            <a:ext cx="8948420" cy="2172970"/>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DAEEF3"/>
          </a:solidFill>
          <a:ln>
            <a:noFill/>
          </a:ln>
        </p:spPr>
        <p:txBody>
          <a:bodyPr spcFirstLastPara="1" wrap="square" lIns="60950" tIns="60950" rIns="60950" bIns="60950" anchor="ctr" anchorCtr="0">
            <a:noAutofit/>
          </a:bodyPr>
          <a:lstStyle/>
          <a:p>
            <a:endParaRPr sz="2400" dirty="0">
              <a:latin typeface="UTM Avo" panose="02040603050506020204" pitchFamily="18" charset="0"/>
            </a:endParaRPr>
          </a:p>
        </p:txBody>
      </p:sp>
      <p:sp>
        <p:nvSpPr>
          <p:cNvPr id="3" name="Google Shape;293;p14">
            <a:extLst>
              <a:ext uri="{FF2B5EF4-FFF2-40B4-BE49-F238E27FC236}">
                <a16:creationId xmlns:a16="http://schemas.microsoft.com/office/drawing/2014/main" id="{5D77BC2B-2A6C-246E-37D0-EB55BC2289F2}"/>
              </a:ext>
            </a:extLst>
          </p:cNvPr>
          <p:cNvSpPr txBox="1"/>
          <p:nvPr/>
        </p:nvSpPr>
        <p:spPr>
          <a:xfrm>
            <a:off x="1663050" y="4824923"/>
            <a:ext cx="8708844" cy="1723522"/>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solidFill>
                  <a:schemeClr val="dk1"/>
                </a:solidFill>
                <a:latin typeface="UTM Avo" panose="02040603050506020204" pitchFamily="18" charset="0"/>
              </a:rPr>
              <a:t>Nguồn</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nước</a:t>
            </a:r>
            <a:r>
              <a:rPr lang="en-US" sz="2400" b="1" dirty="0">
                <a:solidFill>
                  <a:schemeClr val="dk1"/>
                </a:solidFill>
                <a:latin typeface="UTM Avo" panose="02040603050506020204" pitchFamily="18" charset="0"/>
              </a:rPr>
              <a: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ảnh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hưởng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lượng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cũng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như</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lượng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nước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trên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trái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dẫn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sự</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thiếu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hụt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nước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uống</a:t>
            </a:r>
            <a:r>
              <a:rPr lang="en-US" sz="2400">
                <a:solidFill>
                  <a:schemeClr val="dk1"/>
                </a:solidFill>
                <a:latin typeface="UTM Avo" panose="02040603050506020204" pitchFamily="18" charset="0"/>
              </a:rPr>
              <a:t>, </a:t>
            </a:r>
          </a:p>
          <a:p>
            <a:pPr algn="ctr">
              <a:lnSpc>
                <a:spcPct val="150000"/>
              </a:lnSpc>
            </a:pPr>
            <a:r>
              <a:rPr lang="en-US" sz="2400">
                <a:solidFill>
                  <a:schemeClr val="dk1"/>
                </a:solidFill>
                <a:latin typeface="UTM Avo" panose="02040603050506020204" pitchFamily="18" charset="0"/>
              </a:rPr>
              <a:t>nước </a:t>
            </a:r>
            <a:r>
              <a:rPr lang="en-US" sz="2400" dirty="0" err="1">
                <a:solidFill>
                  <a:schemeClr val="dk1"/>
                </a:solidFill>
                <a:latin typeface="UTM Avo" panose="02040603050506020204" pitchFamily="18" charset="0"/>
              </a:rPr>
              <a:t>cho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ngành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công</a:t>
            </a:r>
            <a:r>
              <a:rPr lang="en-US" sz="2400" dirty="0">
                <a:solidFill>
                  <a:schemeClr val="dk1"/>
                </a:solidFill>
                <a:latin typeface="UTM Avo" panose="02040603050506020204" pitchFamily="18" charset="0"/>
              </a:rPr>
              <a:t> - </a:t>
            </a:r>
            <a:r>
              <a:rPr lang="en-US" sz="2400" dirty="0" err="1">
                <a:solidFill>
                  <a:schemeClr val="dk1"/>
                </a:solidFill>
                <a:latin typeface="UTM Avo" panose="02040603050506020204" pitchFamily="18" charset="0"/>
              </a:rPr>
              <a:t>nông</a:t>
            </a:r>
            <a:r>
              <a:rPr lang="en-US" sz="2400" dirty="0">
                <a:solidFill>
                  <a:schemeClr val="dk1"/>
                </a:solidFill>
                <a:latin typeface="UTM Avo" panose="02040603050506020204" pitchFamily="18" charset="0"/>
              </a:rPr>
              <a:t> - </a:t>
            </a:r>
            <a:r>
              <a:rPr lang="en-US" sz="2400" dirty="0" err="1">
                <a:solidFill>
                  <a:schemeClr val="dk1"/>
                </a:solidFill>
                <a:latin typeface="UTM Avo" panose="02040603050506020204" pitchFamily="18" charset="0"/>
              </a:rPr>
              <a:t>lâm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nghiệp</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pic>
        <p:nvPicPr>
          <p:cNvPr id="4" name="Google Shape;294;p14">
            <a:extLst>
              <a:ext uri="{FF2B5EF4-FFF2-40B4-BE49-F238E27FC236}">
                <a16:creationId xmlns:a16="http://schemas.microsoft.com/office/drawing/2014/main" id="{131B1ED6-F753-8526-EFAD-E8499C4333C1}"/>
              </a:ext>
            </a:extLst>
          </p:cNvPr>
          <p:cNvPicPr preferRelativeResize="0"/>
          <p:nvPr/>
        </p:nvPicPr>
        <p:blipFill rotWithShape="1">
          <a:blip r:embed="rId5">
            <a:alphaModFix/>
          </a:blip>
          <a:srcRect/>
          <a:stretch/>
        </p:blipFill>
        <p:spPr>
          <a:xfrm>
            <a:off x="3072447" y="1609073"/>
            <a:ext cx="6047105" cy="2861260"/>
          </a:xfrm>
          <a:prstGeom prst="rect">
            <a:avLst/>
          </a:prstGeom>
          <a:noFill/>
          <a:ln>
            <a:noFill/>
          </a:ln>
        </p:spPr>
      </p:pic>
    </p:spTree>
    <p:extLst>
      <p:ext uri="{BB962C8B-B14F-4D97-AF65-F5344CB8AC3E}">
        <p14:creationId xmlns:p14="http://schemas.microsoft.com/office/powerpoint/2010/main" val="215780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3" name="Google Shape;302;p15">
            <a:extLst>
              <a:ext uri="{FF2B5EF4-FFF2-40B4-BE49-F238E27FC236}">
                <a16:creationId xmlns:a16="http://schemas.microsoft.com/office/drawing/2014/main" id="{649DF5FF-69D2-81D7-E51D-FD3A99590853}"/>
              </a:ext>
            </a:extLst>
          </p:cNvPr>
          <p:cNvSpPr/>
          <p:nvPr/>
        </p:nvSpPr>
        <p:spPr>
          <a:xfrm>
            <a:off x="404947" y="1803400"/>
            <a:ext cx="5957753" cy="4400550"/>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EAF1DD"/>
          </a:solidFill>
          <a:ln>
            <a:noFill/>
          </a:ln>
        </p:spPr>
        <p:txBody>
          <a:bodyPr spcFirstLastPara="1" wrap="square" lIns="60950" tIns="60950" rIns="60950" bIns="60950" anchor="ctr" anchorCtr="0">
            <a:noAutofit/>
          </a:bodyPr>
          <a:lstStyle/>
          <a:p>
            <a:endParaRPr sz="622" dirty="0">
              <a:latin typeface="UTM Avo" panose="02040603050506020204" pitchFamily="18" charset="0"/>
            </a:endParaRPr>
          </a:p>
        </p:txBody>
      </p:sp>
      <p:sp>
        <p:nvSpPr>
          <p:cNvPr id="4" name="Google Shape;304;p15">
            <a:extLst>
              <a:ext uri="{FF2B5EF4-FFF2-40B4-BE49-F238E27FC236}">
                <a16:creationId xmlns:a16="http://schemas.microsoft.com/office/drawing/2014/main" id="{1BDC7476-B8A8-CA55-4C9C-D48186585426}"/>
              </a:ext>
            </a:extLst>
          </p:cNvPr>
          <p:cNvSpPr txBox="1"/>
          <p:nvPr/>
        </p:nvSpPr>
        <p:spPr>
          <a:xfrm>
            <a:off x="721905" y="2091797"/>
            <a:ext cx="5526495" cy="3385516"/>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b="1" dirty="0" err="1">
                <a:latin typeface="UTM Avo" panose="02040603050506020204" pitchFamily="18" charset="0"/>
              </a:rPr>
              <a:t>Sức</a:t>
            </a:r>
            <a:r>
              <a:rPr lang="en-US" sz="2400" b="1" dirty="0">
                <a:latin typeface="UTM Avo" panose="02040603050506020204" pitchFamily="18" charset="0"/>
              </a:rPr>
              <a:t> </a:t>
            </a:r>
            <a:r>
              <a:rPr lang="en-US" sz="2400" b="1" dirty="0" err="1">
                <a:latin typeface="UTM Avo" panose="02040603050506020204" pitchFamily="18" charset="0"/>
              </a:rPr>
              <a:t>khoẻ</a:t>
            </a:r>
            <a:r>
              <a:rPr lang="en-US" sz="2400" b="1" dirty="0">
                <a:latin typeface="UTM Avo" panose="02040603050506020204" pitchFamily="18" charset="0"/>
              </a:rPr>
              <a:t>:</a:t>
            </a:r>
            <a:r>
              <a:rPr lang="en-US" sz="2400" dirty="0">
                <a:latin typeface="UTM Avo" panose="02040603050506020204" pitchFamily="18" charset="0"/>
              </a:rPr>
              <a:t> </a:t>
            </a:r>
            <a:r>
              <a:rPr lang="en-US" sz="2400" dirty="0" err="1">
                <a:latin typeface="UTM Avo" panose="02040603050506020204" pitchFamily="18" charset="0"/>
              </a:rPr>
              <a:t>mưa</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nắng</a:t>
            </a:r>
            <a:r>
              <a:rPr lang="en-US" sz="2400" dirty="0">
                <a:latin typeface="UTM Avo" panose="02040603050506020204" pitchFamily="18" charset="0"/>
              </a:rPr>
              <a:t> </a:t>
            </a:r>
            <a:r>
              <a:rPr lang="en-US" sz="2400" dirty="0" err="1">
                <a:latin typeface="UTM Avo" panose="02040603050506020204" pitchFamily="18" charset="0"/>
              </a:rPr>
              <a:t>nóng</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điều</a:t>
            </a:r>
            <a:r>
              <a:rPr lang="en-US" sz="2400" dirty="0">
                <a:latin typeface="UTM Avo" panose="02040603050506020204" pitchFamily="18" charset="0"/>
              </a:rPr>
              <a:t> </a:t>
            </a:r>
            <a:r>
              <a:rPr lang="en-US" sz="2400" dirty="0" err="1">
                <a:latin typeface="UTM Avo" panose="02040603050506020204" pitchFamily="18" charset="0"/>
              </a:rPr>
              <a:t>kiện</a:t>
            </a:r>
            <a:r>
              <a:rPr lang="en-US" sz="2400" dirty="0">
                <a:latin typeface="UTM Avo" panose="02040603050506020204" pitchFamily="18" charset="0"/>
              </a:rPr>
              <a:t> </a:t>
            </a:r>
            <a:r>
              <a:rPr lang="en-US" sz="2400" dirty="0" err="1">
                <a:latin typeface="UTM Avo" panose="02040603050506020204" pitchFamily="18" charset="0"/>
              </a:rPr>
              <a:t>thuận</a:t>
            </a:r>
            <a:r>
              <a:rPr lang="en-US" sz="2400" dirty="0">
                <a:latin typeface="UTM Avo" panose="02040603050506020204" pitchFamily="18" charset="0"/>
              </a:rPr>
              <a:t> </a:t>
            </a:r>
            <a:r>
              <a:rPr lang="en-US" sz="2400" dirty="0" err="1">
                <a:latin typeface="UTM Avo" panose="02040603050506020204" pitchFamily="18" charset="0"/>
              </a:rPr>
              <a:t>lợi</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vi </a:t>
            </a:r>
            <a:r>
              <a:rPr lang="en-US" sz="2400" dirty="0" err="1">
                <a:latin typeface="UTM Avo" panose="02040603050506020204" pitchFamily="18" charset="0"/>
              </a:rPr>
              <a:t>khuẩn</a:t>
            </a:r>
            <a:r>
              <a:rPr lang="en-US" sz="2400" dirty="0">
                <a:latin typeface="UTM Avo" panose="02040603050506020204" pitchFamily="18" charset="0"/>
              </a:rPr>
              <a:t> </a:t>
            </a:r>
            <a:r>
              <a:rPr lang="en-US" sz="2400" dirty="0" err="1">
                <a:latin typeface="UTM Avo" panose="02040603050506020204" pitchFamily="18" charset="0"/>
              </a:rPr>
              <a:t>truyền</a:t>
            </a:r>
            <a:r>
              <a:rPr lang="en-US" sz="2400" dirty="0">
                <a:latin typeface="UTM Avo" panose="02040603050506020204" pitchFamily="18" charset="0"/>
              </a:rPr>
              <a:t> </a:t>
            </a:r>
            <a:r>
              <a:rPr lang="en-US" sz="2400" dirty="0" err="1">
                <a:latin typeface="UTM Avo" panose="02040603050506020204" pitchFamily="18" charset="0"/>
              </a:rPr>
              <a:t>nhiễm</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sôi</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triển</a:t>
            </a:r>
            <a:r>
              <a:rPr lang="en-US" sz="2400" dirty="0">
                <a:latin typeface="UTM Avo" panose="02040603050506020204" pitchFamily="18" charset="0"/>
              </a:rPr>
              <a:t>, </a:t>
            </a:r>
            <a:r>
              <a:rPr lang="en-US" sz="2400" dirty="0" err="1">
                <a:latin typeface="UTM Avo" panose="02040603050506020204" pitchFamily="18" charset="0"/>
              </a:rPr>
              <a:t>kéo</a:t>
            </a:r>
            <a:r>
              <a:rPr lang="en-US" sz="2400" dirty="0">
                <a:latin typeface="UTM Avo" panose="02040603050506020204" pitchFamily="18" charset="0"/>
              </a:rPr>
              <a:t> </a:t>
            </a:r>
            <a:r>
              <a:rPr lang="en-US" sz="2400" dirty="0" err="1">
                <a:latin typeface="UTM Avo" panose="02040603050506020204" pitchFamily="18" charset="0"/>
              </a:rPr>
              <a:t>theo</a:t>
            </a:r>
            <a:r>
              <a:rPr lang="en-US" sz="2400" dirty="0">
                <a:latin typeface="UTM Avo" panose="02040603050506020204" pitchFamily="18" charset="0"/>
              </a:rPr>
              <a:t> </a:t>
            </a:r>
            <a:r>
              <a:rPr lang="en-US" sz="2400" dirty="0" err="1">
                <a:latin typeface="UTM Avo" panose="02040603050506020204" pitchFamily="18" charset="0"/>
              </a:rPr>
              <a:t>nhiều</a:t>
            </a:r>
            <a:r>
              <a:rPr lang="en-US" sz="2400" dirty="0">
                <a:latin typeface="UTM Avo" panose="02040603050506020204" pitchFamily="18" charset="0"/>
              </a:rPr>
              <a:t> </a:t>
            </a:r>
            <a:r>
              <a:rPr lang="en-US" sz="2400" dirty="0" err="1">
                <a:latin typeface="UTM Avo" panose="02040603050506020204" pitchFamily="18" charset="0"/>
              </a:rPr>
              <a:t>loại</a:t>
            </a:r>
            <a:r>
              <a:rPr lang="en-US" sz="2400" dirty="0">
                <a:latin typeface="UTM Avo" panose="02040603050506020204" pitchFamily="18" charset="0"/>
              </a:rPr>
              <a:t> </a:t>
            </a:r>
            <a:r>
              <a:rPr lang="en-US" sz="2400" dirty="0" err="1">
                <a:latin typeface="UTM Avo" panose="02040603050506020204" pitchFamily="18" charset="0"/>
              </a:rPr>
              <a:t>bệnh</a:t>
            </a:r>
            <a:r>
              <a:rPr lang="en-US" sz="2400" dirty="0">
                <a:latin typeface="UTM Avo" panose="02040603050506020204" pitchFamily="18" charset="0"/>
              </a:rPr>
              <a:t>,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bệnh</a:t>
            </a:r>
            <a:r>
              <a:rPr lang="en-US" sz="2400" dirty="0">
                <a:latin typeface="UTM Avo" panose="02040603050506020204" pitchFamily="18" charset="0"/>
              </a:rPr>
              <a:t> </a:t>
            </a:r>
            <a:r>
              <a:rPr lang="en-US" sz="2400" dirty="0" err="1">
                <a:latin typeface="UTM Avo" panose="02040603050506020204" pitchFamily="18" charset="0"/>
              </a:rPr>
              <a:t>phát</a:t>
            </a:r>
            <a:r>
              <a:rPr lang="en-US" sz="2400" dirty="0">
                <a:latin typeface="UTM Avo" panose="02040603050506020204" pitchFamily="18" charset="0"/>
              </a:rPr>
              <a:t> </a:t>
            </a:r>
            <a:r>
              <a:rPr lang="en-US" sz="2400" dirty="0" err="1">
                <a:latin typeface="UTM Avo" panose="02040603050506020204" pitchFamily="18" charset="0"/>
              </a:rPr>
              <a:t>tán</a:t>
            </a:r>
            <a:r>
              <a:rPr lang="en-US" sz="2400" dirty="0">
                <a:latin typeface="UTM Avo" panose="02040603050506020204" pitchFamily="18" charset="0"/>
              </a:rPr>
              <a:t> </a:t>
            </a:r>
            <a:r>
              <a:rPr lang="en-US" sz="2400" dirty="0" err="1">
                <a:latin typeface="UTM Avo" panose="02040603050506020204" pitchFamily="18" charset="0"/>
              </a:rPr>
              <a:t>tràn</a:t>
            </a:r>
            <a:r>
              <a:rPr lang="en-US" sz="2400" dirty="0">
                <a:latin typeface="UTM Avo" panose="02040603050506020204" pitchFamily="18" charset="0"/>
              </a:rPr>
              <a:t> </a:t>
            </a:r>
            <a:r>
              <a:rPr lang="en-US" sz="2400" dirty="0" err="1">
                <a:latin typeface="UTM Avo" panose="02040603050506020204" pitchFamily="18" charset="0"/>
              </a:rPr>
              <a:t>lan</a:t>
            </a:r>
            <a:r>
              <a:rPr lang="en-US" sz="2400" dirty="0">
                <a:latin typeface="UTM Avo" panose="02040603050506020204" pitchFamily="18" charset="0"/>
              </a:rPr>
              <a:t>, </a:t>
            </a:r>
            <a:r>
              <a:rPr lang="en-US" sz="2400" dirty="0" err="1">
                <a:latin typeface="UTM Avo" panose="02040603050506020204" pitchFamily="18" charset="0"/>
              </a:rPr>
              <a:t>ảnh</a:t>
            </a:r>
            <a:r>
              <a:rPr lang="en-US" sz="2400" dirty="0">
                <a:latin typeface="UTM Avo" panose="02040603050506020204" pitchFamily="18" charset="0"/>
              </a:rPr>
              <a:t> </a:t>
            </a:r>
            <a:r>
              <a:rPr lang="en-US" sz="2400" err="1">
                <a:latin typeface="UTM Avo" panose="02040603050506020204" pitchFamily="18" charset="0"/>
              </a:rPr>
              <a:t>hưởng</a:t>
            </a:r>
            <a:r>
              <a:rPr lang="en-US" sz="2400">
                <a:latin typeface="UTM Avo" panose="02040603050506020204" pitchFamily="18" charset="0"/>
              </a:rPr>
              <a:t> đến </a:t>
            </a:r>
            <a:r>
              <a:rPr lang="en-US" sz="2400" dirty="0" err="1">
                <a:latin typeface="UTM Avo" panose="02040603050506020204" pitchFamily="18" charset="0"/>
              </a:rPr>
              <a:t>sức</a:t>
            </a:r>
            <a:r>
              <a:rPr lang="en-US" sz="2400" dirty="0">
                <a:latin typeface="UTM Avo" panose="02040603050506020204" pitchFamily="18" charset="0"/>
              </a:rPr>
              <a:t> </a:t>
            </a:r>
            <a:r>
              <a:rPr lang="en-US" sz="2400" dirty="0" err="1">
                <a:latin typeface="UTM Avo" panose="02040603050506020204" pitchFamily="18" charset="0"/>
              </a:rPr>
              <a:t>khoẻ</a:t>
            </a:r>
            <a:r>
              <a:rPr lang="en-US" sz="2400" dirty="0">
                <a:latin typeface="UTM Avo" panose="02040603050506020204" pitchFamily="18" charset="0"/>
              </a:rPr>
              <a:t> con </a:t>
            </a:r>
            <a:r>
              <a:rPr lang="en-US" sz="2400" dirty="0" err="1">
                <a:latin typeface="UTM Avo" panose="02040603050506020204" pitchFamily="18" charset="0"/>
              </a:rPr>
              <a:t>người</a:t>
            </a:r>
            <a:r>
              <a:rPr lang="en-US" sz="2400" dirty="0">
                <a:latin typeface="UTM Avo" panose="02040603050506020204" pitchFamily="18" charset="0"/>
              </a:rPr>
              <a:t>.</a:t>
            </a:r>
            <a:endParaRPr sz="2400" dirty="0">
              <a:latin typeface="UTM Avo" panose="02040603050506020204" pitchFamily="18" charset="0"/>
            </a:endParaRPr>
          </a:p>
        </p:txBody>
      </p:sp>
      <p:pic>
        <p:nvPicPr>
          <p:cNvPr id="11" name="Google Shape;306;p15">
            <a:extLst>
              <a:ext uri="{FF2B5EF4-FFF2-40B4-BE49-F238E27FC236}">
                <a16:creationId xmlns:a16="http://schemas.microsoft.com/office/drawing/2014/main" id="{2380733A-6CE1-6E12-409E-45FAEE8C3121}"/>
              </a:ext>
            </a:extLst>
          </p:cNvPr>
          <p:cNvPicPr preferRelativeResize="0"/>
          <p:nvPr/>
        </p:nvPicPr>
        <p:blipFill rotWithShape="1">
          <a:blip r:embed="rId4">
            <a:alphaModFix/>
          </a:blip>
          <a:srcRect/>
          <a:stretch/>
        </p:blipFill>
        <p:spPr>
          <a:xfrm rot="-7120080">
            <a:off x="695544" y="5722221"/>
            <a:ext cx="810246" cy="508245"/>
          </a:xfrm>
          <a:prstGeom prst="rect">
            <a:avLst/>
          </a:prstGeom>
          <a:noFill/>
          <a:ln>
            <a:noFill/>
          </a:ln>
        </p:spPr>
      </p:pic>
      <p:pic>
        <p:nvPicPr>
          <p:cNvPr id="14" name="Google Shape;307;p15">
            <a:extLst>
              <a:ext uri="{FF2B5EF4-FFF2-40B4-BE49-F238E27FC236}">
                <a16:creationId xmlns:a16="http://schemas.microsoft.com/office/drawing/2014/main" id="{B0F494FE-F229-1946-C63E-D5A27FA9D740}"/>
              </a:ext>
            </a:extLst>
          </p:cNvPr>
          <p:cNvPicPr preferRelativeResize="0"/>
          <p:nvPr/>
        </p:nvPicPr>
        <p:blipFill rotWithShape="1">
          <a:blip r:embed="rId5">
            <a:alphaModFix/>
          </a:blip>
          <a:srcRect/>
          <a:stretch/>
        </p:blipFill>
        <p:spPr>
          <a:xfrm>
            <a:off x="6858000" y="1803399"/>
            <a:ext cx="4929053" cy="3962313"/>
          </a:xfrm>
          <a:prstGeom prst="rect">
            <a:avLst/>
          </a:prstGeom>
          <a:noFill/>
          <a:ln>
            <a:noFill/>
          </a:ln>
        </p:spPr>
      </p:pic>
      <p:pic>
        <p:nvPicPr>
          <p:cNvPr id="5" name="Google Shape;305;p15">
            <a:extLst>
              <a:ext uri="{FF2B5EF4-FFF2-40B4-BE49-F238E27FC236}">
                <a16:creationId xmlns:a16="http://schemas.microsoft.com/office/drawing/2014/main" id="{635267AD-83FB-77E6-117C-97B0A18503CD}"/>
              </a:ext>
            </a:extLst>
          </p:cNvPr>
          <p:cNvPicPr preferRelativeResize="0"/>
          <p:nvPr/>
        </p:nvPicPr>
        <p:blipFill rotWithShape="1">
          <a:blip r:embed="rId6">
            <a:alphaModFix/>
          </a:blip>
          <a:srcRect/>
          <a:stretch/>
        </p:blipFill>
        <p:spPr>
          <a:xfrm>
            <a:off x="10566261" y="5765713"/>
            <a:ext cx="1551769" cy="1008649"/>
          </a:xfrm>
          <a:prstGeom prst="rect">
            <a:avLst/>
          </a:prstGeom>
          <a:noFill/>
          <a:ln>
            <a:noFill/>
          </a:ln>
        </p:spPr>
      </p:pic>
    </p:spTree>
    <p:extLst>
      <p:ext uri="{BB962C8B-B14F-4D97-AF65-F5344CB8AC3E}">
        <p14:creationId xmlns:p14="http://schemas.microsoft.com/office/powerpoint/2010/main" val="305461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10" name="Google Shape;248;p11">
            <a:extLst>
              <a:ext uri="{FF2B5EF4-FFF2-40B4-BE49-F238E27FC236}">
                <a16:creationId xmlns:a16="http://schemas.microsoft.com/office/drawing/2014/main" id="{62D3DAE8-961B-BE3A-9B9C-ECFE391D69EC}"/>
              </a:ext>
            </a:extLst>
          </p:cNvPr>
          <p:cNvPicPr preferRelativeResize="0"/>
          <p:nvPr/>
        </p:nvPicPr>
        <p:blipFill rotWithShape="1">
          <a:blip r:embed="rId4">
            <a:alphaModFix/>
          </a:blip>
          <a:srcRect/>
          <a:stretch/>
        </p:blipFill>
        <p:spPr>
          <a:xfrm>
            <a:off x="9901302" y="752065"/>
            <a:ext cx="1726970" cy="1714017"/>
          </a:xfrm>
          <a:prstGeom prst="rect">
            <a:avLst/>
          </a:prstGeom>
          <a:noFill/>
          <a:ln>
            <a:noFill/>
          </a:ln>
        </p:spPr>
      </p:pic>
      <p:sp>
        <p:nvSpPr>
          <p:cNvPr id="5" name="Google Shape;319;p16">
            <a:extLst>
              <a:ext uri="{FF2B5EF4-FFF2-40B4-BE49-F238E27FC236}">
                <a16:creationId xmlns:a16="http://schemas.microsoft.com/office/drawing/2014/main" id="{C566E8BC-0532-AC73-2DDD-595082720678}"/>
              </a:ext>
            </a:extLst>
          </p:cNvPr>
          <p:cNvSpPr/>
          <p:nvPr/>
        </p:nvSpPr>
        <p:spPr>
          <a:xfrm>
            <a:off x="2476500" y="5367926"/>
            <a:ext cx="7838017" cy="1422399"/>
          </a:xfrm>
          <a:custGeom>
            <a:avLst/>
            <a:gdLst/>
            <a:ahLst/>
            <a:cxnLst/>
            <a:rect l="l" t="t" r="r" b="b"/>
            <a:pathLst>
              <a:path w="13493210" h="2248556" extrusionOk="0">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2600136" y="6965"/>
                </a:cubicBezTo>
                <a:lnTo>
                  <a:pt x="12600138" y="6965"/>
                </a:lnTo>
                <a:cubicBezTo>
                  <a:pt x="12816885" y="16819"/>
                  <a:pt x="13021200" y="36481"/>
                  <a:pt x="13155389" y="101690"/>
                </a:cubicBezTo>
                <a:cubicBezTo>
                  <a:pt x="13411435" y="226120"/>
                  <a:pt x="13493210" y="459160"/>
                  <a:pt x="13487722" y="704684"/>
                </a:cubicBezTo>
                <a:cubicBezTo>
                  <a:pt x="13487722" y="704684"/>
                  <a:pt x="13444435" y="1013073"/>
                  <a:pt x="13451868" y="1248607"/>
                </a:cubicBezTo>
                <a:cubicBezTo>
                  <a:pt x="13458990" y="1396804"/>
                  <a:pt x="13466148" y="1592407"/>
                  <a:pt x="13466148" y="1592407"/>
                </a:cubicBezTo>
                <a:cubicBezTo>
                  <a:pt x="13449465" y="1808139"/>
                  <a:pt x="13334821" y="2018751"/>
                  <a:pt x="13137952" y="2130375"/>
                </a:cubicBezTo>
                <a:cubicBezTo>
                  <a:pt x="12987601" y="2215624"/>
                  <a:pt x="12789570" y="2230722"/>
                  <a:pt x="10173563" y="2219980"/>
                </a:cubicBezTo>
                <a:lnTo>
                  <a:pt x="10173412" y="2219980"/>
                </a:lnTo>
                <a:cubicBezTo>
                  <a:pt x="645952" y="2214703"/>
                  <a:pt x="384604" y="2248556"/>
                  <a:pt x="254278" y="2139399"/>
                </a:cubicBezTo>
                <a:cubicBezTo>
                  <a:pt x="145767" y="2048514"/>
                  <a:pt x="81795" y="1855202"/>
                  <a:pt x="63030" y="1655003"/>
                </a:cubicBezTo>
                <a:close/>
              </a:path>
            </a:pathLst>
          </a:custGeom>
          <a:solidFill>
            <a:srgbClr val="DAEEF3"/>
          </a:solidFill>
          <a:ln>
            <a:noFill/>
          </a:ln>
        </p:spPr>
        <p:txBody>
          <a:bodyPr spcFirstLastPara="1" wrap="square" lIns="60950" tIns="60950" rIns="60950" bIns="60950" anchor="ctr" anchorCtr="0">
            <a:noAutofit/>
          </a:bodyPr>
          <a:lstStyle/>
          <a:p>
            <a:endParaRPr sz="622" dirty="0">
              <a:latin typeface="UTM Avo" panose="02040603050506020204" pitchFamily="18" charset="0"/>
            </a:endParaRPr>
          </a:p>
        </p:txBody>
      </p:sp>
      <p:sp>
        <p:nvSpPr>
          <p:cNvPr id="6" name="Google Shape;320;p16">
            <a:extLst>
              <a:ext uri="{FF2B5EF4-FFF2-40B4-BE49-F238E27FC236}">
                <a16:creationId xmlns:a16="http://schemas.microsoft.com/office/drawing/2014/main" id="{8D57F044-77B8-FFAE-57B4-40EAAF3C8D4B}"/>
              </a:ext>
            </a:extLst>
          </p:cNvPr>
          <p:cNvSpPr txBox="1"/>
          <p:nvPr/>
        </p:nvSpPr>
        <p:spPr>
          <a:xfrm>
            <a:off x="2679700" y="5494363"/>
            <a:ext cx="7430800"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a:latin typeface="UTM Avo" panose="02040603050506020204" pitchFamily="18" charset="0"/>
              </a:rPr>
              <a:t>Thu </a:t>
            </a:r>
            <a:r>
              <a:rPr lang="en-US" sz="2400" b="1" dirty="0" err="1">
                <a:latin typeface="UTM Avo" panose="02040603050506020204" pitchFamily="18" charset="0"/>
              </a:rPr>
              <a:t>nhập</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khả</a:t>
            </a:r>
            <a:r>
              <a:rPr lang="en-US" sz="2400" dirty="0">
                <a:latin typeface="UTM Avo" panose="02040603050506020204" pitchFamily="18" charset="0"/>
              </a:rPr>
              <a:t> </a:t>
            </a:r>
            <a:r>
              <a:rPr lang="en-US" sz="2400" dirty="0" err="1">
                <a:latin typeface="UTM Avo" panose="02040603050506020204" pitchFamily="18" charset="0"/>
              </a:rPr>
              <a:t>năng</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kiếm</a:t>
            </a:r>
            <a:r>
              <a:rPr lang="en-US" sz="2400" dirty="0">
                <a:latin typeface="UTM Avo" panose="02040603050506020204" pitchFamily="18" charset="0"/>
              </a:rPr>
              <a:t> </a:t>
            </a:r>
            <a:r>
              <a:rPr lang="en-US" sz="2400" b="1" dirty="0" err="1">
                <a:latin typeface="UTM Avo" panose="02040603050506020204" pitchFamily="18" charset="0"/>
              </a:rPr>
              <a:t>việc</a:t>
            </a:r>
            <a:r>
              <a:rPr lang="en-US" sz="2400" b="1" dirty="0">
                <a:latin typeface="UTM Avo" panose="02040603050506020204" pitchFamily="18" charset="0"/>
              </a:rPr>
              <a:t> </a:t>
            </a:r>
            <a:r>
              <a:rPr lang="en-US" sz="2400" b="1"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cũng</a:t>
            </a:r>
            <a:r>
              <a:rPr lang="en-US" sz="2400" dirty="0">
                <a:latin typeface="UTM Avo" panose="02040603050506020204" pitchFamily="18" charset="0"/>
              </a:rPr>
              <a:t> </a:t>
            </a:r>
            <a:r>
              <a:rPr lang="en-US" sz="2400" dirty="0" err="1">
                <a:latin typeface="UTM Avo" panose="02040603050506020204" pitchFamily="18" charset="0"/>
              </a:rPr>
              <a:t>tụt</a:t>
            </a:r>
            <a:r>
              <a:rPr lang="en-US" sz="2400" dirty="0">
                <a:latin typeface="UTM Avo" panose="02040603050506020204" pitchFamily="18" charset="0"/>
              </a:rPr>
              <a:t> </a:t>
            </a:r>
            <a:r>
              <a:rPr lang="en-US" sz="2400" dirty="0" err="1">
                <a:latin typeface="UTM Avo" panose="02040603050506020204" pitchFamily="18" charset="0"/>
              </a:rPr>
              <a:t>giảm</a:t>
            </a:r>
            <a:r>
              <a:rPr lang="en-US" sz="2400" dirty="0">
                <a:latin typeface="UTM Avo" panose="02040603050506020204" pitchFamily="18" charset="0"/>
              </a:rPr>
              <a:t> do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trạng</a:t>
            </a:r>
            <a:r>
              <a:rPr lang="en-US" sz="2400" dirty="0">
                <a:latin typeface="UTM Avo" panose="02040603050506020204" pitchFamily="18" charset="0"/>
              </a:rPr>
              <a:t> </a:t>
            </a:r>
            <a:r>
              <a:rPr lang="en-US" sz="2400" dirty="0" err="1">
                <a:latin typeface="UTM Avo" panose="02040603050506020204" pitchFamily="18" charset="0"/>
              </a:rPr>
              <a:t>sức</a:t>
            </a:r>
            <a:r>
              <a:rPr lang="en-US" sz="2400" dirty="0">
                <a:latin typeface="UTM Avo" panose="02040603050506020204" pitchFamily="18" charset="0"/>
              </a:rPr>
              <a:t> </a:t>
            </a:r>
            <a:r>
              <a:rPr lang="en-US" sz="2400" dirty="0" err="1">
                <a:latin typeface="UTM Avo" panose="02040603050506020204" pitchFamily="18" charset="0"/>
              </a:rPr>
              <a:t>khoẻ</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phép</a:t>
            </a:r>
            <a:r>
              <a:rPr lang="en-US" sz="2400" dirty="0">
                <a:latin typeface="UTM Avo" panose="02040603050506020204" pitchFamily="18" charset="0"/>
              </a:rPr>
              <a:t>.</a:t>
            </a:r>
            <a:endParaRPr sz="2400" dirty="0">
              <a:latin typeface="UTM Avo" panose="02040603050506020204" pitchFamily="18" charset="0"/>
            </a:endParaRPr>
          </a:p>
        </p:txBody>
      </p:sp>
      <p:pic>
        <p:nvPicPr>
          <p:cNvPr id="7" name="Google Shape;321;p16">
            <a:extLst>
              <a:ext uri="{FF2B5EF4-FFF2-40B4-BE49-F238E27FC236}">
                <a16:creationId xmlns:a16="http://schemas.microsoft.com/office/drawing/2014/main" id="{AE57E9B1-A1DA-2911-86BF-0584151D9ADD}"/>
              </a:ext>
            </a:extLst>
          </p:cNvPr>
          <p:cNvPicPr preferRelativeResize="0"/>
          <p:nvPr/>
        </p:nvPicPr>
        <p:blipFill rotWithShape="1">
          <a:blip r:embed="rId5">
            <a:alphaModFix/>
          </a:blip>
          <a:srcRect/>
          <a:stretch/>
        </p:blipFill>
        <p:spPr>
          <a:xfrm>
            <a:off x="3848100" y="1205853"/>
            <a:ext cx="4903047" cy="3765127"/>
          </a:xfrm>
          <a:prstGeom prst="rect">
            <a:avLst/>
          </a:prstGeom>
          <a:noFill/>
          <a:ln>
            <a:noFill/>
          </a:ln>
        </p:spPr>
      </p:pic>
    </p:spTree>
    <p:extLst>
      <p:ext uri="{BB962C8B-B14F-4D97-AF65-F5344CB8AC3E}">
        <p14:creationId xmlns:p14="http://schemas.microsoft.com/office/powerpoint/2010/main" val="247641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Google Shape;200;p8">
            <a:extLst>
              <a:ext uri="{FF2B5EF4-FFF2-40B4-BE49-F238E27FC236}">
                <a16:creationId xmlns:a16="http://schemas.microsoft.com/office/drawing/2014/main" id="{C00E25C4-A328-04C0-3AFF-05250E8FA240}"/>
              </a:ext>
            </a:extLst>
          </p:cNvPr>
          <p:cNvPicPr preferRelativeResize="0"/>
          <p:nvPr/>
        </p:nvPicPr>
        <p:blipFill rotWithShape="1">
          <a:blip r:embed="rId4">
            <a:alphaModFix/>
          </a:blip>
          <a:srcRect/>
          <a:stretch/>
        </p:blipFill>
        <p:spPr>
          <a:xfrm>
            <a:off x="50800" y="5632873"/>
            <a:ext cx="2099310" cy="1225127"/>
          </a:xfrm>
          <a:prstGeom prst="rect">
            <a:avLst/>
          </a:prstGeom>
          <a:noFill/>
          <a:ln>
            <a:noFill/>
          </a:ln>
        </p:spPr>
      </p:pic>
      <p:pic>
        <p:nvPicPr>
          <p:cNvPr id="3" name="Google Shape;201;p8">
            <a:extLst>
              <a:ext uri="{FF2B5EF4-FFF2-40B4-BE49-F238E27FC236}">
                <a16:creationId xmlns:a16="http://schemas.microsoft.com/office/drawing/2014/main" id="{D12AC3BA-5A30-FC32-14DC-61B90B4143E1}"/>
              </a:ext>
            </a:extLst>
          </p:cNvPr>
          <p:cNvPicPr preferRelativeResize="0"/>
          <p:nvPr/>
        </p:nvPicPr>
        <p:blipFill rotWithShape="1">
          <a:blip r:embed="rId5">
            <a:alphaModFix/>
          </a:blip>
          <a:srcRect/>
          <a:stretch/>
        </p:blipFill>
        <p:spPr>
          <a:xfrm>
            <a:off x="10991750" y="5690624"/>
            <a:ext cx="1149450" cy="1140829"/>
          </a:xfrm>
          <a:prstGeom prst="rect">
            <a:avLst/>
          </a:prstGeom>
          <a:noFill/>
          <a:ln>
            <a:noFill/>
          </a:ln>
        </p:spPr>
      </p:pic>
      <p:pic>
        <p:nvPicPr>
          <p:cNvPr id="4" name="Google Shape;205;p8">
            <a:extLst>
              <a:ext uri="{FF2B5EF4-FFF2-40B4-BE49-F238E27FC236}">
                <a16:creationId xmlns:a16="http://schemas.microsoft.com/office/drawing/2014/main" id="{57B98D1E-EB17-FEC3-1CB0-0DCB9D4ECCEB}"/>
              </a:ext>
            </a:extLst>
          </p:cNvPr>
          <p:cNvPicPr preferRelativeResize="0"/>
          <p:nvPr/>
        </p:nvPicPr>
        <p:blipFill rotWithShape="1">
          <a:blip r:embed="rId6">
            <a:alphaModFix/>
          </a:blip>
          <a:srcRect/>
          <a:stretch/>
        </p:blipFill>
        <p:spPr>
          <a:xfrm>
            <a:off x="5688117" y="1734855"/>
            <a:ext cx="815763" cy="543137"/>
          </a:xfrm>
          <a:prstGeom prst="rect">
            <a:avLst/>
          </a:prstGeom>
          <a:noFill/>
          <a:ln>
            <a:noFill/>
          </a:ln>
        </p:spPr>
      </p:pic>
      <p:sp>
        <p:nvSpPr>
          <p:cNvPr id="5" name="Google Shape;206;p8">
            <a:extLst>
              <a:ext uri="{FF2B5EF4-FFF2-40B4-BE49-F238E27FC236}">
                <a16:creationId xmlns:a16="http://schemas.microsoft.com/office/drawing/2014/main" id="{1A02A9AE-970F-2CED-3D3E-E9B7BCCEB5B1}"/>
              </a:ext>
            </a:extLst>
          </p:cNvPr>
          <p:cNvSpPr txBox="1"/>
          <p:nvPr/>
        </p:nvSpPr>
        <p:spPr>
          <a:xfrm>
            <a:off x="1236976" y="2776975"/>
            <a:ext cx="9909995" cy="2277520"/>
          </a:xfrm>
          <a:prstGeom prst="rect">
            <a:avLst/>
          </a:prstGeom>
          <a:noFill/>
          <a:ln>
            <a:noFill/>
          </a:ln>
        </p:spPr>
        <p:txBody>
          <a:bodyPr spcFirstLastPara="1" wrap="square" lIns="60950" tIns="30467" rIns="60950" bIns="30467" anchor="t" anchorCtr="0">
            <a:spAutoFit/>
          </a:bodyPr>
          <a:lstStyle/>
          <a:p>
            <a:pPr algn="just">
              <a:lnSpc>
                <a:spcPct val="150000"/>
              </a:lnSpc>
              <a:buSzPct val="100000"/>
            </a:pPr>
            <a:r>
              <a:rPr lang="vi-VN" sz="2400">
                <a:latin typeface="UTM Avo" panose="02040603050506020204" pitchFamily="18" charset="0"/>
              </a:rPr>
              <a:t>Hiệu ứng nhà kính đang có những tác động trực tiếp ảnh hưởng đến môi trường xung quanh (hệ sinh thái, tài nguyên) và đến chính cuộc sống của con người. Ở mỗi địa phương, mức độ và các vấn để ảnh hưởng lại khác nhau.</a:t>
            </a:r>
            <a:endParaRPr lang="vi-VN" sz="2400" dirty="0">
              <a:latin typeface="UTM Avo" panose="02040603050506020204" pitchFamily="18" charset="0"/>
            </a:endParaRPr>
          </a:p>
        </p:txBody>
      </p:sp>
      <p:sp>
        <p:nvSpPr>
          <p:cNvPr id="6" name="Google Shape;207;p8">
            <a:extLst>
              <a:ext uri="{FF2B5EF4-FFF2-40B4-BE49-F238E27FC236}">
                <a16:creationId xmlns:a16="http://schemas.microsoft.com/office/drawing/2014/main" id="{746314FE-EFBB-67FF-DD92-68201E416D19}"/>
              </a:ext>
            </a:extLst>
          </p:cNvPr>
          <p:cNvSpPr txBox="1"/>
          <p:nvPr/>
        </p:nvSpPr>
        <p:spPr>
          <a:xfrm>
            <a:off x="4756523" y="2304874"/>
            <a:ext cx="2678953" cy="430887"/>
          </a:xfrm>
          <a:prstGeom prst="rect">
            <a:avLst/>
          </a:prstGeom>
          <a:noFill/>
          <a:ln>
            <a:noFill/>
          </a:ln>
        </p:spPr>
        <p:txBody>
          <a:bodyPr spcFirstLastPara="1" wrap="square" lIns="0" tIns="0" rIns="0" bIns="0" anchor="t" anchorCtr="0">
            <a:spAutoFit/>
          </a:bodyPr>
          <a:lstStyle/>
          <a:p>
            <a:pPr algn="ctr"/>
            <a:r>
              <a:rPr lang="en-US" sz="2800" b="1" dirty="0" err="1">
                <a:latin typeface="UTM Avo" panose="02040603050506020204" pitchFamily="18" charset="0"/>
              </a:rPr>
              <a:t>Kết</a:t>
            </a:r>
            <a:r>
              <a:rPr lang="en-US" sz="2800" b="1" dirty="0">
                <a:latin typeface="UTM Avo" panose="02040603050506020204" pitchFamily="18" charset="0"/>
              </a:rPr>
              <a:t> </a:t>
            </a:r>
            <a:r>
              <a:rPr lang="en-US" sz="2800" b="1" dirty="0" err="1">
                <a:latin typeface="UTM Avo" panose="02040603050506020204" pitchFamily="18" charset="0"/>
              </a:rPr>
              <a:t>luận</a:t>
            </a:r>
            <a:endParaRPr sz="2800" b="1" dirty="0">
              <a:latin typeface="UTM Avo" panose="02040603050506020204" pitchFamily="18" charset="0"/>
            </a:endParaRPr>
          </a:p>
        </p:txBody>
      </p:sp>
    </p:spTree>
    <p:extLst>
      <p:ext uri="{BB962C8B-B14F-4D97-AF65-F5344CB8AC3E}">
        <p14:creationId xmlns:p14="http://schemas.microsoft.com/office/powerpoint/2010/main" val="265335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9" name="Google Shape;161;p5">
            <a:extLst>
              <a:ext uri="{FF2B5EF4-FFF2-40B4-BE49-F238E27FC236}">
                <a16:creationId xmlns:a16="http://schemas.microsoft.com/office/drawing/2014/main" id="{946B9ED7-231A-4E1D-E5DD-51C669DCF130}"/>
              </a:ext>
            </a:extLst>
          </p:cNvPr>
          <p:cNvSpPr txBox="1"/>
          <p:nvPr/>
        </p:nvSpPr>
        <p:spPr>
          <a:xfrm>
            <a:off x="345160" y="1539673"/>
            <a:ext cx="7772400" cy="707860"/>
          </a:xfrm>
          <a:prstGeom prst="rect">
            <a:avLst/>
          </a:prstGeom>
          <a:noFill/>
          <a:ln>
            <a:noFill/>
          </a:ln>
        </p:spPr>
        <p:txBody>
          <a:bodyPr spcFirstLastPara="1" wrap="square" lIns="60950" tIns="30467" rIns="60950" bIns="30467" anchor="t" anchorCtr="0">
            <a:spAutoFit/>
          </a:bodyPr>
          <a:lstStyle/>
          <a:p>
            <a:pPr>
              <a:lnSpc>
                <a:spcPct val="150000"/>
              </a:lnSpc>
            </a:pPr>
            <a:r>
              <a:rPr lang="en-US" sz="2800" b="1">
                <a:latin typeface="UTM Avo" panose="02040603050506020204" pitchFamily="18" charset="0"/>
              </a:rPr>
              <a:t>3. Đối thoại về hiệu ứng nhà kính</a:t>
            </a:r>
          </a:p>
        </p:txBody>
      </p:sp>
      <p:pic>
        <p:nvPicPr>
          <p:cNvPr id="4" name="Picture 3">
            <a:extLst>
              <a:ext uri="{FF2B5EF4-FFF2-40B4-BE49-F238E27FC236}">
                <a16:creationId xmlns:a16="http://schemas.microsoft.com/office/drawing/2014/main" id="{3B621CE8-E706-DEF2-055A-3C58FE44A26D}"/>
              </a:ext>
            </a:extLst>
          </p:cNvPr>
          <p:cNvPicPr>
            <a:picLocks noChangeAspect="1"/>
          </p:cNvPicPr>
          <p:nvPr/>
        </p:nvPicPr>
        <p:blipFill>
          <a:blip r:embed="rId4"/>
          <a:stretch>
            <a:fillRect/>
          </a:stretch>
        </p:blipFill>
        <p:spPr>
          <a:xfrm>
            <a:off x="345160" y="2168323"/>
            <a:ext cx="7516778" cy="4610467"/>
          </a:xfrm>
          <a:prstGeom prst="rect">
            <a:avLst/>
          </a:prstGeom>
        </p:spPr>
      </p:pic>
      <p:pic>
        <p:nvPicPr>
          <p:cNvPr id="5" name="Google Shape;338;p18">
            <a:extLst>
              <a:ext uri="{FF2B5EF4-FFF2-40B4-BE49-F238E27FC236}">
                <a16:creationId xmlns:a16="http://schemas.microsoft.com/office/drawing/2014/main" id="{A742C6B2-1983-93B8-581F-C1DB3B3D913C}"/>
              </a:ext>
            </a:extLst>
          </p:cNvPr>
          <p:cNvPicPr preferRelativeResize="0"/>
          <p:nvPr/>
        </p:nvPicPr>
        <p:blipFill rotWithShape="1">
          <a:blip r:embed="rId5">
            <a:alphaModFix/>
          </a:blip>
          <a:srcRect/>
          <a:stretch/>
        </p:blipFill>
        <p:spPr>
          <a:xfrm flipH="1">
            <a:off x="8229631" y="1994172"/>
            <a:ext cx="3450167" cy="3281680"/>
          </a:xfrm>
          <a:prstGeom prst="rect">
            <a:avLst/>
          </a:prstGeom>
          <a:noFill/>
          <a:ln>
            <a:noFill/>
          </a:ln>
        </p:spPr>
      </p:pic>
      <p:pic>
        <p:nvPicPr>
          <p:cNvPr id="8" name="Google Shape;340;p18">
            <a:extLst>
              <a:ext uri="{FF2B5EF4-FFF2-40B4-BE49-F238E27FC236}">
                <a16:creationId xmlns:a16="http://schemas.microsoft.com/office/drawing/2014/main" id="{B652D4F8-5B0E-1DAC-D6A3-43390CE89758}"/>
              </a:ext>
            </a:extLst>
          </p:cNvPr>
          <p:cNvPicPr preferRelativeResize="0"/>
          <p:nvPr/>
        </p:nvPicPr>
        <p:blipFill rotWithShape="1">
          <a:blip r:embed="rId6">
            <a:alphaModFix/>
          </a:blip>
          <a:srcRect/>
          <a:stretch/>
        </p:blipFill>
        <p:spPr>
          <a:xfrm>
            <a:off x="9573831" y="1822654"/>
            <a:ext cx="696507" cy="543276"/>
          </a:xfrm>
          <a:prstGeom prst="rect">
            <a:avLst/>
          </a:prstGeom>
          <a:noFill/>
          <a:ln>
            <a:noFill/>
          </a:ln>
        </p:spPr>
      </p:pic>
      <p:pic>
        <p:nvPicPr>
          <p:cNvPr id="10" name="Google Shape;341;p18">
            <a:extLst>
              <a:ext uri="{FF2B5EF4-FFF2-40B4-BE49-F238E27FC236}">
                <a16:creationId xmlns:a16="http://schemas.microsoft.com/office/drawing/2014/main" id="{2C7F9180-5349-5261-C864-07489F6F784C}"/>
              </a:ext>
            </a:extLst>
          </p:cNvPr>
          <p:cNvPicPr preferRelativeResize="0"/>
          <p:nvPr/>
        </p:nvPicPr>
        <p:blipFill rotWithShape="1">
          <a:blip r:embed="rId7">
            <a:alphaModFix/>
          </a:blip>
          <a:srcRect/>
          <a:stretch/>
        </p:blipFill>
        <p:spPr>
          <a:xfrm rot="3395308">
            <a:off x="7324042" y="1993410"/>
            <a:ext cx="810246" cy="508245"/>
          </a:xfrm>
          <a:prstGeom prst="rect">
            <a:avLst/>
          </a:prstGeom>
          <a:noFill/>
          <a:ln>
            <a:noFill/>
          </a:ln>
        </p:spPr>
      </p:pic>
      <p:pic>
        <p:nvPicPr>
          <p:cNvPr id="12" name="Google Shape;345;p18">
            <a:extLst>
              <a:ext uri="{FF2B5EF4-FFF2-40B4-BE49-F238E27FC236}">
                <a16:creationId xmlns:a16="http://schemas.microsoft.com/office/drawing/2014/main" id="{EB956762-E4FE-5BA5-C218-03370B6F064D}"/>
              </a:ext>
            </a:extLst>
          </p:cNvPr>
          <p:cNvPicPr preferRelativeResize="0"/>
          <p:nvPr/>
        </p:nvPicPr>
        <p:blipFill rotWithShape="1">
          <a:blip r:embed="rId8">
            <a:alphaModFix/>
          </a:blip>
          <a:srcRect l="41576" b="31090"/>
          <a:stretch/>
        </p:blipFill>
        <p:spPr>
          <a:xfrm rot="-1653120">
            <a:off x="214687" y="6389417"/>
            <a:ext cx="417110" cy="431484"/>
          </a:xfrm>
          <a:prstGeom prst="rect">
            <a:avLst/>
          </a:prstGeom>
          <a:noFill/>
          <a:ln>
            <a:noFill/>
          </a:ln>
        </p:spPr>
      </p:pic>
      <p:sp>
        <p:nvSpPr>
          <p:cNvPr id="13" name="Google Shape;346;p18">
            <a:extLst>
              <a:ext uri="{FF2B5EF4-FFF2-40B4-BE49-F238E27FC236}">
                <a16:creationId xmlns:a16="http://schemas.microsoft.com/office/drawing/2014/main" id="{8415EF72-04D9-27E3-C6C6-7016042D408F}"/>
              </a:ext>
            </a:extLst>
          </p:cNvPr>
          <p:cNvSpPr txBox="1"/>
          <p:nvPr/>
        </p:nvSpPr>
        <p:spPr>
          <a:xfrm>
            <a:off x="7920777" y="2776060"/>
            <a:ext cx="4002617"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latin typeface="UTM Avo" panose="02040603050506020204" pitchFamily="18" charset="0"/>
              </a:rPr>
              <a:t>Hoạt</a:t>
            </a:r>
            <a:r>
              <a:rPr lang="en-US" sz="2400" b="1" dirty="0">
                <a:latin typeface="UTM Avo" panose="02040603050506020204" pitchFamily="18" charset="0"/>
              </a:rPr>
              <a:t> </a:t>
            </a:r>
            <a:r>
              <a:rPr lang="en-US" sz="2400" b="1" dirty="0" err="1">
                <a:latin typeface="UTM Avo" panose="02040603050506020204" pitchFamily="18" charset="0"/>
              </a:rPr>
              <a:t>động</a:t>
            </a:r>
            <a:r>
              <a:rPr lang="en-US" sz="2400" b="1" dirty="0">
                <a:latin typeface="UTM Avo" panose="02040603050506020204" pitchFamily="18" charset="0"/>
              </a:rPr>
              <a:t> </a:t>
            </a:r>
            <a:r>
              <a:rPr lang="en-US" sz="2400" b="1" dirty="0" err="1">
                <a:latin typeface="UTM Avo" panose="02040603050506020204" pitchFamily="18" charset="0"/>
              </a:rPr>
              <a:t>nhóm</a:t>
            </a:r>
            <a:endParaRPr sz="2400" b="1" dirty="0">
              <a:latin typeface="UTM Avo" panose="02040603050506020204" pitchFamily="18" charset="0"/>
            </a:endParaRPr>
          </a:p>
        </p:txBody>
      </p:sp>
      <p:sp>
        <p:nvSpPr>
          <p:cNvPr id="14" name="Google Shape;349;p18">
            <a:extLst>
              <a:ext uri="{FF2B5EF4-FFF2-40B4-BE49-F238E27FC236}">
                <a16:creationId xmlns:a16="http://schemas.microsoft.com/office/drawing/2014/main" id="{51746908-E482-2050-37F9-917CB5052D54}"/>
              </a:ext>
            </a:extLst>
          </p:cNvPr>
          <p:cNvSpPr txBox="1"/>
          <p:nvPr/>
        </p:nvSpPr>
        <p:spPr>
          <a:xfrm>
            <a:off x="8432800" y="3327400"/>
            <a:ext cx="3127829"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hành</a:t>
            </a:r>
            <a:r>
              <a:rPr lang="en-US" sz="2400" dirty="0">
                <a:latin typeface="UTM Avo" panose="02040603050506020204" pitchFamily="18" charset="0"/>
              </a:rPr>
              <a:t> </a:t>
            </a:r>
            <a:r>
              <a:rPr lang="en-US" sz="2400" dirty="0" err="1">
                <a:latin typeface="UTM Avo" panose="02040603050506020204" pitchFamily="18" charset="0"/>
              </a:rPr>
              <a:t>đóng</a:t>
            </a:r>
            <a:r>
              <a:rPr lang="en-US" sz="2400" dirty="0">
                <a:latin typeface="UTM Avo" panose="02040603050506020204" pitchFamily="18" charset="0"/>
              </a:rPr>
              <a:t> </a:t>
            </a:r>
            <a:r>
              <a:rPr lang="en-US" sz="2400" dirty="0" err="1">
                <a:latin typeface="UTM Avo" panose="02040603050506020204" pitchFamily="18" charset="0"/>
              </a:rPr>
              <a:t>vai</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thoại</a:t>
            </a:r>
            <a:r>
              <a:rPr lang="en-US" sz="2400" dirty="0">
                <a:latin typeface="UTM Avo" panose="02040603050506020204" pitchFamily="18" charset="0"/>
              </a:rPr>
              <a:t>.</a:t>
            </a:r>
            <a:endParaRPr sz="2400" dirty="0">
              <a:latin typeface="UTM Avo" panose="02040603050506020204" pitchFamily="18" charset="0"/>
            </a:endParaRPr>
          </a:p>
        </p:txBody>
      </p:sp>
      <p:pic>
        <p:nvPicPr>
          <p:cNvPr id="15" name="Google Shape;350;p18">
            <a:extLst>
              <a:ext uri="{FF2B5EF4-FFF2-40B4-BE49-F238E27FC236}">
                <a16:creationId xmlns:a16="http://schemas.microsoft.com/office/drawing/2014/main" id="{FA66DF09-706E-C451-652C-4EE8AD373C7F}"/>
              </a:ext>
            </a:extLst>
          </p:cNvPr>
          <p:cNvPicPr preferRelativeResize="0"/>
          <p:nvPr/>
        </p:nvPicPr>
        <p:blipFill rotWithShape="1">
          <a:blip r:embed="rId9">
            <a:alphaModFix/>
          </a:blip>
          <a:srcRect/>
          <a:stretch/>
        </p:blipFill>
        <p:spPr>
          <a:xfrm rot="-647501">
            <a:off x="10419504" y="5642610"/>
            <a:ext cx="1361017" cy="1054947"/>
          </a:xfrm>
          <a:prstGeom prst="rect">
            <a:avLst/>
          </a:prstGeom>
          <a:noFill/>
          <a:ln>
            <a:noFill/>
          </a:ln>
        </p:spPr>
      </p:pic>
    </p:spTree>
    <p:extLst>
      <p:ext uri="{BB962C8B-B14F-4D97-AF65-F5344CB8AC3E}">
        <p14:creationId xmlns:p14="http://schemas.microsoft.com/office/powerpoint/2010/main" val="7844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Google Shape;200;p8">
            <a:extLst>
              <a:ext uri="{FF2B5EF4-FFF2-40B4-BE49-F238E27FC236}">
                <a16:creationId xmlns:a16="http://schemas.microsoft.com/office/drawing/2014/main" id="{C00E25C4-A328-04C0-3AFF-05250E8FA240}"/>
              </a:ext>
            </a:extLst>
          </p:cNvPr>
          <p:cNvPicPr preferRelativeResize="0"/>
          <p:nvPr/>
        </p:nvPicPr>
        <p:blipFill rotWithShape="1">
          <a:blip r:embed="rId4">
            <a:alphaModFix/>
          </a:blip>
          <a:srcRect/>
          <a:stretch/>
        </p:blipFill>
        <p:spPr>
          <a:xfrm>
            <a:off x="50800" y="5632873"/>
            <a:ext cx="2099310" cy="1225127"/>
          </a:xfrm>
          <a:prstGeom prst="rect">
            <a:avLst/>
          </a:prstGeom>
          <a:noFill/>
          <a:ln>
            <a:noFill/>
          </a:ln>
        </p:spPr>
      </p:pic>
      <p:pic>
        <p:nvPicPr>
          <p:cNvPr id="3" name="Google Shape;201;p8">
            <a:extLst>
              <a:ext uri="{FF2B5EF4-FFF2-40B4-BE49-F238E27FC236}">
                <a16:creationId xmlns:a16="http://schemas.microsoft.com/office/drawing/2014/main" id="{D12AC3BA-5A30-FC32-14DC-61B90B4143E1}"/>
              </a:ext>
            </a:extLst>
          </p:cNvPr>
          <p:cNvPicPr preferRelativeResize="0"/>
          <p:nvPr/>
        </p:nvPicPr>
        <p:blipFill rotWithShape="1">
          <a:blip r:embed="rId5">
            <a:alphaModFix/>
          </a:blip>
          <a:srcRect/>
          <a:stretch/>
        </p:blipFill>
        <p:spPr>
          <a:xfrm>
            <a:off x="10991750" y="5690624"/>
            <a:ext cx="1149450" cy="1140829"/>
          </a:xfrm>
          <a:prstGeom prst="rect">
            <a:avLst/>
          </a:prstGeom>
          <a:noFill/>
          <a:ln>
            <a:noFill/>
          </a:ln>
        </p:spPr>
      </p:pic>
      <p:pic>
        <p:nvPicPr>
          <p:cNvPr id="4" name="Google Shape;205;p8">
            <a:extLst>
              <a:ext uri="{FF2B5EF4-FFF2-40B4-BE49-F238E27FC236}">
                <a16:creationId xmlns:a16="http://schemas.microsoft.com/office/drawing/2014/main" id="{57B98D1E-EB17-FEC3-1CB0-0DCB9D4ECCEB}"/>
              </a:ext>
            </a:extLst>
          </p:cNvPr>
          <p:cNvPicPr preferRelativeResize="0"/>
          <p:nvPr/>
        </p:nvPicPr>
        <p:blipFill rotWithShape="1">
          <a:blip r:embed="rId6">
            <a:alphaModFix/>
          </a:blip>
          <a:srcRect/>
          <a:stretch/>
        </p:blipFill>
        <p:spPr>
          <a:xfrm>
            <a:off x="5688117" y="1734855"/>
            <a:ext cx="815763" cy="543137"/>
          </a:xfrm>
          <a:prstGeom prst="rect">
            <a:avLst/>
          </a:prstGeom>
          <a:noFill/>
          <a:ln>
            <a:noFill/>
          </a:ln>
        </p:spPr>
      </p:pic>
      <p:sp>
        <p:nvSpPr>
          <p:cNvPr id="5" name="Google Shape;206;p8">
            <a:extLst>
              <a:ext uri="{FF2B5EF4-FFF2-40B4-BE49-F238E27FC236}">
                <a16:creationId xmlns:a16="http://schemas.microsoft.com/office/drawing/2014/main" id="{1A02A9AE-970F-2CED-3D3E-E9B7BCCEB5B1}"/>
              </a:ext>
            </a:extLst>
          </p:cNvPr>
          <p:cNvSpPr txBox="1"/>
          <p:nvPr/>
        </p:nvSpPr>
        <p:spPr>
          <a:xfrm>
            <a:off x="975719" y="2735761"/>
            <a:ext cx="10857052" cy="2831518"/>
          </a:xfrm>
          <a:prstGeom prst="rect">
            <a:avLst/>
          </a:prstGeom>
          <a:noFill/>
          <a:ln>
            <a:noFill/>
          </a:ln>
        </p:spPr>
        <p:txBody>
          <a:bodyPr spcFirstLastPara="1" wrap="square" lIns="60950" tIns="30467" rIns="60950" bIns="30467" anchor="t" anchorCtr="0">
            <a:spAutoFit/>
          </a:bodyPr>
          <a:lstStyle/>
          <a:p>
            <a:pPr algn="just">
              <a:lnSpc>
                <a:spcPct val="150000"/>
              </a:lnSpc>
              <a:buSzPct val="100000"/>
            </a:pPr>
            <a:r>
              <a:rPr lang="vi-VN" sz="2400">
                <a:latin typeface="UTM Avo" panose="02040603050506020204" pitchFamily="18" charset="0"/>
              </a:rPr>
              <a:t>Một trong những nguyên nhân cơ bản gây nên hiện tượng hiệu ứng nhà kính là con người và chính con người lại gánh chịu những hậu quả ấy. Vì vậy mỗi cá nhân, tổ chức phải có những hành động thiết thực thể hiện trách nhiệm góp phần giảm thiểu hiệu ứng nhà kính và bảo vệ môi trường.</a:t>
            </a:r>
            <a:endParaRPr lang="vi-VN" sz="2400" dirty="0">
              <a:latin typeface="UTM Avo" panose="02040603050506020204" pitchFamily="18" charset="0"/>
            </a:endParaRPr>
          </a:p>
        </p:txBody>
      </p:sp>
      <p:sp>
        <p:nvSpPr>
          <p:cNvPr id="6" name="Google Shape;207;p8">
            <a:extLst>
              <a:ext uri="{FF2B5EF4-FFF2-40B4-BE49-F238E27FC236}">
                <a16:creationId xmlns:a16="http://schemas.microsoft.com/office/drawing/2014/main" id="{746314FE-EFBB-67FF-DD92-68201E416D19}"/>
              </a:ext>
            </a:extLst>
          </p:cNvPr>
          <p:cNvSpPr txBox="1"/>
          <p:nvPr/>
        </p:nvSpPr>
        <p:spPr>
          <a:xfrm>
            <a:off x="4756523" y="2304874"/>
            <a:ext cx="2678953" cy="430887"/>
          </a:xfrm>
          <a:prstGeom prst="rect">
            <a:avLst/>
          </a:prstGeom>
          <a:noFill/>
          <a:ln>
            <a:noFill/>
          </a:ln>
        </p:spPr>
        <p:txBody>
          <a:bodyPr spcFirstLastPara="1" wrap="square" lIns="0" tIns="0" rIns="0" bIns="0" anchor="t" anchorCtr="0">
            <a:spAutoFit/>
          </a:bodyPr>
          <a:lstStyle/>
          <a:p>
            <a:pPr algn="ctr"/>
            <a:r>
              <a:rPr lang="en-US" sz="2800" b="1" dirty="0" err="1">
                <a:latin typeface="UTM Avo" panose="02040603050506020204" pitchFamily="18" charset="0"/>
              </a:rPr>
              <a:t>Kết</a:t>
            </a:r>
            <a:r>
              <a:rPr lang="en-US" sz="2800" b="1" dirty="0">
                <a:latin typeface="UTM Avo" panose="02040603050506020204" pitchFamily="18" charset="0"/>
              </a:rPr>
              <a:t> </a:t>
            </a:r>
            <a:r>
              <a:rPr lang="en-US" sz="2800" b="1" dirty="0" err="1">
                <a:latin typeface="UTM Avo" panose="02040603050506020204" pitchFamily="18" charset="0"/>
              </a:rPr>
              <a:t>luận</a:t>
            </a:r>
            <a:endParaRPr sz="2800" b="1" dirty="0">
              <a:latin typeface="UTM Avo" panose="02040603050506020204" pitchFamily="18" charset="0"/>
            </a:endParaRPr>
          </a:p>
        </p:txBody>
      </p:sp>
    </p:spTree>
    <p:extLst>
      <p:ext uri="{BB962C8B-B14F-4D97-AF65-F5344CB8AC3E}">
        <p14:creationId xmlns:p14="http://schemas.microsoft.com/office/powerpoint/2010/main" val="62866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grpSp>
        <p:nvGrpSpPr>
          <p:cNvPr id="18" name="Group 17">
            <a:extLst>
              <a:ext uri="{FF2B5EF4-FFF2-40B4-BE49-F238E27FC236}">
                <a16:creationId xmlns:a16="http://schemas.microsoft.com/office/drawing/2014/main" id="{56D3E232-8C3E-8FD6-527E-5244287E8615}"/>
              </a:ext>
            </a:extLst>
          </p:cNvPr>
          <p:cNvGrpSpPr/>
          <p:nvPr/>
        </p:nvGrpSpPr>
        <p:grpSpPr>
          <a:xfrm rot="165298">
            <a:off x="115280" y="1934317"/>
            <a:ext cx="7158896" cy="4968991"/>
            <a:chOff x="1517741" y="2410859"/>
            <a:chExt cx="6407059" cy="4447141"/>
          </a:xfrm>
        </p:grpSpPr>
        <p:pic>
          <p:nvPicPr>
            <p:cNvPr id="3" name="Picture 2">
              <a:extLst>
                <a:ext uri="{FF2B5EF4-FFF2-40B4-BE49-F238E27FC236}">
                  <a16:creationId xmlns:a16="http://schemas.microsoft.com/office/drawing/2014/main" id="{536D7C2F-B5DA-198D-7B88-2A46F32D6E80}"/>
                </a:ext>
              </a:extLst>
            </p:cNvPr>
            <p:cNvPicPr>
              <a:picLocks noChangeAspect="1"/>
            </p:cNvPicPr>
            <p:nvPr/>
          </p:nvPicPr>
          <p:blipFill>
            <a:blip r:embed="rId4"/>
            <a:stretch>
              <a:fillRect/>
            </a:stretch>
          </p:blipFill>
          <p:spPr>
            <a:xfrm>
              <a:off x="1517741" y="2410859"/>
              <a:ext cx="6407059" cy="4447141"/>
            </a:xfrm>
            <a:prstGeom prst="rect">
              <a:avLst/>
            </a:prstGeom>
          </p:spPr>
        </p:pic>
        <p:sp>
          <p:nvSpPr>
            <p:cNvPr id="6" name="Rectangle 5">
              <a:extLst>
                <a:ext uri="{FF2B5EF4-FFF2-40B4-BE49-F238E27FC236}">
                  <a16:creationId xmlns:a16="http://schemas.microsoft.com/office/drawing/2014/main" id="{0F7BFAE7-8813-6021-6A79-08464AA52552}"/>
                </a:ext>
              </a:extLst>
            </p:cNvPr>
            <p:cNvSpPr/>
            <p:nvPr/>
          </p:nvSpPr>
          <p:spPr>
            <a:xfrm>
              <a:off x="1981200" y="2419350"/>
              <a:ext cx="800100" cy="24765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Google Shape;161;p5">
            <a:extLst>
              <a:ext uri="{FF2B5EF4-FFF2-40B4-BE49-F238E27FC236}">
                <a16:creationId xmlns:a16="http://schemas.microsoft.com/office/drawing/2014/main" id="{946B9ED7-231A-4E1D-E5DD-51C669DCF130}"/>
              </a:ext>
            </a:extLst>
          </p:cNvPr>
          <p:cNvSpPr txBox="1"/>
          <p:nvPr/>
        </p:nvSpPr>
        <p:spPr>
          <a:xfrm>
            <a:off x="345160" y="1539673"/>
            <a:ext cx="9656090" cy="707860"/>
          </a:xfrm>
          <a:prstGeom prst="rect">
            <a:avLst/>
          </a:prstGeom>
          <a:noFill/>
          <a:ln>
            <a:noFill/>
          </a:ln>
        </p:spPr>
        <p:txBody>
          <a:bodyPr spcFirstLastPara="1" wrap="square" lIns="60950" tIns="30467" rIns="60950" bIns="30467" anchor="t" anchorCtr="0">
            <a:spAutoFit/>
          </a:bodyPr>
          <a:lstStyle/>
          <a:p>
            <a:pPr>
              <a:lnSpc>
                <a:spcPct val="150000"/>
              </a:lnSpc>
            </a:pPr>
            <a:r>
              <a:rPr lang="vi-VN" sz="2800" b="1">
                <a:latin typeface="UTM Avo" panose="02040603050506020204" pitchFamily="18" charset="0"/>
              </a:rPr>
              <a:t>4. Chiến dịch truyền thông vì một tương lai xanh</a:t>
            </a:r>
            <a:endParaRPr lang="vi-VN" sz="2800" b="1" dirty="0">
              <a:latin typeface="UTM Avo" panose="02040603050506020204" pitchFamily="18" charset="0"/>
            </a:endParaRPr>
          </a:p>
        </p:txBody>
      </p:sp>
      <p:pic>
        <p:nvPicPr>
          <p:cNvPr id="19" name="Google Shape;368;p20">
            <a:extLst>
              <a:ext uri="{FF2B5EF4-FFF2-40B4-BE49-F238E27FC236}">
                <a16:creationId xmlns:a16="http://schemas.microsoft.com/office/drawing/2014/main" id="{25E63623-7B2F-FBEB-F9CD-7117E13F89BE}"/>
              </a:ext>
            </a:extLst>
          </p:cNvPr>
          <p:cNvPicPr preferRelativeResize="0"/>
          <p:nvPr/>
        </p:nvPicPr>
        <p:blipFill rotWithShape="1">
          <a:blip r:embed="rId5">
            <a:alphaModFix/>
          </a:blip>
          <a:srcRect/>
          <a:stretch/>
        </p:blipFill>
        <p:spPr>
          <a:xfrm>
            <a:off x="11029352" y="1177692"/>
            <a:ext cx="1726970" cy="1714017"/>
          </a:xfrm>
          <a:prstGeom prst="rect">
            <a:avLst/>
          </a:prstGeom>
          <a:noFill/>
          <a:ln>
            <a:noFill/>
          </a:ln>
        </p:spPr>
      </p:pic>
      <p:pic>
        <p:nvPicPr>
          <p:cNvPr id="20" name="Google Shape;374;p20">
            <a:extLst>
              <a:ext uri="{FF2B5EF4-FFF2-40B4-BE49-F238E27FC236}">
                <a16:creationId xmlns:a16="http://schemas.microsoft.com/office/drawing/2014/main" id="{E30098F4-2B7B-0A7A-35E7-C97BA4D1C9BA}"/>
              </a:ext>
            </a:extLst>
          </p:cNvPr>
          <p:cNvPicPr preferRelativeResize="0"/>
          <p:nvPr/>
        </p:nvPicPr>
        <p:blipFill rotWithShape="1">
          <a:blip r:embed="rId6">
            <a:alphaModFix/>
          </a:blip>
          <a:srcRect/>
          <a:stretch/>
        </p:blipFill>
        <p:spPr>
          <a:xfrm flipH="1">
            <a:off x="7682787" y="2481527"/>
            <a:ext cx="4210050" cy="1341120"/>
          </a:xfrm>
          <a:prstGeom prst="rect">
            <a:avLst/>
          </a:prstGeom>
          <a:noFill/>
          <a:ln>
            <a:noFill/>
          </a:ln>
        </p:spPr>
      </p:pic>
      <p:sp>
        <p:nvSpPr>
          <p:cNvPr id="21" name="Google Shape;375;p20">
            <a:extLst>
              <a:ext uri="{FF2B5EF4-FFF2-40B4-BE49-F238E27FC236}">
                <a16:creationId xmlns:a16="http://schemas.microsoft.com/office/drawing/2014/main" id="{E2B66CA5-ACD2-6341-672C-F4D4932E57AE}"/>
              </a:ext>
            </a:extLst>
          </p:cNvPr>
          <p:cNvSpPr txBox="1"/>
          <p:nvPr/>
        </p:nvSpPr>
        <p:spPr>
          <a:xfrm>
            <a:off x="7924510" y="2763890"/>
            <a:ext cx="3968327" cy="615527"/>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b="1" dirty="0" err="1">
                <a:solidFill>
                  <a:schemeClr val="dk1"/>
                </a:solidFill>
                <a:latin typeface="UTM Avo" panose="02040603050506020204" pitchFamily="18" charset="0"/>
              </a:rPr>
              <a:t>Hoạt</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động</a:t>
            </a:r>
            <a:r>
              <a:rPr lang="en-US" sz="2400" b="1" dirty="0">
                <a:solidFill>
                  <a:schemeClr val="dk1"/>
                </a:solidFill>
                <a:latin typeface="UTM Avo" panose="02040603050506020204" pitchFamily="18" charset="0"/>
              </a:rPr>
              <a:t> </a:t>
            </a:r>
            <a:r>
              <a:rPr lang="en-US" sz="2400" b="1" dirty="0" err="1">
                <a:solidFill>
                  <a:schemeClr val="dk1"/>
                </a:solidFill>
                <a:latin typeface="UTM Avo" panose="02040603050506020204" pitchFamily="18" charset="0"/>
              </a:rPr>
              <a:t>nhóm</a:t>
            </a:r>
            <a:r>
              <a:rPr lang="en-US" sz="2400" b="1" dirty="0">
                <a:solidFill>
                  <a:schemeClr val="dk1"/>
                </a:solidFill>
                <a:latin typeface="UTM Avo" panose="02040603050506020204" pitchFamily="18" charset="0"/>
              </a:rPr>
              <a:t> 4</a:t>
            </a:r>
            <a:endParaRPr sz="2400" b="1" dirty="0">
              <a:solidFill>
                <a:schemeClr val="dk1"/>
              </a:solidFill>
              <a:latin typeface="UTM Avo" panose="02040603050506020204" pitchFamily="18" charset="0"/>
            </a:endParaRPr>
          </a:p>
        </p:txBody>
      </p:sp>
      <p:sp>
        <p:nvSpPr>
          <p:cNvPr id="23" name="Google Shape;377;p20">
            <a:extLst>
              <a:ext uri="{FF2B5EF4-FFF2-40B4-BE49-F238E27FC236}">
                <a16:creationId xmlns:a16="http://schemas.microsoft.com/office/drawing/2014/main" id="{4B22F01D-8F76-EBB0-DC82-94FF21BA02C9}"/>
              </a:ext>
            </a:extLst>
          </p:cNvPr>
          <p:cNvSpPr txBox="1"/>
          <p:nvPr/>
        </p:nvSpPr>
        <p:spPr>
          <a:xfrm>
            <a:off x="7206343" y="3705913"/>
            <a:ext cx="4850363" cy="1908188"/>
          </a:xfrm>
          <a:prstGeom prst="rect">
            <a:avLst/>
          </a:prstGeom>
          <a:noFill/>
          <a:ln>
            <a:noFill/>
          </a:ln>
        </p:spPr>
        <p:txBody>
          <a:bodyPr spcFirstLastPara="1" wrap="square" lIns="60950" tIns="30467" rIns="60950" bIns="30467" anchor="t" anchorCtr="0">
            <a:spAutoFit/>
          </a:bodyPr>
          <a:lstStyle/>
          <a:p>
            <a:pPr algn="just">
              <a:lnSpc>
                <a:spcPct val="125000"/>
              </a:lnSpc>
              <a:buClr>
                <a:schemeClr val="dk1"/>
              </a:buClr>
              <a:buSzPts val="4000"/>
            </a:pPr>
            <a:r>
              <a:rPr lang="en-US" sz="2400" dirty="0" err="1">
                <a:solidFill>
                  <a:schemeClr val="dk1"/>
                </a:solidFill>
                <a:latin typeface="UTM Avo" panose="02040603050506020204" pitchFamily="18" charset="0"/>
              </a:rPr>
              <a:t>Hãy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xây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dựng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kế</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hoạch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truyền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bảo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vệ</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môi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trường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giảm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thiểu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hiệu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ứng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kính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theo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mẫu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bên</a:t>
            </a:r>
            <a:r>
              <a:rPr lang="en-US" sz="2400" dirty="0">
                <a:solidFill>
                  <a:schemeClr val="dk1"/>
                </a:solidFill>
                <a:latin typeface="UTM Avo" panose="02040603050506020204" pitchFamily="18" charset="0"/>
              </a:rPr>
              <a:t>.</a:t>
            </a:r>
            <a:endParaRPr sz="2400" dirty="0">
              <a:solidFill>
                <a:schemeClr val="dk1"/>
              </a:solidFill>
              <a:latin typeface="UTM Avo" panose="02040603050506020204" pitchFamily="18" charset="0"/>
            </a:endParaRPr>
          </a:p>
        </p:txBody>
      </p:sp>
    </p:spTree>
    <p:extLst>
      <p:ext uri="{BB962C8B-B14F-4D97-AF65-F5344CB8AC3E}">
        <p14:creationId xmlns:p14="http://schemas.microsoft.com/office/powerpoint/2010/main" val="261702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24" name="Google Shape;239;p10">
            <a:extLst>
              <a:ext uri="{FF2B5EF4-FFF2-40B4-BE49-F238E27FC236}">
                <a16:creationId xmlns:a16="http://schemas.microsoft.com/office/drawing/2014/main" id="{454DFA4F-3509-181E-9B26-6072941EFD84}"/>
              </a:ext>
            </a:extLst>
          </p:cNvPr>
          <p:cNvSpPr/>
          <p:nvPr/>
        </p:nvSpPr>
        <p:spPr>
          <a:xfrm rot="739575">
            <a:off x="8212804" y="3608520"/>
            <a:ext cx="3723090" cy="2971547"/>
          </a:xfrm>
          <a:prstGeom prst="cloud">
            <a:avLst/>
          </a:prstGeom>
          <a:solidFill>
            <a:srgbClr val="F2DADA"/>
          </a:solidFill>
          <a:ln>
            <a:noFill/>
          </a:ln>
        </p:spPr>
        <p:txBody>
          <a:bodyPr spcFirstLastPara="1" wrap="square" lIns="60950" tIns="30467" rIns="60950" bIns="30467" anchor="ctr" anchorCtr="0">
            <a:noAutofit/>
          </a:bodyPr>
          <a:lstStyle/>
          <a:p>
            <a:pPr algn="ctr"/>
            <a:endParaRPr sz="1200">
              <a:solidFill>
                <a:schemeClr val="dk1"/>
              </a:solidFill>
              <a:latin typeface="Calibri"/>
              <a:ea typeface="Calibri"/>
              <a:cs typeface="Calibri"/>
              <a:sym typeface="Calibri"/>
            </a:endParaRPr>
          </a:p>
        </p:txBody>
      </p:sp>
      <p:pic>
        <p:nvPicPr>
          <p:cNvPr id="8" name="Google Shape;227;p10">
            <a:extLst>
              <a:ext uri="{FF2B5EF4-FFF2-40B4-BE49-F238E27FC236}">
                <a16:creationId xmlns:a16="http://schemas.microsoft.com/office/drawing/2014/main" id="{97E00EA4-AA04-B6C1-842D-F2440E3C3A8F}"/>
              </a:ext>
            </a:extLst>
          </p:cNvPr>
          <p:cNvPicPr preferRelativeResize="0"/>
          <p:nvPr/>
        </p:nvPicPr>
        <p:blipFill rotWithShape="1">
          <a:blip r:embed="rId4">
            <a:alphaModFix/>
          </a:blip>
          <a:srcRect/>
          <a:stretch/>
        </p:blipFill>
        <p:spPr>
          <a:xfrm>
            <a:off x="11139259" y="614603"/>
            <a:ext cx="2048215" cy="2032853"/>
          </a:xfrm>
          <a:prstGeom prst="rect">
            <a:avLst/>
          </a:prstGeom>
          <a:noFill/>
          <a:ln>
            <a:noFill/>
          </a:ln>
        </p:spPr>
      </p:pic>
      <p:pic>
        <p:nvPicPr>
          <p:cNvPr id="10" name="Google Shape;228;p10">
            <a:extLst>
              <a:ext uri="{FF2B5EF4-FFF2-40B4-BE49-F238E27FC236}">
                <a16:creationId xmlns:a16="http://schemas.microsoft.com/office/drawing/2014/main" id="{3C389B47-1E95-6A68-239E-C0FA6068A77D}"/>
              </a:ext>
            </a:extLst>
          </p:cNvPr>
          <p:cNvPicPr preferRelativeResize="0"/>
          <p:nvPr/>
        </p:nvPicPr>
        <p:blipFill rotWithShape="1">
          <a:blip r:embed="rId4">
            <a:alphaModFix/>
          </a:blip>
          <a:srcRect/>
          <a:stretch/>
        </p:blipFill>
        <p:spPr>
          <a:xfrm>
            <a:off x="-203040" y="5460972"/>
            <a:ext cx="2717441" cy="2697061"/>
          </a:xfrm>
          <a:prstGeom prst="rect">
            <a:avLst/>
          </a:prstGeom>
          <a:noFill/>
          <a:ln>
            <a:noFill/>
          </a:ln>
        </p:spPr>
      </p:pic>
      <p:pic>
        <p:nvPicPr>
          <p:cNvPr id="11" name="Google Shape;229;p10">
            <a:extLst>
              <a:ext uri="{FF2B5EF4-FFF2-40B4-BE49-F238E27FC236}">
                <a16:creationId xmlns:a16="http://schemas.microsoft.com/office/drawing/2014/main" id="{F88E25B0-FEE3-9363-29EF-48A7F84C8129}"/>
              </a:ext>
            </a:extLst>
          </p:cNvPr>
          <p:cNvPicPr preferRelativeResize="0"/>
          <p:nvPr/>
        </p:nvPicPr>
        <p:blipFill rotWithShape="1">
          <a:blip r:embed="rId5">
            <a:alphaModFix/>
          </a:blip>
          <a:srcRect/>
          <a:stretch/>
        </p:blipFill>
        <p:spPr>
          <a:xfrm rot="1973062">
            <a:off x="6163146" y="3924031"/>
            <a:ext cx="618196" cy="991095"/>
          </a:xfrm>
          <a:prstGeom prst="rect">
            <a:avLst/>
          </a:prstGeom>
          <a:noFill/>
          <a:ln>
            <a:noFill/>
          </a:ln>
        </p:spPr>
      </p:pic>
      <p:pic>
        <p:nvPicPr>
          <p:cNvPr id="12" name="Google Shape;230;p10">
            <a:extLst>
              <a:ext uri="{FF2B5EF4-FFF2-40B4-BE49-F238E27FC236}">
                <a16:creationId xmlns:a16="http://schemas.microsoft.com/office/drawing/2014/main" id="{12F712B5-22A0-D773-86FC-5F9894E81B2D}"/>
              </a:ext>
            </a:extLst>
          </p:cNvPr>
          <p:cNvPicPr preferRelativeResize="0"/>
          <p:nvPr/>
        </p:nvPicPr>
        <p:blipFill rotWithShape="1">
          <a:blip r:embed="rId5">
            <a:alphaModFix/>
          </a:blip>
          <a:srcRect/>
          <a:stretch/>
        </p:blipFill>
        <p:spPr>
          <a:xfrm rot="-9748251">
            <a:off x="9747200" y="2632767"/>
            <a:ext cx="618196" cy="991095"/>
          </a:xfrm>
          <a:prstGeom prst="rect">
            <a:avLst/>
          </a:prstGeom>
          <a:noFill/>
          <a:ln>
            <a:noFill/>
          </a:ln>
        </p:spPr>
      </p:pic>
      <p:pic>
        <p:nvPicPr>
          <p:cNvPr id="13" name="Google Shape;231;p10">
            <a:extLst>
              <a:ext uri="{FF2B5EF4-FFF2-40B4-BE49-F238E27FC236}">
                <a16:creationId xmlns:a16="http://schemas.microsoft.com/office/drawing/2014/main" id="{9E61DDBF-020B-BF2E-527B-FAB12C9CBDE0}"/>
              </a:ext>
            </a:extLst>
          </p:cNvPr>
          <p:cNvPicPr preferRelativeResize="0"/>
          <p:nvPr/>
        </p:nvPicPr>
        <p:blipFill rotWithShape="1">
          <a:blip r:embed="rId5">
            <a:alphaModFix/>
          </a:blip>
          <a:srcRect/>
          <a:stretch/>
        </p:blipFill>
        <p:spPr>
          <a:xfrm rot="7860000">
            <a:off x="2106839" y="3767979"/>
            <a:ext cx="618196" cy="991095"/>
          </a:xfrm>
          <a:prstGeom prst="rect">
            <a:avLst/>
          </a:prstGeom>
          <a:noFill/>
          <a:ln>
            <a:noFill/>
          </a:ln>
        </p:spPr>
      </p:pic>
      <p:pic>
        <p:nvPicPr>
          <p:cNvPr id="14" name="Google Shape;232;p10">
            <a:extLst>
              <a:ext uri="{FF2B5EF4-FFF2-40B4-BE49-F238E27FC236}">
                <a16:creationId xmlns:a16="http://schemas.microsoft.com/office/drawing/2014/main" id="{5B073CB7-08BF-2577-DC03-EE3DBF3F05C7}"/>
              </a:ext>
            </a:extLst>
          </p:cNvPr>
          <p:cNvPicPr preferRelativeResize="0"/>
          <p:nvPr/>
        </p:nvPicPr>
        <p:blipFill rotWithShape="1">
          <a:blip r:embed="rId6">
            <a:alphaModFix/>
          </a:blip>
          <a:srcRect l="41576" b="31090"/>
          <a:stretch/>
        </p:blipFill>
        <p:spPr>
          <a:xfrm rot="-1653120">
            <a:off x="9898420" y="1613837"/>
            <a:ext cx="674886" cy="697604"/>
          </a:xfrm>
          <a:prstGeom prst="rect">
            <a:avLst/>
          </a:prstGeom>
          <a:noFill/>
          <a:ln>
            <a:noFill/>
          </a:ln>
        </p:spPr>
      </p:pic>
      <p:pic>
        <p:nvPicPr>
          <p:cNvPr id="15" name="Google Shape;233;p10">
            <a:extLst>
              <a:ext uri="{FF2B5EF4-FFF2-40B4-BE49-F238E27FC236}">
                <a16:creationId xmlns:a16="http://schemas.microsoft.com/office/drawing/2014/main" id="{25316D1A-9A71-8B20-8AA4-5A1DFDD684F5}"/>
              </a:ext>
            </a:extLst>
          </p:cNvPr>
          <p:cNvPicPr preferRelativeResize="0"/>
          <p:nvPr/>
        </p:nvPicPr>
        <p:blipFill rotWithShape="1">
          <a:blip r:embed="rId6">
            <a:alphaModFix/>
          </a:blip>
          <a:srcRect l="41576" b="31090"/>
          <a:stretch/>
        </p:blipFill>
        <p:spPr>
          <a:xfrm rot="-1653120">
            <a:off x="5166410" y="2850375"/>
            <a:ext cx="473837" cy="489787"/>
          </a:xfrm>
          <a:prstGeom prst="rect">
            <a:avLst/>
          </a:prstGeom>
          <a:noFill/>
          <a:ln>
            <a:noFill/>
          </a:ln>
        </p:spPr>
      </p:pic>
      <p:pic>
        <p:nvPicPr>
          <p:cNvPr id="16" name="Google Shape;234;p10">
            <a:extLst>
              <a:ext uri="{FF2B5EF4-FFF2-40B4-BE49-F238E27FC236}">
                <a16:creationId xmlns:a16="http://schemas.microsoft.com/office/drawing/2014/main" id="{66E8187A-1B2A-647A-C1B6-2F9481884143}"/>
              </a:ext>
            </a:extLst>
          </p:cNvPr>
          <p:cNvPicPr preferRelativeResize="0"/>
          <p:nvPr/>
        </p:nvPicPr>
        <p:blipFill rotWithShape="1">
          <a:blip r:embed="rId7">
            <a:alphaModFix/>
          </a:blip>
          <a:srcRect/>
          <a:stretch/>
        </p:blipFill>
        <p:spPr>
          <a:xfrm rot="-9073542">
            <a:off x="445301" y="3799887"/>
            <a:ext cx="810246" cy="508245"/>
          </a:xfrm>
          <a:prstGeom prst="rect">
            <a:avLst/>
          </a:prstGeom>
          <a:noFill/>
          <a:ln>
            <a:noFill/>
          </a:ln>
        </p:spPr>
      </p:pic>
      <p:pic>
        <p:nvPicPr>
          <p:cNvPr id="17" name="Google Shape;235;p10">
            <a:extLst>
              <a:ext uri="{FF2B5EF4-FFF2-40B4-BE49-F238E27FC236}">
                <a16:creationId xmlns:a16="http://schemas.microsoft.com/office/drawing/2014/main" id="{1947C5A5-587B-35C6-3154-6C4F0200B10C}"/>
              </a:ext>
            </a:extLst>
          </p:cNvPr>
          <p:cNvPicPr preferRelativeResize="0"/>
          <p:nvPr/>
        </p:nvPicPr>
        <p:blipFill rotWithShape="1">
          <a:blip r:embed="rId8">
            <a:alphaModFix/>
          </a:blip>
          <a:srcRect/>
          <a:stretch/>
        </p:blipFill>
        <p:spPr>
          <a:xfrm flipH="1">
            <a:off x="199152" y="1631030"/>
            <a:ext cx="4921787" cy="2275060"/>
          </a:xfrm>
          <a:prstGeom prst="rect">
            <a:avLst/>
          </a:prstGeom>
          <a:noFill/>
          <a:ln>
            <a:noFill/>
          </a:ln>
        </p:spPr>
      </p:pic>
      <p:sp>
        <p:nvSpPr>
          <p:cNvPr id="18" name="Google Shape;236;p10">
            <a:extLst>
              <a:ext uri="{FF2B5EF4-FFF2-40B4-BE49-F238E27FC236}">
                <a16:creationId xmlns:a16="http://schemas.microsoft.com/office/drawing/2014/main" id="{87A8D899-EC36-7432-80CE-F4B6F1B58BBC}"/>
              </a:ext>
            </a:extLst>
          </p:cNvPr>
          <p:cNvSpPr txBox="1"/>
          <p:nvPr/>
        </p:nvSpPr>
        <p:spPr>
          <a:xfrm>
            <a:off x="299234" y="2235200"/>
            <a:ext cx="4697817" cy="1384995"/>
          </a:xfrm>
          <a:prstGeom prst="rect">
            <a:avLst/>
          </a:prstGeom>
          <a:noFill/>
          <a:ln>
            <a:noFill/>
          </a:ln>
        </p:spPr>
        <p:txBody>
          <a:bodyPr spcFirstLastPara="1" wrap="square" lIns="0" tIns="0" rIns="0" bIns="0" anchor="t" anchorCtr="0">
            <a:spAutoFit/>
          </a:bodyPr>
          <a:lstStyle/>
          <a:p>
            <a:pPr algn="ctr">
              <a:lnSpc>
                <a:spcPct val="125000"/>
              </a:lnSpc>
            </a:pPr>
            <a:r>
              <a:rPr lang="en-US" sz="2400" b="1">
                <a:latin typeface="UTM Avo" panose="02040603050506020204" pitchFamily="18" charset="0"/>
              </a:rPr>
              <a:t>Một số chủ đề để xây dựng kế hoạch cho chiến dịch truyền thông</a:t>
            </a:r>
            <a:endParaRPr lang="en-US" sz="2400" b="1" dirty="0" err="1">
              <a:latin typeface="UTM Avo" panose="02040603050506020204" pitchFamily="18" charset="0"/>
            </a:endParaRPr>
          </a:p>
        </p:txBody>
      </p:sp>
      <p:sp>
        <p:nvSpPr>
          <p:cNvPr id="19" name="Google Shape;237;p10">
            <a:extLst>
              <a:ext uri="{FF2B5EF4-FFF2-40B4-BE49-F238E27FC236}">
                <a16:creationId xmlns:a16="http://schemas.microsoft.com/office/drawing/2014/main" id="{958F4A9F-A62D-8B7E-41EE-D54793EB678D}"/>
              </a:ext>
            </a:extLst>
          </p:cNvPr>
          <p:cNvSpPr/>
          <p:nvPr/>
        </p:nvSpPr>
        <p:spPr>
          <a:xfrm>
            <a:off x="2660046" y="4558960"/>
            <a:ext cx="3348212" cy="1994240"/>
          </a:xfrm>
          <a:prstGeom prst="cloud">
            <a:avLst/>
          </a:prstGeom>
          <a:solidFill>
            <a:srgbClr val="EAF1DD"/>
          </a:solidFill>
          <a:ln>
            <a:noFill/>
          </a:ln>
        </p:spPr>
        <p:txBody>
          <a:bodyPr spcFirstLastPara="1" wrap="square" lIns="60950" tIns="30467" rIns="60950" bIns="30467" anchor="ctr" anchorCtr="0">
            <a:noAutofit/>
          </a:bodyPr>
          <a:lstStyle/>
          <a:p>
            <a:pPr algn="ctr"/>
            <a:endParaRPr sz="1200">
              <a:latin typeface="Calibri"/>
              <a:ea typeface="Calibri"/>
              <a:cs typeface="Calibri"/>
              <a:sym typeface="Calibri"/>
            </a:endParaRPr>
          </a:p>
        </p:txBody>
      </p:sp>
      <p:sp>
        <p:nvSpPr>
          <p:cNvPr id="20" name="Google Shape;238;p10">
            <a:extLst>
              <a:ext uri="{FF2B5EF4-FFF2-40B4-BE49-F238E27FC236}">
                <a16:creationId xmlns:a16="http://schemas.microsoft.com/office/drawing/2014/main" id="{C7EE6C62-9472-BC4F-FC0B-1088EA667B16}"/>
              </a:ext>
            </a:extLst>
          </p:cNvPr>
          <p:cNvSpPr/>
          <p:nvPr/>
        </p:nvSpPr>
        <p:spPr>
          <a:xfrm rot="643170">
            <a:off x="5660489" y="1653127"/>
            <a:ext cx="3882414" cy="2456765"/>
          </a:xfrm>
          <a:prstGeom prst="cloud">
            <a:avLst/>
          </a:prstGeom>
          <a:solidFill>
            <a:srgbClr val="E5DFEC"/>
          </a:solidFill>
          <a:ln>
            <a:noFill/>
          </a:ln>
        </p:spPr>
        <p:txBody>
          <a:bodyPr spcFirstLastPara="1" wrap="square" lIns="60950" tIns="30467" rIns="60950" bIns="30467" anchor="ctr" anchorCtr="0">
            <a:noAutofit/>
          </a:bodyPr>
          <a:lstStyle/>
          <a:p>
            <a:pPr algn="ctr"/>
            <a:endParaRPr sz="1200">
              <a:latin typeface="Calibri"/>
              <a:ea typeface="Calibri"/>
              <a:cs typeface="Calibri"/>
              <a:sym typeface="Calibri"/>
            </a:endParaRPr>
          </a:p>
        </p:txBody>
      </p:sp>
      <p:sp>
        <p:nvSpPr>
          <p:cNvPr id="21" name="Google Shape;240;p10">
            <a:extLst>
              <a:ext uri="{FF2B5EF4-FFF2-40B4-BE49-F238E27FC236}">
                <a16:creationId xmlns:a16="http://schemas.microsoft.com/office/drawing/2014/main" id="{D25094EF-8416-30BE-41F1-E5FF30ED8684}"/>
              </a:ext>
            </a:extLst>
          </p:cNvPr>
          <p:cNvSpPr txBox="1"/>
          <p:nvPr/>
        </p:nvSpPr>
        <p:spPr>
          <a:xfrm>
            <a:off x="2814542" y="5035568"/>
            <a:ext cx="2975592" cy="923330"/>
          </a:xfrm>
          <a:prstGeom prst="rect">
            <a:avLst/>
          </a:prstGeom>
          <a:noFill/>
          <a:ln>
            <a:noFill/>
          </a:ln>
        </p:spPr>
        <p:txBody>
          <a:bodyPr spcFirstLastPara="1" wrap="square" lIns="0" tIns="0" rIns="0" bIns="0" anchor="t" anchorCtr="0">
            <a:spAutoFit/>
          </a:bodyPr>
          <a:lstStyle/>
          <a:p>
            <a:pPr algn="ctr">
              <a:lnSpc>
                <a:spcPct val="125000"/>
              </a:lnSpc>
            </a:pPr>
            <a:r>
              <a:rPr lang="vi-VN" sz="2400" dirty="0">
                <a:latin typeface="UTM Avo" panose="02040603050506020204" pitchFamily="18" charset="0"/>
              </a:rPr>
              <a:t>Vẽ tranh cổ động bảo vệ môi trường. </a:t>
            </a:r>
          </a:p>
        </p:txBody>
      </p:sp>
      <p:sp>
        <p:nvSpPr>
          <p:cNvPr id="22" name="Google Shape;241;p10">
            <a:extLst>
              <a:ext uri="{FF2B5EF4-FFF2-40B4-BE49-F238E27FC236}">
                <a16:creationId xmlns:a16="http://schemas.microsoft.com/office/drawing/2014/main" id="{67D85618-B85B-0384-E31E-766D5EE90FFC}"/>
              </a:ext>
            </a:extLst>
          </p:cNvPr>
          <p:cNvSpPr txBox="1"/>
          <p:nvPr/>
        </p:nvSpPr>
        <p:spPr>
          <a:xfrm>
            <a:off x="5818203" y="2429010"/>
            <a:ext cx="3588647" cy="923330"/>
          </a:xfrm>
          <a:prstGeom prst="rect">
            <a:avLst/>
          </a:prstGeom>
          <a:noFill/>
          <a:ln>
            <a:noFill/>
          </a:ln>
        </p:spPr>
        <p:txBody>
          <a:bodyPr spcFirstLastPara="1" wrap="square" lIns="0" tIns="0" rIns="0" bIns="0" anchor="t" anchorCtr="0">
            <a:spAutoFit/>
          </a:bodyPr>
          <a:lstStyle/>
          <a:p>
            <a:pPr algn="ctr">
              <a:lnSpc>
                <a:spcPct val="125000"/>
              </a:lnSpc>
            </a:pPr>
            <a:r>
              <a:rPr lang="vi-VN" sz="2400">
                <a:latin typeface="UTM Avo" panose="02040603050506020204" pitchFamily="18" charset="0"/>
              </a:rPr>
              <a:t>Phát tờ rơi tuyên truyền bảo vệ môi trường.</a:t>
            </a:r>
            <a:endParaRPr lang="vi-VN" sz="2400" dirty="0" err="1">
              <a:latin typeface="UTM Avo" panose="02040603050506020204" pitchFamily="18" charset="0"/>
            </a:endParaRPr>
          </a:p>
        </p:txBody>
      </p:sp>
      <p:sp>
        <p:nvSpPr>
          <p:cNvPr id="23" name="Google Shape;242;p10">
            <a:extLst>
              <a:ext uri="{FF2B5EF4-FFF2-40B4-BE49-F238E27FC236}">
                <a16:creationId xmlns:a16="http://schemas.microsoft.com/office/drawing/2014/main" id="{EEE28A68-4B29-1A2F-9E96-9D4C27733F38}"/>
              </a:ext>
            </a:extLst>
          </p:cNvPr>
          <p:cNvSpPr txBox="1"/>
          <p:nvPr/>
        </p:nvSpPr>
        <p:spPr>
          <a:xfrm>
            <a:off x="8340797" y="4324176"/>
            <a:ext cx="3556213" cy="1446524"/>
          </a:xfrm>
          <a:prstGeom prst="rect">
            <a:avLst/>
          </a:prstGeom>
          <a:noFill/>
          <a:ln>
            <a:noFill/>
          </a:ln>
        </p:spPr>
        <p:txBody>
          <a:bodyPr spcFirstLastPara="1" wrap="square" lIns="60950" tIns="30467" rIns="60950" bIns="30467" anchor="t" anchorCtr="0">
            <a:spAutoFit/>
          </a:bodyPr>
          <a:lstStyle/>
          <a:p>
            <a:pPr algn="ctr">
              <a:lnSpc>
                <a:spcPct val="125000"/>
              </a:lnSpc>
            </a:pPr>
            <a:r>
              <a:rPr lang="en-US" sz="2400">
                <a:latin typeface="UTM Avo" panose="02040603050506020204" pitchFamily="18" charset="0"/>
              </a:rPr>
              <a:t>Thiết kế thông điệp về giảm thiểu tác động của hiệu ứng nhà kính.</a:t>
            </a:r>
            <a:endParaRPr lang="en-US" sz="2400" dirty="0" err="1">
              <a:latin typeface="UTM Avo" panose="02040603050506020204" pitchFamily="18" charset="0"/>
            </a:endParaRPr>
          </a:p>
        </p:txBody>
      </p:sp>
    </p:spTree>
    <p:extLst>
      <p:ext uri="{BB962C8B-B14F-4D97-AF65-F5344CB8AC3E}">
        <p14:creationId xmlns:p14="http://schemas.microsoft.com/office/powerpoint/2010/main" val="415739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pic>
        <p:nvPicPr>
          <p:cNvPr id="2" name="Google Shape;200;p8">
            <a:extLst>
              <a:ext uri="{FF2B5EF4-FFF2-40B4-BE49-F238E27FC236}">
                <a16:creationId xmlns:a16="http://schemas.microsoft.com/office/drawing/2014/main" id="{C00E25C4-A328-04C0-3AFF-05250E8FA240}"/>
              </a:ext>
            </a:extLst>
          </p:cNvPr>
          <p:cNvPicPr preferRelativeResize="0"/>
          <p:nvPr/>
        </p:nvPicPr>
        <p:blipFill rotWithShape="1">
          <a:blip r:embed="rId4">
            <a:alphaModFix/>
          </a:blip>
          <a:srcRect/>
          <a:stretch/>
        </p:blipFill>
        <p:spPr>
          <a:xfrm>
            <a:off x="50800" y="5632873"/>
            <a:ext cx="2099310" cy="1225127"/>
          </a:xfrm>
          <a:prstGeom prst="rect">
            <a:avLst/>
          </a:prstGeom>
          <a:noFill/>
          <a:ln>
            <a:noFill/>
          </a:ln>
        </p:spPr>
      </p:pic>
      <p:pic>
        <p:nvPicPr>
          <p:cNvPr id="3" name="Google Shape;201;p8">
            <a:extLst>
              <a:ext uri="{FF2B5EF4-FFF2-40B4-BE49-F238E27FC236}">
                <a16:creationId xmlns:a16="http://schemas.microsoft.com/office/drawing/2014/main" id="{D12AC3BA-5A30-FC32-14DC-61B90B4143E1}"/>
              </a:ext>
            </a:extLst>
          </p:cNvPr>
          <p:cNvPicPr preferRelativeResize="0"/>
          <p:nvPr/>
        </p:nvPicPr>
        <p:blipFill rotWithShape="1">
          <a:blip r:embed="rId5">
            <a:alphaModFix/>
          </a:blip>
          <a:srcRect/>
          <a:stretch/>
        </p:blipFill>
        <p:spPr>
          <a:xfrm>
            <a:off x="10991750" y="5690624"/>
            <a:ext cx="1149450" cy="1140829"/>
          </a:xfrm>
          <a:prstGeom prst="rect">
            <a:avLst/>
          </a:prstGeom>
          <a:noFill/>
          <a:ln>
            <a:noFill/>
          </a:ln>
        </p:spPr>
      </p:pic>
      <p:pic>
        <p:nvPicPr>
          <p:cNvPr id="4" name="Google Shape;205;p8">
            <a:extLst>
              <a:ext uri="{FF2B5EF4-FFF2-40B4-BE49-F238E27FC236}">
                <a16:creationId xmlns:a16="http://schemas.microsoft.com/office/drawing/2014/main" id="{57B98D1E-EB17-FEC3-1CB0-0DCB9D4ECCEB}"/>
              </a:ext>
            </a:extLst>
          </p:cNvPr>
          <p:cNvPicPr preferRelativeResize="0"/>
          <p:nvPr/>
        </p:nvPicPr>
        <p:blipFill rotWithShape="1">
          <a:blip r:embed="rId6">
            <a:alphaModFix/>
          </a:blip>
          <a:srcRect/>
          <a:stretch/>
        </p:blipFill>
        <p:spPr>
          <a:xfrm>
            <a:off x="5688117" y="750204"/>
            <a:ext cx="815763" cy="543137"/>
          </a:xfrm>
          <a:prstGeom prst="rect">
            <a:avLst/>
          </a:prstGeom>
          <a:noFill/>
          <a:ln>
            <a:noFill/>
          </a:ln>
        </p:spPr>
      </p:pic>
      <p:sp>
        <p:nvSpPr>
          <p:cNvPr id="5" name="Google Shape;206;p8">
            <a:extLst>
              <a:ext uri="{FF2B5EF4-FFF2-40B4-BE49-F238E27FC236}">
                <a16:creationId xmlns:a16="http://schemas.microsoft.com/office/drawing/2014/main" id="{1A02A9AE-970F-2CED-3D3E-E9B7BCCEB5B1}"/>
              </a:ext>
            </a:extLst>
          </p:cNvPr>
          <p:cNvSpPr txBox="1"/>
          <p:nvPr/>
        </p:nvSpPr>
        <p:spPr>
          <a:xfrm>
            <a:off x="293912" y="1979710"/>
            <a:ext cx="11604171" cy="3385516"/>
          </a:xfrm>
          <a:prstGeom prst="rect">
            <a:avLst/>
          </a:prstGeom>
          <a:noFill/>
          <a:ln>
            <a:noFill/>
          </a:ln>
        </p:spPr>
        <p:txBody>
          <a:bodyPr spcFirstLastPara="1" wrap="square" lIns="60950" tIns="30467" rIns="60950" bIns="30467" anchor="t" anchorCtr="0">
            <a:spAutoFit/>
          </a:bodyPr>
          <a:lstStyle/>
          <a:p>
            <a:pPr marL="342900" indent="-342900" algn="just">
              <a:lnSpc>
                <a:spcPct val="150000"/>
              </a:lnSpc>
              <a:buSzPct val="100000"/>
              <a:buFont typeface="Arial" panose="020B0604020202020204" pitchFamily="34" charset="0"/>
              <a:buChar char="•"/>
            </a:pPr>
            <a:r>
              <a:rPr lang="vi-VN" sz="2400">
                <a:latin typeface="UTM Avo" panose="02040603050506020204" pitchFamily="18" charset="0"/>
              </a:rPr>
              <a:t>Xây dựng kế hoạch cho chiến dịch truyền thông bảo vệ môi trường thiên nhiên, giảm thiểu hiệu ứng nhà kính là một công việc vô cùng quan trọng, giúp các em xác định được rõ ràng những mục tiêu, hoạt động cụ thể và các giải pháp để thực hiện hiệu quả mục tiêu ấy.</a:t>
            </a:r>
          </a:p>
          <a:p>
            <a:pPr marL="342900" indent="-342900" algn="just">
              <a:lnSpc>
                <a:spcPct val="150000"/>
              </a:lnSpc>
              <a:buSzPct val="100000"/>
              <a:buFont typeface="Arial" panose="020B0604020202020204" pitchFamily="34" charset="0"/>
              <a:buChar char="•"/>
            </a:pPr>
            <a:r>
              <a:rPr lang="vi-VN" sz="2400">
                <a:latin typeface="UTM Avo" panose="02040603050506020204" pitchFamily="18" charset="0"/>
              </a:rPr>
              <a:t>Những thông điệp ý nghĩa sẽ có sức lan tỏa mạnh mẽ đến những người xung quanh trong chiến dịch bảo vệ môi trường.</a:t>
            </a:r>
            <a:endParaRPr lang="vi-VN" sz="2400" dirty="0">
              <a:latin typeface="UTM Avo" panose="02040603050506020204" pitchFamily="18" charset="0"/>
            </a:endParaRPr>
          </a:p>
        </p:txBody>
      </p:sp>
      <p:sp>
        <p:nvSpPr>
          <p:cNvPr id="6" name="Google Shape;207;p8">
            <a:extLst>
              <a:ext uri="{FF2B5EF4-FFF2-40B4-BE49-F238E27FC236}">
                <a16:creationId xmlns:a16="http://schemas.microsoft.com/office/drawing/2014/main" id="{746314FE-EFBB-67FF-DD92-68201E416D19}"/>
              </a:ext>
            </a:extLst>
          </p:cNvPr>
          <p:cNvSpPr txBox="1"/>
          <p:nvPr/>
        </p:nvSpPr>
        <p:spPr>
          <a:xfrm>
            <a:off x="4756523" y="1320223"/>
            <a:ext cx="2678953" cy="430887"/>
          </a:xfrm>
          <a:prstGeom prst="rect">
            <a:avLst/>
          </a:prstGeom>
          <a:noFill/>
          <a:ln>
            <a:noFill/>
          </a:ln>
        </p:spPr>
        <p:txBody>
          <a:bodyPr spcFirstLastPara="1" wrap="square" lIns="0" tIns="0" rIns="0" bIns="0" anchor="t" anchorCtr="0">
            <a:spAutoFit/>
          </a:bodyPr>
          <a:lstStyle/>
          <a:p>
            <a:pPr algn="ctr"/>
            <a:r>
              <a:rPr lang="en-US" sz="2800" b="1" dirty="0" err="1">
                <a:latin typeface="UTM Avo" panose="02040603050506020204" pitchFamily="18" charset="0"/>
              </a:rPr>
              <a:t>Kết</a:t>
            </a:r>
            <a:r>
              <a:rPr lang="en-US" sz="2800" b="1" dirty="0">
                <a:latin typeface="UTM Avo" panose="02040603050506020204" pitchFamily="18" charset="0"/>
              </a:rPr>
              <a:t> </a:t>
            </a:r>
            <a:r>
              <a:rPr lang="en-US" sz="2800" b="1" dirty="0" err="1">
                <a:latin typeface="UTM Avo" panose="02040603050506020204" pitchFamily="18" charset="0"/>
              </a:rPr>
              <a:t>luận</a:t>
            </a:r>
            <a:endParaRPr sz="2800" b="1" dirty="0">
              <a:latin typeface="UTM Avo" panose="02040603050506020204" pitchFamily="18" charset="0"/>
            </a:endParaRPr>
          </a:p>
        </p:txBody>
      </p:sp>
    </p:spTree>
    <p:extLst>
      <p:ext uri="{BB962C8B-B14F-4D97-AF65-F5344CB8AC3E}">
        <p14:creationId xmlns:p14="http://schemas.microsoft.com/office/powerpoint/2010/main" val="330408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500"/>
                                        <p:tgtEl>
                                          <p:spTgt spid="5">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0"/>
        <p:cNvGrpSpPr/>
        <p:nvPr/>
      </p:nvGrpSpPr>
      <p:grpSpPr>
        <a:xfrm>
          <a:off x="0" y="0"/>
          <a:ext cx="0" cy="0"/>
          <a:chOff x="0" y="0"/>
          <a:chExt cx="0" cy="0"/>
        </a:xfrm>
      </p:grpSpPr>
      <p:sp>
        <p:nvSpPr>
          <p:cNvPr id="9" name="Google Shape;161;p5">
            <a:extLst>
              <a:ext uri="{FF2B5EF4-FFF2-40B4-BE49-F238E27FC236}">
                <a16:creationId xmlns:a16="http://schemas.microsoft.com/office/drawing/2014/main" id="{946B9ED7-231A-4E1D-E5DD-51C669DCF130}"/>
              </a:ext>
            </a:extLst>
          </p:cNvPr>
          <p:cNvSpPr txBox="1"/>
          <p:nvPr/>
        </p:nvSpPr>
        <p:spPr>
          <a:xfrm>
            <a:off x="345160" y="1539673"/>
            <a:ext cx="10760990" cy="707860"/>
          </a:xfrm>
          <a:prstGeom prst="rect">
            <a:avLst/>
          </a:prstGeom>
          <a:noFill/>
          <a:ln>
            <a:noFill/>
          </a:ln>
        </p:spPr>
        <p:txBody>
          <a:bodyPr spcFirstLastPara="1" wrap="square" lIns="60950" tIns="30467" rIns="60950" bIns="30467" anchor="t" anchorCtr="0">
            <a:spAutoFit/>
          </a:bodyPr>
          <a:lstStyle/>
          <a:p>
            <a:pPr>
              <a:lnSpc>
                <a:spcPct val="150000"/>
              </a:lnSpc>
            </a:pPr>
            <a:r>
              <a:rPr lang="vi-VN" sz="2800" b="1">
                <a:latin typeface="UTM Avo" panose="02040603050506020204" pitchFamily="18" charset="0"/>
              </a:rPr>
              <a:t>5. Tổng kết chiến dịch truyền thông vì một tương lai xanh</a:t>
            </a:r>
            <a:endParaRPr lang="vi-VN" sz="2800" b="1" dirty="0">
              <a:latin typeface="UTM Avo" panose="02040603050506020204" pitchFamily="18" charset="0"/>
            </a:endParaRPr>
          </a:p>
        </p:txBody>
      </p:sp>
      <p:sp>
        <p:nvSpPr>
          <p:cNvPr id="2" name="Google Shape;425;p23">
            <a:extLst>
              <a:ext uri="{FF2B5EF4-FFF2-40B4-BE49-F238E27FC236}">
                <a16:creationId xmlns:a16="http://schemas.microsoft.com/office/drawing/2014/main" id="{2128FC2C-4A51-F47C-634C-85956C8259A9}"/>
              </a:ext>
            </a:extLst>
          </p:cNvPr>
          <p:cNvSpPr txBox="1"/>
          <p:nvPr/>
        </p:nvSpPr>
        <p:spPr>
          <a:xfrm>
            <a:off x="450937" y="2247533"/>
            <a:ext cx="11632205" cy="2831518"/>
          </a:xfrm>
          <a:prstGeom prst="rect">
            <a:avLst/>
          </a:prstGeom>
          <a:noFill/>
          <a:ln>
            <a:noFill/>
          </a:ln>
        </p:spPr>
        <p:txBody>
          <a:bodyPr spcFirstLastPara="1" wrap="square" lIns="60950" tIns="30467" rIns="60950" bIns="30467" anchor="t" anchorCtr="0">
            <a:spAutoFit/>
          </a:bodyPr>
          <a:lstStyle/>
          <a:p>
            <a:pPr marL="342900" indent="-342900" algn="just">
              <a:lnSpc>
                <a:spcPct val="150000"/>
              </a:lnSpc>
              <a:buClr>
                <a:schemeClr val="dk1"/>
              </a:buClr>
              <a:buSzPct val="100000"/>
              <a:buFont typeface="Arial" panose="020B0604020202020204" pitchFamily="34" charset="0"/>
              <a:buChar char="•"/>
            </a:pPr>
            <a:r>
              <a:rPr lang="en-US" sz="2400">
                <a:solidFill>
                  <a:schemeClr val="dk1"/>
                </a:solidFill>
                <a:latin typeface="UTM Avo" panose="02040603050506020204" pitchFamily="18" charset="0"/>
              </a:rPr>
              <a:t>Chia </a:t>
            </a:r>
            <a:r>
              <a:rPr lang="en-US" sz="2400" dirty="0" err="1">
                <a:solidFill>
                  <a:schemeClr val="dk1"/>
                </a:solidFill>
                <a:latin typeface="UTM Avo" panose="02040603050506020204" pitchFamily="18" charset="0"/>
              </a:rPr>
              <a:t>sẻ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kết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quả</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thực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hiện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truyền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vì</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một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tương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lai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xanh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những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việc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những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việc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chưa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làm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theo</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kế</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hoạch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và</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lí</a:t>
            </a:r>
            <a:r>
              <a:rPr lang="en-US" sz="2400" dirty="0">
                <a:solidFill>
                  <a:schemeClr val="dk1"/>
                </a:solidFill>
                <a:latin typeface="UTM Avo" panose="02040603050506020204" pitchFamily="18" charset="0"/>
              </a:rPr>
              <a:t> do. </a:t>
            </a:r>
            <a:endParaRPr sz="2400" dirty="0">
              <a:solidFill>
                <a:schemeClr val="dk1"/>
              </a:solidFill>
              <a:latin typeface="UTM Avo" panose="02040603050506020204" pitchFamily="18" charset="0"/>
            </a:endParaRPr>
          </a:p>
          <a:p>
            <a:pPr marL="457200" indent="-457200" algn="just">
              <a:lnSpc>
                <a:spcPct val="150000"/>
              </a:lnSpc>
              <a:buClr>
                <a:schemeClr val="dk1"/>
              </a:buClr>
              <a:buSzPct val="100000"/>
              <a:buFont typeface="Arial" panose="020B0604020202020204" pitchFamily="34" charset="0"/>
              <a:buChar char="•"/>
            </a:pPr>
            <a:r>
              <a:rPr lang="en-US" sz="2400" dirty="0">
                <a:solidFill>
                  <a:schemeClr val="dk1"/>
                </a:solidFill>
                <a:latin typeface="UTM Avo" panose="02040603050506020204" pitchFamily="18" charset="0"/>
              </a:rPr>
              <a:t>Chia </a:t>
            </a:r>
            <a:r>
              <a:rPr lang="en-US" sz="2400" dirty="0" err="1">
                <a:solidFill>
                  <a:schemeClr val="dk1"/>
                </a:solidFill>
                <a:latin typeface="UTM Avo" panose="02040603050506020204" pitchFamily="18" charset="0"/>
              </a:rPr>
              <a:t>sẻ</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kỉ</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niệm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đáng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nhớ</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tham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truyền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thông</a:t>
            </a:r>
            <a:r>
              <a:rPr lang="en-US" sz="2400" dirty="0">
                <a:solidFill>
                  <a:schemeClr val="dk1"/>
                </a:solidFill>
                <a:latin typeface="UTM Avo" panose="02040603050506020204" pitchFamily="18" charset="0"/>
              </a:rPr>
              <a:t>. </a:t>
            </a:r>
            <a:endParaRPr sz="2400" dirty="0">
              <a:solidFill>
                <a:schemeClr val="dk1"/>
              </a:solidFill>
              <a:latin typeface="UTM Avo" panose="02040603050506020204" pitchFamily="18" charset="0"/>
            </a:endParaRPr>
          </a:p>
          <a:p>
            <a:pPr marL="457200" indent="-457200" algn="just">
              <a:lnSpc>
                <a:spcPct val="150000"/>
              </a:lnSpc>
              <a:buClr>
                <a:schemeClr val="dk1"/>
              </a:buClr>
              <a:buSzPct val="100000"/>
              <a:buFont typeface="Arial" panose="020B0604020202020204" pitchFamily="34" charset="0"/>
              <a:buChar char="•"/>
            </a:pPr>
            <a:r>
              <a:rPr lang="en-US" sz="2400" dirty="0" err="1">
                <a:solidFill>
                  <a:schemeClr val="dk1"/>
                </a:solidFill>
                <a:latin typeface="UTM Avo" panose="02040603050506020204" pitchFamily="18" charset="0"/>
              </a:rPr>
              <a:t>Nêu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cảm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nhận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được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tham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này</a:t>
            </a:r>
            <a:r>
              <a:rPr lang="en-US" sz="2400" dirty="0">
                <a:solidFill>
                  <a:schemeClr val="dk1"/>
                </a:solidFill>
                <a:latin typeface="UTM Avo" panose="02040603050506020204" pitchFamily="18" charset="0"/>
              </a:rPr>
              <a:t>. </a:t>
            </a:r>
            <a:endParaRPr sz="2400" dirty="0">
              <a:solidFill>
                <a:schemeClr val="dk1"/>
              </a:solidFill>
              <a:latin typeface="UTM Avo" panose="02040603050506020204" pitchFamily="18" charset="0"/>
            </a:endParaRPr>
          </a:p>
          <a:p>
            <a:pPr marL="457200" indent="-457200" algn="just">
              <a:lnSpc>
                <a:spcPct val="150000"/>
              </a:lnSpc>
              <a:buClr>
                <a:schemeClr val="dk1"/>
              </a:buClr>
              <a:buSzPct val="100000"/>
              <a:buFont typeface="Arial" panose="020B0604020202020204" pitchFamily="34" charset="0"/>
              <a:buChar char="•"/>
            </a:pPr>
            <a:r>
              <a:rPr lang="en-US" sz="2400" dirty="0" err="1">
                <a:solidFill>
                  <a:schemeClr val="dk1"/>
                </a:solidFill>
                <a:latin typeface="UTM Avo" panose="02040603050506020204" pitchFamily="18" charset="0"/>
              </a:rPr>
              <a:t>Những</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điều</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sẽ</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rút</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kinh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nghiệm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khi</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tham</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các</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chiến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dịch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sau</a:t>
            </a:r>
            <a:r>
              <a:rPr lang="en-US" sz="2400" dirty="0">
                <a:solidFill>
                  <a:schemeClr val="dk1"/>
                </a:solidFill>
                <a:latin typeface="UTM Avo" panose="02040603050506020204" pitchFamily="18" charset="0"/>
              </a:rPr>
              <a:t>. </a:t>
            </a:r>
            <a:endParaRPr sz="2400" dirty="0">
              <a:solidFill>
                <a:schemeClr val="dk1"/>
              </a:solidFill>
              <a:latin typeface="UTM Avo" panose="02040603050506020204" pitchFamily="18" charset="0"/>
            </a:endParaRPr>
          </a:p>
        </p:txBody>
      </p:sp>
      <p:pic>
        <p:nvPicPr>
          <p:cNvPr id="3" name="Google Shape;113;p2">
            <a:extLst>
              <a:ext uri="{FF2B5EF4-FFF2-40B4-BE49-F238E27FC236}">
                <a16:creationId xmlns:a16="http://schemas.microsoft.com/office/drawing/2014/main" id="{BDF50FE3-2DC9-E725-7384-0E9832BF40C0}"/>
              </a:ext>
            </a:extLst>
          </p:cNvPr>
          <p:cNvPicPr preferRelativeResize="0"/>
          <p:nvPr/>
        </p:nvPicPr>
        <p:blipFill rotWithShape="1">
          <a:blip r:embed="rId4">
            <a:alphaModFix/>
          </a:blip>
          <a:srcRect b="3675"/>
          <a:stretch/>
        </p:blipFill>
        <p:spPr>
          <a:xfrm>
            <a:off x="-6289" y="4938586"/>
            <a:ext cx="1144866" cy="1919414"/>
          </a:xfrm>
          <a:prstGeom prst="rect">
            <a:avLst/>
          </a:prstGeom>
          <a:noFill/>
          <a:ln>
            <a:noFill/>
          </a:ln>
        </p:spPr>
      </p:pic>
      <p:pic>
        <p:nvPicPr>
          <p:cNvPr id="6" name="Google Shape;227;p10">
            <a:extLst>
              <a:ext uri="{FF2B5EF4-FFF2-40B4-BE49-F238E27FC236}">
                <a16:creationId xmlns:a16="http://schemas.microsoft.com/office/drawing/2014/main" id="{89DFF73D-1905-6136-B81A-4B3E47CFABB9}"/>
              </a:ext>
            </a:extLst>
          </p:cNvPr>
          <p:cNvPicPr preferRelativeResize="0"/>
          <p:nvPr/>
        </p:nvPicPr>
        <p:blipFill rotWithShape="1">
          <a:blip r:embed="rId5">
            <a:alphaModFix/>
          </a:blip>
          <a:srcRect/>
          <a:stretch/>
        </p:blipFill>
        <p:spPr>
          <a:xfrm>
            <a:off x="11244092" y="3407229"/>
            <a:ext cx="2048215" cy="2032853"/>
          </a:xfrm>
          <a:prstGeom prst="rect">
            <a:avLst/>
          </a:prstGeom>
          <a:noFill/>
          <a:ln>
            <a:noFill/>
          </a:ln>
        </p:spPr>
      </p:pic>
    </p:spTree>
    <p:extLst>
      <p:ext uri="{BB962C8B-B14F-4D97-AF65-F5344CB8AC3E}">
        <p14:creationId xmlns:p14="http://schemas.microsoft.com/office/powerpoint/2010/main" val="3025446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fade">
                                      <p:cBhvr>
                                        <p:cTn id="18" dur="500"/>
                                        <p:tgtEl>
                                          <p:spTgt spid="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animEffect transition="in" filter="fade">
                                      <p:cBhvr>
                                        <p:cTn id="23" dur="500"/>
                                        <p:tgtEl>
                                          <p:spTgt spid="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5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animEffect transition="in" filter="fade">
                                      <p:cBhvr>
                                        <p:cTn id="3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A8DDEEAF-A5C8-4772-079F-2E464514902A}"/>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0"/>
        <p:cNvGrpSpPr/>
        <p:nvPr/>
      </p:nvGrpSpPr>
      <p:grpSpPr>
        <a:xfrm>
          <a:off x="0" y="0"/>
          <a:ext cx="0" cy="0"/>
          <a:chOff x="0" y="0"/>
          <a:chExt cx="0" cy="0"/>
        </a:xfrm>
      </p:grpSpPr>
      <p:pic>
        <p:nvPicPr>
          <p:cNvPr id="3" name="Google Shape;432;p24">
            <a:extLst>
              <a:ext uri="{FF2B5EF4-FFF2-40B4-BE49-F238E27FC236}">
                <a16:creationId xmlns:a16="http://schemas.microsoft.com/office/drawing/2014/main" id="{E3D73760-4E10-4E0F-A938-2B4CB41EEB48}"/>
              </a:ext>
            </a:extLst>
          </p:cNvPr>
          <p:cNvPicPr preferRelativeResize="0"/>
          <p:nvPr/>
        </p:nvPicPr>
        <p:blipFill rotWithShape="1">
          <a:blip r:embed="rId4">
            <a:alphaModFix/>
          </a:blip>
          <a:srcRect b="4034"/>
          <a:stretch/>
        </p:blipFill>
        <p:spPr>
          <a:xfrm rot="1093797">
            <a:off x="-1590216" y="5515221"/>
            <a:ext cx="6312230" cy="1585961"/>
          </a:xfrm>
          <a:prstGeom prst="rect">
            <a:avLst/>
          </a:prstGeom>
          <a:noFill/>
          <a:ln>
            <a:noFill/>
          </a:ln>
        </p:spPr>
      </p:pic>
      <p:pic>
        <p:nvPicPr>
          <p:cNvPr id="4" name="Google Shape;433;p24">
            <a:extLst>
              <a:ext uri="{FF2B5EF4-FFF2-40B4-BE49-F238E27FC236}">
                <a16:creationId xmlns:a16="http://schemas.microsoft.com/office/drawing/2014/main" id="{AD1D9410-CE89-23BB-F35B-641BE95A292F}"/>
              </a:ext>
            </a:extLst>
          </p:cNvPr>
          <p:cNvPicPr preferRelativeResize="0"/>
          <p:nvPr/>
        </p:nvPicPr>
        <p:blipFill rotWithShape="1">
          <a:blip r:embed="rId5">
            <a:alphaModFix/>
          </a:blip>
          <a:srcRect/>
          <a:stretch/>
        </p:blipFill>
        <p:spPr>
          <a:xfrm>
            <a:off x="8576837" y="1026946"/>
            <a:ext cx="3372115" cy="1968089"/>
          </a:xfrm>
          <a:prstGeom prst="rect">
            <a:avLst/>
          </a:prstGeom>
          <a:noFill/>
          <a:ln>
            <a:noFill/>
          </a:ln>
        </p:spPr>
      </p:pic>
      <p:pic>
        <p:nvPicPr>
          <p:cNvPr id="5" name="Google Shape;434;p24">
            <a:extLst>
              <a:ext uri="{FF2B5EF4-FFF2-40B4-BE49-F238E27FC236}">
                <a16:creationId xmlns:a16="http://schemas.microsoft.com/office/drawing/2014/main" id="{C18073F1-E67B-627A-47BC-ACD03D749FD1}"/>
              </a:ext>
            </a:extLst>
          </p:cNvPr>
          <p:cNvPicPr preferRelativeResize="0"/>
          <p:nvPr/>
        </p:nvPicPr>
        <p:blipFill rotWithShape="1">
          <a:blip r:embed="rId6">
            <a:alphaModFix/>
          </a:blip>
          <a:srcRect/>
          <a:stretch/>
        </p:blipFill>
        <p:spPr>
          <a:xfrm rot="-647501">
            <a:off x="818138" y="1715575"/>
            <a:ext cx="1577292" cy="1222401"/>
          </a:xfrm>
          <a:prstGeom prst="rect">
            <a:avLst/>
          </a:prstGeom>
          <a:noFill/>
          <a:ln>
            <a:noFill/>
          </a:ln>
        </p:spPr>
      </p:pic>
      <p:pic>
        <p:nvPicPr>
          <p:cNvPr id="6" name="Google Shape;435;p24">
            <a:extLst>
              <a:ext uri="{FF2B5EF4-FFF2-40B4-BE49-F238E27FC236}">
                <a16:creationId xmlns:a16="http://schemas.microsoft.com/office/drawing/2014/main" id="{36125376-31A2-ECA8-0B13-60A7242ADAD2}"/>
              </a:ext>
            </a:extLst>
          </p:cNvPr>
          <p:cNvPicPr preferRelativeResize="0"/>
          <p:nvPr/>
        </p:nvPicPr>
        <p:blipFill rotWithShape="1">
          <a:blip r:embed="rId7">
            <a:alphaModFix/>
          </a:blip>
          <a:srcRect/>
          <a:stretch/>
        </p:blipFill>
        <p:spPr>
          <a:xfrm>
            <a:off x="1207784" y="5313868"/>
            <a:ext cx="940504" cy="933450"/>
          </a:xfrm>
          <a:prstGeom prst="rect">
            <a:avLst/>
          </a:prstGeom>
          <a:noFill/>
          <a:ln>
            <a:noFill/>
          </a:ln>
        </p:spPr>
      </p:pic>
      <p:pic>
        <p:nvPicPr>
          <p:cNvPr id="8" name="Google Shape;436;p24">
            <a:extLst>
              <a:ext uri="{FF2B5EF4-FFF2-40B4-BE49-F238E27FC236}">
                <a16:creationId xmlns:a16="http://schemas.microsoft.com/office/drawing/2014/main" id="{16EE9994-8B02-8D84-8457-D1DA428A40D3}"/>
              </a:ext>
            </a:extLst>
          </p:cNvPr>
          <p:cNvPicPr preferRelativeResize="0"/>
          <p:nvPr/>
        </p:nvPicPr>
        <p:blipFill rotWithShape="1">
          <a:blip r:embed="rId7">
            <a:alphaModFix/>
          </a:blip>
          <a:srcRect/>
          <a:stretch/>
        </p:blipFill>
        <p:spPr>
          <a:xfrm>
            <a:off x="10156373" y="5060814"/>
            <a:ext cx="2474612" cy="2456052"/>
          </a:xfrm>
          <a:prstGeom prst="rect">
            <a:avLst/>
          </a:prstGeom>
          <a:noFill/>
          <a:ln>
            <a:noFill/>
          </a:ln>
        </p:spPr>
      </p:pic>
      <p:pic>
        <p:nvPicPr>
          <p:cNvPr id="9" name="Google Shape;437;p24">
            <a:extLst>
              <a:ext uri="{FF2B5EF4-FFF2-40B4-BE49-F238E27FC236}">
                <a16:creationId xmlns:a16="http://schemas.microsoft.com/office/drawing/2014/main" id="{15BBFDF5-EF54-9313-D618-6FCA7143B46A}"/>
              </a:ext>
            </a:extLst>
          </p:cNvPr>
          <p:cNvPicPr preferRelativeResize="0"/>
          <p:nvPr/>
        </p:nvPicPr>
        <p:blipFill rotWithShape="1">
          <a:blip r:embed="rId8">
            <a:alphaModFix/>
          </a:blip>
          <a:srcRect/>
          <a:stretch/>
        </p:blipFill>
        <p:spPr>
          <a:xfrm rot="10800000">
            <a:off x="10770878" y="5780594"/>
            <a:ext cx="810246" cy="508245"/>
          </a:xfrm>
          <a:prstGeom prst="rect">
            <a:avLst/>
          </a:prstGeom>
          <a:noFill/>
          <a:ln>
            <a:noFill/>
          </a:ln>
        </p:spPr>
      </p:pic>
      <p:sp>
        <p:nvSpPr>
          <p:cNvPr id="11" name="Google Shape;442;p24">
            <a:extLst>
              <a:ext uri="{FF2B5EF4-FFF2-40B4-BE49-F238E27FC236}">
                <a16:creationId xmlns:a16="http://schemas.microsoft.com/office/drawing/2014/main" id="{9AFCC82B-3F5F-90C5-5E90-0DC83F742634}"/>
              </a:ext>
            </a:extLst>
          </p:cNvPr>
          <p:cNvSpPr/>
          <p:nvPr/>
        </p:nvSpPr>
        <p:spPr>
          <a:xfrm rot="358801">
            <a:off x="1872784" y="2324706"/>
            <a:ext cx="8446430" cy="3553182"/>
          </a:xfrm>
          <a:prstGeom prst="cloud">
            <a:avLst/>
          </a:prstGeom>
          <a:solidFill>
            <a:srgbClr val="EAF1DD"/>
          </a:solidFill>
          <a:ln>
            <a:noFill/>
          </a:ln>
        </p:spPr>
        <p:txBody>
          <a:bodyPr spcFirstLastPara="1" wrap="square" lIns="60950" tIns="30467" rIns="60950" bIns="30467" anchor="ctr" anchorCtr="0">
            <a:noAutofit/>
          </a:bodyPr>
          <a:lstStyle/>
          <a:p>
            <a:pPr algn="ctr"/>
            <a:endParaRPr sz="1200">
              <a:latin typeface="Calibri"/>
              <a:ea typeface="Calibri"/>
              <a:cs typeface="Calibri"/>
              <a:sym typeface="Calibri"/>
            </a:endParaRPr>
          </a:p>
        </p:txBody>
      </p:sp>
      <p:sp>
        <p:nvSpPr>
          <p:cNvPr id="21" name="Google Shape;443;p24">
            <a:extLst>
              <a:ext uri="{FF2B5EF4-FFF2-40B4-BE49-F238E27FC236}">
                <a16:creationId xmlns:a16="http://schemas.microsoft.com/office/drawing/2014/main" id="{42DD8FFC-3AF1-9AED-E6AD-971447EC05F1}"/>
              </a:ext>
            </a:extLst>
          </p:cNvPr>
          <p:cNvSpPr txBox="1"/>
          <p:nvPr/>
        </p:nvSpPr>
        <p:spPr>
          <a:xfrm>
            <a:off x="2495923" y="3175516"/>
            <a:ext cx="7410692" cy="1723522"/>
          </a:xfrm>
          <a:prstGeom prst="rect">
            <a:avLst/>
          </a:prstGeom>
          <a:noFill/>
          <a:ln>
            <a:noFill/>
          </a:ln>
        </p:spPr>
        <p:txBody>
          <a:bodyPr spcFirstLastPara="1" wrap="square" lIns="60950" tIns="30467" rIns="60950" bIns="30467" anchor="t" anchorCtr="0">
            <a:spAutoFit/>
          </a:bodyPr>
          <a:lstStyle/>
          <a:p>
            <a:pPr algn="just">
              <a:lnSpc>
                <a:spcPct val="150000"/>
              </a:lnSpc>
            </a:pPr>
            <a:r>
              <a:rPr lang="en-US" sz="2400" dirty="0" err="1">
                <a:latin typeface="UTM Avo" panose="02040603050506020204" pitchFamily="18" charset="0"/>
              </a:rPr>
              <a:t>Em</a:t>
            </a:r>
            <a:r>
              <a:rPr lang="en-US" sz="2400" dirty="0">
                <a:latin typeface="UTM Avo" panose="02040603050506020204" pitchFamily="18" charset="0"/>
              </a:rPr>
              <a:t> </a:t>
            </a:r>
            <a:r>
              <a:rPr lang="en-US" sz="2400" dirty="0" err="1">
                <a:latin typeface="UTM Avo" panose="02040603050506020204" pitchFamily="18" charset="0"/>
              </a:rPr>
              <a:t>hãy</a:t>
            </a:r>
            <a:r>
              <a:rPr lang="en-US" sz="2400" dirty="0">
                <a:latin typeface="UTM Avo" panose="02040603050506020204" pitchFamily="18" charset="0"/>
              </a:rPr>
              <a:t> chia </a:t>
            </a:r>
            <a:r>
              <a:rPr lang="en-US" sz="2400" dirty="0" err="1">
                <a:latin typeface="UTM Avo" panose="02040603050506020204" pitchFamily="18" charset="0"/>
              </a:rPr>
              <a:t>sẻ</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hiểu</a:t>
            </a:r>
            <a:r>
              <a:rPr lang="en-US" sz="2400" dirty="0">
                <a:latin typeface="UTM Avo" panose="02040603050506020204" pitchFamily="18" charset="0"/>
              </a:rPr>
              <a:t> </a:t>
            </a:r>
            <a:r>
              <a:rPr lang="en-US" sz="2400" dirty="0" err="1">
                <a:latin typeface="UTM Avo" panose="02040603050506020204" pitchFamily="18" charset="0"/>
              </a:rPr>
              <a:t>biết</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hiệu</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nhà</a:t>
            </a:r>
            <a:r>
              <a:rPr lang="en-US" sz="2400" dirty="0">
                <a:latin typeface="UTM Avo" panose="02040603050506020204" pitchFamily="18" charset="0"/>
              </a:rPr>
              <a:t> </a:t>
            </a:r>
            <a:r>
              <a:rPr lang="en-US" sz="2400" dirty="0" err="1">
                <a:latin typeface="UTM Avo" panose="02040603050506020204" pitchFamily="18" charset="0"/>
              </a:rPr>
              <a:t>kính</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đưa</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biện</a:t>
            </a:r>
            <a:r>
              <a:rPr lang="en-US" sz="2400" dirty="0">
                <a:latin typeface="UTM Avo" panose="02040603050506020204" pitchFamily="18" charset="0"/>
              </a:rPr>
              <a:t> </a:t>
            </a:r>
            <a:r>
              <a:rPr lang="en-US" sz="2400" dirty="0" err="1">
                <a:latin typeface="UTM Avo" panose="02040603050506020204" pitchFamily="18" charset="0"/>
              </a:rPr>
              <a:t>pháp</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cải</a:t>
            </a:r>
            <a:r>
              <a:rPr lang="en-US" sz="2400" dirty="0">
                <a:latin typeface="UTM Avo" panose="02040603050506020204" pitchFamily="18" charset="0"/>
              </a:rPr>
              <a:t> </a:t>
            </a:r>
            <a:r>
              <a:rPr lang="en-US" sz="2400" dirty="0" err="1">
                <a:latin typeface="UTM Avo" panose="02040603050506020204" pitchFamily="18" charset="0"/>
              </a:rPr>
              <a:t>thiện</a:t>
            </a:r>
            <a:r>
              <a:rPr lang="en-US" sz="2400" dirty="0">
                <a:latin typeface="UTM Avo" panose="02040603050506020204" pitchFamily="18" charset="0"/>
              </a:rPr>
              <a:t> </a:t>
            </a:r>
            <a:r>
              <a:rPr lang="en-US" sz="2400" dirty="0" err="1">
                <a:latin typeface="UTM Avo" panose="02040603050506020204" pitchFamily="18" charset="0"/>
              </a:rPr>
              <a:t>vấn</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ô </a:t>
            </a:r>
            <a:r>
              <a:rPr lang="en-US" sz="2400" dirty="0" err="1">
                <a:latin typeface="UTM Avo" panose="02040603050506020204" pitchFamily="18" charset="0"/>
              </a:rPr>
              <a:t>nhiễm</a:t>
            </a:r>
            <a:r>
              <a:rPr lang="en-US" sz="2400" dirty="0">
                <a:latin typeface="UTM Avo" panose="02040603050506020204" pitchFamily="18" charset="0"/>
              </a:rPr>
              <a:t> </a:t>
            </a:r>
            <a:r>
              <a:rPr lang="en-US" sz="2400" dirty="0" err="1">
                <a:latin typeface="UTM Avo" panose="02040603050506020204" pitchFamily="18" charset="0"/>
              </a:rPr>
              <a:t>môi</a:t>
            </a:r>
            <a:r>
              <a:rPr lang="en-US" sz="2400" dirty="0">
                <a:latin typeface="UTM Avo" panose="02040603050506020204" pitchFamily="18" charset="0"/>
              </a:rPr>
              <a:t> </a:t>
            </a:r>
            <a:r>
              <a:rPr lang="en-US" sz="2400" dirty="0" err="1">
                <a:latin typeface="UTM Avo" panose="02040603050506020204" pitchFamily="18" charset="0"/>
              </a:rPr>
              <a:t>trường</a:t>
            </a:r>
            <a:r>
              <a:rPr lang="en-US" sz="2400" dirty="0">
                <a:latin typeface="UTM Avo" panose="02040603050506020204" pitchFamily="18" charset="0"/>
              </a:rPr>
              <a:t>.</a:t>
            </a:r>
            <a:endParaRPr sz="2400" dirty="0">
              <a:latin typeface="UTM Avo" panose="02040603050506020204" pitchFamily="18" charset="0"/>
            </a:endParaRPr>
          </a:p>
        </p:txBody>
      </p:sp>
      <p:pic>
        <p:nvPicPr>
          <p:cNvPr id="10" name="Google Shape;438;p24">
            <a:extLst>
              <a:ext uri="{FF2B5EF4-FFF2-40B4-BE49-F238E27FC236}">
                <a16:creationId xmlns:a16="http://schemas.microsoft.com/office/drawing/2014/main" id="{7378E780-5983-48D6-B530-560F35CA5AF1}"/>
              </a:ext>
            </a:extLst>
          </p:cNvPr>
          <p:cNvPicPr preferRelativeResize="0"/>
          <p:nvPr/>
        </p:nvPicPr>
        <p:blipFill rotWithShape="1">
          <a:blip r:embed="rId9">
            <a:alphaModFix/>
          </a:blip>
          <a:srcRect l="41576" b="31090"/>
          <a:stretch/>
        </p:blipFill>
        <p:spPr>
          <a:xfrm rot="-1653120">
            <a:off x="2918532" y="2295360"/>
            <a:ext cx="729617" cy="7541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pic>
        <p:nvPicPr>
          <p:cNvPr id="2" name="Google Shape;196;p8">
            <a:hlinkClick r:id="rId4"/>
            <a:extLst>
              <a:ext uri="{FF2B5EF4-FFF2-40B4-BE49-F238E27FC236}">
                <a16:creationId xmlns:a16="http://schemas.microsoft.com/office/drawing/2014/main" id="{1A5AE9AE-02EE-F4BB-EB85-EE67403543BD}"/>
              </a:ext>
            </a:extLst>
          </p:cNvPr>
          <p:cNvPicPr preferRelativeResize="0"/>
          <p:nvPr/>
        </p:nvPicPr>
        <p:blipFill rotWithShape="1">
          <a:blip r:embed="rId5">
            <a:alphaModFix/>
          </a:blip>
          <a:srcRect/>
          <a:stretch/>
        </p:blipFill>
        <p:spPr>
          <a:xfrm>
            <a:off x="4501083" y="2941711"/>
            <a:ext cx="3189834" cy="17647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8"/>
        <p:cNvGrpSpPr/>
        <p:nvPr/>
      </p:nvGrpSpPr>
      <p:grpSpPr>
        <a:xfrm>
          <a:off x="0" y="0"/>
          <a:ext cx="0" cy="0"/>
          <a:chOff x="0" y="0"/>
          <a:chExt cx="0" cy="0"/>
        </a:xfrm>
      </p:grpSpPr>
      <p:sp>
        <p:nvSpPr>
          <p:cNvPr id="12" name="Google Shape;443;p24">
            <a:extLst>
              <a:ext uri="{FF2B5EF4-FFF2-40B4-BE49-F238E27FC236}">
                <a16:creationId xmlns:a16="http://schemas.microsoft.com/office/drawing/2014/main" id="{178F4D9A-C125-7453-1AE1-F6C03D365C47}"/>
              </a:ext>
            </a:extLst>
          </p:cNvPr>
          <p:cNvSpPr txBox="1"/>
          <p:nvPr/>
        </p:nvSpPr>
        <p:spPr>
          <a:xfrm>
            <a:off x="1473262" y="2485207"/>
            <a:ext cx="10224813" cy="3132743"/>
          </a:xfrm>
          <a:prstGeom prst="roundRect">
            <a:avLst/>
          </a:prstGeom>
          <a:solidFill>
            <a:schemeClr val="accent6">
              <a:lumMod val="20000"/>
              <a:lumOff val="80000"/>
            </a:schemeClr>
          </a:solidFill>
          <a:ln>
            <a:noFill/>
          </a:ln>
        </p:spPr>
        <p:txBody>
          <a:bodyPr spcFirstLastPara="1" wrap="square" lIns="60950" tIns="30467" rIns="60950" bIns="30467" anchor="t" anchorCtr="0">
            <a:spAutoFit/>
          </a:bodyPr>
          <a:lstStyle/>
          <a:p>
            <a:pPr algn="just">
              <a:lnSpc>
                <a:spcPct val="150000"/>
              </a:lnSpc>
            </a:pPr>
            <a:r>
              <a:rPr lang="vi-VN" sz="2400" dirty="0">
                <a:latin typeface="UTM Avo" panose="02040603050506020204" pitchFamily="18" charset="0"/>
              </a:rPr>
              <a:t>• Hiệu ứng nhà kính gây ra nhiều ảnh hưởng tiêu cực đến tự nhiên và sự sống của con người trên Trái Đất.</a:t>
            </a:r>
          </a:p>
          <a:p>
            <a:pPr algn="just">
              <a:lnSpc>
                <a:spcPct val="150000"/>
              </a:lnSpc>
            </a:pPr>
            <a:r>
              <a:rPr lang="vi-VN" sz="2400" dirty="0">
                <a:latin typeface="UTM Avo" panose="02040603050506020204" pitchFamily="18" charset="0"/>
              </a:rPr>
              <a:t>• Mỗi chúng ta cần có những hành động thiết thực, tích cực để góp phần giảm</a:t>
            </a:r>
            <a:r>
              <a:rPr lang="en-US" sz="2400" dirty="0">
                <a:latin typeface="UTM Avo" panose="02040603050506020204" pitchFamily="18" charset="0"/>
              </a:rPr>
              <a:t> </a:t>
            </a:r>
            <a:r>
              <a:rPr lang="vi-VN" sz="2400" dirty="0">
                <a:latin typeface="UTM Avo" panose="02040603050506020204" pitchFamily="18" charset="0"/>
              </a:rPr>
              <a:t>thiểu tác động của hiệu ứng nhà kính, bảo vệ môi trường.</a:t>
            </a:r>
          </a:p>
        </p:txBody>
      </p:sp>
      <p:pic>
        <p:nvPicPr>
          <p:cNvPr id="2" name="Google Shape;432;p24">
            <a:extLst>
              <a:ext uri="{FF2B5EF4-FFF2-40B4-BE49-F238E27FC236}">
                <a16:creationId xmlns:a16="http://schemas.microsoft.com/office/drawing/2014/main" id="{654DB11B-4EEB-0245-9105-6F497B8E8623}"/>
              </a:ext>
            </a:extLst>
          </p:cNvPr>
          <p:cNvPicPr preferRelativeResize="0"/>
          <p:nvPr/>
        </p:nvPicPr>
        <p:blipFill rotWithShape="1">
          <a:blip r:embed="rId4">
            <a:alphaModFix/>
          </a:blip>
          <a:srcRect b="4034"/>
          <a:stretch/>
        </p:blipFill>
        <p:spPr>
          <a:xfrm rot="1093797">
            <a:off x="-1590216" y="5515221"/>
            <a:ext cx="6312230" cy="1585961"/>
          </a:xfrm>
          <a:prstGeom prst="rect">
            <a:avLst/>
          </a:prstGeom>
          <a:noFill/>
          <a:ln>
            <a:noFill/>
          </a:ln>
        </p:spPr>
      </p:pic>
      <p:pic>
        <p:nvPicPr>
          <p:cNvPr id="3" name="Google Shape;433;p24">
            <a:extLst>
              <a:ext uri="{FF2B5EF4-FFF2-40B4-BE49-F238E27FC236}">
                <a16:creationId xmlns:a16="http://schemas.microsoft.com/office/drawing/2014/main" id="{A77C3879-B74B-0C1F-6D27-F21F7F1D5217}"/>
              </a:ext>
            </a:extLst>
          </p:cNvPr>
          <p:cNvPicPr preferRelativeResize="0"/>
          <p:nvPr/>
        </p:nvPicPr>
        <p:blipFill rotWithShape="1">
          <a:blip r:embed="rId5">
            <a:alphaModFix/>
          </a:blip>
          <a:srcRect/>
          <a:stretch/>
        </p:blipFill>
        <p:spPr>
          <a:xfrm>
            <a:off x="8874655" y="1366597"/>
            <a:ext cx="2109561" cy="1231217"/>
          </a:xfrm>
          <a:prstGeom prst="rect">
            <a:avLst/>
          </a:prstGeom>
          <a:noFill/>
          <a:ln>
            <a:noFill/>
          </a:ln>
        </p:spPr>
      </p:pic>
      <p:pic>
        <p:nvPicPr>
          <p:cNvPr id="4" name="Google Shape;434;p24">
            <a:extLst>
              <a:ext uri="{FF2B5EF4-FFF2-40B4-BE49-F238E27FC236}">
                <a16:creationId xmlns:a16="http://schemas.microsoft.com/office/drawing/2014/main" id="{FD40BF22-610C-8656-8CC7-C87CA8E33C62}"/>
              </a:ext>
            </a:extLst>
          </p:cNvPr>
          <p:cNvPicPr preferRelativeResize="0"/>
          <p:nvPr/>
        </p:nvPicPr>
        <p:blipFill rotWithShape="1">
          <a:blip r:embed="rId6">
            <a:alphaModFix/>
          </a:blip>
          <a:srcRect/>
          <a:stretch/>
        </p:blipFill>
        <p:spPr>
          <a:xfrm rot="-647501">
            <a:off x="574608" y="1715123"/>
            <a:ext cx="1266351" cy="981422"/>
          </a:xfrm>
          <a:prstGeom prst="rect">
            <a:avLst/>
          </a:prstGeom>
          <a:noFill/>
          <a:ln>
            <a:noFill/>
          </a:ln>
        </p:spPr>
      </p:pic>
      <p:pic>
        <p:nvPicPr>
          <p:cNvPr id="5" name="Google Shape;435;p24">
            <a:extLst>
              <a:ext uri="{FF2B5EF4-FFF2-40B4-BE49-F238E27FC236}">
                <a16:creationId xmlns:a16="http://schemas.microsoft.com/office/drawing/2014/main" id="{2B822E60-7F4C-84D4-816C-6CB3B0779A19}"/>
              </a:ext>
            </a:extLst>
          </p:cNvPr>
          <p:cNvPicPr preferRelativeResize="0"/>
          <p:nvPr/>
        </p:nvPicPr>
        <p:blipFill rotWithShape="1">
          <a:blip r:embed="rId7">
            <a:alphaModFix/>
          </a:blip>
          <a:srcRect/>
          <a:stretch/>
        </p:blipFill>
        <p:spPr>
          <a:xfrm>
            <a:off x="1207784" y="5313868"/>
            <a:ext cx="940504" cy="933450"/>
          </a:xfrm>
          <a:prstGeom prst="rect">
            <a:avLst/>
          </a:prstGeom>
          <a:noFill/>
          <a:ln>
            <a:noFill/>
          </a:ln>
        </p:spPr>
      </p:pic>
      <p:pic>
        <p:nvPicPr>
          <p:cNvPr id="6" name="Google Shape;436;p24">
            <a:extLst>
              <a:ext uri="{FF2B5EF4-FFF2-40B4-BE49-F238E27FC236}">
                <a16:creationId xmlns:a16="http://schemas.microsoft.com/office/drawing/2014/main" id="{AFC3DCAB-72BE-FEEA-F999-3769BBEA23A0}"/>
              </a:ext>
            </a:extLst>
          </p:cNvPr>
          <p:cNvPicPr preferRelativeResize="0"/>
          <p:nvPr/>
        </p:nvPicPr>
        <p:blipFill rotWithShape="1">
          <a:blip r:embed="rId7">
            <a:alphaModFix/>
          </a:blip>
          <a:srcRect/>
          <a:stretch/>
        </p:blipFill>
        <p:spPr>
          <a:xfrm>
            <a:off x="10156373" y="5060814"/>
            <a:ext cx="2474612" cy="2456052"/>
          </a:xfrm>
          <a:prstGeom prst="rect">
            <a:avLst/>
          </a:prstGeom>
          <a:noFill/>
          <a:ln>
            <a:noFill/>
          </a:ln>
        </p:spPr>
      </p:pic>
      <p:pic>
        <p:nvPicPr>
          <p:cNvPr id="7" name="Google Shape;437;p24">
            <a:extLst>
              <a:ext uri="{FF2B5EF4-FFF2-40B4-BE49-F238E27FC236}">
                <a16:creationId xmlns:a16="http://schemas.microsoft.com/office/drawing/2014/main" id="{D92057CD-8863-A169-1C59-4231425773DA}"/>
              </a:ext>
            </a:extLst>
          </p:cNvPr>
          <p:cNvPicPr preferRelativeResize="0"/>
          <p:nvPr/>
        </p:nvPicPr>
        <p:blipFill rotWithShape="1">
          <a:blip r:embed="rId8">
            <a:alphaModFix/>
          </a:blip>
          <a:srcRect/>
          <a:stretch/>
        </p:blipFill>
        <p:spPr>
          <a:xfrm rot="10800000">
            <a:off x="10770878" y="5780594"/>
            <a:ext cx="810246" cy="508245"/>
          </a:xfrm>
          <a:prstGeom prst="rect">
            <a:avLst/>
          </a:prstGeom>
          <a:noFill/>
          <a:ln>
            <a:noFill/>
          </a:ln>
        </p:spPr>
      </p:pic>
      <p:pic>
        <p:nvPicPr>
          <p:cNvPr id="14" name="Google Shape;438;p24">
            <a:extLst>
              <a:ext uri="{FF2B5EF4-FFF2-40B4-BE49-F238E27FC236}">
                <a16:creationId xmlns:a16="http://schemas.microsoft.com/office/drawing/2014/main" id="{61C45585-37E6-05F7-A27A-BE83DAB056E2}"/>
              </a:ext>
            </a:extLst>
          </p:cNvPr>
          <p:cNvPicPr preferRelativeResize="0"/>
          <p:nvPr/>
        </p:nvPicPr>
        <p:blipFill rotWithShape="1">
          <a:blip r:embed="rId9">
            <a:alphaModFix/>
          </a:blip>
          <a:srcRect l="41576" b="31090"/>
          <a:stretch/>
        </p:blipFill>
        <p:spPr>
          <a:xfrm rot="-1653120">
            <a:off x="842974" y="3058164"/>
            <a:ext cx="729617" cy="7541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96DAC541-7B7A-43D3-8B79-37D633B846F1}">
                <asvg:svgBlip xmlns:asvg="http://schemas.microsoft.com/office/drawing/2016/SVG/main" r:embed="rId4"/>
              </a:ext>
            </a:extLst>
          </a:blip>
          <a:srcRect/>
          <a:stretch>
            <a:fillRect/>
          </a:stretch>
        </a:blip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537C310-B83D-3AF9-AFD9-D5426C2CE47C}"/>
              </a:ext>
            </a:extLst>
          </p:cNvPr>
          <p:cNvSpPr/>
          <p:nvPr/>
        </p:nvSpPr>
        <p:spPr>
          <a:xfrm>
            <a:off x="3708397" y="1520667"/>
            <a:ext cx="4775200" cy="739525"/>
          </a:xfrm>
          <a:prstGeom prst="roundRect">
            <a:avLst>
              <a:gd name="adj" fmla="val 50000"/>
            </a:avLst>
          </a:prstGeom>
          <a:solidFill>
            <a:schemeClr val="accent2"/>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HƯỚNG DẪN VỀ NHÀ</a:t>
            </a:r>
          </a:p>
        </p:txBody>
      </p:sp>
      <p:cxnSp>
        <p:nvCxnSpPr>
          <p:cNvPr id="2" name="Google Shape;466;p26">
            <a:extLst>
              <a:ext uri="{FF2B5EF4-FFF2-40B4-BE49-F238E27FC236}">
                <a16:creationId xmlns:a16="http://schemas.microsoft.com/office/drawing/2014/main" id="{DEF0B667-B31C-F452-348B-B69FDE8C708C}"/>
              </a:ext>
            </a:extLst>
          </p:cNvPr>
          <p:cNvCxnSpPr/>
          <p:nvPr/>
        </p:nvCxnSpPr>
        <p:spPr>
          <a:xfrm rot="-5400000">
            <a:off x="3503084" y="4240954"/>
            <a:ext cx="3607223" cy="423"/>
          </a:xfrm>
          <a:prstGeom prst="straightConnector1">
            <a:avLst/>
          </a:prstGeom>
          <a:noFill/>
          <a:ln w="19050" cap="flat" cmpd="sng">
            <a:solidFill>
              <a:srgbClr val="FFFFFF"/>
            </a:solidFill>
            <a:prstDash val="solid"/>
            <a:round/>
            <a:headEnd type="none" w="sm" len="sm"/>
            <a:tailEnd type="none" w="sm" len="sm"/>
          </a:ln>
        </p:spPr>
      </p:cxnSp>
      <p:cxnSp>
        <p:nvCxnSpPr>
          <p:cNvPr id="4" name="Google Shape;467;p26">
            <a:extLst>
              <a:ext uri="{FF2B5EF4-FFF2-40B4-BE49-F238E27FC236}">
                <a16:creationId xmlns:a16="http://schemas.microsoft.com/office/drawing/2014/main" id="{7BC7A0F6-7354-48CC-EBAD-08DC98748EC0}"/>
              </a:ext>
            </a:extLst>
          </p:cNvPr>
          <p:cNvCxnSpPr/>
          <p:nvPr/>
        </p:nvCxnSpPr>
        <p:spPr>
          <a:xfrm rot="-5400000">
            <a:off x="8636424" y="4257464"/>
            <a:ext cx="3607223" cy="423"/>
          </a:xfrm>
          <a:prstGeom prst="straightConnector1">
            <a:avLst/>
          </a:prstGeom>
          <a:noFill/>
          <a:ln w="19050" cap="flat" cmpd="sng">
            <a:solidFill>
              <a:srgbClr val="FFFFFF"/>
            </a:solidFill>
            <a:prstDash val="solid"/>
            <a:round/>
            <a:headEnd type="none" w="sm" len="sm"/>
            <a:tailEnd type="none" w="sm" len="sm"/>
          </a:ln>
        </p:spPr>
      </p:cxnSp>
      <p:pic>
        <p:nvPicPr>
          <p:cNvPr id="5" name="Google Shape;468;p26">
            <a:extLst>
              <a:ext uri="{FF2B5EF4-FFF2-40B4-BE49-F238E27FC236}">
                <a16:creationId xmlns:a16="http://schemas.microsoft.com/office/drawing/2014/main" id="{80928201-D54B-E250-B11B-D78F22CCD928}"/>
              </a:ext>
            </a:extLst>
          </p:cNvPr>
          <p:cNvPicPr preferRelativeResize="0"/>
          <p:nvPr/>
        </p:nvPicPr>
        <p:blipFill rotWithShape="1">
          <a:blip r:embed="rId5">
            <a:alphaModFix/>
          </a:blip>
          <a:srcRect/>
          <a:stretch/>
        </p:blipFill>
        <p:spPr>
          <a:xfrm>
            <a:off x="10217438" y="1259795"/>
            <a:ext cx="668923" cy="615409"/>
          </a:xfrm>
          <a:prstGeom prst="rect">
            <a:avLst/>
          </a:prstGeom>
          <a:noFill/>
          <a:ln>
            <a:noFill/>
          </a:ln>
        </p:spPr>
      </p:pic>
      <p:pic>
        <p:nvPicPr>
          <p:cNvPr id="6" name="Google Shape;469;p26">
            <a:extLst>
              <a:ext uri="{FF2B5EF4-FFF2-40B4-BE49-F238E27FC236}">
                <a16:creationId xmlns:a16="http://schemas.microsoft.com/office/drawing/2014/main" id="{36E907D6-9493-1D68-C69A-E36F002FB7C3}"/>
              </a:ext>
            </a:extLst>
          </p:cNvPr>
          <p:cNvPicPr preferRelativeResize="0"/>
          <p:nvPr/>
        </p:nvPicPr>
        <p:blipFill rotWithShape="1">
          <a:blip r:embed="rId5">
            <a:alphaModFix/>
          </a:blip>
          <a:srcRect/>
          <a:stretch/>
        </p:blipFill>
        <p:spPr>
          <a:xfrm>
            <a:off x="1779272" y="1259795"/>
            <a:ext cx="668923" cy="615409"/>
          </a:xfrm>
          <a:prstGeom prst="rect">
            <a:avLst/>
          </a:prstGeom>
          <a:noFill/>
          <a:ln>
            <a:noFill/>
          </a:ln>
        </p:spPr>
      </p:pic>
      <p:pic>
        <p:nvPicPr>
          <p:cNvPr id="9" name="Google Shape;470;p26">
            <a:extLst>
              <a:ext uri="{FF2B5EF4-FFF2-40B4-BE49-F238E27FC236}">
                <a16:creationId xmlns:a16="http://schemas.microsoft.com/office/drawing/2014/main" id="{E05C57FE-3E9E-7479-1027-18F73F4AE64C}"/>
              </a:ext>
            </a:extLst>
          </p:cNvPr>
          <p:cNvPicPr preferRelativeResize="0"/>
          <p:nvPr/>
        </p:nvPicPr>
        <p:blipFill rotWithShape="1">
          <a:blip r:embed="rId6">
            <a:alphaModFix/>
          </a:blip>
          <a:srcRect/>
          <a:stretch/>
        </p:blipFill>
        <p:spPr>
          <a:xfrm rot="2072470" flipH="1">
            <a:off x="261218" y="1444066"/>
            <a:ext cx="1489437" cy="1362834"/>
          </a:xfrm>
          <a:prstGeom prst="rect">
            <a:avLst/>
          </a:prstGeom>
          <a:noFill/>
          <a:ln>
            <a:noFill/>
          </a:ln>
        </p:spPr>
      </p:pic>
      <p:pic>
        <p:nvPicPr>
          <p:cNvPr id="13" name="Google Shape;471;p26">
            <a:extLst>
              <a:ext uri="{FF2B5EF4-FFF2-40B4-BE49-F238E27FC236}">
                <a16:creationId xmlns:a16="http://schemas.microsoft.com/office/drawing/2014/main" id="{ACFCB246-2878-4543-3BF1-509EE2043031}"/>
              </a:ext>
            </a:extLst>
          </p:cNvPr>
          <p:cNvPicPr preferRelativeResize="0"/>
          <p:nvPr/>
        </p:nvPicPr>
        <p:blipFill rotWithShape="1">
          <a:blip r:embed="rId6">
            <a:alphaModFix/>
          </a:blip>
          <a:srcRect/>
          <a:stretch/>
        </p:blipFill>
        <p:spPr>
          <a:xfrm rot="-2115675">
            <a:off x="10669471" y="1929523"/>
            <a:ext cx="1489423" cy="1362822"/>
          </a:xfrm>
          <a:prstGeom prst="rect">
            <a:avLst/>
          </a:prstGeom>
          <a:noFill/>
          <a:ln>
            <a:noFill/>
          </a:ln>
        </p:spPr>
      </p:pic>
      <p:pic>
        <p:nvPicPr>
          <p:cNvPr id="14" name="Google Shape;472;p26">
            <a:extLst>
              <a:ext uri="{FF2B5EF4-FFF2-40B4-BE49-F238E27FC236}">
                <a16:creationId xmlns:a16="http://schemas.microsoft.com/office/drawing/2014/main" id="{CA020F85-DC14-5537-E6CB-BD90D6EE7320}"/>
              </a:ext>
            </a:extLst>
          </p:cNvPr>
          <p:cNvPicPr preferRelativeResize="0"/>
          <p:nvPr/>
        </p:nvPicPr>
        <p:blipFill rotWithShape="1">
          <a:blip r:embed="rId7">
            <a:alphaModFix/>
          </a:blip>
          <a:srcRect/>
          <a:stretch/>
        </p:blipFill>
        <p:spPr>
          <a:xfrm flipH="1">
            <a:off x="-14441" y="5716068"/>
            <a:ext cx="2356058" cy="1231041"/>
          </a:xfrm>
          <a:prstGeom prst="rect">
            <a:avLst/>
          </a:prstGeom>
          <a:noFill/>
          <a:ln>
            <a:noFill/>
          </a:ln>
        </p:spPr>
      </p:pic>
      <p:pic>
        <p:nvPicPr>
          <p:cNvPr id="18" name="Google Shape;474;p26">
            <a:extLst>
              <a:ext uri="{FF2B5EF4-FFF2-40B4-BE49-F238E27FC236}">
                <a16:creationId xmlns:a16="http://schemas.microsoft.com/office/drawing/2014/main" id="{2E2B88AD-E801-DD25-9CA5-F1ACD740A023}"/>
              </a:ext>
            </a:extLst>
          </p:cNvPr>
          <p:cNvPicPr preferRelativeResize="0"/>
          <p:nvPr/>
        </p:nvPicPr>
        <p:blipFill rotWithShape="1">
          <a:blip r:embed="rId8">
            <a:alphaModFix/>
          </a:blip>
          <a:srcRect/>
          <a:stretch/>
        </p:blipFill>
        <p:spPr>
          <a:xfrm rot="1204703">
            <a:off x="11248695" y="1081925"/>
            <a:ext cx="804615" cy="757344"/>
          </a:xfrm>
          <a:prstGeom prst="rect">
            <a:avLst/>
          </a:prstGeom>
          <a:noFill/>
          <a:ln>
            <a:noFill/>
          </a:ln>
        </p:spPr>
      </p:pic>
      <p:pic>
        <p:nvPicPr>
          <p:cNvPr id="19" name="Google Shape;475;p26">
            <a:extLst>
              <a:ext uri="{FF2B5EF4-FFF2-40B4-BE49-F238E27FC236}">
                <a16:creationId xmlns:a16="http://schemas.microsoft.com/office/drawing/2014/main" id="{4718EC1C-70B2-AD96-440A-0F83835E42A5}"/>
              </a:ext>
            </a:extLst>
          </p:cNvPr>
          <p:cNvPicPr preferRelativeResize="0"/>
          <p:nvPr/>
        </p:nvPicPr>
        <p:blipFill rotWithShape="1">
          <a:blip r:embed="rId8">
            <a:alphaModFix/>
          </a:blip>
          <a:srcRect/>
          <a:stretch/>
        </p:blipFill>
        <p:spPr>
          <a:xfrm rot="1204703">
            <a:off x="1070703" y="648224"/>
            <a:ext cx="804615" cy="757344"/>
          </a:xfrm>
          <a:prstGeom prst="rect">
            <a:avLst/>
          </a:prstGeom>
          <a:noFill/>
          <a:ln>
            <a:noFill/>
          </a:ln>
        </p:spPr>
      </p:pic>
      <p:sp>
        <p:nvSpPr>
          <p:cNvPr id="21" name="Google Shape;477;p26">
            <a:extLst>
              <a:ext uri="{FF2B5EF4-FFF2-40B4-BE49-F238E27FC236}">
                <a16:creationId xmlns:a16="http://schemas.microsoft.com/office/drawing/2014/main" id="{B4C741BC-1168-A4B8-28F6-E0B3B69FC675}"/>
              </a:ext>
            </a:extLst>
          </p:cNvPr>
          <p:cNvSpPr/>
          <p:nvPr/>
        </p:nvSpPr>
        <p:spPr>
          <a:xfrm>
            <a:off x="2032000" y="2458057"/>
            <a:ext cx="3141133" cy="2903406"/>
          </a:xfrm>
          <a:custGeom>
            <a:avLst/>
            <a:gdLst/>
            <a:ahLst/>
            <a:cxnLst/>
            <a:rect l="l" t="t" r="r" b="b"/>
            <a:pathLst>
              <a:path w="1240976" h="1196862" extrusionOk="0">
                <a:moveTo>
                  <a:pt x="0" y="0"/>
                </a:moveTo>
                <a:lnTo>
                  <a:pt x="1240976" y="0"/>
                </a:lnTo>
                <a:lnTo>
                  <a:pt x="1240976" y="1196862"/>
                </a:lnTo>
                <a:lnTo>
                  <a:pt x="0" y="1196862"/>
                </a:lnTo>
                <a:close/>
              </a:path>
            </a:pathLst>
          </a:custGeom>
          <a:solidFill>
            <a:srgbClr val="FFFFFF"/>
          </a:solidFill>
          <a:ln w="28575" cap="flat" cmpd="sng">
            <a:solidFill>
              <a:srgbClr val="000000"/>
            </a:solidFill>
            <a:prstDash val="solid"/>
            <a:round/>
            <a:headEnd type="none" w="sm" len="sm"/>
            <a:tailEnd type="none" w="sm" len="sm"/>
          </a:ln>
        </p:spPr>
        <p:txBody>
          <a:bodyPr/>
          <a:lstStyle/>
          <a:p>
            <a:endParaRPr lang="en-US"/>
          </a:p>
        </p:txBody>
      </p:sp>
      <p:sp>
        <p:nvSpPr>
          <p:cNvPr id="24" name="Google Shape;480;p26">
            <a:extLst>
              <a:ext uri="{FF2B5EF4-FFF2-40B4-BE49-F238E27FC236}">
                <a16:creationId xmlns:a16="http://schemas.microsoft.com/office/drawing/2014/main" id="{C324D427-96F1-0BF9-83C9-1D5D219276DA}"/>
              </a:ext>
            </a:extLst>
          </p:cNvPr>
          <p:cNvSpPr/>
          <p:nvPr/>
        </p:nvSpPr>
        <p:spPr>
          <a:xfrm>
            <a:off x="7162800" y="2458057"/>
            <a:ext cx="3141133" cy="2903406"/>
          </a:xfrm>
          <a:custGeom>
            <a:avLst/>
            <a:gdLst/>
            <a:ahLst/>
            <a:cxnLst/>
            <a:rect l="l" t="t" r="r" b="b"/>
            <a:pathLst>
              <a:path w="1240976" h="1196862" extrusionOk="0">
                <a:moveTo>
                  <a:pt x="0" y="0"/>
                </a:moveTo>
                <a:lnTo>
                  <a:pt x="1240976" y="0"/>
                </a:lnTo>
                <a:lnTo>
                  <a:pt x="1240976" y="1196862"/>
                </a:lnTo>
                <a:lnTo>
                  <a:pt x="0" y="1196862"/>
                </a:lnTo>
                <a:close/>
              </a:path>
            </a:pathLst>
          </a:custGeom>
          <a:solidFill>
            <a:srgbClr val="FFFFFF"/>
          </a:solidFill>
          <a:ln w="28575" cap="flat" cmpd="sng">
            <a:solidFill>
              <a:srgbClr val="000000"/>
            </a:solidFill>
            <a:prstDash val="solid"/>
            <a:round/>
            <a:headEnd type="none" w="sm" len="sm"/>
            <a:tailEnd type="none" w="sm" len="sm"/>
          </a:ln>
        </p:spPr>
        <p:txBody>
          <a:bodyPr/>
          <a:lstStyle/>
          <a:p>
            <a:endParaRPr lang="en-US"/>
          </a:p>
        </p:txBody>
      </p:sp>
      <p:pic>
        <p:nvPicPr>
          <p:cNvPr id="27" name="Google Shape;483;p26">
            <a:extLst>
              <a:ext uri="{FF2B5EF4-FFF2-40B4-BE49-F238E27FC236}">
                <a16:creationId xmlns:a16="http://schemas.microsoft.com/office/drawing/2014/main" id="{84D56240-C886-2C73-4B42-32384C058C6D}"/>
              </a:ext>
            </a:extLst>
          </p:cNvPr>
          <p:cNvPicPr preferRelativeResize="0"/>
          <p:nvPr/>
        </p:nvPicPr>
        <p:blipFill rotWithShape="1">
          <a:blip r:embed="rId9">
            <a:alphaModFix/>
          </a:blip>
          <a:srcRect/>
          <a:stretch/>
        </p:blipFill>
        <p:spPr>
          <a:xfrm rot="1172172">
            <a:off x="9861549" y="2403044"/>
            <a:ext cx="596900" cy="661670"/>
          </a:xfrm>
          <a:prstGeom prst="rect">
            <a:avLst/>
          </a:prstGeom>
          <a:noFill/>
          <a:ln>
            <a:noFill/>
          </a:ln>
        </p:spPr>
      </p:pic>
      <p:sp>
        <p:nvSpPr>
          <p:cNvPr id="28" name="Google Shape;485;p26">
            <a:extLst>
              <a:ext uri="{FF2B5EF4-FFF2-40B4-BE49-F238E27FC236}">
                <a16:creationId xmlns:a16="http://schemas.microsoft.com/office/drawing/2014/main" id="{53DFC48B-39EB-7960-64E0-06BB3F919C1A}"/>
              </a:ext>
            </a:extLst>
          </p:cNvPr>
          <p:cNvSpPr txBox="1"/>
          <p:nvPr/>
        </p:nvSpPr>
        <p:spPr>
          <a:xfrm>
            <a:off x="2021805" y="3324998"/>
            <a:ext cx="3141133"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dirty="0" err="1">
                <a:solidFill>
                  <a:schemeClr val="dk1"/>
                </a:solidFill>
                <a:latin typeface="UTM Avo" panose="02040603050506020204" pitchFamily="18" charset="0"/>
              </a:rPr>
              <a:t>Tự</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đánh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giá</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phần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trình</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bày</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của</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nhóm</a:t>
            </a:r>
            <a:endParaRPr sz="2400" dirty="0">
              <a:solidFill>
                <a:schemeClr val="dk1"/>
              </a:solidFill>
              <a:latin typeface="UTM Avo" panose="02040603050506020204" pitchFamily="18" charset="0"/>
            </a:endParaRPr>
          </a:p>
        </p:txBody>
      </p:sp>
      <p:sp>
        <p:nvSpPr>
          <p:cNvPr id="29" name="Google Shape;486;p26">
            <a:extLst>
              <a:ext uri="{FF2B5EF4-FFF2-40B4-BE49-F238E27FC236}">
                <a16:creationId xmlns:a16="http://schemas.microsoft.com/office/drawing/2014/main" id="{43072ABD-4EC6-AA80-F3D1-8E17A8C82B8D}"/>
              </a:ext>
            </a:extLst>
          </p:cNvPr>
          <p:cNvSpPr txBox="1"/>
          <p:nvPr/>
        </p:nvSpPr>
        <p:spPr>
          <a:xfrm>
            <a:off x="7162800" y="3324998"/>
            <a:ext cx="3157172" cy="1169525"/>
          </a:xfrm>
          <a:prstGeom prst="rect">
            <a:avLst/>
          </a:prstGeom>
          <a:noFill/>
          <a:ln>
            <a:noFill/>
          </a:ln>
        </p:spPr>
        <p:txBody>
          <a:bodyPr spcFirstLastPara="1" wrap="square" lIns="60950" tIns="30467" rIns="60950" bIns="30467" anchor="t" anchorCtr="0">
            <a:spAutoFit/>
          </a:bodyPr>
          <a:lstStyle/>
          <a:p>
            <a:pPr algn="ctr">
              <a:lnSpc>
                <a:spcPct val="150000"/>
              </a:lnSpc>
            </a:pPr>
            <a:r>
              <a:rPr lang="en-US" sz="2400" dirty="0" err="1">
                <a:solidFill>
                  <a:schemeClr val="dk1"/>
                </a:solidFill>
                <a:latin typeface="UTM Avo" panose="02040603050506020204" pitchFamily="18" charset="0"/>
              </a:rPr>
              <a:t>Chuẩn</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bị</a:t>
            </a:r>
            <a:r>
              <a:rPr lang="en-US" sz="2400" dirty="0">
                <a:solidFill>
                  <a:schemeClr val="dk1"/>
                </a:solidFill>
                <a:latin typeface="UTM Avo" panose="02040603050506020204" pitchFamily="18" charset="0"/>
              </a:rPr>
              <a:t> </a:t>
            </a:r>
            <a:r>
              <a:rPr lang="en-US" sz="2400" dirty="0" err="1">
                <a:solidFill>
                  <a:schemeClr val="dk1"/>
                </a:solidFill>
                <a:latin typeface="UTM Avo" panose="02040603050506020204" pitchFamily="18" charset="0"/>
              </a:rPr>
              <a:t>bài</a:t>
            </a:r>
            <a:r>
              <a:rPr lang="en-US" sz="2400" dirty="0">
                <a:solidFill>
                  <a:schemeClr val="dk1"/>
                </a:solidFill>
                <a:latin typeface="UTM Avo" panose="02040603050506020204" pitchFamily="18" charset="0"/>
              </a:rPr>
              <a:t>:</a:t>
            </a:r>
          </a:p>
          <a:p>
            <a:pPr algn="ctr">
              <a:lnSpc>
                <a:spcPct val="150000"/>
              </a:lnSpc>
            </a:pPr>
            <a:r>
              <a:rPr lang="en-US" sz="2400" b="1" i="1" dirty="0" err="1">
                <a:solidFill>
                  <a:schemeClr val="dk1"/>
                </a:solidFill>
                <a:latin typeface="UTM Avo" panose="02040603050506020204" pitchFamily="18" charset="0"/>
              </a:rPr>
              <a:t>Vượt</a:t>
            </a:r>
            <a:r>
              <a:rPr lang="en-US" sz="2400" b="1" i="1" dirty="0">
                <a:solidFill>
                  <a:schemeClr val="dk1"/>
                </a:solidFill>
                <a:latin typeface="UTM Avo" panose="02040603050506020204" pitchFamily="18" charset="0"/>
              </a:rPr>
              <a:t> qua </a:t>
            </a:r>
            <a:r>
              <a:rPr lang="en-US" sz="2400" b="1" i="1" dirty="0" err="1">
                <a:solidFill>
                  <a:schemeClr val="dk1"/>
                </a:solidFill>
                <a:latin typeface="UTM Avo" panose="02040603050506020204" pitchFamily="18" charset="0"/>
              </a:rPr>
              <a:t>khó</a:t>
            </a:r>
            <a:r>
              <a:rPr lang="en-US" sz="2400" b="1" i="1" dirty="0">
                <a:solidFill>
                  <a:schemeClr val="dk1"/>
                </a:solidFill>
                <a:latin typeface="UTM Avo" panose="02040603050506020204" pitchFamily="18" charset="0"/>
              </a:rPr>
              <a:t> </a:t>
            </a:r>
            <a:r>
              <a:rPr lang="en-US" sz="2400" b="1" i="1" dirty="0" err="1">
                <a:solidFill>
                  <a:schemeClr val="dk1"/>
                </a:solidFill>
                <a:latin typeface="UTM Avo" panose="02040603050506020204" pitchFamily="18" charset="0"/>
              </a:rPr>
              <a:t>khăn</a:t>
            </a:r>
            <a:endParaRPr sz="2400" b="1" i="1" dirty="0">
              <a:solidFill>
                <a:schemeClr val="dk1"/>
              </a:solidFill>
              <a:latin typeface="UTM Avo" panose="02040603050506020204" pitchFamily="18" charset="0"/>
            </a:endParaRPr>
          </a:p>
        </p:txBody>
      </p:sp>
    </p:spTree>
    <p:extLst>
      <p:ext uri="{BB962C8B-B14F-4D97-AF65-F5344CB8AC3E}">
        <p14:creationId xmlns:p14="http://schemas.microsoft.com/office/powerpoint/2010/main" val="37371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0" presetClass="entr" presetSubtype="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par>
                                <p:cTn id="49" presetID="10"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8"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147" name="Google Shape;147;p18"/>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sp>
        <p:nvSpPr>
          <p:cNvPr id="148" name="Google Shape;148;p18"/>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charset="0"/>
                <a:sym typeface="Arial"/>
              </a:rPr>
              <a:t>Like fanpage Hoc10 - Học 1 biết 10 để nhận thêm nhiều tài liệu giảng dạy</a:t>
            </a:r>
            <a:endParaRPr>
              <a:latin typeface="UTM Avo" panose="02040603050506020204" pitchFamily="18" charset="0"/>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theo đường link:  </a:t>
            </a:r>
            <a:endParaRPr>
              <a:latin typeface="UTM Avo" panose="02040603050506020204" pitchFamily="18" charset="0"/>
            </a:endParaRPr>
          </a:p>
        </p:txBody>
      </p:sp>
      <p:sp>
        <p:nvSpPr>
          <p:cNvPr id="149" name="Google Shape;149;p18"/>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Calibri"/>
              <a:cs typeface="Calibri"/>
              <a:sym typeface="Calibri"/>
            </a:endParaRPr>
          </a:p>
        </p:txBody>
      </p:sp>
      <p:sp>
        <p:nvSpPr>
          <p:cNvPr id="150" name="Google Shape;150;p18">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Học 1 biết 10</a:t>
            </a:r>
            <a:endParaRPr sz="2400" b="1" i="0" u="sng" strike="noStrike" cap="none">
              <a:solidFill>
                <a:srgbClr val="843C0C"/>
              </a:solidFill>
              <a:latin typeface="UTM Avo" panose="02040603050506020204" pitchFamily="18" charset="0"/>
              <a:sym typeface="Arial"/>
            </a:endParaRPr>
          </a:p>
        </p:txBody>
      </p:sp>
      <p:sp>
        <p:nvSpPr>
          <p:cNvPr id="151" name="Google Shape;151;p18"/>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152" name="Google Shape;152;p18"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153" name="Google Shape;153;p18"/>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Chủ đề 6 - Ứng xử với các thành viên trong gia đình (tiết 1)</Template>
  <TotalTime>93</TotalTime>
  <Words>972</Words>
  <Application>Microsoft Office PowerPoint</Application>
  <PresentationFormat>Widescreen</PresentationFormat>
  <Paragraphs>59</Paragraphs>
  <Slides>30</Slides>
  <Notes>30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Calibri</vt:lpstr>
      <vt:lpstr>Arial</vt:lpstr>
      <vt:lpstr>UTM Avo</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16</cp:revision>
  <dcterms:created xsi:type="dcterms:W3CDTF">2023-12-08T02:39:52Z</dcterms:created>
  <dcterms:modified xsi:type="dcterms:W3CDTF">2023-12-22T04:17:43Z</dcterms:modified>
</cp:coreProperties>
</file>