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720" r:id="rId3"/>
    <p:sldMasterId id="2147483744" r:id="rId4"/>
    <p:sldMasterId id="2147483756" r:id="rId5"/>
    <p:sldMasterId id="2147483768" r:id="rId6"/>
  </p:sldMasterIdLst>
  <p:notesMasterIdLst>
    <p:notesMasterId r:id="rId41"/>
  </p:notesMasterIdLst>
  <p:sldIdLst>
    <p:sldId id="266" r:id="rId7"/>
    <p:sldId id="256" r:id="rId8"/>
    <p:sldId id="443" r:id="rId9"/>
    <p:sldId id="257" r:id="rId10"/>
    <p:sldId id="444" r:id="rId11"/>
    <p:sldId id="258" r:id="rId12"/>
    <p:sldId id="274" r:id="rId13"/>
    <p:sldId id="269" r:id="rId14"/>
    <p:sldId id="445" r:id="rId15"/>
    <p:sldId id="446" r:id="rId16"/>
    <p:sldId id="428" r:id="rId17"/>
    <p:sldId id="291" r:id="rId18"/>
    <p:sldId id="429" r:id="rId19"/>
    <p:sldId id="292" r:id="rId20"/>
    <p:sldId id="437" r:id="rId21"/>
    <p:sldId id="260" r:id="rId22"/>
    <p:sldId id="389" r:id="rId23"/>
    <p:sldId id="392" r:id="rId24"/>
    <p:sldId id="393" r:id="rId25"/>
    <p:sldId id="390" r:id="rId26"/>
    <p:sldId id="395" r:id="rId27"/>
    <p:sldId id="394" r:id="rId28"/>
    <p:sldId id="391" r:id="rId29"/>
    <p:sldId id="396" r:id="rId30"/>
    <p:sldId id="397" r:id="rId31"/>
    <p:sldId id="388" r:id="rId32"/>
    <p:sldId id="297" r:id="rId33"/>
    <p:sldId id="439" r:id="rId34"/>
    <p:sldId id="447" r:id="rId35"/>
    <p:sldId id="440" r:id="rId36"/>
    <p:sldId id="263" r:id="rId37"/>
    <p:sldId id="272" r:id="rId38"/>
    <p:sldId id="267" r:id="rId39"/>
    <p:sldId id="448"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Calibri Light" panose="020F0302020204030204" pitchFamily="34" charset="0"/>
      <p:regular r:id="rId46"/>
      <p:italic r:id="rId47"/>
    </p:embeddedFont>
    <p:embeddedFont>
      <p:font typeface="Cambria Math" panose="02040503050406030204" pitchFamily="18" charset="0"/>
      <p:regular r:id="rId48"/>
    </p:embeddedFont>
    <p:embeddedFont>
      <p:font typeface="UTM Avo" panose="02040603050506020204" pitchFamily="18" charset="0"/>
      <p:regular r:id="rId49"/>
      <p:bold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 id="2" name="Administrator" initials="A" lastIdx="1" clrIdx="1">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07" autoAdjust="0"/>
    <p:restoredTop sz="93842" autoAdjust="0"/>
  </p:normalViewPr>
  <p:slideViewPr>
    <p:cSldViewPr snapToGrid="0">
      <p:cViewPr varScale="1">
        <p:scale>
          <a:sx n="107" d="100"/>
          <a:sy n="107" d="100"/>
        </p:scale>
        <p:origin x="426" y="144"/>
      </p:cViewPr>
      <p:guideLst/>
    </p:cSldViewPr>
  </p:slid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font" Target="fonts/font4.fntdata"/><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3.fntdata"/><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2.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font" Target="fonts/font5.fntdata"/><Relationship Id="rId20" Type="http://schemas.openxmlformats.org/officeDocument/2006/relationships/slide" Target="slides/slide14.xml"/><Relationship Id="rId41"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8.fntdata"/></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1-28T16:32:41.516" idx="1">
    <p:pos x="10" y="10"/>
    <p:text/>
    <p:extLst>
      <p:ext uri="{C676402C-5697-4E1C-873F-D02D1690AC5C}">
        <p15:threadingInfo xmlns:p15="http://schemas.microsoft.com/office/powerpoint/2012/main" timeZoneBias="-4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12/14/2023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p:txBody>
      </p:sp>
      <p:sp>
        <p:nvSpPr>
          <p:cNvPr id="4" name="Slide Number Placeholder 3"/>
          <p:cNvSpPr>
            <a:spLocks noGrp="1"/>
          </p:cNvSpPr>
          <p:nvPr>
            <p:ph type="sldNum" sz="quarter" idx="5"/>
          </p:nvPr>
        </p:nvSpPr>
        <p:spPr/>
        <p:txBody>
          <a:bodyPr/>
          <a:lstStyle/>
          <a:p>
            <a:fld id="{72EA7444-5083-4C6F-A16B-68B68B8A95DA}" type="slidenum">
              <a:rPr lang="en-US" smtClean="0"/>
              <a:t>4</a:t>
            </a:fld>
            <a:endParaRPr lang="en-US"/>
          </a:p>
        </p:txBody>
      </p:sp>
    </p:spTree>
    <p:extLst>
      <p:ext uri="{BB962C8B-B14F-4D97-AF65-F5344CB8AC3E}">
        <p14:creationId xmlns:p14="http://schemas.microsoft.com/office/powerpoint/2010/main" val="2784310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Bấm</a:t>
            </a:r>
            <a:r>
              <a:rPr lang="en-US" dirty="0"/>
              <a:t> </a:t>
            </a:r>
            <a:r>
              <a:rPr lang="en-US" dirty="0" err="1"/>
              <a:t>vào</a:t>
            </a:r>
            <a:r>
              <a:rPr lang="en-US" dirty="0"/>
              <a:t> A,B,C </a:t>
            </a:r>
            <a:r>
              <a:rPr lang="en-US" dirty="0" err="1"/>
              <a:t>hoặc</a:t>
            </a:r>
            <a:r>
              <a:rPr lang="en-US" dirty="0"/>
              <a:t> D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a:t>
            </a:r>
          </a:p>
          <a:p>
            <a:r>
              <a:rPr lang="en-US" dirty="0" err="1"/>
              <a:t>Bấm</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a:t>
            </a:r>
          </a:p>
        </p:txBody>
      </p:sp>
      <p:sp>
        <p:nvSpPr>
          <p:cNvPr id="4" name="Slide Number Placeholder 3"/>
          <p:cNvSpPr>
            <a:spLocks noGrp="1"/>
          </p:cNvSpPr>
          <p:nvPr>
            <p:ph type="sldNum" sz="quarter" idx="5"/>
          </p:nvPr>
        </p:nvSpPr>
        <p:spPr/>
        <p:txBody>
          <a:bodyPr/>
          <a:lstStyle/>
          <a:p>
            <a:fld id="{72EA7444-5083-4C6F-A16B-68B68B8A95DA}" type="slidenum">
              <a:rPr lang="en-US" smtClean="0"/>
              <a:t>5</a:t>
            </a:fld>
            <a:endParaRPr lang="en-US"/>
          </a:p>
        </p:txBody>
      </p:sp>
    </p:spTree>
    <p:extLst>
      <p:ext uri="{BB962C8B-B14F-4D97-AF65-F5344CB8AC3E}">
        <p14:creationId xmlns:p14="http://schemas.microsoft.com/office/powerpoint/2010/main" val="2484982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8</a:t>
            </a:fld>
            <a:endParaRPr lang="en-US"/>
          </a:p>
        </p:txBody>
      </p:sp>
    </p:spTree>
    <p:extLst>
      <p:ext uri="{BB962C8B-B14F-4D97-AF65-F5344CB8AC3E}">
        <p14:creationId xmlns:p14="http://schemas.microsoft.com/office/powerpoint/2010/main" val="1896473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66870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a:t>Chọn</a:t>
            </a:r>
            <a:r>
              <a:rPr lang="en-US" dirty="0"/>
              <a:t> </a:t>
            </a:r>
            <a:r>
              <a:rPr lang="en-US" dirty="0" err="1"/>
              <a:t>đáp</a:t>
            </a:r>
            <a:r>
              <a:rPr lang="en-US" baseline="0" dirty="0"/>
              <a:t> </a:t>
            </a:r>
            <a:r>
              <a:rPr lang="en-US" baseline="0" dirty="0" err="1"/>
              <a:t>án</a:t>
            </a:r>
            <a:r>
              <a:rPr lang="en-US" baseline="0" dirty="0"/>
              <a:t> </a:t>
            </a:r>
            <a:r>
              <a:rPr lang="en-US" baseline="0" dirty="0" err="1"/>
              <a:t>bằng</a:t>
            </a:r>
            <a:r>
              <a:rPr lang="en-US" baseline="0" dirty="0"/>
              <a:t> </a:t>
            </a:r>
            <a:r>
              <a:rPr lang="en-US" baseline="0" dirty="0" err="1"/>
              <a:t>cách</a:t>
            </a:r>
            <a:r>
              <a:rPr lang="en-US" baseline="0" dirty="0"/>
              <a:t> </a:t>
            </a:r>
            <a:r>
              <a:rPr lang="en-US" baseline="0" dirty="0" err="1"/>
              <a:t>k</a:t>
            </a:r>
            <a:r>
              <a:rPr lang="en-US" dirty="0" err="1"/>
              <a:t>ích</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quả</a:t>
            </a:r>
            <a:r>
              <a:rPr lang="en-US" baseline="0" dirty="0"/>
              <a:t> </a:t>
            </a:r>
            <a:r>
              <a:rPr lang="en-US" baseline="0" dirty="0" err="1"/>
              <a:t>bóng</a:t>
            </a:r>
            <a:endParaRPr lang="en-US" dirty="0"/>
          </a:p>
          <a:p>
            <a:endParaRPr lang="en-US" dirty="0"/>
          </a:p>
        </p:txBody>
      </p:sp>
    </p:spTree>
    <p:extLst>
      <p:ext uri="{BB962C8B-B14F-4D97-AF65-F5344CB8AC3E}">
        <p14:creationId xmlns:p14="http://schemas.microsoft.com/office/powerpoint/2010/main" val="1635988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20</a:t>
            </a:fld>
            <a:endParaRPr lang="en-US"/>
          </a:p>
        </p:txBody>
      </p:sp>
    </p:spTree>
    <p:extLst>
      <p:ext uri="{BB962C8B-B14F-4D97-AF65-F5344CB8AC3E}">
        <p14:creationId xmlns:p14="http://schemas.microsoft.com/office/powerpoint/2010/main" val="2302629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a:t>Chọn</a:t>
            </a:r>
            <a:r>
              <a:rPr lang="en-US" dirty="0"/>
              <a:t> </a:t>
            </a:r>
            <a:r>
              <a:rPr lang="en-US" dirty="0" err="1"/>
              <a:t>đáp</a:t>
            </a:r>
            <a:r>
              <a:rPr lang="en-US" baseline="0" dirty="0"/>
              <a:t> </a:t>
            </a:r>
            <a:r>
              <a:rPr lang="en-US" baseline="0" dirty="0" err="1"/>
              <a:t>án</a:t>
            </a:r>
            <a:r>
              <a:rPr lang="en-US" baseline="0" dirty="0"/>
              <a:t> </a:t>
            </a:r>
            <a:r>
              <a:rPr lang="en-US" baseline="0" dirty="0" err="1"/>
              <a:t>bằng</a:t>
            </a:r>
            <a:r>
              <a:rPr lang="en-US" baseline="0" dirty="0"/>
              <a:t> </a:t>
            </a:r>
            <a:r>
              <a:rPr lang="en-US" baseline="0" dirty="0" err="1"/>
              <a:t>cách</a:t>
            </a:r>
            <a:r>
              <a:rPr lang="en-US" baseline="0" dirty="0"/>
              <a:t> </a:t>
            </a:r>
            <a:r>
              <a:rPr lang="en-US" baseline="0" dirty="0" err="1"/>
              <a:t>k</a:t>
            </a:r>
            <a:r>
              <a:rPr lang="en-US" dirty="0" err="1"/>
              <a:t>ích</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quả</a:t>
            </a:r>
            <a:r>
              <a:rPr lang="en-US" baseline="0" dirty="0"/>
              <a:t> </a:t>
            </a:r>
            <a:r>
              <a:rPr lang="en-US" baseline="0" dirty="0" err="1"/>
              <a:t>bóng</a:t>
            </a:r>
            <a:endParaRPr lang="en-US" dirty="0"/>
          </a:p>
        </p:txBody>
      </p:sp>
    </p:spTree>
    <p:extLst>
      <p:ext uri="{BB962C8B-B14F-4D97-AF65-F5344CB8AC3E}">
        <p14:creationId xmlns:p14="http://schemas.microsoft.com/office/powerpoint/2010/main" val="3847009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a:t>Chọn</a:t>
            </a:r>
            <a:r>
              <a:rPr lang="en-US" dirty="0"/>
              <a:t> </a:t>
            </a:r>
            <a:r>
              <a:rPr lang="en-US" dirty="0" err="1"/>
              <a:t>đáp</a:t>
            </a:r>
            <a:r>
              <a:rPr lang="en-US" baseline="0" dirty="0"/>
              <a:t> </a:t>
            </a:r>
            <a:r>
              <a:rPr lang="en-US" baseline="0" dirty="0" err="1"/>
              <a:t>án</a:t>
            </a:r>
            <a:r>
              <a:rPr lang="en-US" baseline="0" dirty="0"/>
              <a:t> </a:t>
            </a:r>
            <a:r>
              <a:rPr lang="en-US" baseline="0" dirty="0" err="1"/>
              <a:t>bằng</a:t>
            </a:r>
            <a:r>
              <a:rPr lang="en-US" baseline="0" dirty="0"/>
              <a:t> </a:t>
            </a:r>
            <a:r>
              <a:rPr lang="en-US" baseline="0" dirty="0" err="1"/>
              <a:t>cách</a:t>
            </a:r>
            <a:r>
              <a:rPr lang="en-US" baseline="0" dirty="0"/>
              <a:t> </a:t>
            </a:r>
            <a:r>
              <a:rPr lang="en-US" baseline="0" dirty="0" err="1"/>
              <a:t>k</a:t>
            </a:r>
            <a:r>
              <a:rPr lang="en-US" dirty="0" err="1"/>
              <a:t>ích</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quả</a:t>
            </a:r>
            <a:r>
              <a:rPr lang="en-US" baseline="0" dirty="0"/>
              <a:t> </a:t>
            </a:r>
            <a:r>
              <a:rPr lang="en-US" baseline="0" dirty="0" err="1"/>
              <a:t>bóng</a:t>
            </a:r>
            <a:endParaRPr lang="en-US" dirty="0"/>
          </a:p>
        </p:txBody>
      </p:sp>
    </p:spTree>
    <p:extLst>
      <p:ext uri="{BB962C8B-B14F-4D97-AF65-F5344CB8AC3E}">
        <p14:creationId xmlns:p14="http://schemas.microsoft.com/office/powerpoint/2010/main" val="2563245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err="1"/>
              <a:t>Chọn</a:t>
            </a:r>
            <a:r>
              <a:rPr lang="en-US" dirty="0"/>
              <a:t> </a:t>
            </a:r>
            <a:r>
              <a:rPr lang="en-US" dirty="0" err="1"/>
              <a:t>đáp</a:t>
            </a:r>
            <a:r>
              <a:rPr lang="en-US" baseline="0" dirty="0"/>
              <a:t> </a:t>
            </a:r>
            <a:r>
              <a:rPr lang="en-US" baseline="0" dirty="0" err="1"/>
              <a:t>án</a:t>
            </a:r>
            <a:r>
              <a:rPr lang="en-US" baseline="0" dirty="0"/>
              <a:t> </a:t>
            </a:r>
            <a:r>
              <a:rPr lang="en-US" baseline="0" dirty="0" err="1"/>
              <a:t>bằng</a:t>
            </a:r>
            <a:r>
              <a:rPr lang="en-US" baseline="0" dirty="0"/>
              <a:t> </a:t>
            </a:r>
            <a:r>
              <a:rPr lang="en-US" baseline="0" dirty="0" err="1"/>
              <a:t>cách</a:t>
            </a:r>
            <a:r>
              <a:rPr lang="en-US" baseline="0" dirty="0"/>
              <a:t> </a:t>
            </a:r>
            <a:r>
              <a:rPr lang="en-US" baseline="0" dirty="0" err="1"/>
              <a:t>k</a:t>
            </a:r>
            <a:r>
              <a:rPr lang="en-US" dirty="0" err="1"/>
              <a:t>ích</a:t>
            </a:r>
            <a:r>
              <a:rPr lang="en-US" baseline="0" dirty="0"/>
              <a:t> </a:t>
            </a:r>
            <a:r>
              <a:rPr lang="en-US" baseline="0" dirty="0" err="1"/>
              <a:t>vào</a:t>
            </a:r>
            <a:r>
              <a:rPr lang="en-US" baseline="0" dirty="0"/>
              <a:t> </a:t>
            </a:r>
            <a:r>
              <a:rPr lang="en-US" baseline="0" dirty="0" err="1"/>
              <a:t>từng</a:t>
            </a:r>
            <a:r>
              <a:rPr lang="en-US" baseline="0" dirty="0"/>
              <a:t> </a:t>
            </a:r>
            <a:r>
              <a:rPr lang="en-US" baseline="0" dirty="0" err="1"/>
              <a:t>quả</a:t>
            </a:r>
            <a:r>
              <a:rPr lang="en-US" baseline="0" dirty="0"/>
              <a:t> </a:t>
            </a:r>
            <a:r>
              <a:rPr lang="en-US" baseline="0" dirty="0" err="1"/>
              <a:t>bóng</a:t>
            </a:r>
            <a:endParaRPr lang="en-US" dirty="0"/>
          </a:p>
        </p:txBody>
      </p:sp>
    </p:spTree>
    <p:extLst>
      <p:ext uri="{BB962C8B-B14F-4D97-AF65-F5344CB8AC3E}">
        <p14:creationId xmlns:p14="http://schemas.microsoft.com/office/powerpoint/2010/main" val="1385451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27</a:t>
            </a:fld>
            <a:endParaRPr lang="en-US"/>
          </a:p>
        </p:txBody>
      </p:sp>
    </p:spTree>
    <p:extLst>
      <p:ext uri="{BB962C8B-B14F-4D97-AF65-F5344CB8AC3E}">
        <p14:creationId xmlns:p14="http://schemas.microsoft.com/office/powerpoint/2010/main" val="6839563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28</a:t>
            </a:fld>
            <a:endParaRPr lang="en-US"/>
          </a:p>
        </p:txBody>
      </p:sp>
    </p:spTree>
    <p:extLst>
      <p:ext uri="{BB962C8B-B14F-4D97-AF65-F5344CB8AC3E}">
        <p14:creationId xmlns:p14="http://schemas.microsoft.com/office/powerpoint/2010/main" val="10362851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EA7444-5083-4C6F-A16B-68B68B8A95DA}" type="slidenum">
              <a:rPr lang="en-US" smtClean="0"/>
              <a:t>30</a:t>
            </a:fld>
            <a:endParaRPr lang="en-US"/>
          </a:p>
        </p:txBody>
      </p:sp>
    </p:spTree>
    <p:extLst>
      <p:ext uri="{BB962C8B-B14F-4D97-AF65-F5344CB8AC3E}">
        <p14:creationId xmlns:p14="http://schemas.microsoft.com/office/powerpoint/2010/main" val="2515352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362481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284647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8022262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907078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9777593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900780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8092228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013164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4035296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2832085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8136162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B7374-7A3D-CE80-B2DA-161393D8CC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0F71F1-A826-209F-AF41-B6D711ECBD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B6AE0C-A7F8-2ACD-1232-530E0FED3BF8}"/>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33128955-2046-A3AE-CBFB-4B69FB56FD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E2CFE0-03E3-EA4C-E900-0971CF87E55B}"/>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204806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CA4D8-3F0F-8A1D-0E56-DBB76E0C93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AC107F-83A3-D667-3CE3-F26C0E19A5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CBAA51-DB22-5931-06CF-22B02A9136E3}"/>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5D16C5BB-AC63-0AD6-8DB4-465DE10FD3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FF2925-DA14-D0D2-8ECF-1AF1309DB88C}"/>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1823424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081CE-21DE-D583-C356-CCB0BD3D906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FE53D0-3CF9-E764-3355-B02C34D32E4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B448111-ECA6-4472-3A0D-833CCF5E75D7}"/>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0CBA0C26-56A6-F9F9-0637-C03702F56A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174D0-070D-A94E-CED4-265B0A275BA3}"/>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383936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806A4-D450-35CF-42CE-D458C4558E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52EF51-9D8F-117B-1C05-5E250ACE58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5F1498-92E1-F96B-E468-F8ECBA02378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433664-FB67-CA75-ED28-EB0CAF3E4EE2}"/>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6" name="Footer Placeholder 5">
            <a:extLst>
              <a:ext uri="{FF2B5EF4-FFF2-40B4-BE49-F238E27FC236}">
                <a16:creationId xmlns:a16="http://schemas.microsoft.com/office/drawing/2014/main" id="{3DB32F89-4A8A-2AB6-E398-43A338F2D4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C3D01E-2EB9-0A7B-8E3B-82824ED69E37}"/>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420123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2982A-D134-10D6-C05C-A1F006CB09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0DE4C1-7CCE-BE81-94E3-F570AA120C7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2C93C2F-8097-0883-3B06-8C03C93E1D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5D7DCD6-DD2B-7A61-C0F1-1B9A76070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2AA13D-2A18-5893-41BD-526C11CA287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A307AF-DF03-F10B-2881-5460E35713AF}"/>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8" name="Footer Placeholder 7">
            <a:extLst>
              <a:ext uri="{FF2B5EF4-FFF2-40B4-BE49-F238E27FC236}">
                <a16:creationId xmlns:a16="http://schemas.microsoft.com/office/drawing/2014/main" id="{6C3EBC44-9EDE-81EC-AC04-8BD44E6032B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BB97C12-E54D-779E-F0D0-B6CAAB25A2F4}"/>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1186491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0803-530F-5301-761A-7A77EABC12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BD80B7-1177-9C25-25BB-63CFFF8FA7CE}"/>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4" name="Footer Placeholder 3">
            <a:extLst>
              <a:ext uri="{FF2B5EF4-FFF2-40B4-BE49-F238E27FC236}">
                <a16:creationId xmlns:a16="http://schemas.microsoft.com/office/drawing/2014/main" id="{13C3F196-DC16-4CBE-6B85-BD681218A3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2D718E-0077-2A82-AA85-96176E56E7BC}"/>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2822123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CD859A2-5493-9947-1EE2-52B4D018D2EF}"/>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3" name="Footer Placeholder 2">
            <a:extLst>
              <a:ext uri="{FF2B5EF4-FFF2-40B4-BE49-F238E27FC236}">
                <a16:creationId xmlns:a16="http://schemas.microsoft.com/office/drawing/2014/main" id="{52AF2659-43F0-E9DF-A3B6-E1E278CC44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935C521-5B54-5E26-4F7B-3D0204264F89}"/>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3674822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524C-8ACB-4A52-1477-315D8C1183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FF0DAF7-4CAC-164D-62B1-182B01FA3B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8E06CFC-5816-6754-A88F-DE0BD318F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82E6D2-A5AF-15B2-A239-1C788C354D5A}"/>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6" name="Footer Placeholder 5">
            <a:extLst>
              <a:ext uri="{FF2B5EF4-FFF2-40B4-BE49-F238E27FC236}">
                <a16:creationId xmlns:a16="http://schemas.microsoft.com/office/drawing/2014/main" id="{CEDBF71D-F143-D08F-9C22-A9F4418416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CD4527-2A8B-7624-ED9E-D15746971DF6}"/>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2449054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724E4-50A8-6264-06EB-EA14D762E1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5854D11-D3C2-5AC4-756A-6EE7C204A5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CCE3D29-9C3E-D043-151F-A49851B068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BD5013-E7F8-49BD-AB74-89E774DA269C}"/>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6" name="Footer Placeholder 5">
            <a:extLst>
              <a:ext uri="{FF2B5EF4-FFF2-40B4-BE49-F238E27FC236}">
                <a16:creationId xmlns:a16="http://schemas.microsoft.com/office/drawing/2014/main" id="{7A3358DC-E2EC-DE13-41F5-E1D52C11DA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7D007C-8B25-8563-7BC4-AB32C02102BF}"/>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3269126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BB378-9675-139B-B74F-018B7B0F6CC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434E638-716B-076A-54E6-1B79093036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F91D1-C5BE-F85E-A8C3-9776FBCEAA9B}"/>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19F98A01-2923-1561-0A93-17F9B483C3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EA820-BE2A-6DBC-E0D1-D85B0656C839}"/>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199147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E03D71-E708-71DD-6DDA-3EB650523F1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7284FF-B032-6BBF-6C52-6CD8CC4350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E526AA-39BE-67EB-37EB-BAA7DDD69B18}"/>
              </a:ext>
            </a:extLst>
          </p:cNvPr>
          <p:cNvSpPr>
            <a:spLocks noGrp="1"/>
          </p:cNvSpPr>
          <p:nvPr>
            <p:ph type="dt" sz="half" idx="10"/>
          </p:nvPr>
        </p:nvSpPr>
        <p:spPr/>
        <p:txBody>
          <a:body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06D03021-C2CF-0E7A-A1FE-6DC3D9FD63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429AB7-CAAC-072D-F0F6-ED802A7FF187}"/>
              </a:ext>
            </a:extLst>
          </p:cNvPr>
          <p:cNvSpPr>
            <a:spLocks noGrp="1"/>
          </p:cNvSpPr>
          <p:nvPr>
            <p:ph type="sldNum" sz="quarter" idx="12"/>
          </p:nvPr>
        </p:nvSpPr>
        <p:spPr/>
        <p:txBody>
          <a:bodyPr/>
          <a:lstStyle/>
          <a:p>
            <a:fld id="{9299DFB1-4FC6-4BC2-846F-74C79CFB8065}" type="slidenum">
              <a:rPr lang="en-US" smtClean="0"/>
              <a:t>‹#›</a:t>
            </a:fld>
            <a:endParaRPr lang="en-US"/>
          </a:p>
        </p:txBody>
      </p:sp>
    </p:spTree>
    <p:extLst>
      <p:ext uri="{BB962C8B-B14F-4D97-AF65-F5344CB8AC3E}">
        <p14:creationId xmlns:p14="http://schemas.microsoft.com/office/powerpoint/2010/main" val="226075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12796842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39634804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22625661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6009407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41233673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336183544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16241367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166992209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29737587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35413217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9463420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342891" indent="0" algn="ctr">
              <a:buNone/>
              <a:defRPr>
                <a:solidFill>
                  <a:schemeClr val="tx1">
                    <a:tint val="75000"/>
                  </a:schemeClr>
                </a:solidFill>
              </a:defRPr>
            </a:lvl2pPr>
            <a:lvl3pPr marL="685783" indent="0" algn="ctr">
              <a:buNone/>
              <a:defRPr>
                <a:solidFill>
                  <a:schemeClr val="tx1">
                    <a:tint val="75000"/>
                  </a:schemeClr>
                </a:solidFill>
              </a:defRPr>
            </a:lvl3pPr>
            <a:lvl4pPr marL="1028674"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9" indent="0" algn="ctr">
              <a:buNone/>
              <a:defRPr>
                <a:solidFill>
                  <a:schemeClr val="tx1">
                    <a:tint val="75000"/>
                  </a:schemeClr>
                </a:solidFill>
              </a:defRPr>
            </a:lvl7pPr>
            <a:lvl8pPr marL="2400240" indent="0" algn="ctr">
              <a:buNone/>
              <a:defRPr>
                <a:solidFill>
                  <a:schemeClr val="tx1">
                    <a:tint val="75000"/>
                  </a:schemeClr>
                </a:solidFill>
              </a:defRPr>
            </a:lvl8pPr>
            <a:lvl9pPr marL="274313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7682326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35443026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891" indent="0">
              <a:buNone/>
              <a:defRPr sz="1351">
                <a:solidFill>
                  <a:schemeClr val="tx1">
                    <a:tint val="75000"/>
                  </a:schemeClr>
                </a:solidFill>
              </a:defRPr>
            </a:lvl2pPr>
            <a:lvl3pPr marL="685783" indent="0">
              <a:buNone/>
              <a:defRPr sz="1200">
                <a:solidFill>
                  <a:schemeClr val="tx1">
                    <a:tint val="75000"/>
                  </a:schemeClr>
                </a:solidFill>
              </a:defRPr>
            </a:lvl3pPr>
            <a:lvl4pPr marL="1028674" indent="0">
              <a:buNone/>
              <a:defRPr sz="1051">
                <a:solidFill>
                  <a:schemeClr val="tx1">
                    <a:tint val="75000"/>
                  </a:schemeClr>
                </a:solidFill>
              </a:defRPr>
            </a:lvl4pPr>
            <a:lvl5pPr marL="1371566" indent="0">
              <a:buNone/>
              <a:defRPr sz="1051">
                <a:solidFill>
                  <a:schemeClr val="tx1">
                    <a:tint val="75000"/>
                  </a:schemeClr>
                </a:solidFill>
              </a:defRPr>
            </a:lvl5pPr>
            <a:lvl6pPr marL="1714457" indent="0">
              <a:buNone/>
              <a:defRPr sz="1051">
                <a:solidFill>
                  <a:schemeClr val="tx1">
                    <a:tint val="75000"/>
                  </a:schemeClr>
                </a:solidFill>
              </a:defRPr>
            </a:lvl6pPr>
            <a:lvl7pPr marL="2057349" indent="0">
              <a:buNone/>
              <a:defRPr sz="1051">
                <a:solidFill>
                  <a:schemeClr val="tx1">
                    <a:tint val="75000"/>
                  </a:schemeClr>
                </a:solidFill>
              </a:defRPr>
            </a:lvl7pPr>
            <a:lvl8pPr marL="2400240" indent="0">
              <a:buNone/>
              <a:defRPr sz="1051">
                <a:solidFill>
                  <a:schemeClr val="tx1">
                    <a:tint val="75000"/>
                  </a:schemeClr>
                </a:solidFill>
              </a:defRPr>
            </a:lvl8pPr>
            <a:lvl9pPr marL="2743131" indent="0">
              <a:buNone/>
              <a:defRPr sz="105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314427866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6837760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1800" b="1"/>
            </a:lvl1pPr>
            <a:lvl2pPr marL="342891" indent="0">
              <a:buNone/>
              <a:defRPr sz="1500" b="1"/>
            </a:lvl2pPr>
            <a:lvl3pPr marL="685783" indent="0">
              <a:buNone/>
              <a:defRPr sz="1351" b="1"/>
            </a:lvl3pPr>
            <a:lvl4pPr marL="1028674"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1"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26134113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65044295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89087130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358100881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891" indent="0">
              <a:buNone/>
              <a:defRPr sz="2100"/>
            </a:lvl2pPr>
            <a:lvl3pPr marL="685783" indent="0">
              <a:buNone/>
              <a:defRPr sz="1800"/>
            </a:lvl3pPr>
            <a:lvl4pPr marL="1028674" indent="0">
              <a:buNone/>
              <a:defRPr sz="1500"/>
            </a:lvl4pPr>
            <a:lvl5pPr marL="1371566" indent="0">
              <a:buNone/>
              <a:defRPr sz="1500"/>
            </a:lvl5pPr>
            <a:lvl6pPr marL="1714457" indent="0">
              <a:buNone/>
              <a:defRPr sz="1500"/>
            </a:lvl6pPr>
            <a:lvl7pPr marL="2057349" indent="0">
              <a:buNone/>
              <a:defRPr sz="1500"/>
            </a:lvl7pPr>
            <a:lvl8pPr marL="2400240" indent="0">
              <a:buNone/>
              <a:defRPr sz="1500"/>
            </a:lvl8pPr>
            <a:lvl9pPr marL="2743131" indent="0">
              <a:buNone/>
              <a:defRPr sz="1500"/>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051"/>
            </a:lvl1pPr>
            <a:lvl2pPr marL="342891" indent="0">
              <a:buNone/>
              <a:defRPr sz="900"/>
            </a:lvl2pPr>
            <a:lvl3pPr marL="685783" indent="0">
              <a:buNone/>
              <a:defRPr sz="751"/>
            </a:lvl3pPr>
            <a:lvl4pPr marL="1028674" indent="0">
              <a:buNone/>
              <a:defRPr sz="675"/>
            </a:lvl4pPr>
            <a:lvl5pPr marL="1371566" indent="0">
              <a:buNone/>
              <a:defRPr sz="675"/>
            </a:lvl5pPr>
            <a:lvl6pPr marL="1714457" indent="0">
              <a:buNone/>
              <a:defRPr sz="675"/>
            </a:lvl6pPr>
            <a:lvl7pPr marL="2057349" indent="0">
              <a:buNone/>
              <a:defRPr sz="675"/>
            </a:lvl7pPr>
            <a:lvl8pPr marL="2400240" indent="0">
              <a:buNone/>
              <a:defRPr sz="675"/>
            </a:lvl8pPr>
            <a:lvl9pPr marL="2743131"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980510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25164308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4103018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66F46B38-4B82-4F6F-83C1-92CFC1F91359}"/>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4F41454E-0089-4030-85F9-FED74A4CF4B4}"/>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1531BEC-55A8-4004-9A22-CB529488D8A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12/14/2023</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284992049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2000" b="-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0D065B-7B8C-ADC6-E333-5E3F68B22F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07C88D0-15B1-BEBA-C35C-5E28B52532D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D88828-8C5D-AADB-55D7-AE55C8976F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2FE0E7-0264-4D41-B9A5-28B1BB2F3060}" type="datetimeFigureOut">
              <a:rPr lang="en-US" smtClean="0"/>
              <a:t>12/14/2023</a:t>
            </a:fld>
            <a:endParaRPr lang="en-US"/>
          </a:p>
        </p:txBody>
      </p:sp>
      <p:sp>
        <p:nvSpPr>
          <p:cNvPr id="5" name="Footer Placeholder 4">
            <a:extLst>
              <a:ext uri="{FF2B5EF4-FFF2-40B4-BE49-F238E27FC236}">
                <a16:creationId xmlns:a16="http://schemas.microsoft.com/office/drawing/2014/main" id="{FBFD767D-2537-ABBA-5619-A6E2E05E42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F566DF-9EFE-F2CA-D4C2-884FFEBC4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99DFB1-4FC6-4BC2-846F-74C79CFB8065}" type="slidenum">
              <a:rPr lang="en-US" smtClean="0"/>
              <a:t>‹#›</a:t>
            </a:fld>
            <a:endParaRPr lang="en-US"/>
          </a:p>
        </p:txBody>
      </p:sp>
    </p:spTree>
    <p:extLst>
      <p:ext uri="{BB962C8B-B14F-4D97-AF65-F5344CB8AC3E}">
        <p14:creationId xmlns:p14="http://schemas.microsoft.com/office/powerpoint/2010/main" val="392875423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defRPr/>
            </a:pPr>
            <a:fld id="{1D8BD707-D9CF-40AE-B4C6-C98DA3205C09}" type="datetimeFigureOut">
              <a:rPr lang="en-US" smtClean="0">
                <a:solidFill>
                  <a:prstClr val="black">
                    <a:tint val="75000"/>
                  </a:prstClr>
                </a:solidFill>
              </a:rPr>
              <a:pPr defTabSz="914377">
                <a:defRPr/>
              </a:pPr>
              <a:t>12/14/2023</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defRPr/>
            </a:pPr>
            <a:fld id="{B6F15528-21DE-4FAA-801E-634DDDAF4B2B}" type="slidenum">
              <a:rPr lang="en-US" smtClean="0">
                <a:solidFill>
                  <a:prstClr val="black">
                    <a:tint val="75000"/>
                  </a:prstClr>
                </a:solidFill>
              </a:rPr>
              <a:pPr defTabSz="914377">
                <a:defRPr/>
              </a:pPr>
              <a:t>‹#›</a:t>
            </a:fld>
            <a:endParaRPr lang="en-US" dirty="0">
              <a:solidFill>
                <a:prstClr val="black">
                  <a:tint val="75000"/>
                </a:prstClr>
              </a:solidFill>
            </a:endParaRPr>
          </a:p>
        </p:txBody>
      </p:sp>
    </p:spTree>
    <p:extLst>
      <p:ext uri="{BB962C8B-B14F-4D97-AF65-F5344CB8AC3E}">
        <p14:creationId xmlns:p14="http://schemas.microsoft.com/office/powerpoint/2010/main" val="112413628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377"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914377"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2" indent="-285744" algn="l" defTabSz="914377"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1" indent="-228594" algn="l" defTabSz="914377"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9"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783"/>
            <a:fld id="{1D8BD707-D9CF-40AE-B4C6-C98DA3205C09}" type="datetimeFigureOut">
              <a:rPr lang="en-US" smtClean="0">
                <a:solidFill>
                  <a:prstClr val="black">
                    <a:tint val="75000"/>
                  </a:prstClr>
                </a:solidFill>
              </a:rPr>
              <a:pPr defTabSz="685783"/>
              <a:t>12/14/2023</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783"/>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783"/>
            <a:fld id="{B6F15528-21DE-4FAA-801E-634DDDAF4B2B}" type="slidenum">
              <a:rPr lang="en-US" smtClean="0">
                <a:solidFill>
                  <a:prstClr val="black">
                    <a:tint val="75000"/>
                  </a:prstClr>
                </a:solidFill>
              </a:rPr>
              <a:pPr defTabSz="685783"/>
              <a:t>‹#›</a:t>
            </a:fld>
            <a:endParaRPr lang="en-US" dirty="0">
              <a:solidFill>
                <a:prstClr val="black">
                  <a:tint val="75000"/>
                </a:prstClr>
              </a:solidFill>
            </a:endParaRPr>
          </a:p>
        </p:txBody>
      </p:sp>
    </p:spTree>
    <p:extLst>
      <p:ext uri="{BB962C8B-B14F-4D97-AF65-F5344CB8AC3E}">
        <p14:creationId xmlns:p14="http://schemas.microsoft.com/office/powerpoint/2010/main" val="2527500480"/>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685783" rtl="0" eaLnBrk="1" latinLnBrk="0" hangingPunct="1">
        <a:spcBef>
          <a:spcPct val="0"/>
        </a:spcBef>
        <a:buNone/>
        <a:defRPr sz="3300" kern="1200">
          <a:solidFill>
            <a:schemeClr val="tx1"/>
          </a:solidFill>
          <a:latin typeface="+mj-lt"/>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29" indent="-171446" algn="l" defTabSz="685783"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21"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04"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8"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1" kern="1200">
          <a:solidFill>
            <a:schemeClr val="tx1"/>
          </a:solidFill>
          <a:latin typeface="+mn-lt"/>
          <a:ea typeface="+mn-ea"/>
          <a:cs typeface="+mn-cs"/>
        </a:defRPr>
      </a:lvl1pPr>
      <a:lvl2pPr marL="342891" algn="l" defTabSz="685783" rtl="0" eaLnBrk="1" latinLnBrk="0" hangingPunct="1">
        <a:defRPr sz="1351" kern="1200">
          <a:solidFill>
            <a:schemeClr val="tx1"/>
          </a:solidFill>
          <a:latin typeface="+mn-lt"/>
          <a:ea typeface="+mn-ea"/>
          <a:cs typeface="+mn-cs"/>
        </a:defRPr>
      </a:lvl2pPr>
      <a:lvl3pPr marL="685783" algn="l" defTabSz="685783" rtl="0" eaLnBrk="1" latinLnBrk="0" hangingPunct="1">
        <a:defRPr sz="1351" kern="1200">
          <a:solidFill>
            <a:schemeClr val="tx1"/>
          </a:solidFill>
          <a:latin typeface="+mn-lt"/>
          <a:ea typeface="+mn-ea"/>
          <a:cs typeface="+mn-cs"/>
        </a:defRPr>
      </a:lvl3pPr>
      <a:lvl4pPr marL="1028674" algn="l" defTabSz="685783" rtl="0" eaLnBrk="1" latinLnBrk="0" hangingPunct="1">
        <a:defRPr sz="1351" kern="1200">
          <a:solidFill>
            <a:schemeClr val="tx1"/>
          </a:solidFill>
          <a:latin typeface="+mn-lt"/>
          <a:ea typeface="+mn-ea"/>
          <a:cs typeface="+mn-cs"/>
        </a:defRPr>
      </a:lvl4pPr>
      <a:lvl5pPr marL="1371566" algn="l" defTabSz="685783" rtl="0" eaLnBrk="1" latinLnBrk="0" hangingPunct="1">
        <a:defRPr sz="1351" kern="1200">
          <a:solidFill>
            <a:schemeClr val="tx1"/>
          </a:solidFill>
          <a:latin typeface="+mn-lt"/>
          <a:ea typeface="+mn-ea"/>
          <a:cs typeface="+mn-cs"/>
        </a:defRPr>
      </a:lvl5pPr>
      <a:lvl6pPr marL="1714457" algn="l" defTabSz="685783" rtl="0" eaLnBrk="1" latinLnBrk="0" hangingPunct="1">
        <a:defRPr sz="1351" kern="1200">
          <a:solidFill>
            <a:schemeClr val="tx1"/>
          </a:solidFill>
          <a:latin typeface="+mn-lt"/>
          <a:ea typeface="+mn-ea"/>
          <a:cs typeface="+mn-cs"/>
        </a:defRPr>
      </a:lvl6pPr>
      <a:lvl7pPr marL="2057349" algn="l" defTabSz="685783" rtl="0" eaLnBrk="1" latinLnBrk="0" hangingPunct="1">
        <a:defRPr sz="1351" kern="1200">
          <a:solidFill>
            <a:schemeClr val="tx1"/>
          </a:solidFill>
          <a:latin typeface="+mn-lt"/>
          <a:ea typeface="+mn-ea"/>
          <a:cs typeface="+mn-cs"/>
        </a:defRPr>
      </a:lvl7pPr>
      <a:lvl8pPr marL="2400240" algn="l" defTabSz="685783" rtl="0" eaLnBrk="1" latinLnBrk="0" hangingPunct="1">
        <a:defRPr sz="1351" kern="1200">
          <a:solidFill>
            <a:schemeClr val="tx1"/>
          </a:solidFill>
          <a:latin typeface="+mn-lt"/>
          <a:ea typeface="+mn-ea"/>
          <a:cs typeface="+mn-cs"/>
        </a:defRPr>
      </a:lvl8pPr>
      <a:lvl9pPr marL="2743131" algn="l" defTabSz="685783"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8-tap-1/1/417/118/" TargetMode="External"/><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comments" Target="../comments/commen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34.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oan-8-tap-1/1/417/118/" TargetMode="External"/><Relationship Id="rId2" Type="http://schemas.openxmlformats.org/officeDocument/2006/relationships/image" Target="../media/image9.png"/><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microsoft.com/office/2007/relationships/hdphoto" Target="../media/hdphoto1.wdp"/><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23.xml"/><Relationship Id="rId5" Type="http://schemas.microsoft.com/office/2007/relationships/hdphoto" Target="../media/hdphoto1.wdp"/><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3.xml"/><Relationship Id="rId5" Type="http://schemas.microsoft.com/office/2007/relationships/hdphoto" Target="../media/hdphoto1.wdp"/><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3.xml"/><Relationship Id="rId5" Type="http://schemas.microsoft.com/office/2007/relationships/hdphoto" Target="../media/hdphoto2.wdp"/><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toan-8-tap-1/1/417/119/" TargetMode="External"/><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6.xml"/><Relationship Id="rId7" Type="http://schemas.openxmlformats.org/officeDocument/2006/relationships/image" Target="../media/image6.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46.xml"/><Relationship Id="rId7" Type="http://schemas.openxmlformats.org/officeDocument/2006/relationships/image" Target="../media/image2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2.xml"/><Relationship Id="rId5" Type="http://schemas.openxmlformats.org/officeDocument/2006/relationships/image" Target="../media/image21.png"/><Relationship Id="rId4" Type="http://schemas.openxmlformats.org/officeDocument/2006/relationships/notesSlide" Target="../notesSlides/notesSlide5.xml"/><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3.png"/><Relationship Id="rId3" Type="http://schemas.microsoft.com/office/2007/relationships/media" Target="../media/media3.mp3"/><Relationship Id="rId7" Type="http://schemas.openxmlformats.org/officeDocument/2006/relationships/notesSlide" Target="../notesSlides/notesSlide6.xml"/><Relationship Id="rId12" Type="http://schemas.openxmlformats.org/officeDocument/2006/relationships/image" Target="../media/image29.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slideLayout" Target="../slideLayouts/slideLayout46.xml"/><Relationship Id="rId11" Type="http://schemas.openxmlformats.org/officeDocument/2006/relationships/image" Target="../media/image28.png"/><Relationship Id="rId5" Type="http://schemas.openxmlformats.org/officeDocument/2006/relationships/audio" Target="../media/media1.mp3"/><Relationship Id="rId10" Type="http://schemas.openxmlformats.org/officeDocument/2006/relationships/image" Target="../media/image27.png"/><Relationship Id="rId4" Type="http://schemas.microsoft.com/office/2007/relationships/media" Target="../media/media1.mp3"/><Relationship Id="rId9" Type="http://schemas.openxmlformats.org/officeDocument/2006/relationships/image" Target="../media/image26.png"/><Relationship Id="rId1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46.xml"/><Relationship Id="rId7" Type="http://schemas.openxmlformats.org/officeDocument/2006/relationships/image" Target="../media/image2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2.xml"/><Relationship Id="rId5" Type="http://schemas.openxmlformats.org/officeDocument/2006/relationships/image" Target="../media/image21.png"/><Relationship Id="rId4" Type="http://schemas.openxmlformats.org/officeDocument/2006/relationships/notesSlide" Target="../notesSlides/notesSlide7.xml"/><Relationship Id="rId9" Type="http://schemas.openxmlformats.org/officeDocument/2006/relationships/image" Target="../media/image6.png"/></Relationships>
</file>

<file path=ppt/slides/_rels/slide21.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3.png"/><Relationship Id="rId3" Type="http://schemas.microsoft.com/office/2007/relationships/media" Target="../media/media3.mp3"/><Relationship Id="rId7" Type="http://schemas.openxmlformats.org/officeDocument/2006/relationships/notesSlide" Target="../notesSlides/notesSlide8.xml"/><Relationship Id="rId12" Type="http://schemas.openxmlformats.org/officeDocument/2006/relationships/image" Target="../media/image29.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slideLayout" Target="../slideLayouts/slideLayout46.xml"/><Relationship Id="rId11" Type="http://schemas.openxmlformats.org/officeDocument/2006/relationships/image" Target="../media/image28.png"/><Relationship Id="rId5" Type="http://schemas.openxmlformats.org/officeDocument/2006/relationships/audio" Target="../media/media1.mp3"/><Relationship Id="rId10" Type="http://schemas.openxmlformats.org/officeDocument/2006/relationships/image" Target="../media/image27.png"/><Relationship Id="rId4" Type="http://schemas.microsoft.com/office/2007/relationships/media" Target="../media/media1.mp3"/><Relationship Id="rId9" Type="http://schemas.openxmlformats.org/officeDocument/2006/relationships/image" Target="../media/image26.png"/><Relationship Id="rId14" Type="http://schemas.openxmlformats.org/officeDocument/2006/relationships/image" Target="../media/image6.png"/></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6.xml"/><Relationship Id="rId7" Type="http://schemas.openxmlformats.org/officeDocument/2006/relationships/image" Target="../media/image2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4.png"/><Relationship Id="rId5" Type="http://schemas.openxmlformats.org/officeDocument/2006/relationships/slide" Target="slide2.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3.png"/><Relationship Id="rId3" Type="http://schemas.microsoft.com/office/2007/relationships/media" Target="../media/media3.mp3"/><Relationship Id="rId7" Type="http://schemas.openxmlformats.org/officeDocument/2006/relationships/notesSlide" Target="../notesSlides/notesSlide9.xml"/><Relationship Id="rId12" Type="http://schemas.openxmlformats.org/officeDocument/2006/relationships/image" Target="../media/image29.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slideLayout" Target="../slideLayouts/slideLayout46.xml"/><Relationship Id="rId11" Type="http://schemas.openxmlformats.org/officeDocument/2006/relationships/image" Target="../media/image28.png"/><Relationship Id="rId5" Type="http://schemas.openxmlformats.org/officeDocument/2006/relationships/audio" Target="../media/media1.mp3"/><Relationship Id="rId10" Type="http://schemas.openxmlformats.org/officeDocument/2006/relationships/image" Target="../media/image27.png"/><Relationship Id="rId4" Type="http://schemas.microsoft.com/office/2007/relationships/media" Target="../media/media1.mp3"/><Relationship Id="rId9" Type="http://schemas.openxmlformats.org/officeDocument/2006/relationships/image" Target="../media/image26.png"/><Relationship Id="rId14" Type="http://schemas.openxmlformats.org/officeDocument/2006/relationships/image" Target="../media/image6.png"/></Relationships>
</file>

<file path=ppt/slides/_rels/slide2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46.xml"/><Relationship Id="rId7" Type="http://schemas.openxmlformats.org/officeDocument/2006/relationships/image" Target="../media/image2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4.png"/><Relationship Id="rId5" Type="http://schemas.openxmlformats.org/officeDocument/2006/relationships/slide" Target="slide2.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3.png"/><Relationship Id="rId3" Type="http://schemas.microsoft.com/office/2007/relationships/media" Target="../media/media3.mp3"/><Relationship Id="rId7" Type="http://schemas.openxmlformats.org/officeDocument/2006/relationships/notesSlide" Target="../notesSlides/notesSlide10.xml"/><Relationship Id="rId12" Type="http://schemas.openxmlformats.org/officeDocument/2006/relationships/image" Target="../media/image29.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slideLayout" Target="../slideLayouts/slideLayout46.xml"/><Relationship Id="rId11" Type="http://schemas.openxmlformats.org/officeDocument/2006/relationships/image" Target="../media/image28.png"/><Relationship Id="rId5" Type="http://schemas.openxmlformats.org/officeDocument/2006/relationships/audio" Target="../media/media1.mp3"/><Relationship Id="rId10" Type="http://schemas.openxmlformats.org/officeDocument/2006/relationships/image" Target="../media/image27.png"/><Relationship Id="rId4" Type="http://schemas.microsoft.com/office/2007/relationships/media" Target="../media/media1.mp3"/><Relationship Id="rId9" Type="http://schemas.openxmlformats.org/officeDocument/2006/relationships/image" Target="../media/image26.png"/><Relationship Id="rId14" Type="http://schemas.openxmlformats.org/officeDocument/2006/relationships/image" Target="../media/image6.png"/></Relationships>
</file>

<file path=ppt/slides/_rels/slide2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7.xml"/><Relationship Id="rId7" Type="http://schemas.openxmlformats.org/officeDocument/2006/relationships/image" Target="../media/image2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9.xml"/><Relationship Id="rId6" Type="http://schemas.microsoft.com/office/2007/relationships/hdphoto" Target="../media/hdphoto4.wdp"/><Relationship Id="rId5" Type="http://schemas.openxmlformats.org/officeDocument/2006/relationships/image" Target="../media/image33.png"/><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9.xml"/><Relationship Id="rId5" Type="http://schemas.microsoft.com/office/2007/relationships/hdphoto" Target="../media/hdphoto5.wdp"/><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29.xml"/><Relationship Id="rId4" Type="http://schemas.microsoft.com/office/2007/relationships/hdphoto" Target="../media/hdphoto5.wdp"/></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microsoft.com/office/2007/relationships/hdphoto" Target="../media/hdphoto5.wdp"/><Relationship Id="rId5" Type="http://schemas.openxmlformats.org/officeDocument/2006/relationships/image" Target="../media/image35.png"/><Relationship Id="rId4" Type="http://schemas.openxmlformats.org/officeDocument/2006/relationships/image" Target="../media/image37.png"/></Relationships>
</file>

<file path=ppt/slides/_rels/slide31.xml.rels><?xml version="1.0" encoding="UTF-8" standalone="yes"?>
<Relationships xmlns="http://schemas.openxmlformats.org/package/2006/relationships"><Relationship Id="rId3" Type="http://schemas.openxmlformats.org/officeDocument/2006/relationships/hyperlink" Target="https://hoc10.vn/doc-sach/toan-8-tap-1/1/417/119/" TargetMode="External"/><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 Id="rId4" Type="http://schemas.openxmlformats.org/officeDocument/2006/relationships/image" Target="../media/image40.svg"/></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5.png"/><Relationship Id="rId2" Type="http://schemas.openxmlformats.org/officeDocument/2006/relationships/image" Target="../media/image42.jpg"/><Relationship Id="rId1" Type="http://schemas.openxmlformats.org/officeDocument/2006/relationships/slideLayout" Target="../slideLayouts/slideLayout13.xml"/><Relationship Id="rId6" Type="http://schemas.openxmlformats.org/officeDocument/2006/relationships/hyperlink" Target="https://www.facebook.com/hoc10fb/" TargetMode="External"/><Relationship Id="rId5" Type="http://schemas.openxmlformats.org/officeDocument/2006/relationships/image" Target="../media/image44.png"/><Relationship Id="rId4" Type="http://schemas.microsoft.com/office/2007/relationships/hdphoto" Target="../media/hdphoto6.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a:t>
            </a:r>
            <a:r>
              <a:rPr kumimoji="0" lang="vi-VN"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8</a:t>
            </a:r>
            <a:endPar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kumimoji="0" lang="vi-VN"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1</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97947" y="819964"/>
            <a:ext cx="10737785" cy="368146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60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vi-VN" sz="60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a:t>
            </a:r>
            <a:r>
              <a:rPr kumimoji="0" lang="en-US" sz="60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7</a:t>
            </a:r>
          </a:p>
          <a:p>
            <a:pPr lvl="0" algn="ctr" defTabSz="914377">
              <a:lnSpc>
                <a:spcPct val="150000"/>
              </a:lnSpc>
              <a:buClr>
                <a:srgbClr val="000000"/>
              </a:buClr>
              <a:defRPr/>
            </a:pPr>
            <a:r>
              <a:rPr lang="en-US" sz="6000" b="1" kern="0" dirty="0">
                <a:solidFill>
                  <a:srgbClr val="FF0000"/>
                </a:solidFill>
                <a:latin typeface="UTM Avo" panose="02040603050506020204" pitchFamily="18" charset="0"/>
                <a:cs typeface="Arial" panose="020B0604020202020204" pitchFamily="34" charset="0"/>
              </a:rPr>
              <a:t>Bài 7: </a:t>
            </a:r>
            <a:r>
              <a:rPr lang="en-US" sz="6000" b="1" kern="0" dirty="0" err="1">
                <a:solidFill>
                  <a:srgbClr val="FF0000"/>
                </a:solidFill>
                <a:latin typeface="UTM Avo" panose="02040603050506020204" pitchFamily="18" charset="0"/>
                <a:cs typeface="Arial" panose="020B0604020202020204" pitchFamily="34" charset="0"/>
              </a:rPr>
              <a:t>Hình</a:t>
            </a:r>
            <a:r>
              <a:rPr lang="en-US" sz="6000" b="1" kern="0" dirty="0">
                <a:solidFill>
                  <a:srgbClr val="FF0000"/>
                </a:solidFill>
                <a:latin typeface="UTM Avo" panose="02040603050506020204" pitchFamily="18" charset="0"/>
                <a:cs typeface="Arial" panose="020B0604020202020204" pitchFamily="34" charset="0"/>
              </a:rPr>
              <a:t> </a:t>
            </a:r>
            <a:r>
              <a:rPr lang="en-US" sz="6000" b="1" kern="0" dirty="0" err="1">
                <a:solidFill>
                  <a:srgbClr val="FF0000"/>
                </a:solidFill>
                <a:latin typeface="UTM Avo" panose="02040603050506020204" pitchFamily="18" charset="0"/>
                <a:cs typeface="Arial" panose="020B0604020202020204" pitchFamily="34" charset="0"/>
              </a:rPr>
              <a:t>vuông</a:t>
            </a:r>
            <a:r>
              <a:rPr lang="en-US" sz="6000" b="1" kern="0" dirty="0">
                <a:solidFill>
                  <a:srgbClr val="FF0000"/>
                </a:solidFill>
                <a:latin typeface="UTM Avo" panose="02040603050506020204" pitchFamily="18" charset="0"/>
                <a:cs typeface="Arial" panose="020B0604020202020204" pitchFamily="34" charset="0"/>
              </a:rPr>
              <a:t> - </a:t>
            </a:r>
            <a:r>
              <a:rPr lang="en-US" sz="6000" b="1" kern="0" dirty="0" err="1">
                <a:solidFill>
                  <a:srgbClr val="FF0000"/>
                </a:solidFill>
                <a:latin typeface="UTM Avo" panose="02040603050506020204" pitchFamily="18" charset="0"/>
                <a:cs typeface="Arial" panose="020B0604020202020204" pitchFamily="34" charset="0"/>
              </a:rPr>
              <a:t>Tiết</a:t>
            </a:r>
            <a:r>
              <a:rPr lang="en-US" sz="6000" b="1" kern="0" dirty="0">
                <a:solidFill>
                  <a:srgbClr val="FF0000"/>
                </a:solidFill>
                <a:latin typeface="UTM Avo" panose="02040603050506020204" pitchFamily="18" charset="0"/>
                <a:cs typeface="Arial" panose="020B0604020202020204" pitchFamily="34" charset="0"/>
              </a:rPr>
              <a:t> 2</a:t>
            </a:r>
            <a:endPar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37886C7F-8ED6-48F9-9E54-2DA6DB9DF9E3}"/>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0E1F69-8CE2-4548-637A-5036AE00F823}"/>
              </a:ext>
            </a:extLst>
          </p:cNvPr>
          <p:cNvSpPr txBox="1"/>
          <p:nvPr/>
        </p:nvSpPr>
        <p:spPr>
          <a:xfrm>
            <a:off x="2153920" y="2022177"/>
            <a:ext cx="7975600"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6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Truy tìm chú chuột </a:t>
            </a:r>
          </a:p>
        </p:txBody>
      </p:sp>
      <p:pic>
        <p:nvPicPr>
          <p:cNvPr id="1026" name="Picture 2" descr="Mouse ">
            <a:extLst>
              <a:ext uri="{FF2B5EF4-FFF2-40B4-BE49-F238E27FC236}">
                <a16:creationId xmlns:a16="http://schemas.microsoft.com/office/drawing/2014/main" id="{520935BA-C84B-DB85-BAEF-54C192DFAF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56800" y="4089400"/>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Mouse ">
            <a:extLst>
              <a:ext uri="{FF2B5EF4-FFF2-40B4-BE49-F238E27FC236}">
                <a16:creationId xmlns:a16="http://schemas.microsoft.com/office/drawing/2014/main" id="{D965D0D2-10B7-81EB-189D-9E540CCF88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3164840"/>
            <a:ext cx="1849120" cy="18491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Mouse ">
            <a:extLst>
              <a:ext uri="{FF2B5EF4-FFF2-40B4-BE49-F238E27FC236}">
                <a16:creationId xmlns:a16="http://schemas.microsoft.com/office/drawing/2014/main" id="{50789019-B911-DAB3-2E7B-3C6B2DF0FC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560" y="5120640"/>
            <a:ext cx="1518920" cy="151892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Mouse ">
            <a:extLst>
              <a:ext uri="{FF2B5EF4-FFF2-40B4-BE49-F238E27FC236}">
                <a16:creationId xmlns:a16="http://schemas.microsoft.com/office/drawing/2014/main" id="{5BB8D2E5-B15E-847D-FC69-3DF6B384E3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0675" y="3062824"/>
            <a:ext cx="1301850" cy="1301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44C7E58-CC9D-C053-88B3-49D91C2AA4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89647" cy="992024"/>
          </a:xfrm>
          <a:prstGeom prst="rect">
            <a:avLst/>
          </a:prstGeom>
        </p:spPr>
      </p:pic>
    </p:spTree>
    <p:extLst>
      <p:ext uri="{BB962C8B-B14F-4D97-AF65-F5344CB8AC3E}">
        <p14:creationId xmlns:p14="http://schemas.microsoft.com/office/powerpoint/2010/main" val="3627475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4040706-AC18-65E0-D4DE-F84CB1D8788F}"/>
              </a:ext>
            </a:extLst>
          </p:cNvPr>
          <p:cNvSpPr/>
          <p:nvPr/>
        </p:nvSpPr>
        <p:spPr>
          <a:xfrm>
            <a:off x="1435100" y="548920"/>
            <a:ext cx="9321800" cy="987357"/>
          </a:xfrm>
          <a:prstGeom prst="roundRect">
            <a:avLst/>
          </a:prstGeom>
          <a:solidFill>
            <a:schemeClr val="accent2">
              <a:lumMod val="20000"/>
              <a:lumOff val="80000"/>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pt-BR"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1: </a:t>
            </a:r>
            <a:r>
              <a:rPr kumimoji="0" lang="pt-BR"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Chọn phát biểu đúng.</a:t>
            </a:r>
            <a:endParaRPr kumimoji="0" lang="en-US"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D1357B7D-BFEF-830B-FC21-6941AD65A174}"/>
              </a:ext>
            </a:extLst>
          </p:cNvPr>
          <p:cNvGrpSpPr/>
          <p:nvPr/>
        </p:nvGrpSpPr>
        <p:grpSpPr>
          <a:xfrm>
            <a:off x="1186288" y="1692060"/>
            <a:ext cx="4397389" cy="2289793"/>
            <a:chOff x="1303020" y="3520860"/>
            <a:chExt cx="4397389" cy="2289793"/>
          </a:xfrm>
        </p:grpSpPr>
        <p:sp>
          <p:nvSpPr>
            <p:cNvPr id="3" name="Chord 2">
              <a:extLst>
                <a:ext uri="{FF2B5EF4-FFF2-40B4-BE49-F238E27FC236}">
                  <a16:creationId xmlns:a16="http://schemas.microsoft.com/office/drawing/2014/main" id="{0F0CE28B-E9D8-4167-3065-84DFA14E753A}"/>
                </a:ext>
              </a:extLst>
            </p:cNvPr>
            <p:cNvSpPr/>
            <p:nvPr/>
          </p:nvSpPr>
          <p:spPr>
            <a:xfrm rot="6300000">
              <a:off x="2422744" y="3520860"/>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2EB8D5F7-E4FE-245C-131B-B18B6894C2C8}"/>
                </a:ext>
              </a:extLst>
            </p:cNvPr>
            <p:cNvSpPr/>
            <p:nvPr/>
          </p:nvSpPr>
          <p:spPr>
            <a:xfrm>
              <a:off x="1303020" y="4561840"/>
              <a:ext cx="4397389" cy="1248813"/>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a:t>
              </a: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Hình vuông có hai đường chéo không bằng nhau.</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grpSp>
        <p:nvGrpSpPr>
          <p:cNvPr id="8" name="Group 7">
            <a:extLst>
              <a:ext uri="{FF2B5EF4-FFF2-40B4-BE49-F238E27FC236}">
                <a16:creationId xmlns:a16="http://schemas.microsoft.com/office/drawing/2014/main" id="{D10F80BC-7763-7627-2CC7-978F1863291F}"/>
              </a:ext>
            </a:extLst>
          </p:cNvPr>
          <p:cNvGrpSpPr/>
          <p:nvPr/>
        </p:nvGrpSpPr>
        <p:grpSpPr>
          <a:xfrm>
            <a:off x="5818095" y="1692060"/>
            <a:ext cx="4661646" cy="2266251"/>
            <a:chOff x="3152717" y="3520860"/>
            <a:chExt cx="4858870" cy="2266251"/>
          </a:xfrm>
        </p:grpSpPr>
        <p:sp>
          <p:nvSpPr>
            <p:cNvPr id="4" name="Chord 3">
              <a:extLst>
                <a:ext uri="{FF2B5EF4-FFF2-40B4-BE49-F238E27FC236}">
                  <a16:creationId xmlns:a16="http://schemas.microsoft.com/office/drawing/2014/main" id="{17174F34-1A17-6A87-B7B5-EAA4C5E01448}"/>
                </a:ext>
              </a:extLst>
            </p:cNvPr>
            <p:cNvSpPr/>
            <p:nvPr/>
          </p:nvSpPr>
          <p:spPr>
            <a:xfrm rot="6300000">
              <a:off x="4475859" y="3520860"/>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Rounded Corners 10">
              <a:extLst>
                <a:ext uri="{FF2B5EF4-FFF2-40B4-BE49-F238E27FC236}">
                  <a16:creationId xmlns:a16="http://schemas.microsoft.com/office/drawing/2014/main" id="{05094ECB-1CC9-D4F2-52A2-1AAEA197F627}"/>
                </a:ext>
              </a:extLst>
            </p:cNvPr>
            <p:cNvSpPr/>
            <p:nvPr/>
          </p:nvSpPr>
          <p:spPr>
            <a:xfrm>
              <a:off x="3152717" y="4572000"/>
              <a:ext cx="4858870" cy="1215111"/>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cạnh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pic>
        <p:nvPicPr>
          <p:cNvPr id="6" name="Picture 2" descr="Mouse ">
            <a:extLst>
              <a:ext uri="{FF2B5EF4-FFF2-40B4-BE49-F238E27FC236}">
                <a16:creationId xmlns:a16="http://schemas.microsoft.com/office/drawing/2014/main" id="{7F09B9BE-D898-1226-20AB-11F94F78D39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145" r="22250"/>
          <a:stretch/>
        </p:blipFill>
        <p:spPr bwMode="auto">
          <a:xfrm>
            <a:off x="7779824" y="1573007"/>
            <a:ext cx="748641" cy="132259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6E0F48E9-C8E8-F8FD-AB74-BE0675211CDF}"/>
              </a:ext>
            </a:extLst>
          </p:cNvPr>
          <p:cNvGrpSpPr/>
          <p:nvPr/>
        </p:nvGrpSpPr>
        <p:grpSpPr>
          <a:xfrm>
            <a:off x="1186288" y="4299073"/>
            <a:ext cx="4397389" cy="2308408"/>
            <a:chOff x="1303020" y="3520860"/>
            <a:chExt cx="4397389" cy="2308408"/>
          </a:xfrm>
        </p:grpSpPr>
        <p:sp>
          <p:nvSpPr>
            <p:cNvPr id="15" name="Chord 14">
              <a:extLst>
                <a:ext uri="{FF2B5EF4-FFF2-40B4-BE49-F238E27FC236}">
                  <a16:creationId xmlns:a16="http://schemas.microsoft.com/office/drawing/2014/main" id="{C90204C5-D469-3B5B-2B17-2C4525B80256}"/>
                </a:ext>
              </a:extLst>
            </p:cNvPr>
            <p:cNvSpPr/>
            <p:nvPr/>
          </p:nvSpPr>
          <p:spPr>
            <a:xfrm rot="6300000">
              <a:off x="2422744" y="3520860"/>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13">
              <a:extLst>
                <a:ext uri="{FF2B5EF4-FFF2-40B4-BE49-F238E27FC236}">
                  <a16:creationId xmlns:a16="http://schemas.microsoft.com/office/drawing/2014/main" id="{327C3DF6-7A2C-819D-189C-0AD230B3270E}"/>
                </a:ext>
              </a:extLst>
            </p:cNvPr>
            <p:cNvSpPr/>
            <p:nvPr/>
          </p:nvSpPr>
          <p:spPr>
            <a:xfrm>
              <a:off x="1303020" y="4625202"/>
              <a:ext cx="4397389" cy="1204066"/>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algn="ctr">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bốn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lang="en-US" sz="1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pic>
        <p:nvPicPr>
          <p:cNvPr id="22" name="Picture 21">
            <a:extLst>
              <a:ext uri="{FF2B5EF4-FFF2-40B4-BE49-F238E27FC236}">
                <a16:creationId xmlns:a16="http://schemas.microsoft.com/office/drawing/2014/main" id="{D2477A75-01FF-7592-5449-FF69F6555F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889647" cy="992024"/>
          </a:xfrm>
          <a:prstGeom prst="rect">
            <a:avLst/>
          </a:prstGeom>
        </p:spPr>
      </p:pic>
      <p:grpSp>
        <p:nvGrpSpPr>
          <p:cNvPr id="5" name="Group 4">
            <a:extLst>
              <a:ext uri="{FF2B5EF4-FFF2-40B4-BE49-F238E27FC236}">
                <a16:creationId xmlns:a16="http://schemas.microsoft.com/office/drawing/2014/main" id="{1569988E-CF3A-9FC9-5136-9F8A1DAADD68}"/>
              </a:ext>
            </a:extLst>
          </p:cNvPr>
          <p:cNvGrpSpPr/>
          <p:nvPr/>
        </p:nvGrpSpPr>
        <p:grpSpPr>
          <a:xfrm>
            <a:off x="5999182" y="4299073"/>
            <a:ext cx="4397389" cy="2289793"/>
            <a:chOff x="1303020" y="3520860"/>
            <a:chExt cx="4397389" cy="2289793"/>
          </a:xfrm>
        </p:grpSpPr>
        <p:sp>
          <p:nvSpPr>
            <p:cNvPr id="10" name="Chord 9">
              <a:extLst>
                <a:ext uri="{FF2B5EF4-FFF2-40B4-BE49-F238E27FC236}">
                  <a16:creationId xmlns:a16="http://schemas.microsoft.com/office/drawing/2014/main" id="{743DD4F5-D0AB-2C93-838D-ACCA41876703}"/>
                </a:ext>
              </a:extLst>
            </p:cNvPr>
            <p:cNvSpPr/>
            <p:nvPr/>
          </p:nvSpPr>
          <p:spPr>
            <a:xfrm rot="6300000">
              <a:off x="2422744" y="3520860"/>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Rounded Corners 12">
              <a:extLst>
                <a:ext uri="{FF2B5EF4-FFF2-40B4-BE49-F238E27FC236}">
                  <a16:creationId xmlns:a16="http://schemas.microsoft.com/office/drawing/2014/main" id="{C814CD3D-5D26-378E-1096-76A77A20C7BB}"/>
                </a:ext>
              </a:extLst>
            </p:cNvPr>
            <p:cNvSpPr/>
            <p:nvPr/>
          </p:nvSpPr>
          <p:spPr>
            <a:xfrm>
              <a:off x="1303020" y="4606587"/>
              <a:ext cx="4397389" cy="1204066"/>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cạnh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trung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mỗi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cạnh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spTree>
    <p:extLst>
      <p:ext uri="{BB962C8B-B14F-4D97-AF65-F5344CB8AC3E}">
        <p14:creationId xmlns:p14="http://schemas.microsoft.com/office/powerpoint/2010/main" val="206991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32" presetClass="emph" presetSubtype="0" fill="hold" nodeType="clickEffect">
                                  <p:stCondLst>
                                    <p:cond delay="0"/>
                                  </p:stCondLst>
                                  <p:childTnLst>
                                    <p:animRot by="120000">
                                      <p:cBhvr>
                                        <p:cTn id="6" dur="100" fill="hold">
                                          <p:stCondLst>
                                            <p:cond delay="0"/>
                                          </p:stCondLst>
                                        </p:cTn>
                                        <p:tgtEl>
                                          <p:spTgt spid="8"/>
                                        </p:tgtEl>
                                        <p:attrNameLst>
                                          <p:attrName>r</p:attrName>
                                        </p:attrNameLst>
                                      </p:cBhvr>
                                    </p:animRot>
                                    <p:animRot by="-240000">
                                      <p:cBhvr>
                                        <p:cTn id="7" dur="200" fill="hold">
                                          <p:stCondLst>
                                            <p:cond delay="200"/>
                                          </p:stCondLst>
                                        </p:cTn>
                                        <p:tgtEl>
                                          <p:spTgt spid="8"/>
                                        </p:tgtEl>
                                        <p:attrNameLst>
                                          <p:attrName>r</p:attrName>
                                        </p:attrNameLst>
                                      </p:cBhvr>
                                    </p:animRot>
                                    <p:animRot by="240000">
                                      <p:cBhvr>
                                        <p:cTn id="8" dur="200" fill="hold">
                                          <p:stCondLst>
                                            <p:cond delay="400"/>
                                          </p:stCondLst>
                                        </p:cTn>
                                        <p:tgtEl>
                                          <p:spTgt spid="8"/>
                                        </p:tgtEl>
                                        <p:attrNameLst>
                                          <p:attrName>r</p:attrName>
                                        </p:attrNameLst>
                                      </p:cBhvr>
                                    </p:animRot>
                                    <p:animRot by="-240000">
                                      <p:cBhvr>
                                        <p:cTn id="9" dur="200" fill="hold">
                                          <p:stCondLst>
                                            <p:cond delay="600"/>
                                          </p:stCondLst>
                                        </p:cTn>
                                        <p:tgtEl>
                                          <p:spTgt spid="8"/>
                                        </p:tgtEl>
                                        <p:attrNameLst>
                                          <p:attrName>r</p:attrName>
                                        </p:attrNameLst>
                                      </p:cBhvr>
                                    </p:animRot>
                                    <p:animRot by="120000">
                                      <p:cBhvr>
                                        <p:cTn id="10" dur="200" fill="hold">
                                          <p:stCondLst>
                                            <p:cond delay="800"/>
                                          </p:stCondLst>
                                        </p:cTn>
                                        <p:tgtEl>
                                          <p:spTgt spid="8"/>
                                        </p:tgtEl>
                                        <p:attrNameLst>
                                          <p:attrName>r</p:attrName>
                                        </p:attrNameLst>
                                      </p:cBhvr>
                                    </p:animRot>
                                  </p:childTnLst>
                                  <p:subTnLst>
                                    <p:audio>
                                      <p:cMediaNode>
                                        <p:cTn display="0" masterRel="sameClick">
                                          <p:stCondLst>
                                            <p:cond evt="begin" delay="0">
                                              <p:tn val="5"/>
                                            </p:cond>
                                          </p:stCondLst>
                                          <p:endCondLst>
                                            <p:cond evt="onStopAudio" delay="0">
                                              <p:tgtEl>
                                                <p:sldTgt/>
                                              </p:tgtEl>
                                            </p:cond>
                                          </p:endCondLst>
                                        </p:cTn>
                                        <p:tgtEl>
                                          <p:sndTgt r:embed="rId3" name="chimes.wav"/>
                                        </p:tgtEl>
                                      </p:cMediaNode>
                                    </p:audio>
                                  </p:subTnLst>
                                </p:cTn>
                              </p:par>
                              <p:par>
                                <p:cTn id="11" presetID="53" presetClass="entr" presetSubtype="1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childTnLst>
                    </p:cTn>
                  </p:par>
                </p:childTnLst>
              </p:cTn>
              <p:nextCondLst>
                <p:cond evt="onClick" delay="0">
                  <p:tgtEl>
                    <p:spTgt spid="8"/>
                  </p:tgtEl>
                </p:cond>
              </p:nextCondLst>
            </p:seq>
            <p:seq concurrent="1" nextAc="seek">
              <p:cTn id="16" restart="whenNotActive" fill="hold" evtFilter="cancelBubble" nodeType="interactiveSeq">
                <p:stCondLst>
                  <p:cond evt="onClick" delay="0">
                    <p:tgtEl>
                      <p:spTgt spid="7"/>
                    </p:tgtEl>
                  </p:cond>
                </p:stCondLst>
                <p:endSync evt="end" delay="0">
                  <p:rtn val="all"/>
                </p:endSync>
                <p:childTnLst>
                  <p:par>
                    <p:cTn id="17" fill="hold">
                      <p:stCondLst>
                        <p:cond delay="0"/>
                      </p:stCondLst>
                      <p:childTnLst>
                        <p:par>
                          <p:cTn id="18" fill="hold">
                            <p:stCondLst>
                              <p:cond delay="0"/>
                            </p:stCondLst>
                            <p:childTnLst>
                              <p:par>
                                <p:cTn id="19" presetID="9" presetClass="emph" presetSubtype="0" nodeType="clickEffect">
                                  <p:stCondLst>
                                    <p:cond delay="0"/>
                                  </p:stCondLst>
                                  <p:childTnLst>
                                    <p:set>
                                      <p:cBhvr>
                                        <p:cTn id="20" dur="indefinite"/>
                                        <p:tgtEl>
                                          <p:spTgt spid="7"/>
                                        </p:tgtEl>
                                        <p:attrNameLst>
                                          <p:attrName>style.opacity</p:attrName>
                                        </p:attrNameLst>
                                      </p:cBhvr>
                                      <p:to>
                                        <p:strVal val="0.5"/>
                                      </p:to>
                                    </p:set>
                                    <p:animEffect filter="image" prLst="opacity: 0.5">
                                      <p:cBhvr rctx="IE">
                                        <p:cTn id="21" dur="indefinite"/>
                                        <p:tgtEl>
                                          <p:spTgt spid="7"/>
                                        </p:tgtEl>
                                      </p:cBhvr>
                                    </p:animEffect>
                                  </p:childTnLst>
                                </p:cTn>
                              </p:par>
                            </p:childTnLst>
                          </p:cTn>
                        </p:par>
                      </p:childTnLst>
                    </p:cTn>
                  </p:par>
                </p:childTnLst>
              </p:cTn>
              <p:nextCondLst>
                <p:cond evt="onClick" delay="0">
                  <p:tgtEl>
                    <p:spTgt spid="7"/>
                  </p:tgtEl>
                </p:cond>
              </p:nextCondLst>
            </p:seq>
            <p:seq concurrent="1" nextAc="seek">
              <p:cTn id="22" restart="whenNotActive" fill="hold" evtFilter="cancelBubble" nodeType="interactiveSeq">
                <p:stCondLst>
                  <p:cond evt="onClick" delay="0">
                    <p:tgtEl>
                      <p:spTgt spid="12"/>
                    </p:tgtEl>
                  </p:cond>
                </p:stCondLst>
                <p:endSync evt="end" delay="0">
                  <p:rtn val="all"/>
                </p:endSync>
                <p:childTnLst>
                  <p:par>
                    <p:cTn id="23" fill="hold">
                      <p:stCondLst>
                        <p:cond delay="0"/>
                      </p:stCondLst>
                      <p:childTnLst>
                        <p:par>
                          <p:cTn id="24" fill="hold">
                            <p:stCondLst>
                              <p:cond delay="0"/>
                            </p:stCondLst>
                            <p:childTnLst>
                              <p:par>
                                <p:cTn id="25" presetID="9" presetClass="emph" presetSubtype="0" nodeType="clickEffect">
                                  <p:stCondLst>
                                    <p:cond delay="0"/>
                                  </p:stCondLst>
                                  <p:childTnLst>
                                    <p:set>
                                      <p:cBhvr>
                                        <p:cTn id="26" dur="indefinite"/>
                                        <p:tgtEl>
                                          <p:spTgt spid="12"/>
                                        </p:tgtEl>
                                        <p:attrNameLst>
                                          <p:attrName>style.opacity</p:attrName>
                                        </p:attrNameLst>
                                      </p:cBhvr>
                                      <p:to>
                                        <p:strVal val="0.5"/>
                                      </p:to>
                                    </p:set>
                                    <p:animEffect filter="image" prLst="opacity: 0.5">
                                      <p:cBhvr rctx="IE">
                                        <p:cTn id="27" dur="indefinite"/>
                                        <p:tgtEl>
                                          <p:spTgt spid="12"/>
                                        </p:tgtEl>
                                      </p:cBhvr>
                                    </p:animEffect>
                                  </p:childTnLst>
                                </p:cTn>
                              </p:par>
                            </p:childTnLst>
                          </p:cTn>
                        </p:par>
                      </p:childTnLst>
                    </p:cTn>
                  </p:par>
                </p:childTnLst>
              </p:cTn>
              <p:nextCondLst>
                <p:cond evt="onClick" delay="0">
                  <p:tgtEl>
                    <p:spTgt spid="12"/>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9" presetClass="emph" presetSubtype="0" nodeType="clickEffect">
                                  <p:stCondLst>
                                    <p:cond delay="0"/>
                                  </p:stCondLst>
                                  <p:childTnLst>
                                    <p:set>
                                      <p:cBhvr>
                                        <p:cTn id="32" dur="indefinite"/>
                                        <p:tgtEl>
                                          <p:spTgt spid="5"/>
                                        </p:tgtEl>
                                        <p:attrNameLst>
                                          <p:attrName>style.opacity</p:attrName>
                                        </p:attrNameLst>
                                      </p:cBhvr>
                                      <p:to>
                                        <p:strVal val="0.5"/>
                                      </p:to>
                                    </p:set>
                                    <p:animEffect filter="image" prLst="opacity: 0.5">
                                      <p:cBhvr rctx="IE">
                                        <p:cTn id="33" dur="indefinite"/>
                                        <p:tgtEl>
                                          <p:spTgt spid="5"/>
                                        </p:tgtEl>
                                      </p:cBhvr>
                                    </p:animEffect>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BC3C5E1B-1ED2-892D-CC39-B44D93E5983B}"/>
              </a:ext>
            </a:extLst>
          </p:cNvPr>
          <p:cNvSpPr/>
          <p:nvPr/>
        </p:nvSpPr>
        <p:spPr>
          <a:xfrm>
            <a:off x="1257300" y="685800"/>
            <a:ext cx="9321800" cy="2447693"/>
          </a:xfrm>
          <a:prstGeom prst="roundRect">
            <a:avLst/>
          </a:prstGeom>
          <a:solidFill>
            <a:schemeClr val="accent2">
              <a:lumMod val="20000"/>
              <a:lumOff val="80000"/>
              <a:alpha val="86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0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2: </a:t>
            </a:r>
            <a:r>
              <a:rPr kumimoji="0" lang="vi-VN"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Cho hình vuông có độ dài</a:t>
            </a:r>
            <a:endParaRPr kumimoji="0" lang="en-US"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cạnh bằng 5 cm. Độ dài đường chéo </a:t>
            </a:r>
            <a:endParaRPr kumimoji="0" lang="en-US"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của hình vuông đó là</a:t>
            </a:r>
            <a:r>
              <a:rPr kumimoji="0" lang="en-US" sz="300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nvGrpSpPr>
          <p:cNvPr id="14" name="Group 13">
            <a:extLst>
              <a:ext uri="{FF2B5EF4-FFF2-40B4-BE49-F238E27FC236}">
                <a16:creationId xmlns:a16="http://schemas.microsoft.com/office/drawing/2014/main" id="{BA0A3762-4851-0C7E-3ABD-2F26984F66ED}"/>
              </a:ext>
            </a:extLst>
          </p:cNvPr>
          <p:cNvGrpSpPr/>
          <p:nvPr/>
        </p:nvGrpSpPr>
        <p:grpSpPr>
          <a:xfrm>
            <a:off x="795020" y="3520859"/>
            <a:ext cx="2425700" cy="2289794"/>
            <a:chOff x="1587500" y="3520859"/>
            <a:chExt cx="2425700" cy="2289794"/>
          </a:xfrm>
        </p:grpSpPr>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ECD29DA2-9656-274F-331E-F21C45D4A2AB}"/>
                    </a:ext>
                  </a:extLst>
                </p:cNvPr>
                <p:cNvSpPr/>
                <p:nvPr/>
              </p:nvSpPr>
              <p:spPr>
                <a:xfrm>
                  <a:off x="1587500" y="4845453"/>
                  <a:ext cx="2425700" cy="965200"/>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5</a:t>
                  </a:r>
                  <a14:m>
                    <m:oMath xmlns:m="http://schemas.openxmlformats.org/officeDocument/2006/math">
                      <m:rad>
                        <m:radPr>
                          <m:degHide m:val="on"/>
                          <m:ctrlPr>
                            <a:rPr kumimoji="0" lang="en-US" sz="3000" b="0" i="1" u="none" strike="noStrike" kern="1200" cap="none" spc="0" normalizeH="0" baseline="0" noProof="0" dirty="0" smtClean="0">
                              <a:ln>
                                <a:noFill/>
                              </a:ln>
                              <a:solidFill>
                                <a:prstClr val="black"/>
                              </a:solidFill>
                              <a:effectLst/>
                              <a:uLnTx/>
                              <a:uFillTx/>
                              <a:latin typeface="Cambria Math" panose="02040503050406030204" pitchFamily="18" charset="0"/>
                              <a:cs typeface="Arial" panose="020B0604020202020204" pitchFamily="34" charset="0"/>
                            </a:rPr>
                          </m:ctrlPr>
                        </m:radPr>
                        <m:deg/>
                        <m:e>
                          <m:r>
                            <m:rPr>
                              <m:nor/>
                            </m:rPr>
                            <a:rPr kumimoji="0" lang="en-US" sz="3000" b="0" i="0" u="none" strike="noStrike" kern="1200" cap="none" spc="0" normalizeH="0" baseline="0" noProof="0" dirty="0" smtClean="0">
                              <a:ln>
                                <a:noFill/>
                              </a:ln>
                              <a:solidFill>
                                <a:prstClr val="black"/>
                              </a:solidFill>
                              <a:effectLst/>
                              <a:uLnTx/>
                              <a:uFillTx/>
                              <a:latin typeface="UTM Avo" panose="02040603050506020204" pitchFamily="18" charset="0"/>
                              <a:cs typeface="Arial" panose="020B0604020202020204" pitchFamily="34" charset="0"/>
                            </a:rPr>
                            <m:t>2</m:t>
                          </m:r>
                        </m:e>
                      </m:rad>
                    </m:oMath>
                  </a14:m>
                  <a:r>
                    <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cm</a:t>
                  </a:r>
                </a:p>
              </p:txBody>
            </p:sp>
          </mc:Choice>
          <mc:Fallback xmlns="">
            <p:sp>
              <p:nvSpPr>
                <p:cNvPr id="4" name="Rectangle: Rounded Corners 3">
                  <a:extLst>
                    <a:ext uri="{FF2B5EF4-FFF2-40B4-BE49-F238E27FC236}">
                      <a16:creationId xmlns:a16="http://schemas.microsoft.com/office/drawing/2014/main" id="{ECD29DA2-9656-274F-331E-F21C45D4A2AB}"/>
                    </a:ext>
                  </a:extLst>
                </p:cNvPr>
                <p:cNvSpPr>
                  <a:spLocks noRot="1" noChangeAspect="1" noMove="1" noResize="1" noEditPoints="1" noAdjustHandles="1" noChangeArrowheads="1" noChangeShapeType="1" noTextEdit="1"/>
                </p:cNvSpPr>
                <p:nvPr/>
              </p:nvSpPr>
              <p:spPr>
                <a:xfrm>
                  <a:off x="1587500" y="4845453"/>
                  <a:ext cx="2425700" cy="965200"/>
                </a:xfrm>
                <a:prstGeom prst="roundRect">
                  <a:avLst/>
                </a:prstGeom>
                <a:blipFill>
                  <a:blip r:embed="rId4"/>
                  <a:stretch>
                    <a:fillRect l="-743" r="-743" b="-1220"/>
                  </a:stretch>
                </a:blipFill>
                <a:ln w="38100">
                  <a:solidFill>
                    <a:schemeClr val="tx1"/>
                  </a:solidFill>
                </a:ln>
              </p:spPr>
              <p:txBody>
                <a:bodyPr/>
                <a:lstStyle/>
                <a:p>
                  <a:r>
                    <a:rPr lang="en-US">
                      <a:noFill/>
                    </a:rPr>
                    <a:t> </a:t>
                  </a:r>
                </a:p>
              </p:txBody>
            </p:sp>
          </mc:Fallback>
        </mc:AlternateContent>
        <p:sp>
          <p:nvSpPr>
            <p:cNvPr id="7" name="Chord 6">
              <a:extLst>
                <a:ext uri="{FF2B5EF4-FFF2-40B4-BE49-F238E27FC236}">
                  <a16:creationId xmlns:a16="http://schemas.microsoft.com/office/drawing/2014/main" id="{77F1753C-FE5C-B81B-EFB1-5C208F7BEA0F}"/>
                </a:ext>
              </a:extLst>
            </p:cNvPr>
            <p:cNvSpPr/>
            <p:nvPr/>
          </p:nvSpPr>
          <p:spPr>
            <a:xfrm rot="6300000">
              <a:off x="1741805" y="3520859"/>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 name="Group 1">
            <a:extLst>
              <a:ext uri="{FF2B5EF4-FFF2-40B4-BE49-F238E27FC236}">
                <a16:creationId xmlns:a16="http://schemas.microsoft.com/office/drawing/2014/main" id="{E44CF326-4FFF-02F9-6CDA-19B15A63DA5C}"/>
              </a:ext>
            </a:extLst>
          </p:cNvPr>
          <p:cNvGrpSpPr/>
          <p:nvPr/>
        </p:nvGrpSpPr>
        <p:grpSpPr>
          <a:xfrm>
            <a:off x="3456940" y="3520859"/>
            <a:ext cx="2425700" cy="2289794"/>
            <a:chOff x="1587500" y="3520859"/>
            <a:chExt cx="2425700" cy="2289794"/>
          </a:xfrm>
        </p:grpSpPr>
        <p:sp>
          <p:nvSpPr>
            <p:cNvPr id="9" name="Rectangle: Rounded Corners 8">
              <a:extLst>
                <a:ext uri="{FF2B5EF4-FFF2-40B4-BE49-F238E27FC236}">
                  <a16:creationId xmlns:a16="http://schemas.microsoft.com/office/drawing/2014/main" id="{798A2928-F05A-57E6-DF3A-FF25441098FE}"/>
                </a:ext>
              </a:extLst>
            </p:cNvPr>
            <p:cNvSpPr/>
            <p:nvPr/>
          </p:nvSpPr>
          <p:spPr>
            <a:xfrm>
              <a:off x="1587500" y="4845453"/>
              <a:ext cx="2425700" cy="965200"/>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000" dirty="0">
                  <a:solidFill>
                    <a:prstClr val="black"/>
                  </a:solidFill>
                  <a:latin typeface="UTM Avo" panose="02040603050506020204" pitchFamily="18" charset="0"/>
                  <a:cs typeface="Arial" panose="020B0604020202020204" pitchFamily="34" charset="0"/>
                </a:rPr>
                <a:t>B. 5 cm</a:t>
              </a:r>
              <a:endPar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11" name="Chord 10">
              <a:extLst>
                <a:ext uri="{FF2B5EF4-FFF2-40B4-BE49-F238E27FC236}">
                  <a16:creationId xmlns:a16="http://schemas.microsoft.com/office/drawing/2014/main" id="{B1AD6903-6377-5476-8EF2-84410B014C60}"/>
                </a:ext>
              </a:extLst>
            </p:cNvPr>
            <p:cNvSpPr/>
            <p:nvPr/>
          </p:nvSpPr>
          <p:spPr>
            <a:xfrm rot="6300000">
              <a:off x="1741805" y="3520859"/>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0031952C-B2B2-B4D7-EB62-04FEB240C6AD}"/>
              </a:ext>
            </a:extLst>
          </p:cNvPr>
          <p:cNvGrpSpPr/>
          <p:nvPr/>
        </p:nvGrpSpPr>
        <p:grpSpPr>
          <a:xfrm>
            <a:off x="6129020" y="3520859"/>
            <a:ext cx="2425700" cy="2289794"/>
            <a:chOff x="1587500" y="3520859"/>
            <a:chExt cx="2425700" cy="2289794"/>
          </a:xfrm>
        </p:grpSpPr>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25F9678B-67E0-B30B-E299-F49B50299CE7}"/>
                    </a:ext>
                  </a:extLst>
                </p:cNvPr>
                <p:cNvSpPr/>
                <p:nvPr/>
              </p:nvSpPr>
              <p:spPr>
                <a:xfrm>
                  <a:off x="1587500" y="4845453"/>
                  <a:ext cx="2425700" cy="965200"/>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dirty="0">
                      <a:solidFill>
                        <a:prstClr val="black"/>
                      </a:solidFill>
                      <a:latin typeface="UTM Avo" panose="02040603050506020204" pitchFamily="18" charset="0"/>
                      <a:cs typeface="Arial" panose="020B0604020202020204" pitchFamily="34" charset="0"/>
                    </a:rPr>
                    <a:t>C</a:t>
                  </a:r>
                  <a:r>
                    <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2</a:t>
                  </a:r>
                  <a14:m>
                    <m:oMath xmlns:m="http://schemas.openxmlformats.org/officeDocument/2006/math">
                      <m:rad>
                        <m:radPr>
                          <m:degHide m:val="on"/>
                          <m:ctrlPr>
                            <a:rPr kumimoji="0" lang="en-US" sz="3000" b="0" i="1" u="none" strike="noStrike" kern="1200" cap="none" spc="0" normalizeH="0" baseline="0" noProof="0" dirty="0" smtClean="0">
                              <a:ln>
                                <a:noFill/>
                              </a:ln>
                              <a:solidFill>
                                <a:prstClr val="black"/>
                              </a:solidFill>
                              <a:effectLst/>
                              <a:uLnTx/>
                              <a:uFillTx/>
                              <a:latin typeface="Cambria Math" panose="02040503050406030204" pitchFamily="18" charset="0"/>
                              <a:cs typeface="Arial" panose="020B0604020202020204" pitchFamily="34" charset="0"/>
                            </a:rPr>
                          </m:ctrlPr>
                        </m:radPr>
                        <m:deg/>
                        <m:e>
                          <m:r>
                            <m:rPr>
                              <m:nor/>
                            </m:rPr>
                            <a:rPr kumimoji="0" lang="en-US" sz="3000" b="0" i="0" u="none" strike="noStrike" kern="1200" cap="none" spc="0" normalizeH="0" baseline="0" noProof="0" dirty="0" smtClean="0">
                              <a:ln>
                                <a:noFill/>
                              </a:ln>
                              <a:solidFill>
                                <a:prstClr val="black"/>
                              </a:solidFill>
                              <a:effectLst/>
                              <a:uLnTx/>
                              <a:uFillTx/>
                              <a:latin typeface="UTM Avo" panose="02040603050506020204" pitchFamily="18" charset="0"/>
                              <a:cs typeface="Arial" panose="020B0604020202020204" pitchFamily="34" charset="0"/>
                            </a:rPr>
                            <m:t>5</m:t>
                          </m:r>
                        </m:e>
                      </m:rad>
                    </m:oMath>
                  </a14:m>
                  <a:r>
                    <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cm</a:t>
                  </a:r>
                </a:p>
              </p:txBody>
            </p:sp>
          </mc:Choice>
          <mc:Fallback xmlns="">
            <p:sp>
              <p:nvSpPr>
                <p:cNvPr id="15" name="Rectangle: Rounded Corners 14">
                  <a:extLst>
                    <a:ext uri="{FF2B5EF4-FFF2-40B4-BE49-F238E27FC236}">
                      <a16:creationId xmlns:a16="http://schemas.microsoft.com/office/drawing/2014/main" id="{25F9678B-67E0-B30B-E299-F49B50299CE7}"/>
                    </a:ext>
                  </a:extLst>
                </p:cNvPr>
                <p:cNvSpPr>
                  <a:spLocks noRot="1" noChangeAspect="1" noMove="1" noResize="1" noEditPoints="1" noAdjustHandles="1" noChangeArrowheads="1" noChangeShapeType="1" noTextEdit="1"/>
                </p:cNvSpPr>
                <p:nvPr/>
              </p:nvSpPr>
              <p:spPr>
                <a:xfrm>
                  <a:off x="1587500" y="4845453"/>
                  <a:ext cx="2425700" cy="965200"/>
                </a:xfrm>
                <a:prstGeom prst="roundRect">
                  <a:avLst/>
                </a:prstGeom>
                <a:blipFill>
                  <a:blip r:embed="rId5"/>
                  <a:stretch>
                    <a:fillRect l="-1238" r="-1485" b="-1220"/>
                  </a:stretch>
                </a:blipFill>
                <a:ln w="38100">
                  <a:solidFill>
                    <a:schemeClr val="tx1"/>
                  </a:solidFill>
                </a:ln>
              </p:spPr>
              <p:txBody>
                <a:bodyPr/>
                <a:lstStyle/>
                <a:p>
                  <a:r>
                    <a:rPr lang="en-US">
                      <a:noFill/>
                    </a:rPr>
                    <a:t> </a:t>
                  </a:r>
                </a:p>
              </p:txBody>
            </p:sp>
          </mc:Fallback>
        </mc:AlternateContent>
        <p:sp>
          <p:nvSpPr>
            <p:cNvPr id="17" name="Chord 16">
              <a:extLst>
                <a:ext uri="{FF2B5EF4-FFF2-40B4-BE49-F238E27FC236}">
                  <a16:creationId xmlns:a16="http://schemas.microsoft.com/office/drawing/2014/main" id="{C283EC34-E985-2DDC-91BA-755FC3AB7E09}"/>
                </a:ext>
              </a:extLst>
            </p:cNvPr>
            <p:cNvSpPr/>
            <p:nvPr/>
          </p:nvSpPr>
          <p:spPr>
            <a:xfrm rot="6300000">
              <a:off x="1741805" y="3520859"/>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9" name="Group 18">
            <a:extLst>
              <a:ext uri="{FF2B5EF4-FFF2-40B4-BE49-F238E27FC236}">
                <a16:creationId xmlns:a16="http://schemas.microsoft.com/office/drawing/2014/main" id="{77E2E53D-8DF7-56DF-73E2-4A4D317A7270}"/>
              </a:ext>
            </a:extLst>
          </p:cNvPr>
          <p:cNvGrpSpPr/>
          <p:nvPr/>
        </p:nvGrpSpPr>
        <p:grpSpPr>
          <a:xfrm>
            <a:off x="8790940" y="3520859"/>
            <a:ext cx="2425700" cy="2289794"/>
            <a:chOff x="1587500" y="3520859"/>
            <a:chExt cx="2425700" cy="2289794"/>
          </a:xfrm>
        </p:grpSpPr>
        <p:sp>
          <p:nvSpPr>
            <p:cNvPr id="20" name="Rectangle: Rounded Corners 19">
              <a:extLst>
                <a:ext uri="{FF2B5EF4-FFF2-40B4-BE49-F238E27FC236}">
                  <a16:creationId xmlns:a16="http://schemas.microsoft.com/office/drawing/2014/main" id="{16E8F6A5-BAAB-5228-BDED-5A6272CA461E}"/>
                </a:ext>
              </a:extLst>
            </p:cNvPr>
            <p:cNvSpPr/>
            <p:nvPr/>
          </p:nvSpPr>
          <p:spPr>
            <a:xfrm>
              <a:off x="1587500" y="4845453"/>
              <a:ext cx="2425700" cy="965200"/>
            </a:xfrm>
            <a:prstGeom prst="roundRect">
              <a:avLst/>
            </a:prstGeom>
            <a:solidFill>
              <a:schemeClr val="accent2">
                <a:lumMod val="20000"/>
                <a:lumOff val="80000"/>
                <a:alpha val="87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en-US" sz="3000" dirty="0">
                  <a:solidFill>
                    <a:prstClr val="black"/>
                  </a:solidFill>
                  <a:latin typeface="UTM Avo" panose="02040603050506020204" pitchFamily="18" charset="0"/>
                  <a:cs typeface="Arial" panose="020B0604020202020204" pitchFamily="34" charset="0"/>
                </a:rPr>
                <a:t>D. 25 cm</a:t>
              </a:r>
              <a:endParaRPr kumimoji="0" lang="en-US" sz="30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endParaRPr>
            </a:p>
          </p:txBody>
        </p:sp>
        <p:sp>
          <p:nvSpPr>
            <p:cNvPr id="21" name="Chord 20">
              <a:extLst>
                <a:ext uri="{FF2B5EF4-FFF2-40B4-BE49-F238E27FC236}">
                  <a16:creationId xmlns:a16="http://schemas.microsoft.com/office/drawing/2014/main" id="{ECD64181-A0C0-C632-0E86-B67BD352829A}"/>
                </a:ext>
              </a:extLst>
            </p:cNvPr>
            <p:cNvSpPr/>
            <p:nvPr/>
          </p:nvSpPr>
          <p:spPr>
            <a:xfrm rot="6300000">
              <a:off x="1741805" y="3520859"/>
              <a:ext cx="2113280" cy="2113280"/>
            </a:xfrm>
            <a:prstGeom prst="chord">
              <a:avLst>
                <a:gd name="adj1" fmla="val 3619218"/>
                <a:gd name="adj2" fmla="val 16200000"/>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2" name="Picture 2" descr="Mouse ">
            <a:extLst>
              <a:ext uri="{FF2B5EF4-FFF2-40B4-BE49-F238E27FC236}">
                <a16:creationId xmlns:a16="http://schemas.microsoft.com/office/drawing/2014/main" id="{119701D3-3395-0ED2-F920-ADD382CC128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1145" r="22250"/>
          <a:stretch/>
        </p:blipFill>
        <p:spPr bwMode="auto">
          <a:xfrm>
            <a:off x="1517971" y="3300207"/>
            <a:ext cx="963287" cy="170180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BFB127BC-D2AE-3296-6B58-1EE7C3718AE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889647" cy="992024"/>
          </a:xfrm>
          <a:prstGeom prst="rect">
            <a:avLst/>
          </a:prstGeom>
        </p:spPr>
      </p:pic>
    </p:spTree>
    <p:extLst>
      <p:ext uri="{BB962C8B-B14F-4D97-AF65-F5344CB8AC3E}">
        <p14:creationId xmlns:p14="http://schemas.microsoft.com/office/powerpoint/2010/main" val="391991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9" presetClass="emph" presetSubtype="0" nodeType="clickEffect">
                                  <p:stCondLst>
                                    <p:cond delay="0"/>
                                  </p:stCondLst>
                                  <p:childTnLst>
                                    <p:set>
                                      <p:cBhvr>
                                        <p:cTn id="6" dur="indefinite"/>
                                        <p:tgtEl>
                                          <p:spTgt spid="2"/>
                                        </p:tgtEl>
                                        <p:attrNameLst>
                                          <p:attrName>style.opacity</p:attrName>
                                        </p:attrNameLst>
                                      </p:cBhvr>
                                      <p:to>
                                        <p:strVal val="0.5"/>
                                      </p:to>
                                    </p:set>
                                    <p:animEffect filter="image" prLst="opacity: 0.5">
                                      <p:cBhvr rctx="IE">
                                        <p:cTn id="7" dur="indefinite"/>
                                        <p:tgtEl>
                                          <p:spTgt spid="2"/>
                                        </p:tgtEl>
                                      </p:cBhvr>
                                    </p:animEffect>
                                  </p:childTnLst>
                                </p:cTn>
                              </p:par>
                            </p:childTnLst>
                          </p:cTn>
                        </p:par>
                      </p:childTnLst>
                    </p:cTn>
                  </p:par>
                </p:childTnLst>
              </p:cTn>
              <p:nextCondLst>
                <p:cond evt="onClick" delay="0">
                  <p:tgtEl>
                    <p:spTgt spid="2"/>
                  </p:tgtEl>
                </p:cond>
              </p:nextCondLst>
            </p:seq>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9" presetClass="emph" presetSubtype="0" nodeType="clickEffect">
                                  <p:stCondLst>
                                    <p:cond delay="0"/>
                                  </p:stCondLst>
                                  <p:childTnLst>
                                    <p:set>
                                      <p:cBhvr>
                                        <p:cTn id="12" dur="indefinite"/>
                                        <p:tgtEl>
                                          <p:spTgt spid="13"/>
                                        </p:tgtEl>
                                        <p:attrNameLst>
                                          <p:attrName>style.opacity</p:attrName>
                                        </p:attrNameLst>
                                      </p:cBhvr>
                                      <p:to>
                                        <p:strVal val="0.5"/>
                                      </p:to>
                                    </p:set>
                                    <p:animEffect filter="image" prLst="opacity: 0.5">
                                      <p:cBhvr rctx="IE">
                                        <p:cTn id="13" dur="indefinite"/>
                                        <p:tgtEl>
                                          <p:spTgt spid="13"/>
                                        </p:tgtEl>
                                      </p:cBhvr>
                                    </p:animEffect>
                                  </p:childTnLst>
                                </p:cTn>
                              </p:par>
                            </p:childTnLst>
                          </p:cTn>
                        </p:par>
                      </p:childTnLst>
                    </p:cTn>
                  </p:par>
                </p:childTnLst>
              </p:cTn>
              <p:nextCondLst>
                <p:cond evt="onClick" delay="0">
                  <p:tgtEl>
                    <p:spTgt spid="13"/>
                  </p:tgtEl>
                </p:cond>
              </p:nextCondLst>
            </p:seq>
            <p:seq concurrent="1" nextAc="seek">
              <p:cTn id="14" restart="whenNotActive" fill="hold" evtFilter="cancelBubble" nodeType="interactiveSeq">
                <p:stCondLst>
                  <p:cond evt="onClick" delay="0">
                    <p:tgtEl>
                      <p:spTgt spid="19"/>
                    </p:tgtEl>
                  </p:cond>
                </p:stCondLst>
                <p:endSync evt="end" delay="0">
                  <p:rtn val="all"/>
                </p:endSync>
                <p:childTnLst>
                  <p:par>
                    <p:cTn id="15" fill="hold">
                      <p:stCondLst>
                        <p:cond delay="0"/>
                      </p:stCondLst>
                      <p:childTnLst>
                        <p:par>
                          <p:cTn id="16" fill="hold">
                            <p:stCondLst>
                              <p:cond delay="0"/>
                            </p:stCondLst>
                            <p:childTnLst>
                              <p:par>
                                <p:cTn id="17" presetID="9" presetClass="emph" presetSubtype="0" nodeType="clickEffect">
                                  <p:stCondLst>
                                    <p:cond delay="0"/>
                                  </p:stCondLst>
                                  <p:childTnLst>
                                    <p:set>
                                      <p:cBhvr>
                                        <p:cTn id="18" dur="indefinite"/>
                                        <p:tgtEl>
                                          <p:spTgt spid="19"/>
                                        </p:tgtEl>
                                        <p:attrNameLst>
                                          <p:attrName>style.opacity</p:attrName>
                                        </p:attrNameLst>
                                      </p:cBhvr>
                                      <p:to>
                                        <p:strVal val="0.5"/>
                                      </p:to>
                                    </p:set>
                                    <p:animEffect filter="image" prLst="opacity: 0.5">
                                      <p:cBhvr rctx="IE">
                                        <p:cTn id="19" dur="indefinite"/>
                                        <p:tgtEl>
                                          <p:spTgt spid="19"/>
                                        </p:tgtEl>
                                      </p:cBhvr>
                                    </p:animEffect>
                                  </p:childTnLst>
                                </p:cTn>
                              </p:par>
                            </p:childTnLst>
                          </p:cTn>
                        </p:par>
                      </p:childTnLst>
                    </p:cTn>
                  </p:par>
                </p:childTnLst>
              </p:cTn>
              <p:nextCondLst>
                <p:cond evt="onClick" delay="0">
                  <p:tgtEl>
                    <p:spTgt spid="19"/>
                  </p:tgtEl>
                </p:cond>
              </p:nextCondLst>
            </p:seq>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32" presetClass="emph" presetSubtype="0" fill="hold" nodeType="clickEffect">
                                  <p:stCondLst>
                                    <p:cond delay="0"/>
                                  </p:stCondLst>
                                  <p:childTnLst>
                                    <p:animRot by="120000">
                                      <p:cBhvr>
                                        <p:cTn id="24" dur="100" fill="hold">
                                          <p:stCondLst>
                                            <p:cond delay="0"/>
                                          </p:stCondLst>
                                        </p:cTn>
                                        <p:tgtEl>
                                          <p:spTgt spid="14"/>
                                        </p:tgtEl>
                                        <p:attrNameLst>
                                          <p:attrName>r</p:attrName>
                                        </p:attrNameLst>
                                      </p:cBhvr>
                                    </p:animRot>
                                    <p:animRot by="-240000">
                                      <p:cBhvr>
                                        <p:cTn id="25" dur="200" fill="hold">
                                          <p:stCondLst>
                                            <p:cond delay="200"/>
                                          </p:stCondLst>
                                        </p:cTn>
                                        <p:tgtEl>
                                          <p:spTgt spid="14"/>
                                        </p:tgtEl>
                                        <p:attrNameLst>
                                          <p:attrName>r</p:attrName>
                                        </p:attrNameLst>
                                      </p:cBhvr>
                                    </p:animRot>
                                    <p:animRot by="240000">
                                      <p:cBhvr>
                                        <p:cTn id="26" dur="200" fill="hold">
                                          <p:stCondLst>
                                            <p:cond delay="400"/>
                                          </p:stCondLst>
                                        </p:cTn>
                                        <p:tgtEl>
                                          <p:spTgt spid="14"/>
                                        </p:tgtEl>
                                        <p:attrNameLst>
                                          <p:attrName>r</p:attrName>
                                        </p:attrNameLst>
                                      </p:cBhvr>
                                    </p:animRot>
                                    <p:animRot by="-240000">
                                      <p:cBhvr>
                                        <p:cTn id="27" dur="200" fill="hold">
                                          <p:stCondLst>
                                            <p:cond delay="600"/>
                                          </p:stCondLst>
                                        </p:cTn>
                                        <p:tgtEl>
                                          <p:spTgt spid="14"/>
                                        </p:tgtEl>
                                        <p:attrNameLst>
                                          <p:attrName>r</p:attrName>
                                        </p:attrNameLst>
                                      </p:cBhvr>
                                    </p:animRot>
                                    <p:animRot by="120000">
                                      <p:cBhvr>
                                        <p:cTn id="28" dur="200" fill="hold">
                                          <p:stCondLst>
                                            <p:cond delay="800"/>
                                          </p:stCondLst>
                                        </p:cTn>
                                        <p:tgtEl>
                                          <p:spTgt spid="14"/>
                                        </p:tgtEl>
                                        <p:attrNameLst>
                                          <p:attrName>r</p:attrName>
                                        </p:attrNameLst>
                                      </p:cBhvr>
                                    </p:animRot>
                                  </p:childTnLst>
                                  <p:subTnLst>
                                    <p:audio>
                                      <p:cMediaNode>
                                        <p:cTn display="0" masterRel="sameClick">
                                          <p:stCondLst>
                                            <p:cond evt="begin" delay="0">
                                              <p:tn val="23"/>
                                            </p:cond>
                                          </p:stCondLst>
                                          <p:endCondLst>
                                            <p:cond evt="onStopAudio" delay="0">
                                              <p:tgtEl>
                                                <p:sldTgt/>
                                              </p:tgtEl>
                                            </p:cond>
                                          </p:endCondLst>
                                        </p:cTn>
                                        <p:tgtEl>
                                          <p:sndTgt r:embed="rId3" name="chimes.wav"/>
                                        </p:tgtEl>
                                      </p:cMediaNode>
                                    </p:audio>
                                  </p:subTnLst>
                                </p:cTn>
                              </p:par>
                              <p:par>
                                <p:cTn id="29" presetID="53" presetClass="entr" presetSubtype="16"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childTnLst>
                    </p:cTn>
                  </p:par>
                </p:childTnLst>
              </p:cTn>
              <p:nextCondLst>
                <p:cond evt="onClick" delay="0">
                  <p:tgtEl>
                    <p:spTgt spid="1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7399CDC1-584D-5111-A59A-C0759852FE8E}"/>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224084844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597;p41">
            <a:extLst>
              <a:ext uri="{FF2B5EF4-FFF2-40B4-BE49-F238E27FC236}">
                <a16:creationId xmlns:a16="http://schemas.microsoft.com/office/drawing/2014/main" id="{9F23500F-0984-5F6C-5602-D25B66AE593C}"/>
              </a:ext>
            </a:extLst>
          </p:cNvPr>
          <p:cNvSpPr txBox="1">
            <a:spLocks/>
          </p:cNvSpPr>
          <p:nvPr/>
        </p:nvSpPr>
        <p:spPr>
          <a:xfrm>
            <a:off x="2574954" y="2978966"/>
            <a:ext cx="8357206" cy="10785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dk1"/>
              </a:buClr>
              <a:buSzPts val="3600"/>
              <a:buFont typeface="Kumbh Sans"/>
              <a:buNone/>
              <a:defRPr sz="5000" b="1" i="0" u="none" strike="noStrike" cap="none">
                <a:solidFill>
                  <a:schemeClr val="dk1"/>
                </a:solidFill>
                <a:latin typeface="Kumbh Sans"/>
                <a:ea typeface="Kumbh Sans"/>
                <a:cs typeface="Kumbh Sans"/>
                <a:sym typeface="Kumbh Sans"/>
              </a:defRPr>
            </a:lvl1pPr>
            <a:lvl2pPr marR="0" lvl="1"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2pPr>
            <a:lvl3pPr marR="0" lvl="2"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3pPr>
            <a:lvl4pPr marR="0" lvl="3"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4pPr>
            <a:lvl5pPr marR="0" lvl="4"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5pPr>
            <a:lvl6pPr marR="0" lvl="5"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6pPr>
            <a:lvl7pPr marR="0" lvl="6"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7pPr>
            <a:lvl8pPr marR="0" lvl="7"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8pPr>
            <a:lvl9pPr marR="0" lvl="8" algn="ctr" rtl="0">
              <a:lnSpc>
                <a:spcPct val="115000"/>
              </a:lnSpc>
              <a:spcBef>
                <a:spcPts val="0"/>
              </a:spcBef>
              <a:spcAft>
                <a:spcPts val="0"/>
              </a:spcAft>
              <a:buClr>
                <a:schemeClr val="dk1"/>
              </a:buClr>
              <a:buSzPts val="3600"/>
              <a:buFont typeface="DM Sans"/>
              <a:buNone/>
              <a:defRPr sz="3600" b="1" i="0" u="none" strike="noStrike" cap="none">
                <a:solidFill>
                  <a:schemeClr val="dk1"/>
                </a:solidFill>
                <a:latin typeface="DM Sans"/>
                <a:ea typeface="DM Sans"/>
                <a:cs typeface="DM Sans"/>
                <a:sym typeface="DM Sans"/>
              </a:defRPr>
            </a:lvl9pPr>
          </a:lstStyle>
          <a:p>
            <a:pPr marL="0" lvl="0" indent="0" algn="ctr" rtl="0">
              <a:lnSpc>
                <a:spcPct val="150000"/>
              </a:lnSpc>
              <a:spcBef>
                <a:spcPts val="0"/>
              </a:spcBef>
              <a:spcAft>
                <a:spcPts val="0"/>
              </a:spcAft>
              <a:buNone/>
            </a:pPr>
            <a:r>
              <a:rPr lang="en-US" sz="4800" dirty="0">
                <a:latin typeface="UTM Avo" panose="02040603050506020204" pitchFamily="18" charset="0"/>
              </a:rPr>
              <a:t>DẤU HIỆU NHẬN BIẾT</a:t>
            </a:r>
          </a:p>
        </p:txBody>
      </p:sp>
      <p:sp>
        <p:nvSpPr>
          <p:cNvPr id="5" name="Google Shape;598;p41">
            <a:extLst>
              <a:ext uri="{FF2B5EF4-FFF2-40B4-BE49-F238E27FC236}">
                <a16:creationId xmlns:a16="http://schemas.microsoft.com/office/drawing/2014/main" id="{5AC655D4-4F89-E31E-A515-DBE229EB1210}"/>
              </a:ext>
            </a:extLst>
          </p:cNvPr>
          <p:cNvSpPr txBox="1">
            <a:spLocks/>
          </p:cNvSpPr>
          <p:nvPr/>
        </p:nvSpPr>
        <p:spPr>
          <a:xfrm>
            <a:off x="1905211" y="2817111"/>
            <a:ext cx="1104363" cy="1069089"/>
          </a:xfrm>
          <a:prstGeom prst="rect">
            <a:avLst/>
          </a:prstGeom>
          <a:solidFill>
            <a:srgbClr val="EFA329"/>
          </a:solidFill>
          <a:ln w="38100" cap="rnd" cmpd="sng">
            <a:solidFill>
              <a:srgbClr val="EFA329"/>
            </a:solidFill>
            <a:prstDash val="solid"/>
            <a:round/>
            <a:headEnd type="none" w="sm" len="sm"/>
            <a:tailEnd type="none" w="sm" len="sm"/>
          </a:ln>
          <a:effectLst>
            <a:outerShdw blurRad="57150" dist="19050" dir="5400000" algn="bl" rotWithShape="0">
              <a:srgbClr val="242424">
                <a:alpha val="50000"/>
              </a:srgbClr>
            </a:outerShdw>
          </a:effectLst>
        </p:spPr>
        <p:txBody>
          <a:bodyPr spcFirstLastPara="1" wrap="square" lIns="91425" tIns="228600" rIns="91425" bIns="91425" anchor="ctr"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lt1"/>
              </a:buClr>
              <a:buSzPts val="6000"/>
              <a:buFont typeface="Kumbh Sans"/>
              <a:buNone/>
              <a:defRPr sz="7000" b="1" i="0" u="none" strike="noStrike" cap="none">
                <a:solidFill>
                  <a:schemeClr val="lt2"/>
                </a:solidFill>
                <a:latin typeface="Kumbh Sans"/>
                <a:ea typeface="Kumbh Sans"/>
                <a:cs typeface="Kumbh Sans"/>
                <a:sym typeface="Kumbh Sans"/>
              </a:defRPr>
            </a:lvl1pPr>
            <a:lvl2pPr marR="0" lvl="1"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2pPr>
            <a:lvl3pPr marR="0" lvl="2"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3pPr>
            <a:lvl4pPr marR="0" lvl="3"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4pPr>
            <a:lvl5pPr marR="0" lvl="4"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5pPr>
            <a:lvl6pPr marR="0" lvl="5"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6pPr>
            <a:lvl7pPr marR="0" lvl="6"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7pPr>
            <a:lvl8pPr marR="0" lvl="7"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8pPr>
            <a:lvl9pPr marR="0" lvl="8" algn="ctr" rtl="0">
              <a:lnSpc>
                <a:spcPct val="115000"/>
              </a:lnSpc>
              <a:spcBef>
                <a:spcPts val="0"/>
              </a:spcBef>
              <a:spcAft>
                <a:spcPts val="0"/>
              </a:spcAft>
              <a:buClr>
                <a:schemeClr val="lt1"/>
              </a:buClr>
              <a:buSzPts val="6000"/>
              <a:buFont typeface="DM Sans"/>
              <a:buNone/>
              <a:defRPr sz="6000" b="1" i="0" u="none" strike="noStrike" cap="none">
                <a:solidFill>
                  <a:schemeClr val="lt1"/>
                </a:solidFill>
                <a:latin typeface="DM Sans"/>
                <a:ea typeface="DM Sans"/>
                <a:cs typeface="DM Sans"/>
                <a:sym typeface="DM Sans"/>
              </a:defRPr>
            </a:lvl9pPr>
          </a:lstStyle>
          <a:p>
            <a:pPr marL="0" marR="0" lvl="0" indent="0" algn="ctr" defTabSz="914400" rtl="0" eaLnBrk="1" fontAlgn="auto" latinLnBrk="0" hangingPunct="1">
              <a:lnSpc>
                <a:spcPct val="115000"/>
              </a:lnSpc>
              <a:spcBef>
                <a:spcPts val="0"/>
              </a:spcBef>
              <a:spcAft>
                <a:spcPts val="0"/>
              </a:spcAft>
              <a:buClr>
                <a:srgbClr val="242424"/>
              </a:buClr>
              <a:buSzPts val="6000"/>
              <a:buFont typeface="Kumbh Sans"/>
              <a:buNone/>
              <a:tabLst/>
              <a:defRPr/>
            </a:pPr>
            <a:r>
              <a:rPr kumimoji="0" lang="en-US" sz="5000" b="1" i="0" u="none" strike="noStrike" kern="0" cap="none" spc="0" normalizeH="0" baseline="0" noProof="0" dirty="0">
                <a:ln>
                  <a:noFill/>
                </a:ln>
                <a:solidFill>
                  <a:srgbClr val="FFFFFF"/>
                </a:solidFill>
                <a:effectLst/>
                <a:uLnTx/>
                <a:uFillTx/>
                <a:latin typeface="UTM Avo" panose="02040603050506020204" pitchFamily="18" charset="0"/>
                <a:sym typeface="Kumbh Sans"/>
              </a:rPr>
              <a:t>I</a:t>
            </a:r>
            <a:r>
              <a:rPr lang="en-US" sz="5000" kern="0" dirty="0">
                <a:solidFill>
                  <a:srgbClr val="FFFFFF"/>
                </a:solidFill>
                <a:latin typeface="UTM Avo" panose="02040603050506020204" pitchFamily="18" charset="0"/>
              </a:rPr>
              <a:t>II</a:t>
            </a:r>
            <a:r>
              <a:rPr kumimoji="0" lang="en-US" sz="5000" b="1" i="0" u="none" strike="noStrike" kern="0" cap="none" spc="0" normalizeH="0" baseline="0" noProof="0" dirty="0">
                <a:ln>
                  <a:noFill/>
                </a:ln>
                <a:solidFill>
                  <a:srgbClr val="FFFFFF"/>
                </a:solidFill>
                <a:effectLst/>
                <a:uLnTx/>
                <a:uFillTx/>
                <a:latin typeface="UTM Avo" panose="02040603050506020204" pitchFamily="18" charset="0"/>
                <a:sym typeface="Kumbh Sans"/>
              </a:rPr>
              <a:t>.</a:t>
            </a:r>
          </a:p>
        </p:txBody>
      </p:sp>
    </p:spTree>
    <p:extLst>
      <p:ext uri="{BB962C8B-B14F-4D97-AF65-F5344CB8AC3E}">
        <p14:creationId xmlns:p14="http://schemas.microsoft.com/office/powerpoint/2010/main" val="337632502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Hình chữ nhật: Góc Tròn 16">
            <a:extLst>
              <a:ext uri="{FF2B5EF4-FFF2-40B4-BE49-F238E27FC236}">
                <a16:creationId xmlns:a16="http://schemas.microsoft.com/office/drawing/2014/main" id="{38A44AFF-FA05-41D9-A98E-0AF776578714}"/>
              </a:ext>
            </a:extLst>
          </p:cNvPr>
          <p:cNvSpPr/>
          <p:nvPr/>
        </p:nvSpPr>
        <p:spPr>
          <a:xfrm>
            <a:off x="552451" y="1737199"/>
            <a:ext cx="1016000" cy="558800"/>
          </a:xfrm>
          <a:prstGeom prst="roundRect">
            <a:avLst/>
          </a:prstGeom>
          <a:solidFill>
            <a:srgbClr val="E7AF60"/>
          </a:solidFill>
          <a:ln>
            <a:solidFill>
              <a:srgbClr val="E7A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ysClr val="windowText" lastClr="000000"/>
                </a:solidFill>
                <a:effectLst/>
                <a:uLnTx/>
                <a:uFillTx/>
                <a:latin typeface="UTM Avo" panose="02040603050506020204" pitchFamily="18" charset="0"/>
                <a:ea typeface="+mn-ea"/>
                <a:cs typeface="Arial" panose="020B0604020202020204" pitchFamily="34" charset="0"/>
              </a:rPr>
              <a:t>HĐ3</a:t>
            </a:r>
          </a:p>
        </p:txBody>
      </p:sp>
      <p:sp>
        <p:nvSpPr>
          <p:cNvPr id="4" name="Hộp Văn bản 18">
            <a:extLst>
              <a:ext uri="{FF2B5EF4-FFF2-40B4-BE49-F238E27FC236}">
                <a16:creationId xmlns:a16="http://schemas.microsoft.com/office/drawing/2014/main" id="{62A2D88C-50E5-4507-BCE5-DD7864A98BFD}"/>
              </a:ext>
            </a:extLst>
          </p:cNvPr>
          <p:cNvSpPr txBox="1"/>
          <p:nvPr/>
        </p:nvSpPr>
        <p:spPr>
          <a:xfrm>
            <a:off x="1568451" y="1716715"/>
            <a:ext cx="9304563" cy="895438"/>
          </a:xfrm>
          <a:prstGeom prst="rect">
            <a:avLst/>
          </a:prstGeom>
          <a:noFill/>
        </p:spPr>
        <p:txBody>
          <a:bodyPr wrap="square" rtlCol="0">
            <a:spAutoFit/>
          </a:bodyPr>
          <a:lstStyle/>
          <a:p>
            <a:pPr lvl="0" algn="just">
              <a:lnSpc>
                <a:spcPct val="125000"/>
              </a:lnSpc>
            </a:pPr>
            <a:r>
              <a:rPr lang="vi-VN" sz="2200" dirty="0">
                <a:solidFill>
                  <a:prstClr val="black"/>
                </a:solidFill>
                <a:latin typeface="UTM Avo" panose="02040603050506020204" pitchFamily="18" charset="0"/>
                <a:cs typeface="Arial" panose="020B0604020202020204" pitchFamily="34" charset="0"/>
              </a:rPr>
              <a:t>a) Cho hình chữ nhật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hai cạnh kề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a:t>
            </a:r>
            <a:r>
              <a:rPr lang="vi-VN" sz="2200" dirty="0">
                <a:solidFill>
                  <a:prstClr val="black"/>
                </a:solidFill>
                <a:latin typeface="UTM Avo" panose="02040603050506020204" pitchFamily="18" charset="0"/>
                <a:cs typeface="Arial" panose="020B0604020202020204" pitchFamily="34" charset="0"/>
              </a:rPr>
              <a:t> và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BC</a:t>
            </a:r>
            <a:r>
              <a:rPr lang="vi-VN" sz="2200" dirty="0">
                <a:solidFill>
                  <a:prstClr val="black"/>
                </a:solidFill>
                <a:latin typeface="UTM Avo" panose="02040603050506020204" pitchFamily="18" charset="0"/>
                <a:cs typeface="Arial" panose="020B0604020202020204" pitchFamily="34" charset="0"/>
              </a:rPr>
              <a:t> bằng nhau.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phải là hình vuông hay không?</a:t>
            </a:r>
          </a:p>
        </p:txBody>
      </p:sp>
      <p:sp>
        <p:nvSpPr>
          <p:cNvPr id="3" name="Hộp Văn bản 18">
            <a:extLst>
              <a:ext uri="{FF2B5EF4-FFF2-40B4-BE49-F238E27FC236}">
                <a16:creationId xmlns:a16="http://schemas.microsoft.com/office/drawing/2014/main" id="{0CAF46E4-04AF-7441-15F0-C2E10E03CF00}"/>
              </a:ext>
            </a:extLst>
          </p:cNvPr>
          <p:cNvSpPr txBox="1"/>
          <p:nvPr/>
        </p:nvSpPr>
        <p:spPr>
          <a:xfrm>
            <a:off x="555172" y="2632339"/>
            <a:ext cx="8333895" cy="3859326"/>
          </a:xfrm>
          <a:prstGeom prst="rect">
            <a:avLst/>
          </a:prstGeom>
          <a:noFill/>
        </p:spPr>
        <p:txBody>
          <a:bodyPr wrap="square" rtlCol="0">
            <a:spAutoFit/>
          </a:bodyPr>
          <a:lstStyle/>
          <a:p>
            <a:pPr lvl="0" algn="just">
              <a:lnSpc>
                <a:spcPct val="125000"/>
              </a:lnSpc>
            </a:pPr>
            <a:r>
              <a:rPr lang="vi-VN" sz="2200" dirty="0">
                <a:solidFill>
                  <a:prstClr val="black"/>
                </a:solidFill>
                <a:latin typeface="UTM Avo" panose="02040603050506020204" pitchFamily="18" charset="0"/>
                <a:cs typeface="Arial" panose="020B0604020202020204" pitchFamily="34" charset="0"/>
              </a:rPr>
              <a:t>b) Cho hình chữ nhật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hai đường chéo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AC</a:t>
            </a:r>
            <a:r>
              <a:rPr lang="vi-VN" sz="2200" dirty="0">
                <a:solidFill>
                  <a:prstClr val="black"/>
                </a:solidFill>
                <a:latin typeface="UTM Avo" panose="02040603050506020204" pitchFamily="18" charset="0"/>
                <a:cs typeface="Arial" panose="020B0604020202020204" pitchFamily="34" charset="0"/>
              </a:rPr>
              <a:t> và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BD</a:t>
            </a:r>
            <a:r>
              <a:rPr lang="vi-VN" sz="2200" dirty="0">
                <a:solidFill>
                  <a:prstClr val="black"/>
                </a:solidFill>
                <a:latin typeface="UTM Avo" panose="02040603050506020204" pitchFamily="18" charset="0"/>
                <a:cs typeface="Arial" panose="020B0604020202020204" pitchFamily="34" charset="0"/>
              </a:rPr>
              <a:t> vuông góc với nhau (</a:t>
            </a:r>
            <a:r>
              <a:rPr lang="vi-VN" sz="2200" i="1" dirty="0">
                <a:solidFill>
                  <a:prstClr val="black"/>
                </a:solidFill>
                <a:latin typeface="UTM Avo" panose="02040603050506020204" pitchFamily="18" charset="0"/>
                <a:cs typeface="Arial" panose="020B0604020202020204" pitchFamily="34" charset="0"/>
              </a:rPr>
              <a:t>Hình 69</a:t>
            </a:r>
            <a:r>
              <a:rPr lang="vi-VN" sz="2200" dirty="0">
                <a:solidFill>
                  <a:prstClr val="black"/>
                </a:solidFill>
                <a:latin typeface="UTM Avo" panose="02040603050506020204" pitchFamily="18" charset="0"/>
                <a:cs typeface="Arial" panose="020B0604020202020204" pitchFamily="34" charset="0"/>
              </a:rPr>
              <a:t>).</a:t>
            </a:r>
          </a:p>
          <a:p>
            <a:pPr lvl="0" algn="just">
              <a:lnSpc>
                <a:spcPct val="125000"/>
              </a:lnSpc>
            </a:pPr>
            <a:r>
              <a:rPr lang="vi-VN" sz="2200" dirty="0">
                <a:solidFill>
                  <a:prstClr val="black"/>
                </a:solidFill>
                <a:latin typeface="UTM Avo" panose="02040603050506020204" pitchFamily="18" charset="0"/>
                <a:cs typeface="Arial" panose="020B0604020202020204" pitchFamily="34" charset="0"/>
              </a:rPr>
              <a:t>• Đường thẳng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AC</a:t>
            </a:r>
            <a:r>
              <a:rPr lang="vi-VN" sz="2200" dirty="0">
                <a:solidFill>
                  <a:prstClr val="black"/>
                </a:solidFill>
                <a:latin typeface="UTM Avo" panose="02040603050506020204" pitchFamily="18" charset="0"/>
                <a:cs typeface="Arial" panose="020B0604020202020204" pitchFamily="34" charset="0"/>
              </a:rPr>
              <a:t> có phải là đường trung trực của thẳng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BD</a:t>
            </a:r>
            <a:r>
              <a:rPr lang="vi-VN" sz="2200" dirty="0">
                <a:solidFill>
                  <a:prstClr val="black"/>
                </a:solidFill>
                <a:latin typeface="UTM Avo" panose="02040603050506020204" pitchFamily="18" charset="0"/>
                <a:cs typeface="Arial" panose="020B0604020202020204" pitchFamily="34" charset="0"/>
              </a:rPr>
              <a:t> hay không? </a:t>
            </a:r>
          </a:p>
          <a:p>
            <a:pPr lvl="0" algn="just">
              <a:lnSpc>
                <a:spcPct val="125000"/>
              </a:lnSpc>
            </a:pPr>
            <a:r>
              <a:rPr lang="vi-VN" sz="2200" dirty="0">
                <a:solidFill>
                  <a:prstClr val="black"/>
                </a:solidFill>
                <a:latin typeface="UTM Avo" panose="02040603050506020204" pitchFamily="18" charset="0"/>
                <a:cs typeface="Arial" panose="020B0604020202020204" pitchFamily="34" charset="0"/>
              </a:rPr>
              <a: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phải là hình vuông hay không?</a:t>
            </a:r>
          </a:p>
          <a:p>
            <a:pPr lvl="0" algn="just">
              <a:lnSpc>
                <a:spcPct val="125000"/>
              </a:lnSpc>
            </a:pPr>
            <a:r>
              <a:rPr lang="vi-VN" sz="2200" dirty="0">
                <a:solidFill>
                  <a:prstClr val="black"/>
                </a:solidFill>
                <a:latin typeface="UTM Avo" panose="02040603050506020204" pitchFamily="18" charset="0"/>
                <a:cs typeface="Arial" panose="020B0604020202020204" pitchFamily="34" charset="0"/>
              </a:rPr>
              <a:t>c) Cho hình chữ nhật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AC</a:t>
            </a:r>
            <a:r>
              <a:rPr lang="vi-VN" sz="2200" dirty="0">
                <a:solidFill>
                  <a:prstClr val="black"/>
                </a:solidFill>
                <a:latin typeface="UTM Avo" panose="02040603050506020204" pitchFamily="18" charset="0"/>
                <a:cs typeface="Arial" panose="020B0604020202020204" pitchFamily="34" charset="0"/>
              </a:rPr>
              <a:t> là tia phân giác của góc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DAB</a:t>
            </a:r>
            <a:r>
              <a:rPr lang="vi-VN" sz="2200" dirty="0">
                <a:solidFill>
                  <a:prstClr val="black"/>
                </a:solidFill>
                <a:latin typeface="UTM Avo" panose="02040603050506020204" pitchFamily="18" charset="0"/>
                <a:cs typeface="Arial" panose="020B0604020202020204" pitchFamily="34" charset="0"/>
              </a:rPr>
              <a:t>.</a:t>
            </a:r>
          </a:p>
          <a:p>
            <a:pPr lvl="0" algn="just">
              <a:lnSpc>
                <a:spcPct val="125000"/>
              </a:lnSpc>
            </a:pPr>
            <a:r>
              <a:rPr lang="vi-VN" sz="2200" dirty="0">
                <a:solidFill>
                  <a:prstClr val="black"/>
                </a:solidFill>
                <a:latin typeface="UTM Avo" panose="02040603050506020204" pitchFamily="18" charset="0"/>
                <a:cs typeface="Arial" panose="020B0604020202020204" pitchFamily="34" charset="0"/>
              </a:rPr>
              <a:t>• Tam giác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a:t>
            </a:r>
            <a:r>
              <a:rPr lang="vi-VN" sz="2200" dirty="0">
                <a:solidFill>
                  <a:prstClr val="black"/>
                </a:solidFill>
                <a:latin typeface="UTM Avo" panose="02040603050506020204" pitchFamily="18" charset="0"/>
                <a:cs typeface="Arial" panose="020B0604020202020204" pitchFamily="34" charset="0"/>
              </a:rPr>
              <a:t> có phải là tam giác vuông cân hay không?</a:t>
            </a:r>
          </a:p>
          <a:p>
            <a:pPr lvl="0" algn="just">
              <a:lnSpc>
                <a:spcPct val="125000"/>
              </a:lnSpc>
            </a:pPr>
            <a:r>
              <a:rPr lang="vi-VN" sz="2200" dirty="0">
                <a:solidFill>
                  <a:prstClr val="black"/>
                </a:solidFill>
                <a:latin typeface="UTM Avo" panose="02040603050506020204" pitchFamily="18" charset="0"/>
                <a:cs typeface="Arial" panose="020B0604020202020204" pitchFamily="34" charset="0"/>
              </a:rPr>
              <a:t>• </a:t>
            </a:r>
            <a:r>
              <a:rPr lang="vi-VN"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a:t>ABCD</a:t>
            </a:r>
            <a:r>
              <a:rPr lang="vi-VN" sz="2200" dirty="0">
                <a:solidFill>
                  <a:prstClr val="black"/>
                </a:solidFill>
                <a:latin typeface="UTM Avo" panose="02040603050506020204" pitchFamily="18" charset="0"/>
                <a:cs typeface="Arial" panose="020B0604020202020204" pitchFamily="34" charset="0"/>
              </a:rPr>
              <a:t> có phải là hình vuông hay không?</a:t>
            </a:r>
          </a:p>
        </p:txBody>
      </p:sp>
      <p:grpSp>
        <p:nvGrpSpPr>
          <p:cNvPr id="28" name="Group 27">
            <a:extLst>
              <a:ext uri="{FF2B5EF4-FFF2-40B4-BE49-F238E27FC236}">
                <a16:creationId xmlns:a16="http://schemas.microsoft.com/office/drawing/2014/main" id="{AA6546E6-94B3-502E-3A2E-40D11E51296A}"/>
              </a:ext>
            </a:extLst>
          </p:cNvPr>
          <p:cNvGrpSpPr/>
          <p:nvPr/>
        </p:nvGrpSpPr>
        <p:grpSpPr>
          <a:xfrm>
            <a:off x="9139439" y="3014391"/>
            <a:ext cx="2610361" cy="3047999"/>
            <a:chOff x="8607973" y="2322787"/>
            <a:chExt cx="2610361" cy="3047999"/>
          </a:xfrm>
        </p:grpSpPr>
        <p:pic>
          <p:nvPicPr>
            <p:cNvPr id="9" name="Picture 8">
              <a:extLst>
                <a:ext uri="{FF2B5EF4-FFF2-40B4-BE49-F238E27FC236}">
                  <a16:creationId xmlns:a16="http://schemas.microsoft.com/office/drawing/2014/main" id="{38556F64-1BB1-C8F6-6163-BDC729B53F8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905" b="65581" l="73040" r="91945"/>
                      </a14:imgEffect>
                    </a14:imgLayer>
                  </a14:imgProps>
                </a:ext>
                <a:ext uri="{28A0092B-C50C-407E-A947-70E740481C1C}">
                  <a14:useLocalDpi xmlns:a14="http://schemas.microsoft.com/office/drawing/2010/main" val="0"/>
                </a:ext>
              </a:extLst>
            </a:blip>
            <a:srcRect l="70677" t="18695" r="5692" b="29210"/>
            <a:stretch/>
          </p:blipFill>
          <p:spPr>
            <a:xfrm>
              <a:off x="8607973" y="2322787"/>
              <a:ext cx="2591999" cy="3047999"/>
            </a:xfrm>
            <a:prstGeom prst="rect">
              <a:avLst/>
            </a:prstGeom>
          </p:spPr>
        </p:pic>
        <p:grpSp>
          <p:nvGrpSpPr>
            <p:cNvPr id="26" name="Group 25">
              <a:extLst>
                <a:ext uri="{FF2B5EF4-FFF2-40B4-BE49-F238E27FC236}">
                  <a16:creationId xmlns:a16="http://schemas.microsoft.com/office/drawing/2014/main" id="{006EBCE6-0FEF-E041-504A-22C9B3030AD4}"/>
                </a:ext>
              </a:extLst>
            </p:cNvPr>
            <p:cNvGrpSpPr/>
            <p:nvPr/>
          </p:nvGrpSpPr>
          <p:grpSpPr>
            <a:xfrm>
              <a:off x="8666239" y="2413749"/>
              <a:ext cx="2552095" cy="2903209"/>
              <a:chOff x="8666239" y="2413749"/>
              <a:chExt cx="2552095" cy="2903209"/>
            </a:xfrm>
          </p:grpSpPr>
          <p:sp>
            <p:nvSpPr>
              <p:cNvPr id="10" name="Hộp Văn bản 18">
                <a:extLst>
                  <a:ext uri="{FF2B5EF4-FFF2-40B4-BE49-F238E27FC236}">
                    <a16:creationId xmlns:a16="http://schemas.microsoft.com/office/drawing/2014/main" id="{7E3D26D1-3C9A-2BD1-6A67-A13AFBCD5BD3}"/>
                  </a:ext>
                </a:extLst>
              </p:cNvPr>
              <p:cNvSpPr txBox="1"/>
              <p:nvPr/>
            </p:nvSpPr>
            <p:spPr>
              <a:xfrm>
                <a:off x="8700106" y="2413749"/>
                <a:ext cx="460828" cy="470770"/>
              </a:xfrm>
              <a:prstGeom prst="rect">
                <a:avLst/>
              </a:prstGeom>
              <a:noFill/>
            </p:spPr>
            <p:txBody>
              <a:bodyPr wrap="square" rtlCol="0">
                <a:spAutoFit/>
              </a:bodyPr>
              <a:lstStyle/>
              <a:p>
                <a:pPr lvl="0" algn="just">
                  <a:lnSpc>
                    <a:spcPct val="125000"/>
                  </a:lnSpc>
                </a:pPr>
                <a:r>
                  <a:rPr lang="en-US" sz="2200" b="1" dirty="0">
                    <a:solidFill>
                      <a:prstClr val="black"/>
                    </a:solidFill>
                    <a:latin typeface="UTM Avo" panose="02040603050506020204" pitchFamily="18" charset="0"/>
                    <a:cs typeface="Arial" panose="020B0604020202020204" pitchFamily="34" charset="0"/>
                  </a:rPr>
                  <a:t>A</a:t>
                </a:r>
                <a:endParaRPr lang="vi-VN" sz="2200" b="1" dirty="0">
                  <a:solidFill>
                    <a:prstClr val="black"/>
                  </a:solidFill>
                  <a:latin typeface="UTM Avo" panose="02040603050506020204" pitchFamily="18" charset="0"/>
                  <a:cs typeface="Arial" panose="020B0604020202020204" pitchFamily="34" charset="0"/>
                </a:endParaRPr>
              </a:p>
            </p:txBody>
          </p:sp>
          <p:sp>
            <p:nvSpPr>
              <p:cNvPr id="22" name="Hộp Văn bản 18">
                <a:extLst>
                  <a:ext uri="{FF2B5EF4-FFF2-40B4-BE49-F238E27FC236}">
                    <a16:creationId xmlns:a16="http://schemas.microsoft.com/office/drawing/2014/main" id="{25FAD8E2-130B-A3F6-9098-EF7524FC3C7D}"/>
                  </a:ext>
                </a:extLst>
              </p:cNvPr>
              <p:cNvSpPr txBox="1"/>
              <p:nvPr/>
            </p:nvSpPr>
            <p:spPr>
              <a:xfrm>
                <a:off x="10698240" y="2413749"/>
                <a:ext cx="460828" cy="470770"/>
              </a:xfrm>
              <a:prstGeom prst="rect">
                <a:avLst/>
              </a:prstGeom>
              <a:noFill/>
            </p:spPr>
            <p:txBody>
              <a:bodyPr wrap="square" rtlCol="0">
                <a:spAutoFit/>
              </a:bodyPr>
              <a:lstStyle/>
              <a:p>
                <a:pPr lvl="0" algn="just">
                  <a:lnSpc>
                    <a:spcPct val="125000"/>
                  </a:lnSpc>
                </a:pPr>
                <a:r>
                  <a:rPr lang="en-US" sz="2200" b="1" dirty="0">
                    <a:solidFill>
                      <a:prstClr val="black"/>
                    </a:solidFill>
                    <a:latin typeface="UTM Avo" panose="02040603050506020204" pitchFamily="18" charset="0"/>
                    <a:cs typeface="Arial" panose="020B0604020202020204" pitchFamily="34" charset="0"/>
                  </a:rPr>
                  <a:t>B</a:t>
                </a:r>
                <a:endParaRPr lang="vi-VN" sz="2200" b="1" dirty="0">
                  <a:solidFill>
                    <a:prstClr val="black"/>
                  </a:solidFill>
                  <a:latin typeface="UTM Avo" panose="02040603050506020204" pitchFamily="18" charset="0"/>
                  <a:cs typeface="Arial" panose="020B0604020202020204" pitchFamily="34" charset="0"/>
                </a:endParaRPr>
              </a:p>
            </p:txBody>
          </p:sp>
          <p:sp>
            <p:nvSpPr>
              <p:cNvPr id="23" name="Hộp Văn bản 18">
                <a:extLst>
                  <a:ext uri="{FF2B5EF4-FFF2-40B4-BE49-F238E27FC236}">
                    <a16:creationId xmlns:a16="http://schemas.microsoft.com/office/drawing/2014/main" id="{AEE9E6D8-380A-96DE-16B3-905BF0C5778A}"/>
                  </a:ext>
                </a:extLst>
              </p:cNvPr>
              <p:cNvSpPr txBox="1"/>
              <p:nvPr/>
            </p:nvSpPr>
            <p:spPr>
              <a:xfrm>
                <a:off x="8666239" y="4606617"/>
                <a:ext cx="460828" cy="470770"/>
              </a:xfrm>
              <a:prstGeom prst="rect">
                <a:avLst/>
              </a:prstGeom>
              <a:noFill/>
            </p:spPr>
            <p:txBody>
              <a:bodyPr wrap="square" rtlCol="0">
                <a:spAutoFit/>
              </a:bodyPr>
              <a:lstStyle/>
              <a:p>
                <a:pPr lvl="0" algn="just">
                  <a:lnSpc>
                    <a:spcPct val="125000"/>
                  </a:lnSpc>
                </a:pPr>
                <a:r>
                  <a:rPr lang="en-US" sz="2200" b="1" dirty="0">
                    <a:solidFill>
                      <a:prstClr val="black"/>
                    </a:solidFill>
                    <a:latin typeface="UTM Avo" panose="02040603050506020204" pitchFamily="18" charset="0"/>
                    <a:cs typeface="Arial" panose="020B0604020202020204" pitchFamily="34" charset="0"/>
                  </a:rPr>
                  <a:t>D</a:t>
                </a:r>
                <a:endParaRPr lang="vi-VN" sz="2200" b="1" dirty="0">
                  <a:solidFill>
                    <a:prstClr val="black"/>
                  </a:solidFill>
                  <a:latin typeface="UTM Avo" panose="02040603050506020204" pitchFamily="18" charset="0"/>
                  <a:cs typeface="Arial" panose="020B0604020202020204" pitchFamily="34" charset="0"/>
                </a:endParaRPr>
              </a:p>
            </p:txBody>
          </p:sp>
          <p:sp>
            <p:nvSpPr>
              <p:cNvPr id="24" name="Hộp Văn bản 18">
                <a:extLst>
                  <a:ext uri="{FF2B5EF4-FFF2-40B4-BE49-F238E27FC236}">
                    <a16:creationId xmlns:a16="http://schemas.microsoft.com/office/drawing/2014/main" id="{48A539AC-1051-17AA-0B61-77CBF5CB1BD5}"/>
                  </a:ext>
                </a:extLst>
              </p:cNvPr>
              <p:cNvSpPr txBox="1"/>
              <p:nvPr/>
            </p:nvSpPr>
            <p:spPr>
              <a:xfrm>
                <a:off x="10757506" y="4615084"/>
                <a:ext cx="460828" cy="470770"/>
              </a:xfrm>
              <a:prstGeom prst="rect">
                <a:avLst/>
              </a:prstGeom>
              <a:noFill/>
            </p:spPr>
            <p:txBody>
              <a:bodyPr wrap="square" rtlCol="0">
                <a:spAutoFit/>
              </a:bodyPr>
              <a:lstStyle/>
              <a:p>
                <a:pPr lvl="0" algn="just">
                  <a:lnSpc>
                    <a:spcPct val="125000"/>
                  </a:lnSpc>
                </a:pPr>
                <a:r>
                  <a:rPr lang="en-US" sz="2200" b="1" dirty="0">
                    <a:solidFill>
                      <a:prstClr val="black"/>
                    </a:solidFill>
                    <a:latin typeface="UTM Avo" panose="02040603050506020204" pitchFamily="18" charset="0"/>
                    <a:cs typeface="Arial" panose="020B0604020202020204" pitchFamily="34" charset="0"/>
                  </a:rPr>
                  <a:t>C</a:t>
                </a:r>
                <a:endParaRPr lang="vi-VN" sz="2200" b="1" dirty="0">
                  <a:solidFill>
                    <a:prstClr val="black"/>
                  </a:solidFill>
                  <a:latin typeface="UTM Avo" panose="02040603050506020204" pitchFamily="18" charset="0"/>
                  <a:cs typeface="Arial" panose="020B0604020202020204" pitchFamily="34" charset="0"/>
                </a:endParaRPr>
              </a:p>
            </p:txBody>
          </p:sp>
          <p:sp>
            <p:nvSpPr>
              <p:cNvPr id="25" name="Hộp Văn bản 18">
                <a:extLst>
                  <a:ext uri="{FF2B5EF4-FFF2-40B4-BE49-F238E27FC236}">
                    <a16:creationId xmlns:a16="http://schemas.microsoft.com/office/drawing/2014/main" id="{B5037021-B30C-54EB-75DA-03B7EEAE9717}"/>
                  </a:ext>
                </a:extLst>
              </p:cNvPr>
              <p:cNvSpPr txBox="1"/>
              <p:nvPr/>
            </p:nvSpPr>
            <p:spPr>
              <a:xfrm>
                <a:off x="9758440" y="3751483"/>
                <a:ext cx="460828" cy="470770"/>
              </a:xfrm>
              <a:prstGeom prst="rect">
                <a:avLst/>
              </a:prstGeom>
              <a:noFill/>
            </p:spPr>
            <p:txBody>
              <a:bodyPr wrap="square" rtlCol="0">
                <a:spAutoFit/>
              </a:bodyPr>
              <a:lstStyle/>
              <a:p>
                <a:pPr lvl="0" algn="just">
                  <a:lnSpc>
                    <a:spcPct val="125000"/>
                  </a:lnSpc>
                </a:pPr>
                <a:r>
                  <a:rPr lang="en-US" sz="2200" b="1" dirty="0">
                    <a:solidFill>
                      <a:prstClr val="black"/>
                    </a:solidFill>
                    <a:latin typeface="UTM Avo" panose="02040603050506020204" pitchFamily="18" charset="0"/>
                    <a:cs typeface="Arial" panose="020B0604020202020204" pitchFamily="34" charset="0"/>
                  </a:rPr>
                  <a:t>O</a:t>
                </a:r>
                <a:endParaRPr lang="vi-VN" sz="2200" b="1" dirty="0">
                  <a:solidFill>
                    <a:prstClr val="black"/>
                  </a:solidFill>
                  <a:latin typeface="UTM Avo" panose="02040603050506020204" pitchFamily="18" charset="0"/>
                  <a:cs typeface="Arial" panose="020B0604020202020204" pitchFamily="34" charset="0"/>
                </a:endParaRPr>
              </a:p>
            </p:txBody>
          </p:sp>
          <p:sp>
            <p:nvSpPr>
              <p:cNvPr id="27" name="Hộp Văn bản 18">
                <a:extLst>
                  <a:ext uri="{FF2B5EF4-FFF2-40B4-BE49-F238E27FC236}">
                    <a16:creationId xmlns:a16="http://schemas.microsoft.com/office/drawing/2014/main" id="{1F058555-FCC8-F659-649E-C9CFF25C6A30}"/>
                  </a:ext>
                </a:extLst>
              </p:cNvPr>
              <p:cNvSpPr txBox="1"/>
              <p:nvPr/>
            </p:nvSpPr>
            <p:spPr>
              <a:xfrm>
                <a:off x="9377439" y="4852151"/>
                <a:ext cx="1222828" cy="464807"/>
              </a:xfrm>
              <a:prstGeom prst="rect">
                <a:avLst/>
              </a:prstGeom>
              <a:noFill/>
            </p:spPr>
            <p:txBody>
              <a:bodyPr wrap="square" rtlCol="0">
                <a:spAutoFit/>
              </a:bodyPr>
              <a:lstStyle/>
              <a:p>
                <a:pPr lvl="0" algn="just">
                  <a:lnSpc>
                    <a:spcPct val="125000"/>
                  </a:lnSpc>
                </a:pPr>
                <a:r>
                  <a:rPr lang="en-US" sz="2200" dirty="0" err="1">
                    <a:solidFill>
                      <a:prstClr val="black"/>
                    </a:solidFill>
                    <a:latin typeface="UTM Avo" panose="02040603050506020204" pitchFamily="18" charset="0"/>
                    <a:cs typeface="Arial" panose="020B0604020202020204" pitchFamily="34" charset="0"/>
                  </a:rPr>
                  <a:t>Hình</a:t>
                </a:r>
                <a:r>
                  <a:rPr lang="en-US" sz="2200" dirty="0">
                    <a:solidFill>
                      <a:prstClr val="black"/>
                    </a:solidFill>
                    <a:latin typeface="UTM Avo" panose="02040603050506020204" pitchFamily="18" charset="0"/>
                    <a:cs typeface="Arial" panose="020B0604020202020204" pitchFamily="34" charset="0"/>
                  </a:rPr>
                  <a:t> 69</a:t>
                </a:r>
                <a:endParaRPr lang="vi-VN" sz="2200" dirty="0">
                  <a:solidFill>
                    <a:prstClr val="black"/>
                  </a:solidFill>
                  <a:latin typeface="UTM Avo" panose="02040603050506020204" pitchFamily="18" charset="0"/>
                  <a:cs typeface="Arial" panose="020B0604020202020204" pitchFamily="34" charset="0"/>
                </a:endParaRPr>
              </a:p>
            </p:txBody>
          </p:sp>
        </p:grpSp>
      </p:grpSp>
    </p:spTree>
    <p:extLst>
      <p:ext uri="{BB962C8B-B14F-4D97-AF65-F5344CB8AC3E}">
        <p14:creationId xmlns:p14="http://schemas.microsoft.com/office/powerpoint/2010/main" val="2886902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9BEDEB0-EAF2-DA71-1BA9-9B5B8AB2D85E}"/>
                  </a:ext>
                </a:extLst>
              </p:cNvPr>
              <p:cNvSpPr/>
              <p:nvPr/>
            </p:nvSpPr>
            <p:spPr>
              <a:xfrm>
                <a:off x="320571" y="2332644"/>
                <a:ext cx="11038308" cy="1752403"/>
              </a:xfrm>
              <a:prstGeom prst="rect">
                <a:avLst/>
              </a:prstGeom>
            </p:spPr>
            <p:txBody>
              <a:bodyPr wrap="square">
                <a:spAutoFit/>
              </a:bodyPr>
              <a:lstStyle/>
              <a:p>
                <a:pPr algn="just">
                  <a:lnSpc>
                    <a:spcPct val="150000"/>
                  </a:lnSpc>
                  <a:spcBef>
                    <a:spcPts val="100"/>
                  </a:spcBef>
                  <a:spcAft>
                    <a:spcPts val="100"/>
                  </a:spcAft>
                </a:pPr>
                <a:r>
                  <a:rPr lang="en-US" sz="2400" kern="100" dirty="0">
                    <a:latin typeface="UTM Avo" panose="02040603050506020204" pitchFamily="18" charset="0"/>
                    <a:ea typeface="Calibri" panose="020F0502020204030204" pitchFamily="34" charset="0"/>
                    <a:cs typeface="Times New Roman" panose="02020603050405020304" pitchFamily="18" charset="0"/>
                  </a:rPr>
                  <a:t>a) Do </a:t>
                </a:r>
                <a14:m>
                  <m:oMath xmlns:m="http://schemas.openxmlformats.org/officeDocument/2006/math">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ABCD</m:t>
                    </m:r>
                  </m:oMath>
                </a14:m>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chữ</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nhật</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4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A</m:t>
                        </m:r>
                      </m:e>
                    </m:acc>
                    <m:r>
                      <a:rPr lang="nl-NL" sz="2400"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B</m:t>
                        </m:r>
                      </m:e>
                    </m:acc>
                    <m:r>
                      <a:rPr lang="nl-NL" sz="2400"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C</m:t>
                        </m:r>
                      </m:e>
                    </m:acc>
                    <m:r>
                      <a:rPr lang="nl-NL" sz="2400"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D</m:t>
                        </m:r>
                      </m:e>
                    </m:acc>
                    <m:r>
                      <a:rPr lang="nl-NL" sz="2400"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nl-NL" sz="2400" i="0" kern="100">
                            <a:latin typeface="UTM Avo" panose="02040603050506020204" pitchFamily="18" charset="0"/>
                            <a:ea typeface="Calibri" panose="020F0502020204030204" pitchFamily="34" charset="0"/>
                            <a:cs typeface="Times New Roman" panose="02020603050405020304" pitchFamily="18" charset="0"/>
                          </a:rPr>
                          <m:t>90</m:t>
                        </m:r>
                      </m:e>
                      <m:sup>
                        <m:r>
                          <m:rPr>
                            <m:sty m:val="p"/>
                          </m:rPr>
                          <a:rPr lang="en-US" sz="2400" kern="100">
                            <a:latin typeface="Cambria Math" panose="02040503050406030204" pitchFamily="18" charset="0"/>
                            <a:ea typeface="Calibri" panose="020F0502020204030204" pitchFamily="34" charset="0"/>
                            <a:cs typeface="Times New Roman" panose="02020603050405020304" pitchFamily="18" charset="0"/>
                          </a:rPr>
                          <m:t>o</m:t>
                        </m:r>
                      </m:sup>
                    </m:sSup>
                  </m:oMath>
                </a14:m>
                <a:r>
                  <a:rPr lang="nl-NL" sz="2400" kern="100" dirty="0">
                    <a:latin typeface="UTM Avo" panose="02040603050506020204" pitchFamily="18" charset="0"/>
                    <a:ea typeface="Malgun Gothic" panose="020B0503020000020004" pitchFamily="34" charset="-127"/>
                    <a:cs typeface="Times New Roman" panose="02020603050405020304" pitchFamily="18" charset="0"/>
                  </a:rPr>
                  <a:t> và </a:t>
                </a:r>
                <a14:m>
                  <m:oMath xmlns:m="http://schemas.openxmlformats.org/officeDocument/2006/math">
                    <m:r>
                      <m:rPr>
                        <m:sty m:val="p"/>
                      </m:rPr>
                      <a:rPr lang="en-US" sz="2400" kern="100">
                        <a:latin typeface="Cambria Math" panose="02040503050406030204" pitchFamily="18" charset="0"/>
                        <a:ea typeface="Malgun Gothic" panose="020B0503020000020004" pitchFamily="34" charset="-127"/>
                        <a:cs typeface="Times New Roman" panose="02020603050405020304" pitchFamily="18" charset="0"/>
                      </a:rPr>
                      <m:t>AB</m:t>
                    </m:r>
                    <m:r>
                      <a:rPr lang="nl-NL"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CD</m:t>
                    </m:r>
                    <m:r>
                      <a:rPr lang="nl-NL" sz="2400" kern="100">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AD</m:t>
                    </m:r>
                    <m:r>
                      <a:rPr lang="nl-NL"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BC</m:t>
                    </m:r>
                  </m:oMath>
                </a14:m>
                <a:r>
                  <a:rPr lang="nl-NL" sz="24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nl-NL" sz="2400" kern="100" dirty="0">
                    <a:latin typeface="UTM Avo" panose="02040603050506020204" pitchFamily="18" charset="0"/>
                    <a:ea typeface="Calibri" panose="020F0502020204030204" pitchFamily="34" charset="0"/>
                    <a:cs typeface="Times New Roman" panose="02020603050405020304" pitchFamily="18" charset="0"/>
                  </a:rPr>
                  <a:t>Mà </a:t>
                </a:r>
                <a14:m>
                  <m:oMath xmlns:m="http://schemas.openxmlformats.org/officeDocument/2006/math">
                    <m:r>
                      <m:rPr>
                        <m:sty m:val="p"/>
                      </m:rPr>
                      <a:rPr lang="nl-NL" sz="2400" kern="100">
                        <a:latin typeface="Cambria Math" panose="02040503050406030204" pitchFamily="18" charset="0"/>
                        <a:ea typeface="Calibri" panose="020F0502020204030204" pitchFamily="34" charset="0"/>
                        <a:cs typeface="Times New Roman" panose="02020603050405020304" pitchFamily="18" charset="0"/>
                      </a:rPr>
                      <m:t>AB</m:t>
                    </m:r>
                    <m:r>
                      <a:rPr lang="nl-NL" sz="24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nl-NL" sz="2400" kern="100">
                        <a:latin typeface="Cambria Math" panose="02040503050406030204" pitchFamily="18" charset="0"/>
                        <a:ea typeface="Calibri" panose="020F0502020204030204" pitchFamily="34" charset="0"/>
                        <a:cs typeface="Times New Roman" panose="02020603050405020304" pitchFamily="18" charset="0"/>
                      </a:rPr>
                      <m:t>BC</m:t>
                    </m:r>
                  </m:oMath>
                </a14:m>
                <a:r>
                  <a:rPr lang="nl-NL" sz="24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AB</m:t>
                    </m:r>
                    <m:r>
                      <a:rPr lang="nl-NL"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BC</m:t>
                    </m:r>
                    <m:r>
                      <a:rPr lang="nl-NL"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CD</m:t>
                    </m:r>
                    <m:r>
                      <a:rPr lang="nl-NL" sz="24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nl-NL" sz="2400" kern="100">
                        <a:latin typeface="Cambria Math" panose="02040503050406030204" pitchFamily="18" charset="0"/>
                        <a:ea typeface="Malgun Gothic" panose="020B0503020000020004" pitchFamily="34" charset="-127"/>
                        <a:cs typeface="Times New Roman" panose="02020603050405020304" pitchFamily="18" charset="0"/>
                      </a:rPr>
                      <m:t>DA</m:t>
                    </m:r>
                  </m:oMath>
                </a14:m>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nl-NL" sz="2400" kern="100" dirty="0">
                    <a:latin typeface="UTM Avo" panose="02040603050506020204" pitchFamily="18" charset="0"/>
                    <a:ea typeface="Calibri" panose="020F0502020204030204" pitchFamily="34" charset="0"/>
                    <a:cs typeface="Times New Roman" panose="02020603050405020304" pitchFamily="18" charset="0"/>
                  </a:rPr>
                  <a:t>Tứ giác </a:t>
                </a:r>
                <a14:m>
                  <m:oMath xmlns:m="http://schemas.openxmlformats.org/officeDocument/2006/math">
                    <m:r>
                      <m:rPr>
                        <m:sty m:val="p"/>
                      </m:rPr>
                      <a:rPr lang="nl-NL" sz="2400" kern="100">
                        <a:latin typeface="Cambria Math" panose="02040503050406030204" pitchFamily="18" charset="0"/>
                        <a:ea typeface="Calibri" panose="020F0502020204030204" pitchFamily="34" charset="0"/>
                        <a:cs typeface="Times New Roman" panose="02020603050405020304" pitchFamily="18" charset="0"/>
                      </a:rPr>
                      <m:t>ABCD</m:t>
                    </m:r>
                  </m:oMath>
                </a14:m>
                <a:r>
                  <a:rPr lang="nl-NL" sz="2400" kern="100" dirty="0">
                    <a:latin typeface="UTM Avo" panose="02040603050506020204" pitchFamily="18" charset="0"/>
                    <a:ea typeface="Malgun Gothic" panose="020B0503020000020004" pitchFamily="34" charset="-127"/>
                    <a:cs typeface="Times New Roman" panose="02020603050405020304" pitchFamily="18" charset="0"/>
                  </a:rPr>
                  <a:t> có 4 góc vuông, 4 cạnh bằng nhau nên là hình vuông.</a:t>
                </a:r>
                <a:r>
                  <a:rPr lang="en-US" sz="2400" kern="100" dirty="0">
                    <a:latin typeface="UTM Avo" panose="02040603050506020204" pitchFamily="18" charset="0"/>
                    <a:ea typeface="Malgun Gothic" panose="020B0503020000020004" pitchFamily="34" charset="-127"/>
                    <a:cs typeface="Times New Roman" panose="02020603050405020304" pitchFamily="18" charset="0"/>
                  </a:rPr>
                  <a:t>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2" name="Rectangle 1">
                <a:extLst>
                  <a:ext uri="{FF2B5EF4-FFF2-40B4-BE49-F238E27FC236}">
                    <a16:creationId xmlns:a16="http://schemas.microsoft.com/office/drawing/2014/main" id="{29BEDEB0-EAF2-DA71-1BA9-9B5B8AB2D85E}"/>
                  </a:ext>
                </a:extLst>
              </p:cNvPr>
              <p:cNvSpPr>
                <a:spLocks noRot="1" noChangeAspect="1" noMove="1" noResize="1" noEditPoints="1" noAdjustHandles="1" noChangeArrowheads="1" noChangeShapeType="1" noTextEdit="1"/>
              </p:cNvSpPr>
              <p:nvPr/>
            </p:nvSpPr>
            <p:spPr>
              <a:xfrm>
                <a:off x="320571" y="2332644"/>
                <a:ext cx="11038308" cy="1752403"/>
              </a:xfrm>
              <a:prstGeom prst="rect">
                <a:avLst/>
              </a:prstGeom>
              <a:blipFill>
                <a:blip r:embed="rId3"/>
                <a:stretch>
                  <a:fillRect l="-884" r="-552" b="-6969"/>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B49BAED2-944A-E3CA-D9E0-0B944E9E2330}"/>
              </a:ext>
            </a:extLst>
          </p:cNvPr>
          <p:cNvSpPr/>
          <p:nvPr/>
        </p:nvSpPr>
        <p:spPr>
          <a:xfrm>
            <a:off x="320571" y="1774771"/>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47C087F6-A958-930A-69CE-F7B049133CC5}"/>
              </a:ext>
            </a:extLst>
          </p:cNvPr>
          <p:cNvGrpSpPr/>
          <p:nvPr/>
        </p:nvGrpSpPr>
        <p:grpSpPr>
          <a:xfrm>
            <a:off x="4534544" y="3957848"/>
            <a:ext cx="2610361" cy="3047999"/>
            <a:chOff x="8607973" y="2322787"/>
            <a:chExt cx="2610361" cy="3047999"/>
          </a:xfrm>
        </p:grpSpPr>
        <p:pic>
          <p:nvPicPr>
            <p:cNvPr id="5" name="Picture 4">
              <a:extLst>
                <a:ext uri="{FF2B5EF4-FFF2-40B4-BE49-F238E27FC236}">
                  <a16:creationId xmlns:a16="http://schemas.microsoft.com/office/drawing/2014/main" id="{DDC71D3E-EEEC-1363-59DC-670938A8D7A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905" b="65581" l="73040" r="91945"/>
                      </a14:imgEffect>
                    </a14:imgLayer>
                  </a14:imgProps>
                </a:ext>
                <a:ext uri="{28A0092B-C50C-407E-A947-70E740481C1C}">
                  <a14:useLocalDpi xmlns:a14="http://schemas.microsoft.com/office/drawing/2010/main" val="0"/>
                </a:ext>
              </a:extLst>
            </a:blip>
            <a:srcRect l="70677" t="18695" r="5692" b="29210"/>
            <a:stretch/>
          </p:blipFill>
          <p:spPr>
            <a:xfrm>
              <a:off x="8607973" y="2322787"/>
              <a:ext cx="2591999" cy="3047999"/>
            </a:xfrm>
            <a:prstGeom prst="rect">
              <a:avLst/>
            </a:prstGeom>
          </p:spPr>
        </p:pic>
        <p:grpSp>
          <p:nvGrpSpPr>
            <p:cNvPr id="6" name="Group 5">
              <a:extLst>
                <a:ext uri="{FF2B5EF4-FFF2-40B4-BE49-F238E27FC236}">
                  <a16:creationId xmlns:a16="http://schemas.microsoft.com/office/drawing/2014/main" id="{B7CDF3E9-A61D-064E-0D37-B254E87158A0}"/>
                </a:ext>
              </a:extLst>
            </p:cNvPr>
            <p:cNvGrpSpPr/>
            <p:nvPr/>
          </p:nvGrpSpPr>
          <p:grpSpPr>
            <a:xfrm>
              <a:off x="8666239" y="2413749"/>
              <a:ext cx="2552095" cy="2869354"/>
              <a:chOff x="8666239" y="2413749"/>
              <a:chExt cx="2552095" cy="2869354"/>
            </a:xfrm>
          </p:grpSpPr>
          <p:sp>
            <p:nvSpPr>
              <p:cNvPr id="7" name="Hộp Văn bản 18">
                <a:extLst>
                  <a:ext uri="{FF2B5EF4-FFF2-40B4-BE49-F238E27FC236}">
                    <a16:creationId xmlns:a16="http://schemas.microsoft.com/office/drawing/2014/main" id="{EE3664D7-037C-8003-4034-7FE999F9591C}"/>
                  </a:ext>
                </a:extLst>
              </p:cNvPr>
              <p:cNvSpPr txBox="1"/>
              <p:nvPr/>
            </p:nvSpPr>
            <p:spPr>
              <a:xfrm>
                <a:off x="8700106" y="2413749"/>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A</a:t>
                </a:r>
                <a:endParaRPr lang="vi-VN" sz="2000" b="1" dirty="0">
                  <a:solidFill>
                    <a:prstClr val="black"/>
                  </a:solidFill>
                  <a:latin typeface="UTM Avo" panose="02040603050506020204" pitchFamily="18" charset="0"/>
                  <a:cs typeface="Arial" panose="020B0604020202020204" pitchFamily="34" charset="0"/>
                </a:endParaRPr>
              </a:p>
            </p:txBody>
          </p:sp>
          <p:sp>
            <p:nvSpPr>
              <p:cNvPr id="8" name="Hộp Văn bản 18">
                <a:extLst>
                  <a:ext uri="{FF2B5EF4-FFF2-40B4-BE49-F238E27FC236}">
                    <a16:creationId xmlns:a16="http://schemas.microsoft.com/office/drawing/2014/main" id="{6581D80D-5CEB-E159-6303-4A9038E881A5}"/>
                  </a:ext>
                </a:extLst>
              </p:cNvPr>
              <p:cNvSpPr txBox="1"/>
              <p:nvPr/>
            </p:nvSpPr>
            <p:spPr>
              <a:xfrm>
                <a:off x="10698240" y="2413749"/>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B</a:t>
                </a:r>
                <a:endParaRPr lang="vi-VN" sz="2000" b="1" dirty="0">
                  <a:solidFill>
                    <a:prstClr val="black"/>
                  </a:solidFill>
                  <a:latin typeface="UTM Avo" panose="02040603050506020204" pitchFamily="18" charset="0"/>
                  <a:cs typeface="Arial" panose="020B0604020202020204" pitchFamily="34" charset="0"/>
                </a:endParaRPr>
              </a:p>
            </p:txBody>
          </p:sp>
          <p:sp>
            <p:nvSpPr>
              <p:cNvPr id="9" name="Hộp Văn bản 18">
                <a:extLst>
                  <a:ext uri="{FF2B5EF4-FFF2-40B4-BE49-F238E27FC236}">
                    <a16:creationId xmlns:a16="http://schemas.microsoft.com/office/drawing/2014/main" id="{7A97D6C4-D433-26AE-30B2-726438CEDC3B}"/>
                  </a:ext>
                </a:extLst>
              </p:cNvPr>
              <p:cNvSpPr txBox="1"/>
              <p:nvPr/>
            </p:nvSpPr>
            <p:spPr>
              <a:xfrm>
                <a:off x="8666239" y="4606617"/>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D</a:t>
                </a:r>
                <a:endParaRPr lang="vi-VN" sz="2000" b="1" dirty="0">
                  <a:solidFill>
                    <a:prstClr val="black"/>
                  </a:solidFill>
                  <a:latin typeface="UTM Avo" panose="02040603050506020204" pitchFamily="18" charset="0"/>
                  <a:cs typeface="Arial" panose="020B0604020202020204" pitchFamily="34" charset="0"/>
                </a:endParaRPr>
              </a:p>
            </p:txBody>
          </p:sp>
          <p:sp>
            <p:nvSpPr>
              <p:cNvPr id="10" name="Hộp Văn bản 18">
                <a:extLst>
                  <a:ext uri="{FF2B5EF4-FFF2-40B4-BE49-F238E27FC236}">
                    <a16:creationId xmlns:a16="http://schemas.microsoft.com/office/drawing/2014/main" id="{6918F998-1E0C-0287-4286-AB49CFB0A09F}"/>
                  </a:ext>
                </a:extLst>
              </p:cNvPr>
              <p:cNvSpPr txBox="1"/>
              <p:nvPr/>
            </p:nvSpPr>
            <p:spPr>
              <a:xfrm>
                <a:off x="10757506" y="4615084"/>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C</a:t>
                </a:r>
                <a:endParaRPr lang="vi-VN" sz="2000" b="1" dirty="0">
                  <a:solidFill>
                    <a:prstClr val="black"/>
                  </a:solidFill>
                  <a:latin typeface="UTM Avo" panose="02040603050506020204" pitchFamily="18" charset="0"/>
                  <a:cs typeface="Arial" panose="020B0604020202020204" pitchFamily="34" charset="0"/>
                </a:endParaRPr>
              </a:p>
            </p:txBody>
          </p:sp>
          <p:sp>
            <p:nvSpPr>
              <p:cNvPr id="11" name="Hộp Văn bản 18">
                <a:extLst>
                  <a:ext uri="{FF2B5EF4-FFF2-40B4-BE49-F238E27FC236}">
                    <a16:creationId xmlns:a16="http://schemas.microsoft.com/office/drawing/2014/main" id="{F2C03FD7-4FC2-2FC9-ABCE-9100AF7A509F}"/>
                  </a:ext>
                </a:extLst>
              </p:cNvPr>
              <p:cNvSpPr txBox="1"/>
              <p:nvPr/>
            </p:nvSpPr>
            <p:spPr>
              <a:xfrm>
                <a:off x="9758440" y="3751483"/>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O</a:t>
                </a:r>
                <a:endParaRPr lang="vi-VN" sz="2000" b="1" dirty="0">
                  <a:solidFill>
                    <a:prstClr val="black"/>
                  </a:solidFill>
                  <a:latin typeface="UTM Avo" panose="02040603050506020204" pitchFamily="18" charset="0"/>
                  <a:cs typeface="Arial" panose="020B0604020202020204" pitchFamily="34" charset="0"/>
                </a:endParaRPr>
              </a:p>
            </p:txBody>
          </p:sp>
          <p:sp>
            <p:nvSpPr>
              <p:cNvPr id="12" name="Hộp Văn bản 18">
                <a:extLst>
                  <a:ext uri="{FF2B5EF4-FFF2-40B4-BE49-F238E27FC236}">
                    <a16:creationId xmlns:a16="http://schemas.microsoft.com/office/drawing/2014/main" id="{F0BD49DE-B24A-13AD-5CB3-A93CC51FF8E2}"/>
                  </a:ext>
                </a:extLst>
              </p:cNvPr>
              <p:cNvSpPr txBox="1"/>
              <p:nvPr/>
            </p:nvSpPr>
            <p:spPr>
              <a:xfrm>
                <a:off x="9377439" y="4852151"/>
                <a:ext cx="1222828" cy="430952"/>
              </a:xfrm>
              <a:prstGeom prst="rect">
                <a:avLst/>
              </a:prstGeom>
              <a:noFill/>
            </p:spPr>
            <p:txBody>
              <a:bodyPr wrap="square" rtlCol="0">
                <a:spAutoFit/>
              </a:bodyPr>
              <a:lstStyle/>
              <a:p>
                <a:pPr lvl="0" algn="just">
                  <a:lnSpc>
                    <a:spcPct val="125000"/>
                  </a:lnSpc>
                </a:pPr>
                <a:r>
                  <a:rPr lang="en-US" sz="2000" dirty="0" err="1">
                    <a:solidFill>
                      <a:prstClr val="black"/>
                    </a:solidFill>
                    <a:latin typeface="UTM Avo" panose="02040603050506020204" pitchFamily="18" charset="0"/>
                    <a:cs typeface="Arial" panose="020B0604020202020204" pitchFamily="34" charset="0"/>
                  </a:rPr>
                  <a:t>Hình</a:t>
                </a:r>
                <a:r>
                  <a:rPr lang="en-US" sz="2000" dirty="0">
                    <a:solidFill>
                      <a:prstClr val="black"/>
                    </a:solidFill>
                    <a:latin typeface="UTM Avo" panose="02040603050506020204" pitchFamily="18" charset="0"/>
                    <a:cs typeface="Arial" panose="020B0604020202020204" pitchFamily="34" charset="0"/>
                  </a:rPr>
                  <a:t> 69</a:t>
                </a:r>
                <a:endParaRPr lang="vi-VN" sz="2000" dirty="0">
                  <a:solidFill>
                    <a:prstClr val="black"/>
                  </a:solidFill>
                  <a:latin typeface="UTM Avo" panose="02040603050506020204" pitchFamily="18" charset="0"/>
                  <a:cs typeface="Arial" panose="020B0604020202020204" pitchFamily="34" charset="0"/>
                </a:endParaRPr>
              </a:p>
            </p:txBody>
          </p:sp>
        </p:grpSp>
      </p:grpSp>
    </p:spTree>
    <p:extLst>
      <p:ext uri="{BB962C8B-B14F-4D97-AF65-F5344CB8AC3E}">
        <p14:creationId xmlns:p14="http://schemas.microsoft.com/office/powerpoint/2010/main" val="6310354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9BEDEB0-EAF2-DA71-1BA9-9B5B8AB2D85E}"/>
                  </a:ext>
                </a:extLst>
              </p:cNvPr>
              <p:cNvSpPr/>
              <p:nvPr/>
            </p:nvSpPr>
            <p:spPr>
              <a:xfrm>
                <a:off x="306848" y="2066636"/>
                <a:ext cx="10388047" cy="4608056"/>
              </a:xfrm>
              <a:prstGeom prst="rect">
                <a:avLst/>
              </a:prstGeom>
            </p:spPr>
            <p:txBody>
              <a:bodyPr wrap="square">
                <a:spAutoFit/>
              </a:bodyPr>
              <a:lstStyle/>
              <a:p>
                <a:pPr algn="just">
                  <a:lnSpc>
                    <a:spcPct val="150000"/>
                  </a:lnSpc>
                </a:pPr>
                <a:r>
                  <a:rPr lang="nl-NL" sz="2200" kern="100" dirty="0">
                    <a:latin typeface="UTM Avo" panose="02040603050506020204" pitchFamily="18" charset="0"/>
                    <a:ea typeface="Calibri" panose="020F0502020204030204" pitchFamily="34" charset="0"/>
                    <a:cs typeface="Times New Roman" panose="02020603050405020304" pitchFamily="18" charset="0"/>
                  </a:rPr>
                  <a:t>b) Vì </a:t>
                </a:r>
                <a14:m>
                  <m:oMath xmlns:m="http://schemas.openxmlformats.org/officeDocument/2006/math">
                    <m:r>
                      <m:rPr>
                        <m:sty m:val="p"/>
                      </m:rPr>
                      <a:rPr lang="nl-NL"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là hình chữ nhật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Hai đường chéo </a:t>
                </a:r>
                <a14:m>
                  <m:oMath xmlns:m="http://schemas.openxmlformats.org/officeDocument/2006/math">
                    <m:r>
                      <m:rPr>
                        <m:sty m:val="p"/>
                      </m:rPr>
                      <a:rPr lang="nl-NL" sz="2200" kern="100">
                        <a:latin typeface="Cambria Math" panose="02040503050406030204" pitchFamily="18" charset="0"/>
                        <a:ea typeface="Malgun Gothic" panose="020B0503020000020004" pitchFamily="34" charset="-127"/>
                        <a:cs typeface="Times New Roman" panose="02020603050405020304" pitchFamily="18" charset="0"/>
                      </a:rPr>
                      <m:t>AC</m:t>
                    </m:r>
                    <m:r>
                      <a:rPr lang="nl-NL" sz="2200" kern="100">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nl-NL" sz="2200" kern="100">
                        <a:latin typeface="Cambria Math" panose="02040503050406030204" pitchFamily="18" charset="0"/>
                        <a:ea typeface="Malgun Gothic" panose="020B0503020000020004" pitchFamily="34" charset="-127"/>
                        <a:cs typeface="Times New Roman" panose="02020603050405020304" pitchFamily="18" charset="0"/>
                      </a:rPr>
                      <m:t>BD</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cắt nhau tại trung điểm </a:t>
                </a:r>
                <a14:m>
                  <m:oMath xmlns:m="http://schemas.openxmlformats.org/officeDocument/2006/math">
                    <m:r>
                      <m:rPr>
                        <m:sty m:val="p"/>
                      </m:rPr>
                      <a:rPr lang="nl-NL" sz="2200" kern="100">
                        <a:latin typeface="Cambria Math" panose="02040503050406030204" pitchFamily="18" charset="0"/>
                        <a:ea typeface="Malgun Gothic" panose="020B0503020000020004" pitchFamily="34" charset="-127"/>
                        <a:cs typeface="Times New Roman" panose="02020603050405020304" pitchFamily="18" charset="0"/>
                      </a:rPr>
                      <m:t>O</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mỗi đường.</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nl-NL" sz="2200" kern="100" dirty="0">
                    <a:latin typeface="UTM Avo" panose="02040603050506020204" pitchFamily="18" charset="0"/>
                    <a:ea typeface="Calibri" panose="020F0502020204030204" pitchFamily="34" charset="0"/>
                    <a:cs typeface="Times New Roman" panose="02020603050405020304" pitchFamily="18" charset="0"/>
                  </a:rPr>
                  <a:t>Mà </a:t>
                </a:r>
                <a14:m>
                  <m:oMath xmlns:m="http://schemas.openxmlformats.org/officeDocument/2006/math">
                    <m:r>
                      <m:rPr>
                        <m:sty m:val="p"/>
                      </m:rPr>
                      <a:rPr lang="nl-NL" sz="2200" kern="100">
                        <a:latin typeface="Cambria Math" panose="02040503050406030204" pitchFamily="18" charset="0"/>
                        <a:ea typeface="Calibri" panose="020F0502020204030204" pitchFamily="34" charset="0"/>
                        <a:cs typeface="Times New Roman" panose="02020603050405020304" pitchFamily="18" charset="0"/>
                      </a:rPr>
                      <m:t>AC</m:t>
                    </m:r>
                    <m:r>
                      <a:rPr lang="nl-NL"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nl-NL" sz="2200" kern="100">
                        <a:latin typeface="Cambria Math" panose="02040503050406030204" pitchFamily="18" charset="0"/>
                        <a:ea typeface="Calibri" panose="020F0502020204030204" pitchFamily="34" charset="0"/>
                        <a:cs typeface="Times New Roman" panose="02020603050405020304" pitchFamily="18" charset="0"/>
                      </a:rPr>
                      <m:t>BD</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nl-NL" sz="2200" kern="100">
                        <a:latin typeface="Cambria Math" panose="02040503050406030204" pitchFamily="18" charset="0"/>
                        <a:ea typeface="Malgun Gothic" panose="020B0503020000020004" pitchFamily="34" charset="-127"/>
                        <a:cs typeface="Times New Roman" panose="02020603050405020304" pitchFamily="18" charset="0"/>
                      </a:rPr>
                      <m:t>AC</m:t>
                    </m:r>
                  </m:oMath>
                </a14:m>
                <a:r>
                  <a:rPr lang="nl-NL" sz="2200" kern="100" dirty="0">
                    <a:latin typeface="UTM Avo" panose="02040603050506020204" pitchFamily="18" charset="0"/>
                    <a:ea typeface="Malgun Gothic" panose="020B0503020000020004" pitchFamily="34" charset="-127"/>
                    <a:cs typeface="Times New Roman" panose="02020603050405020304" pitchFamily="18" charset="0"/>
                  </a:rPr>
                  <a:t> là trung trực của BD</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a:latin typeface="UTM Avo" panose="02040603050506020204" pitchFamily="18" charset="0"/>
                    <a:ea typeface="Calibri" panose="020F0502020204030204" pitchFamily="34" charset="0"/>
                    <a:cs typeface="Times New Roman" panose="02020603050405020304" pitchFamily="18" charset="0"/>
                  </a:rPr>
                  <a:t>Do </a:t>
                </a:r>
                <a14:m>
                  <m:oMath xmlns:m="http://schemas.openxmlformats.org/officeDocument/2006/math">
                    <m:r>
                      <m:rPr>
                        <m:sty m:val="p"/>
                      </m:rPr>
                      <a:rPr lang="nl-NL"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chữ</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nhật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p>
              <a:p>
                <a:pPr algn="just">
                  <a:lnSpc>
                    <a:spcPct val="150000"/>
                  </a:lnSpc>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a:rPr lang="en-US" sz="2200" kern="100">
                            <a:latin typeface="Cambria Math" panose="02040503050406030204" pitchFamily="18" charset="0"/>
                            <a:ea typeface="Malgun Gothic" panose="020B0503020000020004" pitchFamily="34" charset="-127"/>
                            <a:cs typeface="Times New Roman" panose="02020603050405020304" pitchFamily="18" charset="0"/>
                          </a:rPr>
                          <m:t>90</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CD</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AD</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Calibri" panose="020F0502020204030204" pitchFamily="34" charset="0"/>
                    <a:cs typeface="Times New Roman" panose="02020603050405020304" pitchFamily="18" charset="0"/>
                  </a:rPr>
                  <a:t>Mà</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trung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trực</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của</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BD</m:t>
                    </m:r>
                  </m:oMath>
                </a14:m>
                <a:endParaRPr lang="en-US" sz="2200" kern="100" dirty="0">
                  <a:latin typeface="UTM Avo" panose="02040603050506020204" pitchFamily="18" charset="0"/>
                  <a:ea typeface="Malgun Gothic" panose="020B0503020000020004" pitchFamily="34" charset="-127"/>
                  <a:cs typeface="Times New Roman" panose="02020603050405020304" pitchFamily="18" charset="0"/>
                </a:endParaRPr>
              </a:p>
              <a:p>
                <a:pPr algn="just">
                  <a:lnSpc>
                    <a:spcPct val="150000"/>
                  </a:lnSpc>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a:rPr lang="en-US" sz="2200" i="1" kern="100">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AB</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AD</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CB</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CD</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AB</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BC</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CD</m:t>
                    </m:r>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DA</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Calibri" panose="020F0502020204030204" pitchFamily="34" charset="0"/>
                    <a:cs typeface="Times New Roman" panose="02020603050405020304" pitchFamily="18" charset="0"/>
                  </a:rPr>
                  <a:t>Tứ</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giác</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có</a:t>
                </a:r>
                <a:r>
                  <a:rPr lang="en-US" sz="2200" kern="100" dirty="0">
                    <a:latin typeface="UTM Avo" panose="02040603050506020204" pitchFamily="18" charset="0"/>
                    <a:ea typeface="Calibri" panose="020F0502020204030204" pitchFamily="34" charset="0"/>
                    <a:cs typeface="Times New Roman" panose="02020603050405020304" pitchFamily="18" charset="0"/>
                  </a:rPr>
                  <a:t> 4 </a:t>
                </a:r>
                <a:r>
                  <a:rPr lang="en-US" sz="2200" kern="100" dirty="0" err="1">
                    <a:latin typeface="UTM Avo" panose="02040603050506020204" pitchFamily="18" charset="0"/>
                    <a:ea typeface="Calibri" panose="020F0502020204030204" pitchFamily="34" charset="0"/>
                    <a:cs typeface="Times New Roman" panose="02020603050405020304" pitchFamily="18" charset="0"/>
                  </a:rPr>
                  <a:t>góc</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vuông</a:t>
                </a:r>
                <a:r>
                  <a:rPr lang="en-US" sz="2200" kern="100" dirty="0">
                    <a:latin typeface="UTM Avo" panose="02040603050506020204" pitchFamily="18" charset="0"/>
                    <a:ea typeface="Calibri" panose="020F0502020204030204" pitchFamily="34" charset="0"/>
                    <a:cs typeface="Times New Roman" panose="02020603050405020304" pitchFamily="18" charset="0"/>
                  </a:rPr>
                  <a:t>, 4 </a:t>
                </a:r>
                <a:r>
                  <a:rPr lang="en-US" sz="2200" kern="100" dirty="0" err="1">
                    <a:latin typeface="UTM Avo" panose="02040603050506020204" pitchFamily="18" charset="0"/>
                    <a:ea typeface="Calibri" panose="020F0502020204030204" pitchFamily="34" charset="0"/>
                    <a:cs typeface="Times New Roman" panose="02020603050405020304" pitchFamily="18" charset="0"/>
                  </a:rPr>
                  <a:t>cạnh</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bằng</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p>
              <a:p>
                <a:pPr algn="just">
                  <a:lnSpc>
                    <a:spcPct val="150000"/>
                  </a:lnSpc>
                </a:pPr>
                <a:r>
                  <a:rPr lang="en-US" sz="2200" kern="100" dirty="0" err="1">
                    <a:latin typeface="UTM Avo" panose="02040603050506020204" pitchFamily="18" charset="0"/>
                    <a:ea typeface="Calibri" panose="020F0502020204030204" pitchFamily="34" charset="0"/>
                    <a:cs typeface="Times New Roman" panose="02020603050405020304" pitchFamily="18" charset="0"/>
                  </a:rPr>
                  <a:t>nhau</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nên</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là</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hình</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vuông</a:t>
                </a:r>
                <a:r>
                  <a:rPr lang="en-US" sz="2200" kern="100" dirty="0">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2" name="Rectangle 1">
                <a:extLst>
                  <a:ext uri="{FF2B5EF4-FFF2-40B4-BE49-F238E27FC236}">
                    <a16:creationId xmlns:a16="http://schemas.microsoft.com/office/drawing/2014/main" id="{29BEDEB0-EAF2-DA71-1BA9-9B5B8AB2D85E}"/>
                  </a:ext>
                </a:extLst>
              </p:cNvPr>
              <p:cNvSpPr>
                <a:spLocks noRot="1" noChangeAspect="1" noMove="1" noResize="1" noEditPoints="1" noAdjustHandles="1" noChangeArrowheads="1" noChangeShapeType="1" noTextEdit="1"/>
              </p:cNvSpPr>
              <p:nvPr/>
            </p:nvSpPr>
            <p:spPr>
              <a:xfrm>
                <a:off x="306848" y="2066636"/>
                <a:ext cx="10388047" cy="4608056"/>
              </a:xfrm>
              <a:prstGeom prst="rect">
                <a:avLst/>
              </a:prstGeom>
              <a:blipFill>
                <a:blip r:embed="rId3"/>
                <a:stretch>
                  <a:fillRect l="-763" r="-1467" b="-1852"/>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B49BAED2-944A-E3CA-D9E0-0B944E9E2330}"/>
              </a:ext>
            </a:extLst>
          </p:cNvPr>
          <p:cNvSpPr/>
          <p:nvPr/>
        </p:nvSpPr>
        <p:spPr>
          <a:xfrm>
            <a:off x="419183" y="1685124"/>
            <a:ext cx="84029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5" name="Group 4">
            <a:extLst>
              <a:ext uri="{FF2B5EF4-FFF2-40B4-BE49-F238E27FC236}">
                <a16:creationId xmlns:a16="http://schemas.microsoft.com/office/drawing/2014/main" id="{3917B53F-718F-36F1-49C6-E916B80EFECB}"/>
              </a:ext>
            </a:extLst>
          </p:cNvPr>
          <p:cNvGrpSpPr/>
          <p:nvPr/>
        </p:nvGrpSpPr>
        <p:grpSpPr>
          <a:xfrm>
            <a:off x="6597173" y="2415919"/>
            <a:ext cx="2610361" cy="3047999"/>
            <a:chOff x="8607973" y="2322787"/>
            <a:chExt cx="2610361" cy="3047999"/>
          </a:xfrm>
        </p:grpSpPr>
        <p:pic>
          <p:nvPicPr>
            <p:cNvPr id="6" name="Picture 5">
              <a:extLst>
                <a:ext uri="{FF2B5EF4-FFF2-40B4-BE49-F238E27FC236}">
                  <a16:creationId xmlns:a16="http://schemas.microsoft.com/office/drawing/2014/main" id="{5ECEA9F1-4626-E562-5E2C-F6EE10F0884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3905" b="65581" l="73040" r="91945"/>
                      </a14:imgEffect>
                    </a14:imgLayer>
                  </a14:imgProps>
                </a:ext>
                <a:ext uri="{28A0092B-C50C-407E-A947-70E740481C1C}">
                  <a14:useLocalDpi xmlns:a14="http://schemas.microsoft.com/office/drawing/2010/main" val="0"/>
                </a:ext>
              </a:extLst>
            </a:blip>
            <a:srcRect l="70677" t="18695" r="5692" b="29210"/>
            <a:stretch/>
          </p:blipFill>
          <p:spPr>
            <a:xfrm>
              <a:off x="8607973" y="2322787"/>
              <a:ext cx="2591999" cy="3047999"/>
            </a:xfrm>
            <a:prstGeom prst="rect">
              <a:avLst/>
            </a:prstGeom>
          </p:spPr>
        </p:pic>
        <p:grpSp>
          <p:nvGrpSpPr>
            <p:cNvPr id="7" name="Group 6">
              <a:extLst>
                <a:ext uri="{FF2B5EF4-FFF2-40B4-BE49-F238E27FC236}">
                  <a16:creationId xmlns:a16="http://schemas.microsoft.com/office/drawing/2014/main" id="{C974ECE0-B73E-C68F-319E-B95280EE4C3B}"/>
                </a:ext>
              </a:extLst>
            </p:cNvPr>
            <p:cNvGrpSpPr/>
            <p:nvPr/>
          </p:nvGrpSpPr>
          <p:grpSpPr>
            <a:xfrm>
              <a:off x="8666239" y="2413749"/>
              <a:ext cx="2552095" cy="2869354"/>
              <a:chOff x="8666239" y="2413749"/>
              <a:chExt cx="2552095" cy="2869354"/>
            </a:xfrm>
          </p:grpSpPr>
          <p:sp>
            <p:nvSpPr>
              <p:cNvPr id="8" name="Hộp Văn bản 18">
                <a:extLst>
                  <a:ext uri="{FF2B5EF4-FFF2-40B4-BE49-F238E27FC236}">
                    <a16:creationId xmlns:a16="http://schemas.microsoft.com/office/drawing/2014/main" id="{DB5D90BC-2EB4-9041-80F7-8D776154B298}"/>
                  </a:ext>
                </a:extLst>
              </p:cNvPr>
              <p:cNvSpPr txBox="1"/>
              <p:nvPr/>
            </p:nvSpPr>
            <p:spPr>
              <a:xfrm>
                <a:off x="8700106" y="2413749"/>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A</a:t>
                </a:r>
                <a:endParaRPr lang="vi-VN" sz="2000" b="1" dirty="0">
                  <a:solidFill>
                    <a:prstClr val="black"/>
                  </a:solidFill>
                  <a:latin typeface="UTM Avo" panose="02040603050506020204" pitchFamily="18" charset="0"/>
                  <a:cs typeface="Arial" panose="020B0604020202020204" pitchFamily="34" charset="0"/>
                </a:endParaRPr>
              </a:p>
            </p:txBody>
          </p:sp>
          <p:sp>
            <p:nvSpPr>
              <p:cNvPr id="9" name="Hộp Văn bản 18">
                <a:extLst>
                  <a:ext uri="{FF2B5EF4-FFF2-40B4-BE49-F238E27FC236}">
                    <a16:creationId xmlns:a16="http://schemas.microsoft.com/office/drawing/2014/main" id="{25F6C5E2-B7F5-B06B-4C9C-006D6065F3C9}"/>
                  </a:ext>
                </a:extLst>
              </p:cNvPr>
              <p:cNvSpPr txBox="1"/>
              <p:nvPr/>
            </p:nvSpPr>
            <p:spPr>
              <a:xfrm>
                <a:off x="10698240" y="2413749"/>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B</a:t>
                </a:r>
                <a:endParaRPr lang="vi-VN" sz="2000" b="1" dirty="0">
                  <a:solidFill>
                    <a:prstClr val="black"/>
                  </a:solidFill>
                  <a:latin typeface="UTM Avo" panose="02040603050506020204" pitchFamily="18" charset="0"/>
                  <a:cs typeface="Arial" panose="020B0604020202020204" pitchFamily="34" charset="0"/>
                </a:endParaRPr>
              </a:p>
            </p:txBody>
          </p:sp>
          <p:sp>
            <p:nvSpPr>
              <p:cNvPr id="10" name="Hộp Văn bản 18">
                <a:extLst>
                  <a:ext uri="{FF2B5EF4-FFF2-40B4-BE49-F238E27FC236}">
                    <a16:creationId xmlns:a16="http://schemas.microsoft.com/office/drawing/2014/main" id="{3CDD21AB-9A0E-C788-A2FD-04E46F8577FE}"/>
                  </a:ext>
                </a:extLst>
              </p:cNvPr>
              <p:cNvSpPr txBox="1"/>
              <p:nvPr/>
            </p:nvSpPr>
            <p:spPr>
              <a:xfrm>
                <a:off x="8666239" y="4606617"/>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D</a:t>
                </a:r>
                <a:endParaRPr lang="vi-VN" sz="2000" b="1" dirty="0">
                  <a:solidFill>
                    <a:prstClr val="black"/>
                  </a:solidFill>
                  <a:latin typeface="UTM Avo" panose="02040603050506020204" pitchFamily="18" charset="0"/>
                  <a:cs typeface="Arial" panose="020B0604020202020204" pitchFamily="34" charset="0"/>
                </a:endParaRPr>
              </a:p>
            </p:txBody>
          </p:sp>
          <p:sp>
            <p:nvSpPr>
              <p:cNvPr id="11" name="Hộp Văn bản 18">
                <a:extLst>
                  <a:ext uri="{FF2B5EF4-FFF2-40B4-BE49-F238E27FC236}">
                    <a16:creationId xmlns:a16="http://schemas.microsoft.com/office/drawing/2014/main" id="{D63118D8-03EF-2A50-0307-934FB22DCDE8}"/>
                  </a:ext>
                </a:extLst>
              </p:cNvPr>
              <p:cNvSpPr txBox="1"/>
              <p:nvPr/>
            </p:nvSpPr>
            <p:spPr>
              <a:xfrm>
                <a:off x="10757506" y="4615084"/>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C</a:t>
                </a:r>
                <a:endParaRPr lang="vi-VN" sz="2000" b="1" dirty="0">
                  <a:solidFill>
                    <a:prstClr val="black"/>
                  </a:solidFill>
                  <a:latin typeface="UTM Avo" panose="02040603050506020204" pitchFamily="18" charset="0"/>
                  <a:cs typeface="Arial" panose="020B0604020202020204" pitchFamily="34" charset="0"/>
                </a:endParaRPr>
              </a:p>
            </p:txBody>
          </p:sp>
          <p:sp>
            <p:nvSpPr>
              <p:cNvPr id="12" name="Hộp Văn bản 18">
                <a:extLst>
                  <a:ext uri="{FF2B5EF4-FFF2-40B4-BE49-F238E27FC236}">
                    <a16:creationId xmlns:a16="http://schemas.microsoft.com/office/drawing/2014/main" id="{5F0FFFAD-28AE-B11A-27B5-4BBFDA032EFB}"/>
                  </a:ext>
                </a:extLst>
              </p:cNvPr>
              <p:cNvSpPr txBox="1"/>
              <p:nvPr/>
            </p:nvSpPr>
            <p:spPr>
              <a:xfrm>
                <a:off x="9758440" y="3751483"/>
                <a:ext cx="460828" cy="436402"/>
              </a:xfrm>
              <a:prstGeom prst="rect">
                <a:avLst/>
              </a:prstGeom>
              <a:noFill/>
            </p:spPr>
            <p:txBody>
              <a:bodyPr wrap="square" rtlCol="0">
                <a:spAutoFit/>
              </a:bodyPr>
              <a:lstStyle/>
              <a:p>
                <a:pPr lvl="0" algn="just">
                  <a:lnSpc>
                    <a:spcPct val="125000"/>
                  </a:lnSpc>
                </a:pPr>
                <a:r>
                  <a:rPr lang="en-US" sz="2000" b="1" dirty="0">
                    <a:solidFill>
                      <a:prstClr val="black"/>
                    </a:solidFill>
                    <a:latin typeface="UTM Avo" panose="02040603050506020204" pitchFamily="18" charset="0"/>
                    <a:cs typeface="Arial" panose="020B0604020202020204" pitchFamily="34" charset="0"/>
                  </a:rPr>
                  <a:t>O</a:t>
                </a:r>
                <a:endParaRPr lang="vi-VN" sz="2000" b="1" dirty="0">
                  <a:solidFill>
                    <a:prstClr val="black"/>
                  </a:solidFill>
                  <a:latin typeface="UTM Avo" panose="02040603050506020204" pitchFamily="18" charset="0"/>
                  <a:cs typeface="Arial" panose="020B0604020202020204" pitchFamily="34" charset="0"/>
                </a:endParaRPr>
              </a:p>
            </p:txBody>
          </p:sp>
          <p:sp>
            <p:nvSpPr>
              <p:cNvPr id="13" name="Hộp Văn bản 18">
                <a:extLst>
                  <a:ext uri="{FF2B5EF4-FFF2-40B4-BE49-F238E27FC236}">
                    <a16:creationId xmlns:a16="http://schemas.microsoft.com/office/drawing/2014/main" id="{5CEC7E0D-3829-929C-64D6-695E1B71E342}"/>
                  </a:ext>
                </a:extLst>
              </p:cNvPr>
              <p:cNvSpPr txBox="1"/>
              <p:nvPr/>
            </p:nvSpPr>
            <p:spPr>
              <a:xfrm>
                <a:off x="9377439" y="4852151"/>
                <a:ext cx="1222828" cy="430952"/>
              </a:xfrm>
              <a:prstGeom prst="rect">
                <a:avLst/>
              </a:prstGeom>
              <a:noFill/>
            </p:spPr>
            <p:txBody>
              <a:bodyPr wrap="square" rtlCol="0">
                <a:spAutoFit/>
              </a:bodyPr>
              <a:lstStyle/>
              <a:p>
                <a:pPr lvl="0" algn="just">
                  <a:lnSpc>
                    <a:spcPct val="125000"/>
                  </a:lnSpc>
                </a:pPr>
                <a:r>
                  <a:rPr lang="en-US" sz="2000" dirty="0" err="1">
                    <a:solidFill>
                      <a:prstClr val="black"/>
                    </a:solidFill>
                    <a:latin typeface="UTM Avo" panose="02040603050506020204" pitchFamily="18" charset="0"/>
                    <a:cs typeface="Arial" panose="020B0604020202020204" pitchFamily="34" charset="0"/>
                  </a:rPr>
                  <a:t>Hình</a:t>
                </a:r>
                <a:r>
                  <a:rPr lang="en-US" sz="2000" dirty="0">
                    <a:solidFill>
                      <a:prstClr val="black"/>
                    </a:solidFill>
                    <a:latin typeface="UTM Avo" panose="02040603050506020204" pitchFamily="18" charset="0"/>
                    <a:cs typeface="Arial" panose="020B0604020202020204" pitchFamily="34" charset="0"/>
                  </a:rPr>
                  <a:t> 69</a:t>
                </a:r>
                <a:endParaRPr lang="vi-VN" sz="2000" dirty="0">
                  <a:solidFill>
                    <a:prstClr val="black"/>
                  </a:solidFill>
                  <a:latin typeface="UTM Avo" panose="02040603050506020204" pitchFamily="18" charset="0"/>
                  <a:cs typeface="Arial" panose="020B0604020202020204" pitchFamily="34" charset="0"/>
                </a:endParaRPr>
              </a:p>
            </p:txBody>
          </p:sp>
        </p:grpSp>
      </p:grpSp>
    </p:spTree>
    <p:extLst>
      <p:ext uri="{BB962C8B-B14F-4D97-AF65-F5344CB8AC3E}">
        <p14:creationId xmlns:p14="http://schemas.microsoft.com/office/powerpoint/2010/main" val="24525402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5E2B021-7B8D-5571-F3CC-FB5726E93340}"/>
                  </a:ext>
                </a:extLst>
              </p:cNvPr>
              <p:cNvSpPr/>
              <p:nvPr/>
            </p:nvSpPr>
            <p:spPr>
              <a:xfrm>
                <a:off x="3499747" y="1762788"/>
                <a:ext cx="7968537" cy="4844403"/>
              </a:xfrm>
              <a:prstGeom prst="rect">
                <a:avLst/>
              </a:prstGeom>
            </p:spPr>
            <p:txBody>
              <a:bodyPr wrap="square">
                <a:spAutoFit/>
              </a:bodyPr>
              <a:lstStyle/>
              <a:p>
                <a:pPr algn="just">
                  <a:lnSpc>
                    <a:spcPct val="150000"/>
                  </a:lnSpc>
                  <a:spcBef>
                    <a:spcPts val="100"/>
                  </a:spcBef>
                  <a:spcAft>
                    <a:spcPts val="100"/>
                  </a:spcAft>
                </a:pPr>
                <a:r>
                  <a:rPr lang="en-US" sz="2200" kern="100" dirty="0">
                    <a:latin typeface="UTM Avo" panose="02040603050506020204" pitchFamily="18" charset="0"/>
                    <a:ea typeface="Calibri" panose="020F0502020204030204" pitchFamily="34" charset="0"/>
                    <a:cs typeface="Times New Roman" panose="02020603050405020304" pitchFamily="18" charset="0"/>
                  </a:rPr>
                  <a:t>c) </a:t>
                </a:r>
                <a14:m>
                  <m:oMath xmlns:m="http://schemas.openxmlformats.org/officeDocument/2006/math">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chữ</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nhật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p>
              <a:p>
                <a:pPr algn="just">
                  <a:lnSpc>
                    <a:spcPct val="150000"/>
                  </a:lnSpc>
                  <a:spcBef>
                    <a:spcPts val="100"/>
                  </a:spcBef>
                  <a:spcAft>
                    <a:spcPts val="100"/>
                  </a:spcAft>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i="0" kern="100">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AD</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DAC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BCA</m:t>
                        </m:r>
                      </m:e>
                    </m:acc>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(so le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trong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tia</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phân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giác</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của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DAB</m:t>
                        </m:r>
                      </m:e>
                    </m:acc>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DAC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BAC</m:t>
                        </m:r>
                      </m:e>
                    </m:acc>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BAC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BCA</m:t>
                        </m:r>
                      </m:e>
                    </m:acc>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BAC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BCA</m:t>
                        </m:r>
                      </m:e>
                    </m:acc>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en-US" sz="2200" kern="100" dirty="0">
                    <a:latin typeface="UTM Avo" panose="02040603050506020204" pitchFamily="18" charset="0"/>
                    <a:ea typeface="Malgun Gothic" panose="020B0503020000020004" pitchFamily="34" charset="-127"/>
                    <a:cs typeface="Times New Roman" panose="02020603050405020304" pitchFamily="18" charset="0"/>
                  </a:rPr>
                  <a:t>Do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BA</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en-US" sz="2200" kern="100" dirty="0">
                    <a:latin typeface="UTM Avo" panose="02040603050506020204" pitchFamily="18" charset="0"/>
                    <a:ea typeface="Malgun Gothic" panose="020B0503020000020004" pitchFamily="34" charset="-127"/>
                    <a:cs typeface="Times New Roman" panose="02020603050405020304" pitchFamily="18" charset="0"/>
                  </a:rPr>
                  <a:t>Theo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kết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quả</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câu</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chữ</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nhật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hai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cạnh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kề</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BA</m:t>
                    </m:r>
                    <m:r>
                      <a:rPr lang="en-US" sz="2200" kern="100">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bằng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nhau</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7" name="Rectangle 6">
                <a:extLst>
                  <a:ext uri="{FF2B5EF4-FFF2-40B4-BE49-F238E27FC236}">
                    <a16:creationId xmlns:a16="http://schemas.microsoft.com/office/drawing/2014/main" id="{A5E2B021-7B8D-5571-F3CC-FB5726E93340}"/>
                  </a:ext>
                </a:extLst>
              </p:cNvPr>
              <p:cNvSpPr>
                <a:spLocks noRot="1" noChangeAspect="1" noMove="1" noResize="1" noEditPoints="1" noAdjustHandles="1" noChangeArrowheads="1" noChangeShapeType="1" noTextEdit="1"/>
              </p:cNvSpPr>
              <p:nvPr/>
            </p:nvSpPr>
            <p:spPr>
              <a:xfrm>
                <a:off x="3499747" y="1762788"/>
                <a:ext cx="7968537" cy="4844403"/>
              </a:xfrm>
              <a:prstGeom prst="rect">
                <a:avLst/>
              </a:prstGeom>
              <a:blipFill>
                <a:blip r:embed="rId3"/>
                <a:stretch>
                  <a:fillRect l="-995" r="-995" b="-1509"/>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6163D56E-3C62-0675-E6F5-99A59E00F953}"/>
              </a:ext>
            </a:extLst>
          </p:cNvPr>
          <p:cNvSpPr/>
          <p:nvPr/>
        </p:nvSpPr>
        <p:spPr>
          <a:xfrm>
            <a:off x="4112200" y="1323754"/>
            <a:ext cx="784189" cy="43088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2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pSp>
        <p:nvGrpSpPr>
          <p:cNvPr id="11" name="Group 10">
            <a:extLst>
              <a:ext uri="{FF2B5EF4-FFF2-40B4-BE49-F238E27FC236}">
                <a16:creationId xmlns:a16="http://schemas.microsoft.com/office/drawing/2014/main" id="{83E010A7-C8A6-5C37-FD80-30DC492D9DA9}"/>
              </a:ext>
            </a:extLst>
          </p:cNvPr>
          <p:cNvGrpSpPr/>
          <p:nvPr/>
        </p:nvGrpSpPr>
        <p:grpSpPr>
          <a:xfrm>
            <a:off x="190054" y="1917812"/>
            <a:ext cx="3271602" cy="2874331"/>
            <a:chOff x="1809816" y="412615"/>
            <a:chExt cx="2428665" cy="2103566"/>
          </a:xfrm>
        </p:grpSpPr>
        <p:grpSp>
          <p:nvGrpSpPr>
            <p:cNvPr id="12" name="Group 11">
              <a:extLst>
                <a:ext uri="{FF2B5EF4-FFF2-40B4-BE49-F238E27FC236}">
                  <a16:creationId xmlns:a16="http://schemas.microsoft.com/office/drawing/2014/main" id="{2C50A2FD-D8FC-377F-D95B-C22AF392F5E0}"/>
                </a:ext>
              </a:extLst>
            </p:cNvPr>
            <p:cNvGrpSpPr/>
            <p:nvPr/>
          </p:nvGrpSpPr>
          <p:grpSpPr>
            <a:xfrm>
              <a:off x="1809816" y="412615"/>
              <a:ext cx="2428665" cy="2103566"/>
              <a:chOff x="913096" y="2589967"/>
              <a:chExt cx="2428665" cy="2103566"/>
            </a:xfrm>
          </p:grpSpPr>
          <p:sp>
            <p:nvSpPr>
              <p:cNvPr id="15" name="TextBox 14">
                <a:extLst>
                  <a:ext uri="{FF2B5EF4-FFF2-40B4-BE49-F238E27FC236}">
                    <a16:creationId xmlns:a16="http://schemas.microsoft.com/office/drawing/2014/main" id="{0ACEBA69-AC58-DDEA-1FB0-BED53EE8C970}"/>
                  </a:ext>
                </a:extLst>
              </p:cNvPr>
              <p:cNvSpPr txBox="1"/>
              <p:nvPr/>
            </p:nvSpPr>
            <p:spPr>
              <a:xfrm>
                <a:off x="2834630" y="2589967"/>
                <a:ext cx="445273" cy="31534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chemeClr val="tx1"/>
                    </a:solidFill>
                    <a:effectLst/>
                    <a:uLnTx/>
                    <a:uFillTx/>
                    <a:latin typeface="UTM Avo" panose="02040603050506020204" pitchFamily="18" charset="0"/>
                    <a:sym typeface="Arial"/>
                  </a:rPr>
                  <a:t>B</a:t>
                </a:r>
              </a:p>
            </p:txBody>
          </p:sp>
          <p:sp>
            <p:nvSpPr>
              <p:cNvPr id="16" name="TextBox 15">
                <a:extLst>
                  <a:ext uri="{FF2B5EF4-FFF2-40B4-BE49-F238E27FC236}">
                    <a16:creationId xmlns:a16="http://schemas.microsoft.com/office/drawing/2014/main" id="{05AE2FD4-E4F6-D92E-2FE4-0BA34C728A58}"/>
                  </a:ext>
                </a:extLst>
              </p:cNvPr>
              <p:cNvSpPr txBox="1"/>
              <p:nvPr/>
            </p:nvSpPr>
            <p:spPr>
              <a:xfrm>
                <a:off x="1003111" y="2609303"/>
                <a:ext cx="445273" cy="31534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chemeClr val="tx1"/>
                    </a:solidFill>
                    <a:effectLst/>
                    <a:uLnTx/>
                    <a:uFillTx/>
                    <a:latin typeface="UTM Avo" panose="02040603050506020204" pitchFamily="18" charset="0"/>
                    <a:sym typeface="Arial"/>
                  </a:rPr>
                  <a:t>A</a:t>
                </a:r>
              </a:p>
            </p:txBody>
          </p:sp>
          <p:sp>
            <p:nvSpPr>
              <p:cNvPr id="17" name="TextBox 16">
                <a:extLst>
                  <a:ext uri="{FF2B5EF4-FFF2-40B4-BE49-F238E27FC236}">
                    <a16:creationId xmlns:a16="http://schemas.microsoft.com/office/drawing/2014/main" id="{D349F19B-96EC-69E6-4E9F-3923C8AE2BEE}"/>
                  </a:ext>
                </a:extLst>
              </p:cNvPr>
              <p:cNvSpPr txBox="1"/>
              <p:nvPr/>
            </p:nvSpPr>
            <p:spPr>
              <a:xfrm>
                <a:off x="2896488" y="4378190"/>
                <a:ext cx="445273" cy="31534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chemeClr val="tx1"/>
                    </a:solidFill>
                    <a:effectLst/>
                    <a:uLnTx/>
                    <a:uFillTx/>
                    <a:latin typeface="UTM Avo" panose="02040603050506020204" pitchFamily="18" charset="0"/>
                    <a:sym typeface="Arial"/>
                  </a:rPr>
                  <a:t>C</a:t>
                </a:r>
              </a:p>
            </p:txBody>
          </p:sp>
          <p:sp>
            <p:nvSpPr>
              <p:cNvPr id="18" name="TextBox 17">
                <a:extLst>
                  <a:ext uri="{FF2B5EF4-FFF2-40B4-BE49-F238E27FC236}">
                    <a16:creationId xmlns:a16="http://schemas.microsoft.com/office/drawing/2014/main" id="{D748D9AE-C589-F540-7CCF-D03D0A29CABC}"/>
                  </a:ext>
                </a:extLst>
              </p:cNvPr>
              <p:cNvSpPr txBox="1"/>
              <p:nvPr/>
            </p:nvSpPr>
            <p:spPr>
              <a:xfrm>
                <a:off x="913096" y="4366298"/>
                <a:ext cx="445273" cy="315343"/>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1" i="0" u="none" strike="noStrike" kern="0" cap="none" spc="0" normalizeH="0" baseline="0" noProof="0" dirty="0">
                    <a:ln>
                      <a:noFill/>
                    </a:ln>
                    <a:solidFill>
                      <a:schemeClr val="tx1"/>
                    </a:solidFill>
                    <a:effectLst/>
                    <a:uLnTx/>
                    <a:uFillTx/>
                    <a:latin typeface="UTM Avo" panose="02040603050506020204" pitchFamily="18" charset="0"/>
                    <a:sym typeface="Arial"/>
                  </a:rPr>
                  <a:t>D</a:t>
                </a:r>
              </a:p>
            </p:txBody>
          </p:sp>
          <p:sp>
            <p:nvSpPr>
              <p:cNvPr id="19" name="Rectangle 18">
                <a:extLst>
                  <a:ext uri="{FF2B5EF4-FFF2-40B4-BE49-F238E27FC236}">
                    <a16:creationId xmlns:a16="http://schemas.microsoft.com/office/drawing/2014/main" id="{0612B297-9549-21E1-E685-08234604A9E2}"/>
                  </a:ext>
                </a:extLst>
              </p:cNvPr>
              <p:cNvSpPr/>
              <p:nvPr/>
            </p:nvSpPr>
            <p:spPr>
              <a:xfrm>
                <a:off x="1249667" y="2970056"/>
                <a:ext cx="1669556" cy="1543875"/>
              </a:xfrm>
              <a:prstGeom prst="rect">
                <a:avLst/>
              </a:prstGeom>
              <a:noFill/>
              <a:ln w="38100">
                <a:solidFill>
                  <a:srgbClr val="00000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sz="2200" dirty="0">
                  <a:solidFill>
                    <a:schemeClr val="accent4"/>
                  </a:solidFill>
                  <a:latin typeface="UTM Avo" panose="02040603050506020204" pitchFamily="18" charset="0"/>
                </a:endParaRPr>
              </a:p>
            </p:txBody>
          </p:sp>
          <p:sp>
            <p:nvSpPr>
              <p:cNvPr id="20" name="Rectangle 19">
                <a:extLst>
                  <a:ext uri="{FF2B5EF4-FFF2-40B4-BE49-F238E27FC236}">
                    <a16:creationId xmlns:a16="http://schemas.microsoft.com/office/drawing/2014/main" id="{EC1F8777-1DD9-B3B3-1491-DBA75E393DE6}"/>
                  </a:ext>
                </a:extLst>
              </p:cNvPr>
              <p:cNvSpPr/>
              <p:nvPr/>
            </p:nvSpPr>
            <p:spPr>
              <a:xfrm>
                <a:off x="1249667" y="2974727"/>
                <a:ext cx="198717" cy="186596"/>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latin typeface="UTM Avo" panose="02040603050506020204" pitchFamily="18" charset="0"/>
                </a:endParaRPr>
              </a:p>
            </p:txBody>
          </p:sp>
          <p:sp>
            <p:nvSpPr>
              <p:cNvPr id="21" name="Rectangle 20">
                <a:extLst>
                  <a:ext uri="{FF2B5EF4-FFF2-40B4-BE49-F238E27FC236}">
                    <a16:creationId xmlns:a16="http://schemas.microsoft.com/office/drawing/2014/main" id="{9E746C84-45DF-CB22-FF2B-F073E87461E0}"/>
                  </a:ext>
                </a:extLst>
              </p:cNvPr>
              <p:cNvSpPr/>
              <p:nvPr/>
            </p:nvSpPr>
            <p:spPr>
              <a:xfrm>
                <a:off x="1249667" y="4327335"/>
                <a:ext cx="198717" cy="186596"/>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latin typeface="UTM Avo" panose="02040603050506020204" pitchFamily="18" charset="0"/>
                </a:endParaRPr>
              </a:p>
            </p:txBody>
          </p:sp>
          <p:sp>
            <p:nvSpPr>
              <p:cNvPr id="22" name="Rectangle 21">
                <a:extLst>
                  <a:ext uri="{FF2B5EF4-FFF2-40B4-BE49-F238E27FC236}">
                    <a16:creationId xmlns:a16="http://schemas.microsoft.com/office/drawing/2014/main" id="{0CDB4ADE-2786-30DB-763F-F1300A36C75A}"/>
                  </a:ext>
                </a:extLst>
              </p:cNvPr>
              <p:cNvSpPr/>
              <p:nvPr/>
            </p:nvSpPr>
            <p:spPr>
              <a:xfrm>
                <a:off x="2720506" y="2971111"/>
                <a:ext cx="198717" cy="186596"/>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latin typeface="UTM Avo" panose="02040603050506020204" pitchFamily="18" charset="0"/>
                </a:endParaRPr>
              </a:p>
            </p:txBody>
          </p:sp>
          <p:sp>
            <p:nvSpPr>
              <p:cNvPr id="23" name="Rectangle 22">
                <a:extLst>
                  <a:ext uri="{FF2B5EF4-FFF2-40B4-BE49-F238E27FC236}">
                    <a16:creationId xmlns:a16="http://schemas.microsoft.com/office/drawing/2014/main" id="{7BA7C494-EBFC-26A1-9AED-B20ACBDF1F11}"/>
                  </a:ext>
                </a:extLst>
              </p:cNvPr>
              <p:cNvSpPr/>
              <p:nvPr/>
            </p:nvSpPr>
            <p:spPr>
              <a:xfrm>
                <a:off x="2720506" y="4331670"/>
                <a:ext cx="198717" cy="186596"/>
              </a:xfrm>
              <a:prstGeom prst="rect">
                <a:avLst/>
              </a:prstGeom>
              <a:noFill/>
              <a:ln w="28575">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0" dirty="0">
                  <a:latin typeface="UTM Avo" panose="02040603050506020204" pitchFamily="18" charset="0"/>
                </a:endParaRPr>
              </a:p>
            </p:txBody>
          </p:sp>
          <p:cxnSp>
            <p:nvCxnSpPr>
              <p:cNvPr id="24" name="Straight Connector 23">
                <a:extLst>
                  <a:ext uri="{FF2B5EF4-FFF2-40B4-BE49-F238E27FC236}">
                    <a16:creationId xmlns:a16="http://schemas.microsoft.com/office/drawing/2014/main" id="{23D5980C-6FCB-A39F-4C2C-92044CE9536A}"/>
                  </a:ext>
                </a:extLst>
              </p:cNvPr>
              <p:cNvCxnSpPr/>
              <p:nvPr/>
            </p:nvCxnSpPr>
            <p:spPr>
              <a:xfrm>
                <a:off x="1249667" y="2965721"/>
                <a:ext cx="1669556" cy="1548210"/>
              </a:xfrm>
              <a:prstGeom prst="line">
                <a:avLst/>
              </a:prstGeom>
              <a:ln w="28575">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3" name="Arc 12">
              <a:extLst>
                <a:ext uri="{FF2B5EF4-FFF2-40B4-BE49-F238E27FC236}">
                  <a16:creationId xmlns:a16="http://schemas.microsoft.com/office/drawing/2014/main" id="{436CA148-3B63-67BF-7CC5-B93D79F8EE44}"/>
                </a:ext>
              </a:extLst>
            </p:cNvPr>
            <p:cNvSpPr/>
            <p:nvPr/>
          </p:nvSpPr>
          <p:spPr>
            <a:xfrm rot="8673351" flipH="1">
              <a:off x="2139489" y="787304"/>
              <a:ext cx="438858" cy="315172"/>
            </a:xfrm>
            <a:prstGeom prst="arc">
              <a:avLst/>
            </a:prstGeom>
            <a:ln>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0" dirty="0">
                <a:latin typeface="UTM Avo" panose="02040603050506020204" pitchFamily="18" charset="0"/>
              </a:endParaRPr>
            </a:p>
          </p:txBody>
        </p:sp>
        <p:sp>
          <p:nvSpPr>
            <p:cNvPr id="14" name="Arc 13">
              <a:extLst>
                <a:ext uri="{FF2B5EF4-FFF2-40B4-BE49-F238E27FC236}">
                  <a16:creationId xmlns:a16="http://schemas.microsoft.com/office/drawing/2014/main" id="{C2BD160C-9D67-65A7-F2F0-C9F4B5BFFD1A}"/>
                </a:ext>
              </a:extLst>
            </p:cNvPr>
            <p:cNvSpPr/>
            <p:nvPr/>
          </p:nvSpPr>
          <p:spPr>
            <a:xfrm rot="10225483" flipH="1">
              <a:off x="1857777" y="811369"/>
              <a:ext cx="558931" cy="379263"/>
            </a:xfrm>
            <a:prstGeom prst="arc">
              <a:avLst>
                <a:gd name="adj1" fmla="val 16038751"/>
                <a:gd name="adj2" fmla="val 20682583"/>
              </a:avLst>
            </a:prstGeom>
            <a:ln>
              <a:solidFill>
                <a:srgbClr val="0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200" dirty="0">
                <a:latin typeface="UTM Avo" panose="02040603050506020204" pitchFamily="18" charset="0"/>
              </a:endParaRPr>
            </a:p>
          </p:txBody>
        </p:sp>
      </p:grpSp>
    </p:spTree>
    <p:extLst>
      <p:ext uri="{BB962C8B-B14F-4D97-AF65-F5344CB8AC3E}">
        <p14:creationId xmlns:p14="http://schemas.microsoft.com/office/powerpoint/2010/main" val="15738368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1"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entagon 6">
            <a:extLst>
              <a:ext uri="{FF2B5EF4-FFF2-40B4-BE49-F238E27FC236}">
                <a16:creationId xmlns:a16="http://schemas.microsoft.com/office/drawing/2014/main" id="{D03E57E1-B7ED-499F-9DBF-6EAC54A979E7}"/>
              </a:ext>
            </a:extLst>
          </p:cNvPr>
          <p:cNvSpPr/>
          <p:nvPr/>
        </p:nvSpPr>
        <p:spPr>
          <a:xfrm>
            <a:off x="381000" y="1795236"/>
            <a:ext cx="4406900" cy="611068"/>
          </a:xfrm>
          <a:prstGeom prst="homePlat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en-US" sz="2400" b="1" dirty="0">
                <a:solidFill>
                  <a:prstClr val="black"/>
                </a:solidFill>
                <a:latin typeface="UTM Avo" panose="02040603050506020204" pitchFamily="18" charset="0"/>
                <a:cs typeface="Arial" panose="020B0604020202020204" pitchFamily="34" charset="0"/>
              </a:rPr>
              <a:t>DẤU HIỆU NHẬN BIẾT</a:t>
            </a:r>
          </a:p>
        </p:txBody>
      </p:sp>
      <p:grpSp>
        <p:nvGrpSpPr>
          <p:cNvPr id="2" name="Group 1">
            <a:extLst>
              <a:ext uri="{FF2B5EF4-FFF2-40B4-BE49-F238E27FC236}">
                <a16:creationId xmlns:a16="http://schemas.microsoft.com/office/drawing/2014/main" id="{684980C9-4B4F-5D30-9477-9F075572B090}"/>
              </a:ext>
            </a:extLst>
          </p:cNvPr>
          <p:cNvGrpSpPr/>
          <p:nvPr/>
        </p:nvGrpSpPr>
        <p:grpSpPr>
          <a:xfrm>
            <a:off x="430283" y="2640662"/>
            <a:ext cx="11080399" cy="3410513"/>
            <a:chOff x="798003" y="1317922"/>
            <a:chExt cx="7869157" cy="2097764"/>
          </a:xfrm>
        </p:grpSpPr>
        <p:grpSp>
          <p:nvGrpSpPr>
            <p:cNvPr id="8" name="Group 7">
              <a:extLst>
                <a:ext uri="{FF2B5EF4-FFF2-40B4-BE49-F238E27FC236}">
                  <a16:creationId xmlns:a16="http://schemas.microsoft.com/office/drawing/2014/main" id="{C6436B20-319F-51ED-B06C-0B62E2753D36}"/>
                </a:ext>
              </a:extLst>
            </p:cNvPr>
            <p:cNvGrpSpPr/>
            <p:nvPr/>
          </p:nvGrpSpPr>
          <p:grpSpPr>
            <a:xfrm>
              <a:off x="798003" y="1317922"/>
              <a:ext cx="7869157" cy="2097764"/>
              <a:chOff x="1329707" y="1322092"/>
              <a:chExt cx="3423939" cy="2371539"/>
            </a:xfrm>
          </p:grpSpPr>
          <p:sp>
            <p:nvSpPr>
              <p:cNvPr id="10" name="Google Shape;388;p32">
                <a:extLst>
                  <a:ext uri="{FF2B5EF4-FFF2-40B4-BE49-F238E27FC236}">
                    <a16:creationId xmlns:a16="http://schemas.microsoft.com/office/drawing/2014/main" id="{43D1F6CE-C2D6-B099-48CF-D08AB6FCDB6E}"/>
                  </a:ext>
                </a:extLst>
              </p:cNvPr>
              <p:cNvSpPr/>
              <p:nvPr/>
            </p:nvSpPr>
            <p:spPr>
              <a:xfrm>
                <a:off x="1388846" y="1381231"/>
                <a:ext cx="3364800" cy="2312400"/>
              </a:xfrm>
              <a:prstGeom prst="rect">
                <a:avLst/>
              </a:prstGeom>
              <a:solidFill>
                <a:schemeClr val="accent3">
                  <a:lumMod val="20000"/>
                  <a:lumOff val="8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sp>
            <p:nvSpPr>
              <p:cNvPr id="11" name="Google Shape;389;p32">
                <a:extLst>
                  <a:ext uri="{FF2B5EF4-FFF2-40B4-BE49-F238E27FC236}">
                    <a16:creationId xmlns:a16="http://schemas.microsoft.com/office/drawing/2014/main" id="{E9F011C6-C748-DD40-5869-8BA7C235A22E}"/>
                  </a:ext>
                </a:extLst>
              </p:cNvPr>
              <p:cNvSpPr/>
              <p:nvPr/>
            </p:nvSpPr>
            <p:spPr>
              <a:xfrm>
                <a:off x="1329707" y="1322092"/>
                <a:ext cx="3364800" cy="23124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UTM Avo" panose="02040603050506020204" pitchFamily="18" charset="0"/>
                </a:endParaRPr>
              </a:p>
            </p:txBody>
          </p:sp>
        </p:grpSp>
        <p:sp>
          <p:nvSpPr>
            <p:cNvPr id="9" name="Rectangle 8">
              <a:extLst>
                <a:ext uri="{FF2B5EF4-FFF2-40B4-BE49-F238E27FC236}">
                  <a16:creationId xmlns:a16="http://schemas.microsoft.com/office/drawing/2014/main" id="{56439149-FD8B-E6E5-2D98-4072DB9B1C59}"/>
                </a:ext>
              </a:extLst>
            </p:cNvPr>
            <p:cNvSpPr/>
            <p:nvPr/>
          </p:nvSpPr>
          <p:spPr>
            <a:xfrm>
              <a:off x="996323" y="1430405"/>
              <a:ext cx="7428905" cy="1785343"/>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vi-VN" sz="2500" dirty="0">
                  <a:latin typeface="UTM Avo" panose="02040603050506020204" pitchFamily="18" charset="0"/>
                  <a:ea typeface="Arial" panose="020B0604020202020204" pitchFamily="34" charset="0"/>
                  <a:cs typeface="Times New Roman" panose="02020603050405020304" pitchFamily="18" charset="0"/>
                </a:rPr>
                <a:t>Hình chữ nhật có hai cạnh kề bằng nhau là hình vuông.</a:t>
              </a:r>
            </a:p>
            <a:p>
              <a:pPr marL="342900" indent="-342900" algn="just">
                <a:lnSpc>
                  <a:spcPct val="150000"/>
                </a:lnSpc>
                <a:buFont typeface="Arial" panose="020B0604020202020204" pitchFamily="34" charset="0"/>
                <a:buChar char="•"/>
              </a:pPr>
              <a:r>
                <a:rPr lang="vi-VN" sz="2500" dirty="0">
                  <a:latin typeface="UTM Avo" panose="02040603050506020204" pitchFamily="18" charset="0"/>
                  <a:ea typeface="Arial" panose="020B0604020202020204" pitchFamily="34" charset="0"/>
                  <a:cs typeface="Times New Roman" panose="02020603050405020304" pitchFamily="18" charset="0"/>
                </a:rPr>
                <a:t>Hình chữ nhật có hai đường chéo vuông góc với nhau là hình vuông.</a:t>
              </a:r>
            </a:p>
            <a:p>
              <a:pPr marL="342900" indent="-342900" algn="just">
                <a:lnSpc>
                  <a:spcPct val="150000"/>
                </a:lnSpc>
                <a:buFont typeface="Arial" panose="020B0604020202020204" pitchFamily="34" charset="0"/>
                <a:buChar char="•"/>
              </a:pPr>
              <a:r>
                <a:rPr lang="vi-VN" sz="2500" dirty="0">
                  <a:latin typeface="UTM Avo" panose="02040603050506020204" pitchFamily="18" charset="0"/>
                  <a:ea typeface="Arial" panose="020B0604020202020204" pitchFamily="34" charset="0"/>
                  <a:cs typeface="Times New Roman" panose="02020603050405020304" pitchFamily="18" charset="0"/>
                </a:rPr>
                <a:t>Hình chữ nhật có một đường chéo là đường phân giác của một góc là hình vuông.</a:t>
              </a:r>
            </a:p>
          </p:txBody>
        </p:sp>
      </p:grpSp>
    </p:spTree>
    <p:extLst>
      <p:ext uri="{BB962C8B-B14F-4D97-AF65-F5344CB8AC3E}">
        <p14:creationId xmlns:p14="http://schemas.microsoft.com/office/powerpoint/2010/main" val="2567772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84E468B1-49C1-C061-A3D9-48228D2B839D}"/>
                  </a:ext>
                </a:extLst>
              </p:cNvPr>
              <p:cNvSpPr/>
              <p:nvPr/>
            </p:nvSpPr>
            <p:spPr>
              <a:xfrm>
                <a:off x="455518" y="1626174"/>
                <a:ext cx="7812993" cy="1543949"/>
              </a:xfrm>
              <a:prstGeom prst="rect">
                <a:avLst/>
              </a:prstGeom>
            </p:spPr>
            <p:txBody>
              <a:bodyPr wrap="square">
                <a:spAutoFit/>
              </a:bodyPr>
              <a:lstStyle/>
              <a:p>
                <a:pPr>
                  <a:lnSpc>
                    <a:spcPct val="150000"/>
                  </a:lnSpc>
                </a:pPr>
                <a:r>
                  <a:rPr kumimoji="0" lang="vi-VN" sz="22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Ví dụ </a:t>
                </a:r>
                <a:r>
                  <a:rPr kumimoji="0" lang="en-US" sz="22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4</a:t>
                </a:r>
                <a:r>
                  <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200" dirty="0">
                    <a:solidFill>
                      <a:prstClr val="black"/>
                    </a:solidFill>
                    <a:latin typeface="UTM Avo" panose="02040603050506020204" pitchFamily="18" charset="0"/>
                  </a:rPr>
                  <a:t> </a:t>
                </a:r>
                <a:r>
                  <a:rPr lang="en-US" sz="2200" dirty="0">
                    <a:latin typeface="UTM Avo" panose="02040603050506020204" pitchFamily="18" charset="0"/>
                    <a:cs typeface="Arial" panose="020B0604020202020204" pitchFamily="34" charset="0"/>
                  </a:rPr>
                  <a:t>Cho </a:t>
                </a:r>
                <a:r>
                  <a:rPr lang="en-US" sz="2200" dirty="0" err="1">
                    <a:latin typeface="UTM Avo" panose="02040603050506020204" pitchFamily="18" charset="0"/>
                    <a:cs typeface="Arial" panose="020B0604020202020204" pitchFamily="34" charset="0"/>
                  </a:rPr>
                  <a:t>đường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tròn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tâm</a:t>
                </a:r>
                <a:r>
                  <a:rPr lang="en-US" sz="2200" dirty="0">
                    <a:latin typeface="UTM Avo" panose="02040603050506020204" pitchFamily="18" charset="0"/>
                    <a:cs typeface="Arial" panose="020B0604020202020204" pitchFamily="34"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O</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Giả</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sử</a:t>
                </a:r>
                <a:r>
                  <a:rPr lang="en-US" sz="2200" dirty="0">
                    <a:latin typeface="UTM Avo" panose="02040603050506020204" pitchFamily="18" charset="0"/>
                    <a:cs typeface="Arial" panose="020B0604020202020204" pitchFamily="34"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AC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a:t>
                </a:r>
                <a:r>
                  <a:rPr lang="en-US" sz="2200" dirty="0">
                    <a:latin typeface="UTM Avo" panose="02040603050506020204" pitchFamily="18" charset="0"/>
                    <a:cs typeface="Arial" panose="020B0604020202020204" pitchFamily="34"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BD</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là</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hai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đường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kính</a:t>
                </a:r>
                <a:r>
                  <a:rPr lang="en-US" sz="2200" dirty="0">
                    <a:latin typeface="UTM Avo" panose="02040603050506020204" pitchFamily="18" charset="0"/>
                    <a:cs typeface="Arial" panose="020B0604020202020204" pitchFamily="34" charset="0"/>
                  </a:rPr>
                  <a:t> của </a:t>
                </a:r>
                <a:r>
                  <a:rPr lang="en-US" sz="2200" dirty="0" err="1">
                    <a:latin typeface="UTM Avo" panose="02040603050506020204" pitchFamily="18" charset="0"/>
                    <a:cs typeface="Arial" panose="020B0604020202020204" pitchFamily="34" charset="0"/>
                  </a:rPr>
                  <a:t>đường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tròn</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sao</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cho</a:t>
                </a:r>
                <a:r>
                  <a:rPr lang="en-US" sz="2200" dirty="0">
                    <a:latin typeface="UTM Avo" panose="02040603050506020204" pitchFamily="18" charset="0"/>
                    <a:cs typeface="Arial" panose="020B0604020202020204" pitchFamily="34"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AC </a:t>
                </a:r>
                <a14:m>
                  <m:oMath xmlns:m="http://schemas.openxmlformats.org/officeDocument/2006/math">
                    <m:r>
                      <a:rPr lang="en-US" sz="2200" i="1">
                        <a:latin typeface="Cambria Math" panose="02040503050406030204" pitchFamily="18" charset="0"/>
                        <a:ea typeface="Cambria Math" panose="02040503050406030204" pitchFamily="18" charset="0"/>
                      </a:rPr>
                      <m:t>⊥</m:t>
                    </m:r>
                  </m:oMath>
                </a14:m>
                <a:r>
                  <a:rPr lang="en-US" sz="2200" i="1" dirty="0">
                    <a:latin typeface="Cambria Math" panose="02040503050406030204" pitchFamily="18" charset="0"/>
                    <a:ea typeface="Cambria Math" panose="02040503050406030204" pitchFamily="18" charset="0"/>
                  </a:rPr>
                  <a:t> BD </a:t>
                </a:r>
                <a:r>
                  <a:rPr lang="en-US" sz="2200" dirty="0">
                    <a:latin typeface="UTM Avo" panose="02040603050506020204" pitchFamily="18" charset="0"/>
                  </a:rPr>
                  <a:t>(</a:t>
                </a:r>
                <a:r>
                  <a:rPr lang="en-US" sz="2200" i="1" dirty="0" err="1">
                    <a:latin typeface="UTM Avo" panose="02040603050506020204" pitchFamily="18" charset="0"/>
                  </a:rPr>
                  <a:t>Hình</a:t>
                </a:r>
                <a:r>
                  <a:rPr lang="en-US" sz="2200" i="1" dirty="0">
                    <a:latin typeface="UTM Avo" panose="02040603050506020204" pitchFamily="18" charset="0"/>
                  </a:rPr>
                  <a:t> 70</a:t>
                </a:r>
                <a:r>
                  <a:rPr lang="en-US" sz="2200" dirty="0">
                    <a:latin typeface="UTM Avo" panose="02040603050506020204" pitchFamily="18" charset="0"/>
                  </a:rPr>
                  <a:t>). </a:t>
                </a:r>
                <a:r>
                  <a:rPr lang="en-US" sz="2200" dirty="0" err="1">
                    <a:latin typeface="UTM Avo" panose="02040603050506020204" pitchFamily="18" charset="0"/>
                  </a:rPr>
                  <a:t>Chứng</a:t>
                </a:r>
                <a:r>
                  <a:rPr lang="en-US" sz="2200" dirty="0">
                    <a:latin typeface="UTM Avo" panose="02040603050506020204" pitchFamily="18" charset="0"/>
                  </a:rPr>
                  <a:t> </a:t>
                </a:r>
                <a:r>
                  <a:rPr lang="en-US" sz="2200" dirty="0" err="1">
                    <a:latin typeface="UTM Avo" panose="02040603050506020204" pitchFamily="18" charset="0"/>
                  </a:rPr>
                  <a:t>minh</a:t>
                </a:r>
                <a:r>
                  <a:rPr lang="en-US" sz="2200" dirty="0">
                    <a:latin typeface="UTM Avo" panose="02040603050506020204" pitchFamily="18" charset="0"/>
                  </a:rPr>
                  <a:t> </a:t>
                </a:r>
                <a:r>
                  <a:rPr lang="en-US" sz="2200" dirty="0" err="1">
                    <a:latin typeface="UTM Avo" panose="02040603050506020204" pitchFamily="18" charset="0"/>
                  </a:rPr>
                  <a:t>tứ</a:t>
                </a:r>
                <a:r>
                  <a:rPr lang="en-US" sz="2200" dirty="0">
                    <a:latin typeface="UTM Avo" panose="02040603050506020204" pitchFamily="18" charset="0"/>
                  </a:rPr>
                  <a:t> </a:t>
                </a:r>
                <a:r>
                  <a:rPr lang="en-US" sz="2200" dirty="0" err="1">
                    <a:latin typeface="UTM Avo" panose="02040603050506020204" pitchFamily="18" charset="0"/>
                  </a:rPr>
                  <a:t>giác</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vuông</a:t>
                </a:r>
                <a:r>
                  <a:rPr lang="en-US" sz="2200" dirty="0">
                    <a:latin typeface="UTM Avo" panose="02040603050506020204" pitchFamily="18" charset="0"/>
                  </a:rPr>
                  <a:t>.</a:t>
                </a:r>
              </a:p>
            </p:txBody>
          </p:sp>
        </mc:Choice>
        <mc:Fallback xmlns="">
          <p:sp>
            <p:nvSpPr>
              <p:cNvPr id="4" name="Rectangle 3">
                <a:extLst>
                  <a:ext uri="{FF2B5EF4-FFF2-40B4-BE49-F238E27FC236}">
                    <a16:creationId xmlns:a16="http://schemas.microsoft.com/office/drawing/2014/main" id="{84E468B1-49C1-C061-A3D9-48228D2B839D}"/>
                  </a:ext>
                </a:extLst>
              </p:cNvPr>
              <p:cNvSpPr>
                <a:spLocks noRot="1" noChangeAspect="1" noMove="1" noResize="1" noEditPoints="1" noAdjustHandles="1" noChangeArrowheads="1" noChangeShapeType="1" noTextEdit="1"/>
              </p:cNvSpPr>
              <p:nvPr/>
            </p:nvSpPr>
            <p:spPr>
              <a:xfrm>
                <a:off x="455518" y="1626174"/>
                <a:ext cx="7812993" cy="1543949"/>
              </a:xfrm>
              <a:prstGeom prst="rect">
                <a:avLst/>
              </a:prstGeom>
              <a:blipFill>
                <a:blip r:embed="rId3"/>
                <a:stretch>
                  <a:fillRect l="-1015" b="-7510"/>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6734C37E-54B6-ED50-7424-C7E599F78725}"/>
              </a:ext>
            </a:extLst>
          </p:cNvPr>
          <p:cNvSpPr/>
          <p:nvPr/>
        </p:nvSpPr>
        <p:spPr>
          <a:xfrm>
            <a:off x="482023" y="3379523"/>
            <a:ext cx="784189" cy="430887"/>
          </a:xfrm>
          <a:prstGeom prst="rect">
            <a:avLst/>
          </a:prstGeom>
        </p:spPr>
        <p:txBody>
          <a:bodyPr wrap="none">
            <a:spAutoFit/>
          </a:bodyPr>
          <a:lstStyle/>
          <a:p>
            <a:pPr lvl="0" algn="ctr">
              <a:defRPr/>
            </a:pPr>
            <a:r>
              <a:rPr lang="en-US" sz="2200" b="1" dirty="0" err="1">
                <a:latin typeface="UTM Avo" panose="02040603050506020204" pitchFamily="18" charset="0"/>
                <a:cs typeface="Arial" panose="020B0604020202020204" pitchFamily="34" charset="0"/>
              </a:rPr>
              <a:t>Giải</a:t>
            </a:r>
            <a:endParaRPr lang="en-US" sz="2200" b="1" dirty="0">
              <a:latin typeface="UTM Avo" panose="02040603050506020204" pitchFamily="18" charset="0"/>
              <a:cs typeface="Arial" panose="020B0604020202020204" pitchFamily="34" charset="0"/>
            </a:endParaRPr>
          </a:p>
        </p:txBody>
      </p:sp>
      <p:sp>
        <p:nvSpPr>
          <p:cNvPr id="7" name="Rectangle 6">
            <a:extLst>
              <a:ext uri="{FF2B5EF4-FFF2-40B4-BE49-F238E27FC236}">
                <a16:creationId xmlns:a16="http://schemas.microsoft.com/office/drawing/2014/main" id="{CD39AF42-6300-9A9E-7FA7-AA178316C834}"/>
              </a:ext>
            </a:extLst>
          </p:cNvPr>
          <p:cNvSpPr/>
          <p:nvPr/>
        </p:nvSpPr>
        <p:spPr>
          <a:xfrm>
            <a:off x="309394" y="3810410"/>
            <a:ext cx="9701317" cy="2559611"/>
          </a:xfrm>
          <a:prstGeom prst="rect">
            <a:avLst/>
          </a:prstGeom>
        </p:spPr>
        <p:txBody>
          <a:bodyPr wrap="square">
            <a:spAutoFit/>
          </a:bodyPr>
          <a:lstStyle/>
          <a:p>
            <a:pPr lvl="0" algn="just">
              <a:lnSpc>
                <a:spcPct val="150000"/>
              </a:lnSpc>
            </a:pPr>
            <a:r>
              <a:rPr lang="en-US" sz="2200" dirty="0" err="1">
                <a:latin typeface="UTM Avo" panose="02040603050506020204" pitchFamily="18" charset="0"/>
              </a:rPr>
              <a:t>Vì</a:t>
            </a:r>
            <a:r>
              <a:rPr lang="en-US" sz="2200" dirty="0">
                <a:latin typeface="UTM Avo" panose="02040603050506020204" pitchFamily="18" charset="0"/>
              </a:rPr>
              <a:t> </a:t>
            </a:r>
            <a:r>
              <a:rPr lang="en-US" sz="2200" dirty="0" err="1">
                <a:latin typeface="UTM Avo" panose="02040603050506020204" pitchFamily="18" charset="0"/>
              </a:rPr>
              <a:t>tứ</a:t>
            </a:r>
            <a:r>
              <a:rPr lang="en-US" sz="2200" dirty="0">
                <a:latin typeface="UTM Avo" panose="02040603050506020204" pitchFamily="18" charset="0"/>
              </a:rPr>
              <a:t> </a:t>
            </a:r>
            <a:r>
              <a:rPr lang="en-US" sz="2200" dirty="0" err="1">
                <a:latin typeface="UTM Avo" panose="02040603050506020204" pitchFamily="18" charset="0"/>
              </a:rPr>
              <a:t>giác</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đường</a:t>
            </a:r>
            <a:r>
              <a:rPr lang="en-US" sz="2200" dirty="0">
                <a:latin typeface="UTM Avo" panose="02040603050506020204" pitchFamily="18" charset="0"/>
              </a:rPr>
              <a:t> </a:t>
            </a:r>
            <a:r>
              <a:rPr lang="en-US" sz="2200" dirty="0" err="1">
                <a:latin typeface="UTM Avo" panose="02040603050506020204" pitchFamily="18" charset="0"/>
              </a:rPr>
              <a:t>chéo</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AC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và</a:t>
            </a:r>
            <a:r>
              <a:rPr lang="en-US" sz="2200" dirty="0">
                <a:latin typeface="UTM Avo" panose="02040603050506020204" pitchFamily="18" charset="0"/>
                <a:cs typeface="Arial" panose="020B0604020202020204" pitchFamily="34"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BD</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rPr>
              <a:t>cắt</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tại</a:t>
            </a:r>
            <a:r>
              <a:rPr lang="en-US" sz="2200" dirty="0">
                <a:latin typeface="UTM Avo" panose="02040603050506020204" pitchFamily="18" charset="0"/>
              </a:rPr>
              <a:t> </a:t>
            </a:r>
            <a:r>
              <a:rPr lang="en-US" sz="2200" dirty="0" err="1">
                <a:latin typeface="UTM Avo" panose="02040603050506020204" pitchFamily="18" charset="0"/>
              </a:rPr>
              <a:t>trung</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cs typeface="Arial" panose="020B0604020202020204" pitchFamily="34" charset="0"/>
              </a:rPr>
              <a:t>O</a:t>
            </a:r>
            <a:r>
              <a:rPr lang="en-US" sz="2200" dirty="0">
                <a:latin typeface="UTM Avo" panose="02040603050506020204" pitchFamily="18" charset="0"/>
              </a:rPr>
              <a:t> của </a:t>
            </a:r>
            <a:r>
              <a:rPr lang="en-US" sz="2200" dirty="0" err="1">
                <a:latin typeface="UTM Avo" panose="02040603050506020204" pitchFamily="18" charset="0"/>
              </a:rPr>
              <a:t>mỗi</a:t>
            </a:r>
            <a:r>
              <a:rPr lang="en-US" sz="2200" dirty="0">
                <a:latin typeface="UTM Avo" panose="02040603050506020204" pitchFamily="18" charset="0"/>
              </a:rPr>
              <a:t> </a:t>
            </a:r>
            <a:r>
              <a:rPr lang="en-US" sz="2200" dirty="0" err="1">
                <a:latin typeface="UTM Avo" panose="02040603050506020204" pitchFamily="18" charset="0"/>
              </a:rPr>
              <a:t>đường</a:t>
            </a:r>
            <a:r>
              <a:rPr lang="en-US" sz="2200" dirty="0">
                <a:latin typeface="UTM Avo" panose="02040603050506020204" pitchFamily="18" charset="0"/>
              </a:rPr>
              <a:t> </a:t>
            </a:r>
            <a:r>
              <a:rPr lang="en-US" sz="2200" dirty="0" err="1">
                <a:latin typeface="UTM Avo" panose="02040603050506020204" pitchFamily="18" charset="0"/>
              </a:rPr>
              <a:t>nên</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bình</a:t>
            </a:r>
            <a:r>
              <a:rPr lang="en-US" sz="2200" dirty="0">
                <a:latin typeface="UTM Avo" panose="02040603050506020204" pitchFamily="18" charset="0"/>
              </a:rPr>
              <a:t> </a:t>
            </a:r>
            <a:r>
              <a:rPr lang="en-US" sz="2200" dirty="0" err="1">
                <a:latin typeface="UTM Avo" panose="02040603050506020204" pitchFamily="18" charset="0"/>
              </a:rPr>
              <a:t>hành</a:t>
            </a:r>
            <a:r>
              <a:rPr lang="en-US" sz="2200" dirty="0">
                <a:latin typeface="UTM Avo" panose="02040603050506020204" pitchFamily="18" charset="0"/>
              </a:rPr>
              <a:t>.</a:t>
            </a:r>
          </a:p>
          <a:p>
            <a:pPr lvl="0" algn="just">
              <a:lnSpc>
                <a:spcPct val="150000"/>
              </a:lnSpc>
            </a:pP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bình</a:t>
            </a:r>
            <a:r>
              <a:rPr lang="en-US" sz="2200" dirty="0">
                <a:latin typeface="UTM Avo" panose="02040603050506020204" pitchFamily="18" charset="0"/>
              </a:rPr>
              <a:t> </a:t>
            </a:r>
            <a:r>
              <a:rPr lang="en-US" sz="2200" dirty="0" err="1">
                <a:latin typeface="UTM Avo" panose="02040603050506020204" pitchFamily="18" charset="0"/>
              </a:rPr>
              <a:t>hành</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AC = BD </a:t>
            </a:r>
            <a:r>
              <a:rPr lang="en-US" sz="2200" dirty="0" err="1">
                <a:latin typeface="UTM Avo" panose="02040603050506020204" pitchFamily="18" charset="0"/>
              </a:rPr>
              <a:t>nên</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chữ</a:t>
            </a:r>
            <a:r>
              <a:rPr lang="en-US" sz="2200" dirty="0">
                <a:latin typeface="UTM Avo" panose="02040603050506020204" pitchFamily="18" charset="0"/>
              </a:rPr>
              <a:t> </a:t>
            </a:r>
            <a:r>
              <a:rPr lang="en-US" sz="2200" dirty="0" err="1">
                <a:latin typeface="UTM Avo" panose="02040603050506020204" pitchFamily="18" charset="0"/>
              </a:rPr>
              <a:t>nhật</a:t>
            </a:r>
            <a:r>
              <a:rPr lang="en-US" sz="2200" dirty="0">
                <a:latin typeface="UTM Avo" panose="02040603050506020204" pitchFamily="18" charset="0"/>
              </a:rPr>
              <a:t>.</a:t>
            </a:r>
          </a:p>
          <a:p>
            <a:pPr lvl="0" algn="just">
              <a:lnSpc>
                <a:spcPct val="150000"/>
              </a:lnSpc>
            </a:pP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chữ</a:t>
            </a:r>
            <a:r>
              <a:rPr lang="en-US" sz="2200" dirty="0">
                <a:latin typeface="UTM Avo" panose="02040603050506020204" pitchFamily="18" charset="0"/>
              </a:rPr>
              <a:t> </a:t>
            </a:r>
            <a:r>
              <a:rPr lang="en-US" sz="2200" dirty="0" err="1">
                <a:latin typeface="UTM Avo" panose="02040603050506020204" pitchFamily="18" charset="0"/>
              </a:rPr>
              <a:t>nhật</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hai</a:t>
            </a:r>
            <a:r>
              <a:rPr lang="en-US" sz="2200" dirty="0">
                <a:latin typeface="UTM Avo" panose="02040603050506020204" pitchFamily="18" charset="0"/>
              </a:rPr>
              <a:t> </a:t>
            </a:r>
            <a:r>
              <a:rPr lang="en-US" sz="2200" dirty="0" err="1">
                <a:latin typeface="UTM Avo" panose="02040603050506020204" pitchFamily="18" charset="0"/>
              </a:rPr>
              <a:t>đường</a:t>
            </a:r>
            <a:r>
              <a:rPr lang="en-US" sz="2200" dirty="0">
                <a:latin typeface="UTM Avo" panose="02040603050506020204" pitchFamily="18" charset="0"/>
              </a:rPr>
              <a:t> </a:t>
            </a:r>
            <a:r>
              <a:rPr lang="en-US" sz="2200" dirty="0" err="1">
                <a:latin typeface="UTM Avo" panose="02040603050506020204" pitchFamily="18" charset="0"/>
              </a:rPr>
              <a:t>chéo</a:t>
            </a:r>
            <a:r>
              <a:rPr lang="en-US" sz="2200" dirty="0">
                <a:latin typeface="UTM Avo" panose="02040603050506020204" pitchFamily="18" charset="0"/>
              </a:rPr>
              <a:t> </a:t>
            </a:r>
            <a:r>
              <a:rPr lang="en-US" sz="2200" dirty="0" err="1">
                <a:latin typeface="UTM Avo" panose="02040603050506020204" pitchFamily="18" charset="0"/>
              </a:rPr>
              <a:t>vuông</a:t>
            </a:r>
            <a:r>
              <a:rPr lang="en-US" sz="2200" dirty="0">
                <a:latin typeface="UTM Avo" panose="02040603050506020204" pitchFamily="18" charset="0"/>
              </a:rPr>
              <a:t> </a:t>
            </a:r>
            <a:r>
              <a:rPr lang="en-US" sz="2200" dirty="0" err="1">
                <a:latin typeface="UTM Avo" panose="02040603050506020204" pitchFamily="18" charset="0"/>
              </a:rPr>
              <a:t>góc</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nhau</a:t>
            </a:r>
            <a:r>
              <a:rPr lang="en-US" sz="2200" dirty="0">
                <a:latin typeface="UTM Avo" panose="02040603050506020204" pitchFamily="18" charset="0"/>
              </a:rPr>
              <a:t> </a:t>
            </a:r>
            <a:r>
              <a:rPr lang="en-US" sz="2200" dirty="0" err="1">
                <a:latin typeface="UTM Avo" panose="02040603050506020204" pitchFamily="18" charset="0"/>
              </a:rPr>
              <a:t>nên</a:t>
            </a:r>
            <a:r>
              <a:rPr lang="en-US" sz="2200" dirty="0">
                <a:latin typeface="UTM Avo" panose="02040603050506020204" pitchFamily="18" charset="0"/>
              </a:rPr>
              <a:t> </a:t>
            </a:r>
            <a:r>
              <a:rPr lang="en-US" sz="2200" i="1" dirty="0">
                <a:latin typeface="Cambria Math" panose="02040503050406030204" pitchFamily="18" charset="0"/>
                <a:ea typeface="Cambria Math" panose="02040503050406030204" pitchFamily="18" charset="0"/>
              </a:rPr>
              <a:t>ABCD</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hình</a:t>
            </a:r>
            <a:r>
              <a:rPr lang="en-US" sz="2200" dirty="0">
                <a:latin typeface="UTM Avo" panose="02040603050506020204" pitchFamily="18" charset="0"/>
              </a:rPr>
              <a:t> </a:t>
            </a:r>
            <a:r>
              <a:rPr lang="en-US" sz="2200" dirty="0" err="1">
                <a:latin typeface="UTM Avo" panose="02040603050506020204" pitchFamily="18" charset="0"/>
              </a:rPr>
              <a:t>vuông</a:t>
            </a:r>
            <a:r>
              <a:rPr lang="en-US" sz="2200" dirty="0">
                <a:latin typeface="UTM Avo" panose="02040603050506020204" pitchFamily="18" charset="0"/>
              </a:rPr>
              <a:t>.</a:t>
            </a:r>
          </a:p>
        </p:txBody>
      </p:sp>
      <p:grpSp>
        <p:nvGrpSpPr>
          <p:cNvPr id="19" name="Group 18">
            <a:extLst>
              <a:ext uri="{FF2B5EF4-FFF2-40B4-BE49-F238E27FC236}">
                <a16:creationId xmlns:a16="http://schemas.microsoft.com/office/drawing/2014/main" id="{B44E0F49-68E6-A52E-D6D2-FCF6E313CCAC}"/>
              </a:ext>
            </a:extLst>
          </p:cNvPr>
          <p:cNvGrpSpPr/>
          <p:nvPr/>
        </p:nvGrpSpPr>
        <p:grpSpPr>
          <a:xfrm>
            <a:off x="8687461" y="1191272"/>
            <a:ext cx="3195145" cy="3181859"/>
            <a:chOff x="8322149" y="974106"/>
            <a:chExt cx="3195145" cy="3181859"/>
          </a:xfrm>
        </p:grpSpPr>
        <p:pic>
          <p:nvPicPr>
            <p:cNvPr id="5" name="Picture 4">
              <a:extLst>
                <a:ext uri="{FF2B5EF4-FFF2-40B4-BE49-F238E27FC236}">
                  <a16:creationId xmlns:a16="http://schemas.microsoft.com/office/drawing/2014/main" id="{9F57A015-C2CF-2B62-D0E5-9B259BF9CE3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24184" b="60721" l="22262" r="46475"/>
                      </a14:imgEffect>
                    </a14:imgLayer>
                  </a14:imgProps>
                </a:ext>
                <a:ext uri="{28A0092B-C50C-407E-A947-70E740481C1C}">
                  <a14:useLocalDpi xmlns:a14="http://schemas.microsoft.com/office/drawing/2010/main" val="0"/>
                </a:ext>
              </a:extLst>
            </a:blip>
            <a:srcRect l="19235" t="19617" r="50498" b="34712"/>
            <a:stretch/>
          </p:blipFill>
          <p:spPr>
            <a:xfrm>
              <a:off x="8322149" y="1023882"/>
              <a:ext cx="3195145" cy="3132083"/>
            </a:xfrm>
            <a:prstGeom prst="rect">
              <a:avLst/>
            </a:prstGeom>
          </p:spPr>
        </p:pic>
        <p:sp>
          <p:nvSpPr>
            <p:cNvPr id="8" name="Hộp Văn bản 18">
              <a:extLst>
                <a:ext uri="{FF2B5EF4-FFF2-40B4-BE49-F238E27FC236}">
                  <a16:creationId xmlns:a16="http://schemas.microsoft.com/office/drawing/2014/main" id="{84A0B3B4-2B17-16D5-E7A4-1AB9815532EA}"/>
                </a:ext>
              </a:extLst>
            </p:cNvPr>
            <p:cNvSpPr txBox="1"/>
            <p:nvPr/>
          </p:nvSpPr>
          <p:spPr>
            <a:xfrm>
              <a:off x="8344806" y="2227172"/>
              <a:ext cx="460828" cy="436402"/>
            </a:xfrm>
            <a:prstGeom prst="rect">
              <a:avLst/>
            </a:prstGeom>
            <a:noFill/>
          </p:spPr>
          <p:txBody>
            <a:bodyPr wrap="square" rtlCol="0">
              <a:spAutoFit/>
            </a:bodyPr>
            <a:lstStyle/>
            <a:p>
              <a:pPr lvl="0" algn="ctr">
                <a:lnSpc>
                  <a:spcPct val="125000"/>
                </a:lnSpc>
              </a:pPr>
              <a:r>
                <a:rPr lang="en-US" sz="2000" b="1" dirty="0">
                  <a:solidFill>
                    <a:prstClr val="black"/>
                  </a:solidFill>
                  <a:latin typeface="UTM Avo" panose="02040603050506020204" pitchFamily="18" charset="0"/>
                  <a:cs typeface="Arial" panose="020B0604020202020204" pitchFamily="34" charset="0"/>
                </a:rPr>
                <a:t>A</a:t>
              </a:r>
              <a:endParaRPr lang="vi-VN" sz="2000" b="1" dirty="0">
                <a:solidFill>
                  <a:prstClr val="black"/>
                </a:solidFill>
                <a:latin typeface="UTM Avo" panose="02040603050506020204" pitchFamily="18" charset="0"/>
                <a:cs typeface="Arial" panose="020B0604020202020204" pitchFamily="34" charset="0"/>
              </a:endParaRPr>
            </a:p>
          </p:txBody>
        </p:sp>
        <p:sp>
          <p:nvSpPr>
            <p:cNvPr id="11" name="Hộp Văn bản 18">
              <a:extLst>
                <a:ext uri="{FF2B5EF4-FFF2-40B4-BE49-F238E27FC236}">
                  <a16:creationId xmlns:a16="http://schemas.microsoft.com/office/drawing/2014/main" id="{8EED869D-3317-05A8-B9CF-BDAF836CA69B}"/>
                </a:ext>
              </a:extLst>
            </p:cNvPr>
            <p:cNvSpPr txBox="1"/>
            <p:nvPr/>
          </p:nvSpPr>
          <p:spPr>
            <a:xfrm>
              <a:off x="9597873" y="974106"/>
              <a:ext cx="460828" cy="436402"/>
            </a:xfrm>
            <a:prstGeom prst="rect">
              <a:avLst/>
            </a:prstGeom>
            <a:noFill/>
          </p:spPr>
          <p:txBody>
            <a:bodyPr wrap="square" rtlCol="0">
              <a:spAutoFit/>
            </a:bodyPr>
            <a:lstStyle/>
            <a:p>
              <a:pPr lvl="0" algn="ctr">
                <a:lnSpc>
                  <a:spcPct val="125000"/>
                </a:lnSpc>
              </a:pPr>
              <a:r>
                <a:rPr lang="en-US" sz="2000" b="1" dirty="0">
                  <a:solidFill>
                    <a:prstClr val="black"/>
                  </a:solidFill>
                  <a:latin typeface="UTM Avo" panose="02040603050506020204" pitchFamily="18" charset="0"/>
                  <a:cs typeface="Arial" panose="020B0604020202020204" pitchFamily="34" charset="0"/>
                </a:rPr>
                <a:t>B</a:t>
              </a:r>
              <a:endParaRPr lang="vi-VN" sz="2000" b="1" dirty="0">
                <a:solidFill>
                  <a:prstClr val="black"/>
                </a:solidFill>
                <a:latin typeface="UTM Avo" panose="02040603050506020204" pitchFamily="18" charset="0"/>
                <a:cs typeface="Arial" panose="020B0604020202020204" pitchFamily="34" charset="0"/>
              </a:endParaRPr>
            </a:p>
          </p:txBody>
        </p:sp>
        <p:sp>
          <p:nvSpPr>
            <p:cNvPr id="14" name="Hộp Văn bản 18">
              <a:extLst>
                <a:ext uri="{FF2B5EF4-FFF2-40B4-BE49-F238E27FC236}">
                  <a16:creationId xmlns:a16="http://schemas.microsoft.com/office/drawing/2014/main" id="{E4274AD5-D873-F3B4-B933-57063D3CDBC7}"/>
                </a:ext>
              </a:extLst>
            </p:cNvPr>
            <p:cNvSpPr txBox="1"/>
            <p:nvPr/>
          </p:nvSpPr>
          <p:spPr>
            <a:xfrm>
              <a:off x="10825539" y="2210239"/>
              <a:ext cx="460828" cy="436402"/>
            </a:xfrm>
            <a:prstGeom prst="rect">
              <a:avLst/>
            </a:prstGeom>
            <a:noFill/>
          </p:spPr>
          <p:txBody>
            <a:bodyPr wrap="square" rtlCol="0">
              <a:spAutoFit/>
            </a:bodyPr>
            <a:lstStyle/>
            <a:p>
              <a:pPr lvl="0" algn="ctr">
                <a:lnSpc>
                  <a:spcPct val="125000"/>
                </a:lnSpc>
              </a:pPr>
              <a:r>
                <a:rPr lang="en-US" sz="2000" b="1" dirty="0">
                  <a:solidFill>
                    <a:prstClr val="black"/>
                  </a:solidFill>
                  <a:latin typeface="UTM Avo" panose="02040603050506020204" pitchFamily="18" charset="0"/>
                  <a:cs typeface="Arial" panose="020B0604020202020204" pitchFamily="34" charset="0"/>
                </a:rPr>
                <a:t>C</a:t>
              </a:r>
              <a:endParaRPr lang="vi-VN" sz="2000" b="1" dirty="0">
                <a:solidFill>
                  <a:prstClr val="black"/>
                </a:solidFill>
                <a:latin typeface="UTM Avo" panose="02040603050506020204" pitchFamily="18" charset="0"/>
                <a:cs typeface="Arial" panose="020B0604020202020204" pitchFamily="34" charset="0"/>
              </a:endParaRPr>
            </a:p>
          </p:txBody>
        </p:sp>
        <p:sp>
          <p:nvSpPr>
            <p:cNvPr id="17" name="Hộp Văn bản 18">
              <a:extLst>
                <a:ext uri="{FF2B5EF4-FFF2-40B4-BE49-F238E27FC236}">
                  <a16:creationId xmlns:a16="http://schemas.microsoft.com/office/drawing/2014/main" id="{B0434938-2A60-05C9-EF48-0B2B031DB3F0}"/>
                </a:ext>
              </a:extLst>
            </p:cNvPr>
            <p:cNvSpPr txBox="1"/>
            <p:nvPr/>
          </p:nvSpPr>
          <p:spPr>
            <a:xfrm>
              <a:off x="9606339" y="3420972"/>
              <a:ext cx="460828" cy="436402"/>
            </a:xfrm>
            <a:prstGeom prst="rect">
              <a:avLst/>
            </a:prstGeom>
            <a:noFill/>
          </p:spPr>
          <p:txBody>
            <a:bodyPr wrap="square" rtlCol="0">
              <a:spAutoFit/>
            </a:bodyPr>
            <a:lstStyle/>
            <a:p>
              <a:pPr lvl="0" algn="ctr">
                <a:lnSpc>
                  <a:spcPct val="125000"/>
                </a:lnSpc>
              </a:pPr>
              <a:r>
                <a:rPr lang="en-US" sz="2000" b="1" dirty="0">
                  <a:solidFill>
                    <a:prstClr val="black"/>
                  </a:solidFill>
                  <a:latin typeface="UTM Avo" panose="02040603050506020204" pitchFamily="18" charset="0"/>
                  <a:cs typeface="Arial" panose="020B0604020202020204" pitchFamily="34" charset="0"/>
                </a:rPr>
                <a:t>D</a:t>
              </a:r>
              <a:endParaRPr lang="vi-VN" sz="2000" b="1" dirty="0">
                <a:solidFill>
                  <a:prstClr val="black"/>
                </a:solidFill>
                <a:latin typeface="UTM Avo" panose="02040603050506020204" pitchFamily="18" charset="0"/>
                <a:cs typeface="Arial" panose="020B0604020202020204" pitchFamily="34" charset="0"/>
              </a:endParaRPr>
            </a:p>
          </p:txBody>
        </p:sp>
        <p:sp>
          <p:nvSpPr>
            <p:cNvPr id="18" name="Hộp Văn bản 18">
              <a:extLst>
                <a:ext uri="{FF2B5EF4-FFF2-40B4-BE49-F238E27FC236}">
                  <a16:creationId xmlns:a16="http://schemas.microsoft.com/office/drawing/2014/main" id="{3B3B6807-626C-780B-21CF-823D5AA50D29}"/>
                </a:ext>
              </a:extLst>
            </p:cNvPr>
            <p:cNvSpPr txBox="1"/>
            <p:nvPr/>
          </p:nvSpPr>
          <p:spPr>
            <a:xfrm>
              <a:off x="9758739" y="2388038"/>
              <a:ext cx="460828" cy="436402"/>
            </a:xfrm>
            <a:prstGeom prst="rect">
              <a:avLst/>
            </a:prstGeom>
            <a:noFill/>
          </p:spPr>
          <p:txBody>
            <a:bodyPr wrap="square" rtlCol="0">
              <a:spAutoFit/>
            </a:bodyPr>
            <a:lstStyle/>
            <a:p>
              <a:pPr lvl="0" algn="ctr">
                <a:lnSpc>
                  <a:spcPct val="125000"/>
                </a:lnSpc>
              </a:pPr>
              <a:r>
                <a:rPr lang="en-US" sz="2000" b="1" dirty="0">
                  <a:solidFill>
                    <a:prstClr val="black"/>
                  </a:solidFill>
                  <a:latin typeface="UTM Avo" panose="02040603050506020204" pitchFamily="18" charset="0"/>
                  <a:cs typeface="Arial" panose="020B0604020202020204" pitchFamily="34" charset="0"/>
                </a:rPr>
                <a:t>O</a:t>
              </a:r>
              <a:endParaRPr lang="vi-VN" sz="2000" b="1" dirty="0">
                <a:solidFill>
                  <a:prstClr val="black"/>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21807580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E907308-6F44-8E1C-2930-1D0E5E763FE4}"/>
              </a:ext>
            </a:extLst>
          </p:cNvPr>
          <p:cNvSpPr/>
          <p:nvPr/>
        </p:nvSpPr>
        <p:spPr>
          <a:xfrm>
            <a:off x="455518" y="1626174"/>
            <a:ext cx="11245945" cy="2783839"/>
          </a:xfrm>
          <a:prstGeom prst="rect">
            <a:avLst/>
          </a:prstGeom>
        </p:spPr>
        <p:txBody>
          <a:bodyPr wrap="square">
            <a:spAutoFit/>
          </a:bodyPr>
          <a:lstStyle/>
          <a:p>
            <a:pPr lvl="0">
              <a:lnSpc>
                <a:spcPct val="150000"/>
              </a:lnSpc>
              <a:buClrTx/>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Luyện</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tập</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2</a:t>
            </a:r>
            <a:r>
              <a:rPr lang="en-US" sz="2400" b="1" dirty="0">
                <a:solidFill>
                  <a:prstClr val="black"/>
                </a:solidFill>
                <a:latin typeface="UTM Avo" panose="02040603050506020204" pitchFamily="18" charset="0"/>
                <a:ea typeface="Calibri" panose="020F0502020204030204" pitchFamily="34" charset="0"/>
                <a:cs typeface="Arial" panose="020B0604020202020204" pitchFamily="34" charset="0"/>
              </a:rPr>
              <a:t>:</a:t>
            </a:r>
            <a:r>
              <a:rPr lang="en-US" sz="2400" dirty="0">
                <a:solidFill>
                  <a:prstClr val="black"/>
                </a:solidFill>
                <a:latin typeface="UTM Avo" panose="02040603050506020204" pitchFamily="18" charset="0"/>
              </a:rPr>
              <a:t> </a:t>
            </a:r>
            <a:r>
              <a:rPr lang="vi-VN" sz="2400" dirty="0">
                <a:solidFill>
                  <a:prstClr val="black"/>
                </a:solidFill>
                <a:latin typeface="UTM Avo" panose="02040603050506020204" pitchFamily="18" charset="0"/>
              </a:rPr>
              <a:t>Cho tam giác ABC vuông cân tại A. Trên cạnh BC lấy các điểm D, E sao cho BD = DE = EC.</a:t>
            </a:r>
          </a:p>
          <a:p>
            <a:pPr lvl="0">
              <a:lnSpc>
                <a:spcPct val="150000"/>
              </a:lnSpc>
              <a:buClrTx/>
            </a:pPr>
            <a:r>
              <a:rPr lang="vi-VN" sz="2400" dirty="0">
                <a:solidFill>
                  <a:prstClr val="black"/>
                </a:solidFill>
                <a:latin typeface="UTM Avo" panose="02040603050506020204" pitchFamily="18" charset="0"/>
              </a:rPr>
              <a:t>Qua D và E kẻ đường thẳng vuông góc với BC, chúng cắt AB và AC lần lượt tại H và G. Chứng minh tứ giác DEGH là hình vuông.</a:t>
            </a:r>
          </a:p>
          <a:p>
            <a:pPr lvl="0">
              <a:lnSpc>
                <a:spcPct val="150000"/>
              </a:lnSpc>
              <a:buClrTx/>
            </a:pPr>
            <a:endParaRPr lang="en-US" sz="2400" dirty="0">
              <a:solidFill>
                <a:prstClr val="black"/>
              </a:solidFill>
              <a:latin typeface="UTM Avo" panose="02040603050506020204" pitchFamily="18" charset="0"/>
            </a:endParaRPr>
          </a:p>
        </p:txBody>
      </p:sp>
    </p:spTree>
    <p:extLst>
      <p:ext uri="{BB962C8B-B14F-4D97-AF65-F5344CB8AC3E}">
        <p14:creationId xmlns:p14="http://schemas.microsoft.com/office/powerpoint/2010/main" val="32950679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B7E8EAE-4E6B-FB40-4B16-627D71160A57}"/>
              </a:ext>
            </a:extLst>
          </p:cNvPr>
          <p:cNvSpPr/>
          <p:nvPr/>
        </p:nvSpPr>
        <p:spPr>
          <a:xfrm>
            <a:off x="278664" y="1688663"/>
            <a:ext cx="784189" cy="430887"/>
          </a:xfrm>
          <a:prstGeom prst="rect">
            <a:avLst/>
          </a:prstGeom>
        </p:spPr>
        <p:txBody>
          <a:bodyPr wrap="none">
            <a:spAutoFit/>
          </a:bodyPr>
          <a:lstStyle/>
          <a:p>
            <a:pPr lvl="0" algn="ctr">
              <a:defRPr/>
            </a:pPr>
            <a:r>
              <a:rPr lang="en-US" sz="2200" b="1" dirty="0" err="1">
                <a:latin typeface="UTM Avo" panose="02040603050506020204" pitchFamily="18" charset="0"/>
                <a:cs typeface="Arial" panose="020B0604020202020204" pitchFamily="34" charset="0"/>
              </a:rPr>
              <a:t>Giải</a:t>
            </a:r>
            <a:endParaRPr lang="en-US" sz="2200" b="1" dirty="0">
              <a:latin typeface="UTM Avo" panose="020406030505060202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8D4F0638-935F-7608-4AF7-624DF31B5D83}"/>
                  </a:ext>
                </a:extLst>
              </p:cNvPr>
              <p:cNvSpPr/>
              <p:nvPr/>
            </p:nvSpPr>
            <p:spPr>
              <a:xfrm>
                <a:off x="278664" y="1970739"/>
                <a:ext cx="10294132" cy="4655442"/>
              </a:xfrm>
              <a:prstGeom prst="rect">
                <a:avLst/>
              </a:prstGeom>
            </p:spPr>
            <p:txBody>
              <a:bodyPr wrap="square">
                <a:spAutoFit/>
              </a:bodyPr>
              <a:lstStyle/>
              <a:p>
                <a:pPr algn="just">
                  <a:lnSpc>
                    <a:spcPct val="150000"/>
                  </a:lnSpc>
                </a:pPr>
                <a14:m>
                  <m:oMath xmlns:m="http://schemas.openxmlformats.org/officeDocument/2006/math">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ABC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ACB</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i="0" kern="100">
                            <a:latin typeface="UTM Avo" panose="02040603050506020204" pitchFamily="18" charset="0"/>
                            <a:ea typeface="Malgun Gothic" panose="020B0503020000020004" pitchFamily="34" charset="-127"/>
                            <a:cs typeface="Times New Roman" panose="02020603050405020304" pitchFamily="18" charset="0"/>
                          </a:rPr>
                          <m:t>45</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Calibri" panose="020F0502020204030204" pitchFamily="34" charset="0"/>
                    <a:cs typeface="Times New Roman" panose="02020603050405020304" pitchFamily="18" charset="0"/>
                  </a:rPr>
                  <a:t>Xét</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BDH</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DBH</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DHB</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b="0" i="0" kern="100" smtClean="0">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DHB</m:t>
                        </m:r>
                      </m:e>
                    </m:acc>
                    <m:r>
                      <a:rPr lang="en-US" sz="2200"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kern="100">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r>
                      <a:rPr lang="en-US" sz="2200" kern="10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200" i="1" kern="100">
                            <a:latin typeface="Cambria Math" panose="02040503050406030204" pitchFamily="18" charset="0"/>
                            <a:ea typeface="Calibri" panose="020F0502020204030204" pitchFamily="34" charset="0"/>
                            <a:cs typeface="Times New Roman" panose="02020603050405020304" pitchFamily="18" charset="0"/>
                          </a:rPr>
                        </m:ctrlPr>
                      </m:accPr>
                      <m:e>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DBH</m:t>
                        </m:r>
                      </m:e>
                    </m:acc>
                    <m:r>
                      <a:rPr lang="en-US" sz="2200"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kern="100">
                            <a:latin typeface="UTM Avo" panose="02040603050506020204" pitchFamily="18" charset="0"/>
                            <a:ea typeface="Malgun Gothic" panose="020B0503020000020004" pitchFamily="34" charset="-127"/>
                            <a:cs typeface="Times New Roman" panose="02020603050405020304" pitchFamily="18" charset="0"/>
                          </a:rPr>
                          <m:t>45</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BDH</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DB</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Calibri" panose="020F0502020204030204" pitchFamily="34" charset="0"/>
                    <a:cs typeface="Times New Roman" panose="02020603050405020304" pitchFamily="18" charset="0"/>
                  </a:rPr>
                  <a:t>Tương</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tự</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r>
                  <a:rPr lang="en-US" sz="2200" kern="100" dirty="0" err="1">
                    <a:latin typeface="UTM Avo" panose="02040603050506020204" pitchFamily="18" charset="0"/>
                    <a:ea typeface="Calibri" panose="020F0502020204030204" pitchFamily="34" charset="0"/>
                    <a:cs typeface="Times New Roman" panose="02020603050405020304" pitchFamily="18" charset="0"/>
                  </a:rPr>
                  <a:t>có</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a:rPr lang="en-US" sz="2200" kern="100">
                        <a:latin typeface="Cambria Math" panose="02040503050406030204" pitchFamily="18" charset="0"/>
                        <a:ea typeface="Calibri" panose="020F0502020204030204" pitchFamily="34" charset="0"/>
                        <a:cs typeface="Times New Roman" panose="02020603050405020304" pitchFamily="18" charset="0"/>
                      </a:rPr>
                      <m:t>∆</m:t>
                    </m:r>
                    <m:r>
                      <m:rPr>
                        <m:sty m:val="p"/>
                      </m:rPr>
                      <a:rPr lang="en-US" sz="2200" kern="100">
                        <a:latin typeface="Cambria Math" panose="02040503050406030204" pitchFamily="18" charset="0"/>
                        <a:ea typeface="Calibri" panose="020F0502020204030204" pitchFamily="34" charset="0"/>
                        <a:cs typeface="Times New Roman" panose="02020603050405020304" pitchFamily="18" charset="0"/>
                      </a:rPr>
                      <m:t>GEC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cân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E</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EG</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EC</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a:latin typeface="UTM Avo" panose="02040603050506020204" pitchFamily="18" charset="0"/>
                    <a:ea typeface="Malgun Gothic" panose="020B0503020000020004" pitchFamily="34" charset="-127"/>
                    <a:cs typeface="Times New Roman" panose="02020603050405020304" pitchFamily="18" charset="0"/>
                  </a:rPr>
                  <a:t>Theo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đề</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bài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BD</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EC</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suy</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ra</a:t>
                </a:r>
                <a:r>
                  <a:rPr lang="en-US"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EG</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Xét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tứ</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giác</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DEGH</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GE</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a:latin typeface="UTM Avo" panose="02040603050506020204" pitchFamily="18" charset="0"/>
                    <a:ea typeface="Malgun Gothic" panose="020B0503020000020004" pitchFamily="34" charset="-127"/>
                    <a:cs typeface="Times New Roman" panose="02020603050405020304" pitchFamily="18" charset="0"/>
                  </a:rPr>
                  <a:t>Do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đó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DEGH</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bình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hành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mà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HDE</m:t>
                        </m:r>
                      </m:e>
                    </m:acc>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sSup>
                      <m:sSupPr>
                        <m:ctrlPr>
                          <a:rPr lang="en-US" sz="2200" i="1" kern="100">
                            <a:latin typeface="Cambria Math" panose="02040503050406030204" pitchFamily="18" charset="0"/>
                            <a:ea typeface="Malgun Gothic" panose="020B0503020000020004" pitchFamily="34" charset="-127"/>
                            <a:cs typeface="Times New Roman" panose="02020603050405020304" pitchFamily="18" charset="0"/>
                          </a:rPr>
                        </m:ctrlPr>
                      </m:sSupPr>
                      <m:e>
                        <m:r>
                          <m:rPr>
                            <m:nor/>
                          </m:rPr>
                          <a:rPr lang="en-US" sz="2200" b="0" i="0" kern="100" smtClean="0">
                            <a:latin typeface="UTM Avo" panose="02040603050506020204" pitchFamily="18" charset="0"/>
                            <a:ea typeface="Malgun Gothic" panose="020B0503020000020004" pitchFamily="34" charset="-127"/>
                            <a:cs typeface="Times New Roman" panose="02020603050405020304" pitchFamily="18" charset="0"/>
                          </a:rPr>
                          <m:t>90</m:t>
                        </m:r>
                      </m:e>
                      <m:sup>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o</m:t>
                        </m:r>
                      </m:sup>
                    </m:sSup>
                  </m:oMath>
                </a14:m>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chữ</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nhật</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pP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Lại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có</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hai</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cạnh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kề</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DH</m:t>
                    </m:r>
                    <m:r>
                      <a:rPr lang="en-US" sz="2200" kern="100">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DE</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nên</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14:m>
                  <m:oMath xmlns:m="http://schemas.openxmlformats.org/officeDocument/2006/math">
                    <m:r>
                      <m:rPr>
                        <m:sty m:val="p"/>
                      </m:rPr>
                      <a:rPr lang="en-US" sz="2200" kern="100">
                        <a:latin typeface="Cambria Math" panose="02040503050406030204" pitchFamily="18" charset="0"/>
                        <a:ea typeface="Malgun Gothic" panose="020B0503020000020004" pitchFamily="34" charset="-127"/>
                        <a:cs typeface="Times New Roman" panose="02020603050405020304" pitchFamily="18" charset="0"/>
                      </a:rPr>
                      <m:t>ABCD</m:t>
                    </m:r>
                  </m:oMath>
                </a14:m>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là</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hình</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 </a:t>
                </a:r>
                <a:r>
                  <a:rPr lang="en-US" sz="2200" kern="100" dirty="0" err="1">
                    <a:latin typeface="UTM Avo" panose="02040603050506020204" pitchFamily="18" charset="0"/>
                    <a:ea typeface="Malgun Gothic" panose="020B0503020000020004" pitchFamily="34" charset="-127"/>
                    <a:cs typeface="Times New Roman" panose="02020603050405020304" pitchFamily="18" charset="0"/>
                  </a:rPr>
                  <a:t>vuông</a:t>
                </a:r>
                <a:r>
                  <a:rPr lang="en-US" sz="2200" kern="100" dirty="0">
                    <a:latin typeface="UTM Avo" panose="02040603050506020204" pitchFamily="18" charset="0"/>
                    <a:ea typeface="Malgun Gothic" panose="020B0503020000020004" pitchFamily="34" charset="-127"/>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19" name="Rectangle 18">
                <a:extLst>
                  <a:ext uri="{FF2B5EF4-FFF2-40B4-BE49-F238E27FC236}">
                    <a16:creationId xmlns:a16="http://schemas.microsoft.com/office/drawing/2014/main" id="{8D4F0638-935F-7608-4AF7-624DF31B5D83}"/>
                  </a:ext>
                </a:extLst>
              </p:cNvPr>
              <p:cNvSpPr>
                <a:spLocks noRot="1" noChangeAspect="1" noMove="1" noResize="1" noEditPoints="1" noAdjustHandles="1" noChangeArrowheads="1" noChangeShapeType="1" noTextEdit="1"/>
              </p:cNvSpPr>
              <p:nvPr/>
            </p:nvSpPr>
            <p:spPr>
              <a:xfrm>
                <a:off x="278664" y="1970739"/>
                <a:ext cx="10294132" cy="4655442"/>
              </a:xfrm>
              <a:prstGeom prst="rect">
                <a:avLst/>
              </a:prstGeom>
              <a:blipFill>
                <a:blip r:embed="rId3"/>
                <a:stretch>
                  <a:fillRect l="-770" b="-1571"/>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E69CE29D-A178-F02A-A357-B0486539AEF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8781566" y="970779"/>
            <a:ext cx="3131770" cy="2944699"/>
          </a:xfrm>
          <a:prstGeom prst="rect">
            <a:avLst/>
          </a:prstGeom>
        </p:spPr>
      </p:pic>
    </p:spTree>
    <p:extLst>
      <p:ext uri="{BB962C8B-B14F-4D97-AF65-F5344CB8AC3E}">
        <p14:creationId xmlns:p14="http://schemas.microsoft.com/office/powerpoint/2010/main" val="27594757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68885397-515B-45B3-8392-7F0AE1EF6C38}"/>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20000" r="-20000"/>
          </a:stretch>
        </a:blipFill>
        <a:effectLst/>
      </p:bgPr>
    </p:bg>
    <p:spTree>
      <p:nvGrpSpPr>
        <p:cNvPr id="1" name=""/>
        <p:cNvGrpSpPr/>
        <p:nvPr/>
      </p:nvGrpSpPr>
      <p:grpSpPr>
        <a:xfrm>
          <a:off x="0" y="0"/>
          <a:ext cx="0" cy="0"/>
          <a:chOff x="0" y="0"/>
          <a:chExt cx="0" cy="0"/>
        </a:xfrm>
      </p:grpSpPr>
      <p:pic>
        <p:nvPicPr>
          <p:cNvPr id="6" name="Picture 5" descr="dsad.png"/>
          <p:cNvPicPr>
            <a:picLocks noChangeAspect="1"/>
          </p:cNvPicPr>
          <p:nvPr/>
        </p:nvPicPr>
        <p:blipFill>
          <a:blip r:embed="rId5" cstate="print"/>
          <a:stretch>
            <a:fillRect/>
          </a:stretch>
        </p:blipFill>
        <p:spPr>
          <a:xfrm>
            <a:off x="2111071" y="2258834"/>
            <a:ext cx="2819400" cy="4286321"/>
          </a:xfrm>
          <a:prstGeom prst="rect">
            <a:avLst/>
          </a:prstGeom>
        </p:spPr>
      </p:pic>
      <p:sp>
        <p:nvSpPr>
          <p:cNvPr id="7" name="Cloud 6"/>
          <p:cNvSpPr/>
          <p:nvPr/>
        </p:nvSpPr>
        <p:spPr>
          <a:xfrm>
            <a:off x="4930471" y="777241"/>
            <a:ext cx="6124495" cy="2899576"/>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914377">
              <a:lnSpc>
                <a:spcPct val="150000"/>
              </a:lnSpc>
              <a:defRPr/>
            </a:pPr>
            <a:r>
              <a:rPr lang="en-US" sz="3333" b="1" dirty="0">
                <a:solidFill>
                  <a:srgbClr val="C00000"/>
                </a:solidFill>
                <a:latin typeface="UTM Avo" panose="02040603050506020204" pitchFamily="18" charset="0"/>
                <a:cs typeface="Arial" panose="020B0604020202020204" pitchFamily="34" charset="0"/>
                <a:sym typeface="Arial"/>
              </a:rPr>
              <a:t>CHINH PHỤC CÚP C1 THÔI NÀO !! ^^</a:t>
            </a:r>
          </a:p>
        </p:txBody>
      </p:sp>
      <p:pic>
        <p:nvPicPr>
          <p:cNvPr id="2"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43417" y="1037720"/>
            <a:ext cx="541867" cy="541867"/>
          </a:xfrm>
          <a:prstGeom prst="rect">
            <a:avLst/>
          </a:prstGeom>
        </p:spPr>
      </p:pic>
      <p:pic>
        <p:nvPicPr>
          <p:cNvPr id="4" name="Picture 3">
            <a:extLst>
              <a:ext uri="{FF2B5EF4-FFF2-40B4-BE49-F238E27FC236}">
                <a16:creationId xmlns:a16="http://schemas.microsoft.com/office/drawing/2014/main" id="{AA96C3FF-1CD8-51FB-46F5-DBDA55D312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2464351977"/>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l="-20000" r="-20000"/>
          </a:stretch>
        </a:blipFill>
        <a:effectLst/>
      </p:bgPr>
    </p:bg>
    <p:spTree>
      <p:nvGrpSpPr>
        <p:cNvPr id="1" name=""/>
        <p:cNvGrpSpPr/>
        <p:nvPr/>
      </p:nvGrpSpPr>
      <p:grpSpPr>
        <a:xfrm>
          <a:off x="0" y="0"/>
          <a:ext cx="0" cy="0"/>
          <a:chOff x="0" y="0"/>
          <a:chExt cx="0" cy="0"/>
        </a:xfrm>
      </p:grpSpPr>
      <p:sp>
        <p:nvSpPr>
          <p:cNvPr id="6" name="Rounded Rectangle 5"/>
          <p:cNvSpPr/>
          <p:nvPr/>
        </p:nvSpPr>
        <p:spPr>
          <a:xfrm>
            <a:off x="1136172" y="399341"/>
            <a:ext cx="9794221" cy="2728172"/>
          </a:xfrm>
          <a:prstGeom prst="roundRect">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defRPr/>
            </a:pPr>
            <a:endParaRPr lang="en-US">
              <a:solidFill>
                <a:prstClr val="black"/>
              </a:solidFill>
              <a:latin typeface="Calibri"/>
              <a:sym typeface="Arial"/>
            </a:endParaRPr>
          </a:p>
        </p:txBody>
      </p:sp>
      <p:sp>
        <p:nvSpPr>
          <p:cNvPr id="7" name="TextBox 6"/>
          <p:cNvSpPr txBox="1"/>
          <p:nvPr/>
        </p:nvSpPr>
        <p:spPr>
          <a:xfrm>
            <a:off x="2602978" y="1291749"/>
            <a:ext cx="7010921" cy="760273"/>
          </a:xfrm>
          <a:prstGeom prst="rect">
            <a:avLst/>
          </a:prstGeom>
          <a:noFill/>
        </p:spPr>
        <p:txBody>
          <a:bodyPr wrap="square" rtlCol="0">
            <a:spAutoFit/>
          </a:bodyPr>
          <a:lstStyle/>
          <a:p>
            <a:pPr algn="ctr" defTabSz="1219170">
              <a:lnSpc>
                <a:spcPct val="150000"/>
              </a:lnSpc>
              <a:spcBef>
                <a:spcPts val="133"/>
              </a:spcBef>
              <a:spcAft>
                <a:spcPts val="133"/>
              </a:spcAft>
              <a:buClr>
                <a:srgbClr val="000000"/>
              </a:buClr>
            </a:pPr>
            <a:r>
              <a:rPr lang="fr-FR" sz="3333" b="1"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Câu</a:t>
            </a:r>
            <a:r>
              <a:rPr lang="fr-FR" sz="3333" b="1"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1. </a:t>
            </a:r>
            <a:r>
              <a:rPr lang="fr-FR" sz="3333"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Hình</a:t>
            </a:r>
            <a:r>
              <a:rPr lang="fr-FR" sz="3333"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333"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vuông</a:t>
            </a:r>
            <a:r>
              <a:rPr lang="fr-FR" sz="3333"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là </a:t>
            </a:r>
            <a:r>
              <a:rPr lang="fr-FR" sz="3333"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tứ</a:t>
            </a:r>
            <a:r>
              <a:rPr lang="fr-FR" sz="3333"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333"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giác</a:t>
            </a:r>
            <a:r>
              <a:rPr lang="fr-FR" sz="3333"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333"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có</a:t>
            </a:r>
            <a:r>
              <a:rPr lang="fr-FR" sz="3333"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a:t>
            </a:r>
            <a:endParaRPr lang="en-US" sz="3333" kern="0" dirty="0">
              <a:solidFill>
                <a:srgbClr val="FF0000"/>
              </a:solidFill>
              <a:latin typeface="UTM Avo" panose="02040603050506020204" pitchFamily="18" charset="0"/>
              <a:ea typeface="Times New Roman" panose="02020603050405020304" pitchFamily="18" charset="0"/>
              <a:cs typeface="Arial" panose="020B0604020202020204" pitchFamily="34" charset="0"/>
              <a:sym typeface="Arial"/>
            </a:endParaRPr>
          </a:p>
        </p:txBody>
      </p:sp>
      <p:pic>
        <p:nvPicPr>
          <p:cNvPr id="9" name="Picture 8" descr="bong.png">
            <a:hlinkClick r:id="rId6" action="ppaction://hlinksldjump"/>
          </p:cNvPr>
          <p:cNvPicPr>
            <a:picLocks noChangeAspect="1"/>
          </p:cNvPicPr>
          <p:nvPr/>
        </p:nvPicPr>
        <p:blipFill>
          <a:blip r:embed="rId7" cstate="print"/>
          <a:stretch>
            <a:fillRect/>
          </a:stretch>
        </p:blipFill>
        <p:spPr>
          <a:xfrm>
            <a:off x="5029200" y="5029201"/>
            <a:ext cx="1371600" cy="1349713"/>
          </a:xfrm>
          <a:prstGeom prst="rect">
            <a:avLst/>
          </a:prstGeom>
        </p:spPr>
      </p:pic>
      <p:pic>
        <p:nvPicPr>
          <p:cNvPr id="10"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F3AFE94A-B98A-DEC4-CBA9-C0AE3B449C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827693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430dcb88016bc5e42f7101ebdc877fc.png"/>
          <p:cNvPicPr>
            <a:picLocks noChangeAspect="1"/>
          </p:cNvPicPr>
          <p:nvPr/>
        </p:nvPicPr>
        <p:blipFill>
          <a:blip r:embed="rId8" cstate="print"/>
          <a:stretch>
            <a:fillRect/>
          </a:stretch>
        </p:blipFill>
        <p:spPr>
          <a:xfrm>
            <a:off x="1524000" y="-762000"/>
            <a:ext cx="9144000" cy="5638800"/>
          </a:xfrm>
          <a:prstGeom prst="rect">
            <a:avLst/>
          </a:prstGeom>
        </p:spPr>
      </p:pic>
      <p:pic>
        <p:nvPicPr>
          <p:cNvPr id="6" name="Picture 5" descr="f002c92eee74a495b2b40cc86e0dc2e9.png"/>
          <p:cNvPicPr>
            <a:picLocks noChangeAspect="1"/>
          </p:cNvPicPr>
          <p:nvPr/>
        </p:nvPicPr>
        <p:blipFill>
          <a:blip r:embed="rId9" cstate="print"/>
          <a:stretch>
            <a:fillRect/>
          </a:stretch>
        </p:blipFill>
        <p:spPr>
          <a:xfrm>
            <a:off x="4800600" y="1219200"/>
            <a:ext cx="2362200" cy="2819400"/>
          </a:xfrm>
          <a:prstGeom prst="rect">
            <a:avLst/>
          </a:prstGeom>
        </p:spPr>
      </p:pic>
      <p:sp>
        <p:nvSpPr>
          <p:cNvPr id="7" name="Rectangle 6"/>
          <p:cNvSpPr/>
          <p:nvPr/>
        </p:nvSpPr>
        <p:spPr>
          <a:xfrm>
            <a:off x="322437" y="5249789"/>
            <a:ext cx="2103263" cy="128811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377"/>
            <a:r>
              <a:rPr lang="en-US" sz="2400" dirty="0">
                <a:solidFill>
                  <a:prstClr val="black"/>
                </a:solidFill>
                <a:latin typeface="UTM Avo" panose="02040603050506020204" pitchFamily="18" charset="0"/>
                <a:cs typeface="Arial" panose="020B0604020202020204" pitchFamily="34" charset="0"/>
                <a:sym typeface="Arial"/>
              </a:rPr>
              <a:t>A. </a:t>
            </a:r>
            <a:r>
              <a:rPr lang="en-US" sz="2400" dirty="0" err="1">
                <a:solidFill>
                  <a:prstClr val="black"/>
                </a:solidFill>
                <a:latin typeface="UTM Avo" panose="02040603050506020204" pitchFamily="18" charset="0"/>
                <a:cs typeface="Arial" panose="020B0604020202020204" pitchFamily="34" charset="0"/>
                <a:sym typeface="Arial"/>
              </a:rPr>
              <a:t>Có</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bốn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cạnh</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bằng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nhau</a:t>
            </a:r>
            <a:r>
              <a:rPr lang="en-US" sz="2400" dirty="0">
                <a:solidFill>
                  <a:prstClr val="black"/>
                </a:solidFill>
                <a:latin typeface="UTM Avo" panose="02040603050506020204" pitchFamily="18" charset="0"/>
                <a:cs typeface="Arial" panose="020B0604020202020204" pitchFamily="34" charset="0"/>
                <a:sym typeface="Arial"/>
              </a:rPr>
              <a:t>.</a:t>
            </a:r>
          </a:p>
        </p:txBody>
      </p:sp>
      <p:sp>
        <p:nvSpPr>
          <p:cNvPr id="8" name="Rectangle 7"/>
          <p:cNvSpPr/>
          <p:nvPr/>
        </p:nvSpPr>
        <p:spPr>
          <a:xfrm>
            <a:off x="9519021" y="5249787"/>
            <a:ext cx="2305907" cy="1292773"/>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377"/>
            <a:r>
              <a:rPr lang="pt-BR" sz="2400" dirty="0">
                <a:solidFill>
                  <a:prstClr val="black"/>
                </a:solidFill>
                <a:latin typeface="UTM Avo" panose="02040603050506020204" pitchFamily="18" charset="0"/>
                <a:cs typeface="Arial" panose="020B0604020202020204" pitchFamily="34" charset="0"/>
                <a:sym typeface="Arial"/>
              </a:rPr>
              <a:t>D. Cả A, B, C đều sai.</a:t>
            </a:r>
            <a:endParaRPr lang="en-US" sz="2400" dirty="0">
              <a:solidFill>
                <a:prstClr val="black"/>
              </a:solidFill>
              <a:latin typeface="UTM Avo" panose="02040603050506020204" pitchFamily="18" charset="0"/>
              <a:cs typeface="Arial" panose="020B0604020202020204" pitchFamily="34" charset="0"/>
              <a:sym typeface="Arial"/>
            </a:endParaRPr>
          </a:p>
        </p:txBody>
      </p:sp>
      <p:sp>
        <p:nvSpPr>
          <p:cNvPr id="9" name="Rectangle 8"/>
          <p:cNvSpPr/>
          <p:nvPr/>
        </p:nvSpPr>
        <p:spPr>
          <a:xfrm>
            <a:off x="5981701" y="5249787"/>
            <a:ext cx="3008572" cy="128811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377"/>
            <a:r>
              <a:rPr lang="en-US" sz="2400" dirty="0">
                <a:solidFill>
                  <a:prstClr val="black"/>
                </a:solidFill>
                <a:latin typeface="UTM Avo" panose="02040603050506020204" pitchFamily="18" charset="0"/>
                <a:cs typeface="Arial" panose="020B0604020202020204" pitchFamily="34" charset="0"/>
                <a:sym typeface="Arial"/>
              </a:rPr>
              <a:t>C. </a:t>
            </a:r>
            <a:r>
              <a:rPr lang="en-US" sz="2400" dirty="0" err="1">
                <a:solidFill>
                  <a:prstClr val="black"/>
                </a:solidFill>
                <a:latin typeface="UTM Avo" panose="02040603050506020204" pitchFamily="18" charset="0"/>
                <a:cs typeface="Arial" panose="020B0604020202020204" pitchFamily="34" charset="0"/>
                <a:sym typeface="Arial"/>
              </a:rPr>
              <a:t>Có</a:t>
            </a:r>
            <a:r>
              <a:rPr lang="en-US" sz="2400" dirty="0">
                <a:solidFill>
                  <a:prstClr val="black"/>
                </a:solidFill>
                <a:latin typeface="UTM Avo" panose="02040603050506020204" pitchFamily="18" charset="0"/>
                <a:cs typeface="Arial" panose="020B0604020202020204" pitchFamily="34" charset="0"/>
                <a:sym typeface="Arial"/>
              </a:rPr>
              <a:t> 4 </a:t>
            </a:r>
            <a:r>
              <a:rPr lang="en-US" sz="2400" dirty="0" err="1">
                <a:solidFill>
                  <a:prstClr val="black"/>
                </a:solidFill>
                <a:latin typeface="UTM Avo" panose="02040603050506020204" pitchFamily="18" charset="0"/>
                <a:cs typeface="Arial" panose="020B0604020202020204" pitchFamily="34" charset="0"/>
                <a:sym typeface="Arial"/>
              </a:rPr>
              <a:t>góc</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vuông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và</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bốn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cạnh</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bằng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nhau</a:t>
            </a:r>
            <a:r>
              <a:rPr lang="en-US" sz="2400" dirty="0">
                <a:solidFill>
                  <a:prstClr val="black"/>
                </a:solidFill>
                <a:latin typeface="UTM Avo" panose="02040603050506020204" pitchFamily="18" charset="0"/>
                <a:cs typeface="Arial" panose="020B0604020202020204" pitchFamily="34" charset="0"/>
                <a:sym typeface="Arial"/>
              </a:rPr>
              <a:t>.</a:t>
            </a:r>
          </a:p>
        </p:txBody>
      </p:sp>
      <p:sp>
        <p:nvSpPr>
          <p:cNvPr id="10" name="Rectangle 9"/>
          <p:cNvSpPr/>
          <p:nvPr/>
        </p:nvSpPr>
        <p:spPr>
          <a:xfrm>
            <a:off x="3143743" y="5235401"/>
            <a:ext cx="2177003" cy="130249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914377"/>
            <a:r>
              <a:rPr lang="en-US" sz="2400" dirty="0">
                <a:solidFill>
                  <a:prstClr val="black"/>
                </a:solidFill>
                <a:latin typeface="UTM Avo" panose="02040603050506020204" pitchFamily="18" charset="0"/>
                <a:cs typeface="Arial" panose="020B0604020202020204" pitchFamily="34" charset="0"/>
                <a:sym typeface="Arial"/>
              </a:rPr>
              <a:t>B. </a:t>
            </a:r>
            <a:r>
              <a:rPr lang="en-US" sz="2400" dirty="0" err="1">
                <a:solidFill>
                  <a:prstClr val="black"/>
                </a:solidFill>
                <a:latin typeface="UTM Avo" panose="02040603050506020204" pitchFamily="18" charset="0"/>
                <a:cs typeface="Arial" panose="020B0604020202020204" pitchFamily="34" charset="0"/>
                <a:sym typeface="Arial"/>
              </a:rPr>
              <a:t>Có</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bốn</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góc</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bằng</a:t>
            </a:r>
            <a:r>
              <a:rPr lang="en-US" sz="2400" dirty="0">
                <a:solidFill>
                  <a:prstClr val="black"/>
                </a:solidFill>
                <a:latin typeface="UTM Avo" panose="02040603050506020204" pitchFamily="18" charset="0"/>
                <a:cs typeface="Arial" panose="020B0604020202020204" pitchFamily="34" charset="0"/>
                <a:sym typeface="Arial"/>
              </a:rPr>
              <a:t> </a:t>
            </a:r>
            <a:r>
              <a:rPr lang="en-US" sz="2400" dirty="0" err="1">
                <a:solidFill>
                  <a:prstClr val="black"/>
                </a:solidFill>
                <a:latin typeface="UTM Avo" panose="02040603050506020204" pitchFamily="18" charset="0"/>
                <a:cs typeface="Arial" panose="020B0604020202020204" pitchFamily="34" charset="0"/>
                <a:sym typeface="Arial"/>
              </a:rPr>
              <a:t>nhau</a:t>
            </a:r>
            <a:r>
              <a:rPr lang="en-US" sz="2400" dirty="0">
                <a:solidFill>
                  <a:prstClr val="black"/>
                </a:solidFill>
                <a:latin typeface="UTM Avo" panose="02040603050506020204" pitchFamily="18" charset="0"/>
                <a:cs typeface="Arial" panose="020B0604020202020204" pitchFamily="34" charset="0"/>
                <a:sym typeface="Arial"/>
              </a:rPr>
              <a:t>.</a:t>
            </a:r>
          </a:p>
        </p:txBody>
      </p:sp>
      <p:pic>
        <p:nvPicPr>
          <p:cNvPr id="11" name="Picture 10" descr="bong.png"/>
          <p:cNvPicPr>
            <a:picLocks noChangeAspect="1"/>
          </p:cNvPicPr>
          <p:nvPr/>
        </p:nvPicPr>
        <p:blipFill>
          <a:blip r:embed="rId10" cstate="print"/>
          <a:stretch>
            <a:fillRect/>
          </a:stretch>
        </p:blipFill>
        <p:spPr>
          <a:xfrm>
            <a:off x="1334202" y="4449658"/>
            <a:ext cx="725223" cy="684676"/>
          </a:xfrm>
          <a:prstGeom prst="rect">
            <a:avLst/>
          </a:prstGeom>
        </p:spPr>
      </p:pic>
      <p:pic>
        <p:nvPicPr>
          <p:cNvPr id="13" name="Picture 12" descr="bong.png"/>
          <p:cNvPicPr>
            <a:picLocks noChangeAspect="1"/>
          </p:cNvPicPr>
          <p:nvPr/>
        </p:nvPicPr>
        <p:blipFill>
          <a:blip r:embed="rId10" cstate="print"/>
          <a:stretch>
            <a:fillRect/>
          </a:stretch>
        </p:blipFill>
        <p:spPr>
          <a:xfrm>
            <a:off x="3911562" y="4455247"/>
            <a:ext cx="725223" cy="684676"/>
          </a:xfrm>
          <a:prstGeom prst="rect">
            <a:avLst/>
          </a:prstGeom>
        </p:spPr>
      </p:pic>
      <p:sp>
        <p:nvSpPr>
          <p:cNvPr id="17" name="Plaque 16"/>
          <p:cNvSpPr/>
          <p:nvPr/>
        </p:nvSpPr>
        <p:spPr>
          <a:xfrm>
            <a:off x="8969073" y="571500"/>
            <a:ext cx="2417860"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Vàoooooo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21" name="Picture 20" descr="bong.png"/>
          <p:cNvPicPr>
            <a:picLocks noChangeAspect="1"/>
          </p:cNvPicPr>
          <p:nvPr/>
        </p:nvPicPr>
        <p:blipFill>
          <a:blip r:embed="rId10" cstate="print"/>
          <a:stretch>
            <a:fillRect/>
          </a:stretch>
        </p:blipFill>
        <p:spPr>
          <a:xfrm>
            <a:off x="7079834" y="4455247"/>
            <a:ext cx="725223" cy="684676"/>
          </a:xfrm>
          <a:prstGeom prst="rect">
            <a:avLst/>
          </a:prstGeom>
        </p:spPr>
      </p:pic>
      <p:pic>
        <p:nvPicPr>
          <p:cNvPr id="23" name="Picture 22" descr="bong.png"/>
          <p:cNvPicPr>
            <a:picLocks noChangeAspect="1"/>
          </p:cNvPicPr>
          <p:nvPr/>
        </p:nvPicPr>
        <p:blipFill>
          <a:blip r:embed="rId10" cstate="print"/>
          <a:stretch>
            <a:fillRect/>
          </a:stretch>
        </p:blipFill>
        <p:spPr>
          <a:xfrm>
            <a:off x="10300289" y="4449657"/>
            <a:ext cx="725223" cy="684676"/>
          </a:xfrm>
          <a:prstGeom prst="rect">
            <a:avLst/>
          </a:prstGeom>
        </p:spPr>
      </p:pic>
      <p:sp>
        <p:nvSpPr>
          <p:cNvPr id="18" name="Plaque 17"/>
          <p:cNvSpPr/>
          <p:nvPr/>
        </p:nvSpPr>
        <p:spPr>
          <a:xfrm>
            <a:off x="8969073" y="571500"/>
            <a:ext cx="2417860"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9" name="Plaque 18"/>
          <p:cNvSpPr/>
          <p:nvPr/>
        </p:nvSpPr>
        <p:spPr>
          <a:xfrm>
            <a:off x="9045273" y="571500"/>
            <a:ext cx="2312736"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20" name="Plaque 19"/>
          <p:cNvSpPr/>
          <p:nvPr/>
        </p:nvSpPr>
        <p:spPr>
          <a:xfrm>
            <a:off x="8969073" y="571500"/>
            <a:ext cx="2417860" cy="12192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22" name="Tieng-yeah-tre-con-www_nhacchuongvui_com.mp3">
            <a:hlinkClick r:id="" action="ppaction://media"/>
          </p:cNvPr>
          <p:cNvPicPr>
            <a:picLocks noChangeAspect="1"/>
          </p:cNvPicPr>
          <p:nvPr>
            <a:audioFile r:link="rId1"/>
            <p:extLst>
              <p:ext uri="{DAA4B4D4-6D71-4841-9C94-3DE7FCFB9230}">
                <p14:media xmlns:p14="http://schemas.microsoft.com/office/powerpoint/2010/main" r:embed="rId2">
                  <p14:trim end="1414"/>
                </p14:media>
              </p:ext>
            </p:extLst>
          </p:nvPr>
        </p:nvPicPr>
        <p:blipFill>
          <a:blip r:embed="rId11"/>
          <a:stretch>
            <a:fillRect/>
          </a:stretch>
        </p:blipFill>
        <p:spPr>
          <a:xfrm>
            <a:off x="-781878" y="1081377"/>
            <a:ext cx="440635" cy="440635"/>
          </a:xfrm>
          <a:prstGeom prst="rect">
            <a:avLst/>
          </a:prstGeom>
        </p:spPr>
      </p:pic>
      <p:pic>
        <p:nvPicPr>
          <p:cNvPr id="24"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7" y="1826574"/>
            <a:ext cx="461652" cy="461652"/>
          </a:xfrm>
          <a:prstGeom prst="rect">
            <a:avLst/>
          </a:prstGeom>
        </p:spPr>
      </p:pic>
      <p:pic>
        <p:nvPicPr>
          <p:cNvPr id="26"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9" y="2616549"/>
            <a:ext cx="461652" cy="461652"/>
          </a:xfrm>
          <a:prstGeom prst="rect">
            <a:avLst/>
          </a:prstGeom>
        </p:spPr>
      </p:pic>
      <p:pic>
        <p:nvPicPr>
          <p:cNvPr id="27"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781877" y="3318030"/>
            <a:ext cx="461652" cy="461652"/>
          </a:xfrm>
          <a:prstGeom prst="rect">
            <a:avLst/>
          </a:prstGeom>
        </p:spPr>
      </p:pic>
      <p:pic>
        <p:nvPicPr>
          <p:cNvPr id="29" name="chase-11768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93C55B91-1B67-D6C9-E7EA-A7194E0D028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1215778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35" presetClass="path" presetSubtype="0" accel="50000" decel="50000" fill="hold" nodeType="withEffect">
                                  <p:stCondLst>
                                    <p:cond delay="0"/>
                                  </p:stCondLst>
                                  <p:childTnLst>
                                    <p:animMotion origin="layout" path="M 0 -3.33333E-6 L -0.20417 0.00556 " pathEditMode="relative" rAng="0" ptsTypes="AA">
                                      <p:cBhvr>
                                        <p:cTn id="11" dur="2000" fill="hold"/>
                                        <p:tgtEl>
                                          <p:spTgt spid="6"/>
                                        </p:tgtEl>
                                        <p:attrNameLst>
                                          <p:attrName>ppt_x</p:attrName>
                                          <p:attrName>ppt_y</p:attrName>
                                        </p:attrNameLst>
                                      </p:cBhvr>
                                      <p:rCtr x="-10200" y="300"/>
                                    </p:animMotion>
                                  </p:childTnLst>
                                </p:cTn>
                              </p:par>
                              <p:par>
                                <p:cTn id="12" presetID="0" presetClass="path" presetSubtype="0" accel="50000" decel="50000" fill="hold" nodeType="withEffect">
                                  <p:stCondLst>
                                    <p:cond delay="0"/>
                                  </p:stCondLst>
                                  <p:iterate type="lt">
                                    <p:tmPct val="0"/>
                                  </p:iterate>
                                  <p:childTnLst>
                                    <p:animMotion origin="layout" path="M -0.09024 -0.05185 C -0.04688 -0.06505 -0.00326 -0.07871 0.02174 -0.11181 C 0.04674 -0.1426 0.06146 -0.19144 0.05976 -0.2419 C 0.05794 -0.29236 0.02617 -0.36412 0.01106 -0.4132 C -0.00404 -0.46227 -0.02396 -0.51598 -0.03125 -0.53681 " pathEditMode="relative" rAng="0" ptsTypes="AAAAA">
                                      <p:cBhvr>
                                        <p:cTn id="13" dur="2000" fill="hold"/>
                                        <p:tgtEl>
                                          <p:spTgt spid="21"/>
                                        </p:tgtEl>
                                        <p:attrNameLst>
                                          <p:attrName>ppt_x</p:attrName>
                                          <p:attrName>ppt_y</p:attrName>
                                        </p:attrNameLst>
                                      </p:cBhvr>
                                      <p:rCtr x="7500" y="-24259"/>
                                    </p:animMotion>
                                  </p:childTnLst>
                                </p:cTn>
                              </p:par>
                            </p:childTnLst>
                          </p:cTn>
                        </p:par>
                        <p:par>
                          <p:cTn id="14" fill="hold">
                            <p:stCondLst>
                              <p:cond delay="2000"/>
                            </p:stCondLst>
                            <p:childTnLst>
                              <p:par>
                                <p:cTn id="15" presetID="31" presetClass="exit" presetSubtype="0" fill="hold" nodeType="afterEffect">
                                  <p:stCondLst>
                                    <p:cond delay="0"/>
                                  </p:stCondLst>
                                  <p:iterate type="lt">
                                    <p:tmPct val="5000"/>
                                  </p:iterate>
                                  <p:childTnLst>
                                    <p:anim calcmode="lin" valueType="num">
                                      <p:cBhvr>
                                        <p:cTn id="16" dur="1000"/>
                                        <p:tgtEl>
                                          <p:spTgt spid="21"/>
                                        </p:tgtEl>
                                        <p:attrNameLst>
                                          <p:attrName>ppt_w</p:attrName>
                                        </p:attrNameLst>
                                      </p:cBhvr>
                                      <p:tavLst>
                                        <p:tav tm="0">
                                          <p:val>
                                            <p:strVal val="ppt_w"/>
                                          </p:val>
                                        </p:tav>
                                        <p:tav tm="100000">
                                          <p:val>
                                            <p:fltVal val="0"/>
                                          </p:val>
                                        </p:tav>
                                      </p:tavLst>
                                    </p:anim>
                                    <p:anim calcmode="lin" valueType="num">
                                      <p:cBhvr>
                                        <p:cTn id="17" dur="1000"/>
                                        <p:tgtEl>
                                          <p:spTgt spid="21"/>
                                        </p:tgtEl>
                                        <p:attrNameLst>
                                          <p:attrName>ppt_h</p:attrName>
                                        </p:attrNameLst>
                                      </p:cBhvr>
                                      <p:tavLst>
                                        <p:tav tm="0">
                                          <p:val>
                                            <p:strVal val="ppt_h"/>
                                          </p:val>
                                        </p:tav>
                                        <p:tav tm="100000">
                                          <p:val>
                                            <p:fltVal val="0"/>
                                          </p:val>
                                        </p:tav>
                                      </p:tavLst>
                                    </p:anim>
                                    <p:anim calcmode="lin" valueType="num">
                                      <p:cBhvr>
                                        <p:cTn id="18" dur="1000"/>
                                        <p:tgtEl>
                                          <p:spTgt spid="21"/>
                                        </p:tgtEl>
                                        <p:attrNameLst>
                                          <p:attrName>style.rotation</p:attrName>
                                        </p:attrNameLst>
                                      </p:cBhvr>
                                      <p:tavLst>
                                        <p:tav tm="0">
                                          <p:val>
                                            <p:fltVal val="0"/>
                                          </p:val>
                                        </p:tav>
                                        <p:tav tm="100000">
                                          <p:val>
                                            <p:fltVal val="90"/>
                                          </p:val>
                                        </p:tav>
                                      </p:tavLst>
                                    </p:anim>
                                    <p:animEffect transition="out" filter="fade">
                                      <p:cBhvr>
                                        <p:cTn id="19" dur="1000"/>
                                        <p:tgtEl>
                                          <p:spTgt spid="21"/>
                                        </p:tgtEl>
                                      </p:cBhvr>
                                    </p:animEffect>
                                    <p:set>
                                      <p:cBhvr>
                                        <p:cTn id="20" dur="1" fill="hold">
                                          <p:stCondLst>
                                            <p:cond delay="999"/>
                                          </p:stCondLst>
                                        </p:cTn>
                                        <p:tgtEl>
                                          <p:spTgt spid="21"/>
                                        </p:tgtEl>
                                        <p:attrNameLst>
                                          <p:attrName>style.visibility</p:attrName>
                                        </p:attrNameLst>
                                      </p:cBhvr>
                                      <p:to>
                                        <p:strVal val="hidden"/>
                                      </p:to>
                                    </p:set>
                                  </p:childTnLst>
                                </p:cTn>
                              </p:par>
                            </p:childTnLst>
                          </p:cTn>
                        </p:par>
                        <p:par>
                          <p:cTn id="21" fill="hold">
                            <p:stCondLst>
                              <p:cond delay="3000"/>
                            </p:stCondLst>
                            <p:childTnLst>
                              <p:par>
                                <p:cTn id="22" presetID="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3" presetClass="mediacall" presetSubtype="0" fill="hold" nodeType="withEffect">
                                  <p:stCondLst>
                                    <p:cond delay="0"/>
                                  </p:stCondLst>
                                  <p:childTnLst>
                                    <p:cmd type="call" cmd="stop">
                                      <p:cBhvr>
                                        <p:cTn id="25" dur="1" fill="hold"/>
                                        <p:tgtEl>
                                          <p:spTgt spid="22"/>
                                        </p:tgtEl>
                                      </p:cBhvr>
                                    </p:cmd>
                                  </p:childTnLst>
                                </p:cTn>
                              </p:par>
                              <p:par>
                                <p:cTn id="26" presetID="3" presetClass="mediacall" presetSubtype="0" fill="hold" nodeType="withEffect">
                                  <p:stCondLst>
                                    <p:cond delay="0"/>
                                  </p:stCondLst>
                                  <p:childTnLst>
                                    <p:cmd type="call" cmd="stop">
                                      <p:cBhvr>
                                        <p:cTn id="27" dur="1" fill="hold"/>
                                        <p:tgtEl>
                                          <p:spTgt spid="22"/>
                                        </p:tgtEl>
                                      </p:cBhvr>
                                    </p:cmd>
                                  </p:childTnLst>
                                </p:cTn>
                              </p:par>
                              <p:par>
                                <p:cTn id="28" presetID="3" presetClass="mediacall" presetSubtype="0" fill="hold" nodeType="withEffect">
                                  <p:stCondLst>
                                    <p:cond delay="0"/>
                                  </p:stCondLst>
                                  <p:childTnLst>
                                    <p:cmd type="call" cmd="stop">
                                      <p:cBhvr>
                                        <p:cTn id="29" dur="1" fill="hold"/>
                                        <p:tgtEl>
                                          <p:spTgt spid="22"/>
                                        </p:tgtEl>
                                      </p:cBhvr>
                                    </p:cmd>
                                  </p:childTnLst>
                                </p:cTn>
                              </p:par>
                              <p:par>
                                <p:cTn id="30" presetID="2" presetClass="mediacall" presetSubtype="0" fill="hold" nodeType="withEffect">
                                  <p:stCondLst>
                                    <p:cond delay="0"/>
                                  </p:stCondLst>
                                  <p:childTnLst>
                                    <p:cmd type="call" cmd="togglePause">
                                      <p:cBhvr>
                                        <p:cTn id="31" dur="1" fill="hold"/>
                                        <p:tgtEl>
                                          <p:spTgt spid="22"/>
                                        </p:tgtEl>
                                      </p:cBhvr>
                                    </p:cmd>
                                  </p:childTnLst>
                                </p:cTn>
                              </p:par>
                              <p:par>
                                <p:cTn id="32" presetID="47" presetClass="exit" presetSubtype="0" fill="remove" grpId="1" nodeType="withEffect">
                                  <p:stCondLst>
                                    <p:cond delay="0"/>
                                  </p:stCondLst>
                                  <p:childTnLst>
                                    <p:animEffect transition="out" filter="fade">
                                      <p:cBhvr>
                                        <p:cTn id="33" dur="2000"/>
                                        <p:tgtEl>
                                          <p:spTgt spid="17"/>
                                        </p:tgtEl>
                                      </p:cBhvr>
                                    </p:animEffect>
                                    <p:anim calcmode="lin" valueType="num">
                                      <p:cBhvr>
                                        <p:cTn id="34" dur="2000"/>
                                        <p:tgtEl>
                                          <p:spTgt spid="17"/>
                                        </p:tgtEl>
                                        <p:attrNameLst>
                                          <p:attrName>ppt_x</p:attrName>
                                        </p:attrNameLst>
                                      </p:cBhvr>
                                      <p:tavLst>
                                        <p:tav tm="0">
                                          <p:val>
                                            <p:strVal val="ppt_x"/>
                                          </p:val>
                                        </p:tav>
                                        <p:tav tm="100000">
                                          <p:val>
                                            <p:strVal val="ppt_x"/>
                                          </p:val>
                                        </p:tav>
                                      </p:tavLst>
                                    </p:anim>
                                    <p:anim calcmode="lin" valueType="num">
                                      <p:cBhvr>
                                        <p:cTn id="35" dur="2000"/>
                                        <p:tgtEl>
                                          <p:spTgt spid="17"/>
                                        </p:tgtEl>
                                        <p:attrNameLst>
                                          <p:attrName>ppt_y</p:attrName>
                                        </p:attrNameLst>
                                      </p:cBhvr>
                                      <p:tavLst>
                                        <p:tav tm="0">
                                          <p:val>
                                            <p:strVal val="ppt_y"/>
                                          </p:val>
                                        </p:tav>
                                        <p:tav tm="100000">
                                          <p:val>
                                            <p:strVal val="ppt_y-.1"/>
                                          </p:val>
                                        </p:tav>
                                      </p:tavLst>
                                    </p:anim>
                                    <p:set>
                                      <p:cBhvr>
                                        <p:cTn id="36"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7" restart="whenNotActive" fill="hold" evtFilter="cancelBubble" nodeType="interactiveSeq">
                <p:stCondLst>
                  <p:cond evt="onClick" delay="0">
                    <p:tgtEl>
                      <p:spTgt spid="10"/>
                    </p:tgtEl>
                  </p:cond>
                </p:stCondLst>
                <p:endSync evt="end" delay="0">
                  <p:rtn val="all"/>
                </p:endSync>
                <p:childTnLst>
                  <p:par>
                    <p:cTn id="38" fill="hold">
                      <p:stCondLst>
                        <p:cond delay="0"/>
                      </p:stCondLst>
                      <p:childTnLst>
                        <p:par>
                          <p:cTn id="39" fill="hold">
                            <p:stCondLst>
                              <p:cond delay="0"/>
                            </p:stCondLst>
                            <p:childTnLst>
                              <p:par>
                                <p:cTn id="40" presetID="35" presetClass="path" presetSubtype="0" accel="50000" decel="50000" fill="hold" nodeType="withEffect">
                                  <p:stCondLst>
                                    <p:cond delay="0"/>
                                  </p:stCondLst>
                                  <p:childTnLst>
                                    <p:animMotion origin="layout" path="M 0 -3.33333E-6 L -0.22083 0.00556 " pathEditMode="relative" rAng="0" ptsTypes="AA">
                                      <p:cBhvr>
                                        <p:cTn id="41" dur="2000" fill="hold"/>
                                        <p:tgtEl>
                                          <p:spTgt spid="6"/>
                                        </p:tgtEl>
                                        <p:attrNameLst>
                                          <p:attrName>ppt_x</p:attrName>
                                          <p:attrName>ppt_y</p:attrName>
                                        </p:attrNameLst>
                                      </p:cBhvr>
                                      <p:rCtr x="-11000" y="300"/>
                                    </p:animMotion>
                                  </p:childTnLst>
                                </p:cTn>
                              </p:par>
                              <p:par>
                                <p:cTn id="42" presetID="0" presetClass="path" presetSubtype="0" accel="50000" decel="50000" fill="hold" nodeType="withEffect">
                                  <p:stCondLst>
                                    <p:cond delay="0"/>
                                  </p:stCondLst>
                                  <p:iterate type="lt">
                                    <p:tmPct val="0"/>
                                  </p:iterate>
                                  <p:childTnLst>
                                    <p:animMotion origin="layout" path="M -8.33333E-7 2.96296E-6 C 0.00378 0.00833 0.00768 0.0169 -0.01198 2.96296E-6 C -0.03164 -0.0169 -0.08737 -0.06482 -0.1181 -0.10116 C -0.14883 -0.13727 -0.19062 -0.18635 -0.19687 -0.21829 C -0.20312 -0.25 -0.17708 -0.26412 -0.15586 -0.29098 C -0.13476 -0.3176 -0.08424 -0.36273 -0.06966 -0.37778 " pathEditMode="relative" rAng="0" ptsTypes="AAAAAA">
                                      <p:cBhvr>
                                        <p:cTn id="43" dur="2000" fill="hold"/>
                                        <p:tgtEl>
                                          <p:spTgt spid="13"/>
                                        </p:tgtEl>
                                        <p:attrNameLst>
                                          <p:attrName>ppt_x</p:attrName>
                                          <p:attrName>ppt_y</p:attrName>
                                        </p:attrNameLst>
                                      </p:cBhvr>
                                      <p:rCtr x="-9753" y="-18426"/>
                                    </p:animMotion>
                                  </p:childTnLst>
                                </p:cTn>
                              </p:par>
                            </p:childTnLst>
                          </p:cTn>
                        </p:par>
                        <p:par>
                          <p:cTn id="44" fill="hold">
                            <p:stCondLst>
                              <p:cond delay="2000"/>
                            </p:stCondLst>
                            <p:childTnLst>
                              <p:par>
                                <p:cTn id="45" presetID="31" presetClass="exit" presetSubtype="0" fill="hold" nodeType="afterEffect">
                                  <p:stCondLst>
                                    <p:cond delay="0"/>
                                  </p:stCondLst>
                                  <p:iterate type="lt">
                                    <p:tmPct val="5000"/>
                                  </p:iterate>
                                  <p:childTnLst>
                                    <p:anim calcmode="lin" valueType="num">
                                      <p:cBhvr>
                                        <p:cTn id="46" dur="1000"/>
                                        <p:tgtEl>
                                          <p:spTgt spid="13"/>
                                        </p:tgtEl>
                                        <p:attrNameLst>
                                          <p:attrName>ppt_w</p:attrName>
                                        </p:attrNameLst>
                                      </p:cBhvr>
                                      <p:tavLst>
                                        <p:tav tm="0">
                                          <p:val>
                                            <p:strVal val="ppt_w"/>
                                          </p:val>
                                        </p:tav>
                                        <p:tav tm="100000">
                                          <p:val>
                                            <p:fltVal val="0"/>
                                          </p:val>
                                        </p:tav>
                                      </p:tavLst>
                                    </p:anim>
                                    <p:anim calcmode="lin" valueType="num">
                                      <p:cBhvr>
                                        <p:cTn id="47" dur="1000"/>
                                        <p:tgtEl>
                                          <p:spTgt spid="13"/>
                                        </p:tgtEl>
                                        <p:attrNameLst>
                                          <p:attrName>ppt_h</p:attrName>
                                        </p:attrNameLst>
                                      </p:cBhvr>
                                      <p:tavLst>
                                        <p:tav tm="0">
                                          <p:val>
                                            <p:strVal val="ppt_h"/>
                                          </p:val>
                                        </p:tav>
                                        <p:tav tm="100000">
                                          <p:val>
                                            <p:fltVal val="0"/>
                                          </p:val>
                                        </p:tav>
                                      </p:tavLst>
                                    </p:anim>
                                    <p:anim calcmode="lin" valueType="num">
                                      <p:cBhvr>
                                        <p:cTn id="48" dur="1000"/>
                                        <p:tgtEl>
                                          <p:spTgt spid="13"/>
                                        </p:tgtEl>
                                        <p:attrNameLst>
                                          <p:attrName>style.rotation</p:attrName>
                                        </p:attrNameLst>
                                      </p:cBhvr>
                                      <p:tavLst>
                                        <p:tav tm="0">
                                          <p:val>
                                            <p:fltVal val="0"/>
                                          </p:val>
                                        </p:tav>
                                        <p:tav tm="100000">
                                          <p:val>
                                            <p:fltVal val="90"/>
                                          </p:val>
                                        </p:tav>
                                      </p:tavLst>
                                    </p:anim>
                                    <p:animEffect transition="out" filter="fade">
                                      <p:cBhvr>
                                        <p:cTn id="49" dur="1000"/>
                                        <p:tgtEl>
                                          <p:spTgt spid="13"/>
                                        </p:tgtEl>
                                      </p:cBhvr>
                                    </p:animEffect>
                                    <p:set>
                                      <p:cBhvr>
                                        <p:cTn id="50" dur="1" fill="hold">
                                          <p:stCondLst>
                                            <p:cond delay="999"/>
                                          </p:stCondLst>
                                        </p:cTn>
                                        <p:tgtEl>
                                          <p:spTgt spid="13"/>
                                        </p:tgtEl>
                                        <p:attrNameLst>
                                          <p:attrName>style.visibility</p:attrName>
                                        </p:attrNameLst>
                                      </p:cBhvr>
                                      <p:to>
                                        <p:strVal val="hidden"/>
                                      </p:to>
                                    </p:set>
                                  </p:childTnLst>
                                </p:cTn>
                              </p:par>
                            </p:childTnLst>
                          </p:cTn>
                        </p:par>
                        <p:par>
                          <p:cTn id="51" fill="hold">
                            <p:stCondLst>
                              <p:cond delay="3000"/>
                            </p:stCondLst>
                            <p:childTnLst>
                              <p:par>
                                <p:cTn id="52" presetID="1"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par>
                                <p:cTn id="54" presetID="1" presetClass="mediacall" presetSubtype="0" fill="hold" nodeType="withEffect">
                                  <p:stCondLst>
                                    <p:cond delay="0"/>
                                  </p:stCondLst>
                                  <p:childTnLst>
                                    <p:cmd type="call" cmd="playFrom(0.0)">
                                      <p:cBhvr>
                                        <p:cTn id="55" dur="2992" fill="hold"/>
                                        <p:tgtEl>
                                          <p:spTgt spid="24"/>
                                        </p:tgtEl>
                                      </p:cBhvr>
                                    </p:cmd>
                                  </p:childTnLst>
                                </p:cTn>
                              </p:par>
                              <p:par>
                                <p:cTn id="56" presetID="47" presetClass="exit" presetSubtype="0" fill="hold" grpId="1" nodeType="withEffect">
                                  <p:stCondLst>
                                    <p:cond delay="0"/>
                                  </p:stCondLst>
                                  <p:childTnLst>
                                    <p:animEffect transition="out" filter="fade">
                                      <p:cBhvr>
                                        <p:cTn id="57" dur="2000"/>
                                        <p:tgtEl>
                                          <p:spTgt spid="18"/>
                                        </p:tgtEl>
                                      </p:cBhvr>
                                    </p:animEffect>
                                    <p:anim calcmode="lin" valueType="num">
                                      <p:cBhvr>
                                        <p:cTn id="58" dur="2000"/>
                                        <p:tgtEl>
                                          <p:spTgt spid="18"/>
                                        </p:tgtEl>
                                        <p:attrNameLst>
                                          <p:attrName>ppt_x</p:attrName>
                                        </p:attrNameLst>
                                      </p:cBhvr>
                                      <p:tavLst>
                                        <p:tav tm="0">
                                          <p:val>
                                            <p:strVal val="ppt_x"/>
                                          </p:val>
                                        </p:tav>
                                        <p:tav tm="100000">
                                          <p:val>
                                            <p:strVal val="ppt_x"/>
                                          </p:val>
                                        </p:tav>
                                      </p:tavLst>
                                    </p:anim>
                                    <p:anim calcmode="lin" valueType="num">
                                      <p:cBhvr>
                                        <p:cTn id="59" dur="2000"/>
                                        <p:tgtEl>
                                          <p:spTgt spid="18"/>
                                        </p:tgtEl>
                                        <p:attrNameLst>
                                          <p:attrName>ppt_y</p:attrName>
                                        </p:attrNameLst>
                                      </p:cBhvr>
                                      <p:tavLst>
                                        <p:tav tm="0">
                                          <p:val>
                                            <p:strVal val="ppt_y"/>
                                          </p:val>
                                        </p:tav>
                                        <p:tav tm="100000">
                                          <p:val>
                                            <p:strVal val="ppt_y-.1"/>
                                          </p:val>
                                        </p:tav>
                                      </p:tavLst>
                                    </p:anim>
                                    <p:set>
                                      <p:cBhvr>
                                        <p:cTn id="60" dur="1" fill="hold">
                                          <p:stCondLst>
                                            <p:cond delay="1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61" restart="whenNotActive" fill="hold" evtFilter="cancelBubble" nodeType="interactiveSeq">
                <p:stCondLst>
                  <p:cond evt="onClick" delay="0">
                    <p:tgtEl>
                      <p:spTgt spid="7"/>
                    </p:tgtEl>
                  </p:cond>
                </p:stCondLst>
                <p:endSync evt="end" delay="0">
                  <p:rtn val="all"/>
                </p:endSync>
                <p:childTnLst>
                  <p:par>
                    <p:cTn id="62" fill="hold">
                      <p:stCondLst>
                        <p:cond delay="0"/>
                      </p:stCondLst>
                      <p:childTnLst>
                        <p:par>
                          <p:cTn id="63" fill="hold">
                            <p:stCondLst>
                              <p:cond delay="0"/>
                            </p:stCondLst>
                            <p:childTnLst>
                              <p:par>
                                <p:cTn id="64" presetID="63" presetClass="path" presetSubtype="0" accel="50000" decel="50000" fill="hold" nodeType="withEffect">
                                  <p:stCondLst>
                                    <p:cond delay="0"/>
                                  </p:stCondLst>
                                  <p:childTnLst>
                                    <p:animMotion origin="layout" path="M 0 -3.33333E-6 L 0.07083 -0.00555 " pathEditMode="relative" rAng="0" ptsTypes="AA">
                                      <p:cBhvr>
                                        <p:cTn id="65" dur="2000" fill="hold"/>
                                        <p:tgtEl>
                                          <p:spTgt spid="6"/>
                                        </p:tgtEl>
                                        <p:attrNameLst>
                                          <p:attrName>ppt_x</p:attrName>
                                          <p:attrName>ppt_y</p:attrName>
                                        </p:attrNameLst>
                                      </p:cBhvr>
                                      <p:rCtr x="3500" y="-300"/>
                                    </p:animMotion>
                                  </p:childTnLst>
                                </p:cTn>
                              </p:par>
                              <p:par>
                                <p:cTn id="66" presetID="0" presetClass="path" presetSubtype="0" accel="50000" decel="50000" fill="hold" nodeType="withEffect">
                                  <p:stCondLst>
                                    <p:cond delay="0"/>
                                  </p:stCondLst>
                                  <p:iterate type="lt">
                                    <p:tmPct val="0"/>
                                  </p:iterate>
                                  <p:childTnLst>
                                    <p:animMotion origin="layout" path="M -2.5E-6 4.5679E-6 C 0.15695 -0.15433 0.31407 -0.30803 0.37743 -0.36976 " pathEditMode="relative" rAng="0" ptsTypes="AA">
                                      <p:cBhvr>
                                        <p:cTn id="67" dur="2000" fill="hold"/>
                                        <p:tgtEl>
                                          <p:spTgt spid="11"/>
                                        </p:tgtEl>
                                        <p:attrNameLst>
                                          <p:attrName>ppt_x</p:attrName>
                                          <p:attrName>ppt_y</p:attrName>
                                        </p:attrNameLst>
                                      </p:cBhvr>
                                      <p:rCtr x="18872" y="-18488"/>
                                    </p:animMotion>
                                  </p:childTnLst>
                                </p:cTn>
                              </p:par>
                            </p:childTnLst>
                          </p:cTn>
                        </p:par>
                        <p:par>
                          <p:cTn id="68" fill="hold">
                            <p:stCondLst>
                              <p:cond delay="2000"/>
                            </p:stCondLst>
                            <p:childTnLst>
                              <p:par>
                                <p:cTn id="69" presetID="31" presetClass="exit" presetSubtype="0" fill="hold" nodeType="afterEffect">
                                  <p:stCondLst>
                                    <p:cond delay="0"/>
                                  </p:stCondLst>
                                  <p:iterate type="lt">
                                    <p:tmPct val="5000"/>
                                  </p:iterate>
                                  <p:childTnLst>
                                    <p:anim calcmode="lin" valueType="num">
                                      <p:cBhvr>
                                        <p:cTn id="70" dur="1000"/>
                                        <p:tgtEl>
                                          <p:spTgt spid="11"/>
                                        </p:tgtEl>
                                        <p:attrNameLst>
                                          <p:attrName>ppt_w</p:attrName>
                                        </p:attrNameLst>
                                      </p:cBhvr>
                                      <p:tavLst>
                                        <p:tav tm="0">
                                          <p:val>
                                            <p:strVal val="ppt_w"/>
                                          </p:val>
                                        </p:tav>
                                        <p:tav tm="100000">
                                          <p:val>
                                            <p:fltVal val="0"/>
                                          </p:val>
                                        </p:tav>
                                      </p:tavLst>
                                    </p:anim>
                                    <p:anim calcmode="lin" valueType="num">
                                      <p:cBhvr>
                                        <p:cTn id="71" dur="1000"/>
                                        <p:tgtEl>
                                          <p:spTgt spid="11"/>
                                        </p:tgtEl>
                                        <p:attrNameLst>
                                          <p:attrName>ppt_h</p:attrName>
                                        </p:attrNameLst>
                                      </p:cBhvr>
                                      <p:tavLst>
                                        <p:tav tm="0">
                                          <p:val>
                                            <p:strVal val="ppt_h"/>
                                          </p:val>
                                        </p:tav>
                                        <p:tav tm="100000">
                                          <p:val>
                                            <p:fltVal val="0"/>
                                          </p:val>
                                        </p:tav>
                                      </p:tavLst>
                                    </p:anim>
                                    <p:anim calcmode="lin" valueType="num">
                                      <p:cBhvr>
                                        <p:cTn id="72" dur="1000"/>
                                        <p:tgtEl>
                                          <p:spTgt spid="11"/>
                                        </p:tgtEl>
                                        <p:attrNameLst>
                                          <p:attrName>style.rotation</p:attrName>
                                        </p:attrNameLst>
                                      </p:cBhvr>
                                      <p:tavLst>
                                        <p:tav tm="0">
                                          <p:val>
                                            <p:fltVal val="0"/>
                                          </p:val>
                                        </p:tav>
                                        <p:tav tm="100000">
                                          <p:val>
                                            <p:fltVal val="90"/>
                                          </p:val>
                                        </p:tav>
                                      </p:tavLst>
                                    </p:anim>
                                    <p:animEffect transition="out" filter="fade">
                                      <p:cBhvr>
                                        <p:cTn id="73" dur="1000"/>
                                        <p:tgtEl>
                                          <p:spTgt spid="11"/>
                                        </p:tgtEl>
                                      </p:cBhvr>
                                    </p:animEffect>
                                    <p:set>
                                      <p:cBhvr>
                                        <p:cTn id="74" dur="1" fill="hold">
                                          <p:stCondLst>
                                            <p:cond delay="999"/>
                                          </p:stCondLst>
                                        </p:cTn>
                                        <p:tgtEl>
                                          <p:spTgt spid="11"/>
                                        </p:tgtEl>
                                        <p:attrNameLst>
                                          <p:attrName>style.visibility</p:attrName>
                                        </p:attrNameLst>
                                      </p:cBhvr>
                                      <p:to>
                                        <p:strVal val="hidden"/>
                                      </p:to>
                                    </p:set>
                                  </p:childTnLst>
                                </p:cTn>
                              </p:par>
                            </p:childTnLst>
                          </p:cTn>
                        </p:par>
                        <p:par>
                          <p:cTn id="75" fill="hold">
                            <p:stCondLst>
                              <p:cond delay="3000"/>
                            </p:stCondLst>
                            <p:childTnLst>
                              <p:par>
                                <p:cTn id="76" presetID="1"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2992" fill="hold"/>
                                        <p:tgtEl>
                                          <p:spTgt spid="27"/>
                                        </p:tgtEl>
                                      </p:cBhvr>
                                    </p:cmd>
                                  </p:childTnLst>
                                </p:cTn>
                              </p:par>
                              <p:par>
                                <p:cTn id="80" presetID="47" presetClass="exit" presetSubtype="0" fill="hold" grpId="1" nodeType="withEffect">
                                  <p:stCondLst>
                                    <p:cond delay="0"/>
                                  </p:stCondLst>
                                  <p:childTnLst>
                                    <p:animEffect transition="out" filter="fade">
                                      <p:cBhvr>
                                        <p:cTn id="81" dur="2000"/>
                                        <p:tgtEl>
                                          <p:spTgt spid="19"/>
                                        </p:tgtEl>
                                      </p:cBhvr>
                                    </p:animEffect>
                                    <p:anim calcmode="lin" valueType="num">
                                      <p:cBhvr>
                                        <p:cTn id="82" dur="2000"/>
                                        <p:tgtEl>
                                          <p:spTgt spid="19"/>
                                        </p:tgtEl>
                                        <p:attrNameLst>
                                          <p:attrName>ppt_x</p:attrName>
                                        </p:attrNameLst>
                                      </p:cBhvr>
                                      <p:tavLst>
                                        <p:tav tm="0">
                                          <p:val>
                                            <p:strVal val="ppt_x"/>
                                          </p:val>
                                        </p:tav>
                                        <p:tav tm="100000">
                                          <p:val>
                                            <p:strVal val="ppt_x"/>
                                          </p:val>
                                        </p:tav>
                                      </p:tavLst>
                                    </p:anim>
                                    <p:anim calcmode="lin" valueType="num">
                                      <p:cBhvr>
                                        <p:cTn id="83" dur="2000"/>
                                        <p:tgtEl>
                                          <p:spTgt spid="19"/>
                                        </p:tgtEl>
                                        <p:attrNameLst>
                                          <p:attrName>ppt_y</p:attrName>
                                        </p:attrNameLst>
                                      </p:cBhvr>
                                      <p:tavLst>
                                        <p:tav tm="0">
                                          <p:val>
                                            <p:strVal val="ppt_y"/>
                                          </p:val>
                                        </p:tav>
                                        <p:tav tm="100000">
                                          <p:val>
                                            <p:strVal val="ppt_y-.1"/>
                                          </p:val>
                                        </p:tav>
                                      </p:tavLst>
                                    </p:anim>
                                    <p:set>
                                      <p:cBhvr>
                                        <p:cTn id="84"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5" restart="whenNotActive" fill="hold" evtFilter="cancelBubble" nodeType="interactiveSeq">
                <p:stCondLst>
                  <p:cond evt="onClick" delay="0">
                    <p:tgtEl>
                      <p:spTgt spid="8"/>
                    </p:tgtEl>
                  </p:cond>
                </p:stCondLst>
                <p:endSync evt="end" delay="0">
                  <p:rtn val="all"/>
                </p:endSync>
                <p:childTnLst>
                  <p:par>
                    <p:cTn id="86" fill="hold">
                      <p:stCondLst>
                        <p:cond delay="0"/>
                      </p:stCondLst>
                      <p:childTnLst>
                        <p:par>
                          <p:cTn id="87" fill="hold">
                            <p:stCondLst>
                              <p:cond delay="0"/>
                            </p:stCondLst>
                            <p:childTnLst>
                              <p:par>
                                <p:cTn id="88" presetID="63" presetClass="path" presetSubtype="0" accel="50000" decel="50000" fill="hold" nodeType="withEffect">
                                  <p:stCondLst>
                                    <p:cond delay="0"/>
                                  </p:stCondLst>
                                  <p:childTnLst>
                                    <p:animMotion origin="layout" path="M 0 -3.33333E-6 L 0.2375 0.00556 " pathEditMode="relative" rAng="0" ptsTypes="AA">
                                      <p:cBhvr>
                                        <p:cTn id="89" dur="2000" fill="hold"/>
                                        <p:tgtEl>
                                          <p:spTgt spid="6"/>
                                        </p:tgtEl>
                                        <p:attrNameLst>
                                          <p:attrName>ppt_x</p:attrName>
                                          <p:attrName>ppt_y</p:attrName>
                                        </p:attrNameLst>
                                      </p:cBhvr>
                                      <p:rCtr x="11900" y="300"/>
                                    </p:animMotion>
                                  </p:childTnLst>
                                </p:cTn>
                              </p:par>
                              <p:par>
                                <p:cTn id="90" presetID="0" presetClass="path" presetSubtype="0" accel="50000" decel="50000" fill="hold" nodeType="withEffect">
                                  <p:stCondLst>
                                    <p:cond delay="0"/>
                                  </p:stCondLst>
                                  <p:iterate type="lt">
                                    <p:tmPct val="0"/>
                                  </p:iterate>
                                  <p:childTnLst>
                                    <p:animMotion origin="layout" path="M 8.33333E-7 4.5679E-6 C -0.02379 -0.01883 -0.0474 -0.03797 -0.07118 -0.05649 C -0.09497 -0.075 -0.12535 -0.08488 -0.14254 -0.11112 C -0.15972 -0.13735 -0.17726 -0.1713 -0.17431 -0.2142 C -0.17135 -0.25679 -0.14792 -0.31235 -0.12431 -0.3676 " pathEditMode="relative" rAng="0" ptsTypes="AAAAA">
                                      <p:cBhvr>
                                        <p:cTn id="91" dur="2000" fill="hold"/>
                                        <p:tgtEl>
                                          <p:spTgt spid="23"/>
                                        </p:tgtEl>
                                        <p:attrNameLst>
                                          <p:attrName>ppt_x</p:attrName>
                                          <p:attrName>ppt_y</p:attrName>
                                        </p:attrNameLst>
                                      </p:cBhvr>
                                      <p:rCtr x="-8733" y="-18395"/>
                                    </p:animMotion>
                                  </p:childTnLst>
                                </p:cTn>
                              </p:par>
                            </p:childTnLst>
                          </p:cTn>
                        </p:par>
                        <p:par>
                          <p:cTn id="92" fill="hold">
                            <p:stCondLst>
                              <p:cond delay="2000"/>
                            </p:stCondLst>
                            <p:childTnLst>
                              <p:par>
                                <p:cTn id="93" presetID="31" presetClass="exit" presetSubtype="0" fill="hold" nodeType="afterEffect">
                                  <p:stCondLst>
                                    <p:cond delay="0"/>
                                  </p:stCondLst>
                                  <p:iterate type="lt">
                                    <p:tmPct val="5000"/>
                                  </p:iterate>
                                  <p:childTnLst>
                                    <p:anim calcmode="lin" valueType="num">
                                      <p:cBhvr>
                                        <p:cTn id="94" dur="1000"/>
                                        <p:tgtEl>
                                          <p:spTgt spid="23"/>
                                        </p:tgtEl>
                                        <p:attrNameLst>
                                          <p:attrName>ppt_w</p:attrName>
                                        </p:attrNameLst>
                                      </p:cBhvr>
                                      <p:tavLst>
                                        <p:tav tm="0">
                                          <p:val>
                                            <p:strVal val="ppt_w"/>
                                          </p:val>
                                        </p:tav>
                                        <p:tav tm="100000">
                                          <p:val>
                                            <p:fltVal val="0"/>
                                          </p:val>
                                        </p:tav>
                                      </p:tavLst>
                                    </p:anim>
                                    <p:anim calcmode="lin" valueType="num">
                                      <p:cBhvr>
                                        <p:cTn id="95" dur="1000"/>
                                        <p:tgtEl>
                                          <p:spTgt spid="23"/>
                                        </p:tgtEl>
                                        <p:attrNameLst>
                                          <p:attrName>ppt_h</p:attrName>
                                        </p:attrNameLst>
                                      </p:cBhvr>
                                      <p:tavLst>
                                        <p:tav tm="0">
                                          <p:val>
                                            <p:strVal val="ppt_h"/>
                                          </p:val>
                                        </p:tav>
                                        <p:tav tm="100000">
                                          <p:val>
                                            <p:fltVal val="0"/>
                                          </p:val>
                                        </p:tav>
                                      </p:tavLst>
                                    </p:anim>
                                    <p:anim calcmode="lin" valueType="num">
                                      <p:cBhvr>
                                        <p:cTn id="96" dur="1000"/>
                                        <p:tgtEl>
                                          <p:spTgt spid="23"/>
                                        </p:tgtEl>
                                        <p:attrNameLst>
                                          <p:attrName>style.rotation</p:attrName>
                                        </p:attrNameLst>
                                      </p:cBhvr>
                                      <p:tavLst>
                                        <p:tav tm="0">
                                          <p:val>
                                            <p:fltVal val="0"/>
                                          </p:val>
                                        </p:tav>
                                        <p:tav tm="100000">
                                          <p:val>
                                            <p:fltVal val="90"/>
                                          </p:val>
                                        </p:tav>
                                      </p:tavLst>
                                    </p:anim>
                                    <p:animEffect transition="out" filter="fade">
                                      <p:cBhvr>
                                        <p:cTn id="97" dur="1000"/>
                                        <p:tgtEl>
                                          <p:spTgt spid="23"/>
                                        </p:tgtEl>
                                      </p:cBhvr>
                                    </p:animEffect>
                                    <p:set>
                                      <p:cBhvr>
                                        <p:cTn id="98" dur="1" fill="hold">
                                          <p:stCondLst>
                                            <p:cond delay="999"/>
                                          </p:stCondLst>
                                        </p:cTn>
                                        <p:tgtEl>
                                          <p:spTgt spid="23"/>
                                        </p:tgtEl>
                                        <p:attrNameLst>
                                          <p:attrName>style.visibility</p:attrName>
                                        </p:attrNameLst>
                                      </p:cBhvr>
                                      <p:to>
                                        <p:strVal val="hidden"/>
                                      </p:to>
                                    </p:set>
                                  </p:childTnLst>
                                </p:cTn>
                              </p:par>
                            </p:childTnLst>
                          </p:cTn>
                        </p:par>
                        <p:par>
                          <p:cTn id="99" fill="hold">
                            <p:stCondLst>
                              <p:cond delay="3000"/>
                            </p:stCondLst>
                            <p:childTnLst>
                              <p:par>
                                <p:cTn id="100" presetID="1" presetClass="entr" presetSubtype="0"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childTnLst>
                                </p:cTn>
                              </p:par>
                              <p:par>
                                <p:cTn id="102" presetID="1" presetClass="mediacall" presetSubtype="0" fill="hold" nodeType="withEffect">
                                  <p:stCondLst>
                                    <p:cond delay="0"/>
                                  </p:stCondLst>
                                  <p:childTnLst>
                                    <p:cmd type="call" cmd="playFrom(0.0)">
                                      <p:cBhvr>
                                        <p:cTn id="103" dur="2992" fill="hold"/>
                                        <p:tgtEl>
                                          <p:spTgt spid="26"/>
                                        </p:tgtEl>
                                      </p:cBhvr>
                                    </p:cmd>
                                  </p:childTnLst>
                                </p:cTn>
                              </p:par>
                              <p:par>
                                <p:cTn id="104" presetID="47" presetClass="exit" presetSubtype="0" fill="hold" grpId="1" nodeType="withEffect">
                                  <p:stCondLst>
                                    <p:cond delay="0"/>
                                  </p:stCondLst>
                                  <p:childTnLst>
                                    <p:animEffect transition="out" filter="fade">
                                      <p:cBhvr>
                                        <p:cTn id="105" dur="1000"/>
                                        <p:tgtEl>
                                          <p:spTgt spid="20"/>
                                        </p:tgtEl>
                                      </p:cBhvr>
                                    </p:animEffect>
                                    <p:anim calcmode="lin" valueType="num">
                                      <p:cBhvr>
                                        <p:cTn id="106" dur="1000"/>
                                        <p:tgtEl>
                                          <p:spTgt spid="20"/>
                                        </p:tgtEl>
                                        <p:attrNameLst>
                                          <p:attrName>ppt_x</p:attrName>
                                        </p:attrNameLst>
                                      </p:cBhvr>
                                      <p:tavLst>
                                        <p:tav tm="0">
                                          <p:val>
                                            <p:strVal val="ppt_x"/>
                                          </p:val>
                                        </p:tav>
                                        <p:tav tm="100000">
                                          <p:val>
                                            <p:strVal val="ppt_x"/>
                                          </p:val>
                                        </p:tav>
                                      </p:tavLst>
                                    </p:anim>
                                    <p:anim calcmode="lin" valueType="num">
                                      <p:cBhvr>
                                        <p:cTn id="107" dur="1000"/>
                                        <p:tgtEl>
                                          <p:spTgt spid="20"/>
                                        </p:tgtEl>
                                        <p:attrNameLst>
                                          <p:attrName>ppt_y</p:attrName>
                                        </p:attrNameLst>
                                      </p:cBhvr>
                                      <p:tavLst>
                                        <p:tav tm="0">
                                          <p:val>
                                            <p:strVal val="ppt_y"/>
                                          </p:val>
                                        </p:tav>
                                        <p:tav tm="100000">
                                          <p:val>
                                            <p:strVal val="ppt_y-.1"/>
                                          </p:val>
                                        </p:tav>
                                      </p:tavLst>
                                    </p:anim>
                                    <p:set>
                                      <p:cBhvr>
                                        <p:cTn id="108"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09" fill="hold" display="0">
                  <p:stCondLst>
                    <p:cond delay="indefinite"/>
                  </p:stCondLst>
                  <p:endCondLst>
                    <p:cond evt="onStopAudio" delay="0">
                      <p:tgtEl>
                        <p:sldTgt/>
                      </p:tgtEl>
                    </p:cond>
                  </p:endCondLst>
                </p:cTn>
                <p:tgtEl>
                  <p:spTgt spid="22"/>
                </p:tgtEl>
              </p:cMediaNode>
            </p:audio>
            <p:audio>
              <p:cMediaNode vol="80000">
                <p:cTn id="110" fill="hold" display="0">
                  <p:stCondLst>
                    <p:cond delay="indefinite"/>
                  </p:stCondLst>
                  <p:endCondLst>
                    <p:cond evt="onStopAudio" delay="0">
                      <p:tgtEl>
                        <p:sldTgt/>
                      </p:tgtEl>
                    </p:cond>
                  </p:endCondLst>
                </p:cTn>
                <p:tgtEl>
                  <p:spTgt spid="24"/>
                </p:tgtEl>
              </p:cMediaNode>
            </p:audio>
            <p:audio>
              <p:cMediaNode vol="80000">
                <p:cTn id="111" fill="hold" display="0">
                  <p:stCondLst>
                    <p:cond delay="indefinite"/>
                  </p:stCondLst>
                  <p:endCondLst>
                    <p:cond evt="onStopAudio" delay="0">
                      <p:tgtEl>
                        <p:sldTgt/>
                      </p:tgtEl>
                    </p:cond>
                  </p:endCondLst>
                </p:cTn>
                <p:tgtEl>
                  <p:spTgt spid="26"/>
                </p:tgtEl>
              </p:cMediaNode>
            </p:audio>
            <p:audio>
              <p:cMediaNode vol="80000">
                <p:cTn id="112" fill="hold" display="0">
                  <p:stCondLst>
                    <p:cond delay="indefinite"/>
                  </p:stCondLst>
                  <p:endCondLst>
                    <p:cond evt="onStopAudio" delay="0">
                      <p:tgtEl>
                        <p:sldTgt/>
                      </p:tgtEl>
                    </p:cond>
                  </p:endCondLst>
                </p:cTn>
                <p:tgtEl>
                  <p:spTgt spid="27"/>
                </p:tgtEl>
              </p:cMediaNode>
            </p:audio>
            <p:audio>
              <p:cMediaNode vol="61224" showWhenStopped="0">
                <p:cTn id="113" repeatCount="indefinite" fill="hold" display="0">
                  <p:stCondLst>
                    <p:cond delay="indefinite"/>
                  </p:stCondLst>
                  <p:endCondLst>
                    <p:cond evt="onStopAudio" delay="0">
                      <p:tgtEl>
                        <p:sldTgt/>
                      </p:tgtEl>
                    </p:cond>
                  </p:endCondLst>
                </p:cTn>
                <p:tgtEl>
                  <p:spTgt spid="29"/>
                </p:tgtEl>
              </p:cMediaNode>
            </p:audio>
          </p:childTnLst>
        </p:cTn>
      </p:par>
    </p:tnLst>
    <p:bldLst>
      <p:bldP spid="17" grpId="0" animBg="1"/>
      <p:bldP spid="17" grpId="1" animBg="1"/>
      <p:bldP spid="18" grpId="0" animBg="1"/>
      <p:bldP spid="18" grpId="1" animBg="1"/>
      <p:bldP spid="19" grpId="0" animBg="1"/>
      <p:bldP spid="19" grpId="1" animBg="1"/>
      <p:bldP spid="20" grpId="0" animBg="1"/>
      <p:bldP spid="20"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l="-20000" r="-20000"/>
          </a:stretch>
        </a:blipFill>
        <a:effectLst/>
      </p:bgPr>
    </p:bg>
    <p:spTree>
      <p:nvGrpSpPr>
        <p:cNvPr id="1" name=""/>
        <p:cNvGrpSpPr/>
        <p:nvPr/>
      </p:nvGrpSpPr>
      <p:grpSpPr>
        <a:xfrm>
          <a:off x="0" y="0"/>
          <a:ext cx="0" cy="0"/>
          <a:chOff x="0" y="0"/>
          <a:chExt cx="0" cy="0"/>
        </a:xfrm>
      </p:grpSpPr>
      <p:sp>
        <p:nvSpPr>
          <p:cNvPr id="6" name="Rounded Rectangle 5"/>
          <p:cNvSpPr/>
          <p:nvPr/>
        </p:nvSpPr>
        <p:spPr>
          <a:xfrm>
            <a:off x="1114968" y="229714"/>
            <a:ext cx="9794221" cy="3391445"/>
          </a:xfrm>
          <a:prstGeom prst="roundRect">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defRPr/>
            </a:pPr>
            <a:endParaRPr lang="en-US">
              <a:solidFill>
                <a:prstClr val="black"/>
              </a:solidFill>
              <a:latin typeface="Calibri"/>
              <a:sym typeface="Arial"/>
            </a:endParaRPr>
          </a:p>
        </p:txBody>
      </p:sp>
      <p:sp>
        <p:nvSpPr>
          <p:cNvPr id="7" name="TextBox 6"/>
          <p:cNvSpPr txBox="1"/>
          <p:nvPr/>
        </p:nvSpPr>
        <p:spPr>
          <a:xfrm>
            <a:off x="1618168" y="691268"/>
            <a:ext cx="5836732" cy="2203745"/>
          </a:xfrm>
          <a:prstGeom prst="rect">
            <a:avLst/>
          </a:prstGeom>
          <a:noFill/>
        </p:spPr>
        <p:txBody>
          <a:bodyPr wrap="square" rtlCol="0">
            <a:spAutoFit/>
          </a:bodyPr>
          <a:lstStyle/>
          <a:p>
            <a:pPr algn="just" defTabSz="1219170">
              <a:lnSpc>
                <a:spcPct val="150000"/>
              </a:lnSpc>
              <a:spcBef>
                <a:spcPts val="133"/>
              </a:spcBef>
              <a:spcAft>
                <a:spcPts val="133"/>
              </a:spcAft>
              <a:buClr>
                <a:srgbClr val="000000"/>
              </a:buClr>
            </a:pPr>
            <a:r>
              <a:rPr lang="fr-FR" sz="3200" b="1"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Câu</a:t>
            </a:r>
            <a:r>
              <a:rPr lang="fr-FR" sz="3200" b="1"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2.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Hãy</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chọn</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câu</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b="1" kern="0" dirty="0" err="1">
                <a:solidFill>
                  <a:srgbClr val="FF0000"/>
                </a:solidFill>
                <a:latin typeface="UTM Avo" panose="02040603050506020204" pitchFamily="18" charset="0"/>
                <a:ea typeface="Times New Roman" panose="02020603050405020304" pitchFamily="18" charset="0"/>
                <a:cs typeface="Arial" panose="020B0604020202020204" pitchFamily="34" charset="0"/>
                <a:sym typeface="Arial"/>
              </a:rPr>
              <a:t>đúng</a:t>
            </a:r>
            <a:r>
              <a:rPr lang="fr-FR" sz="3200" kern="0" dirty="0">
                <a:solidFill>
                  <a:srgbClr val="FF0000"/>
                </a:solidFill>
                <a:latin typeface="UTM Avo" panose="02040603050506020204" pitchFamily="18" charset="0"/>
                <a:ea typeface="Times New Roman" panose="02020603050405020304" pitchFamily="18" charset="0"/>
                <a:cs typeface="Arial" panose="020B0604020202020204" pitchFamily="34" charset="0"/>
                <a:sym typeface="Arial"/>
              </a:rPr>
              <a:t>.</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Cho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hình</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vẽ</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Tứ</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giác</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là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hình</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vuông</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theo</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dấu</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32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hiệu</a:t>
            </a:r>
            <a:r>
              <a:rPr lang="fr-FR"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a:t>
            </a:r>
            <a:endParaRPr lang="en-US" sz="32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endParaRPr>
          </a:p>
        </p:txBody>
      </p:sp>
      <p:pic>
        <p:nvPicPr>
          <p:cNvPr id="9" name="Picture 8" descr="bong.png">
            <a:hlinkClick r:id="rId6" action="ppaction://hlinksldjump"/>
          </p:cNvPr>
          <p:cNvPicPr>
            <a:picLocks noChangeAspect="1"/>
          </p:cNvPicPr>
          <p:nvPr/>
        </p:nvPicPr>
        <p:blipFill>
          <a:blip r:embed="rId7" cstate="print"/>
          <a:stretch>
            <a:fillRect/>
          </a:stretch>
        </p:blipFill>
        <p:spPr>
          <a:xfrm>
            <a:off x="5029200" y="5029201"/>
            <a:ext cx="1371600" cy="1349713"/>
          </a:xfrm>
          <a:prstGeom prst="rect">
            <a:avLst/>
          </a:prstGeom>
        </p:spPr>
      </p:pic>
      <p:pic>
        <p:nvPicPr>
          <p:cNvPr id="10"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9555E00B-B289-9B0C-791A-7A264BD3815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grpSp>
        <p:nvGrpSpPr>
          <p:cNvPr id="26" name="Group 25">
            <a:extLst>
              <a:ext uri="{FF2B5EF4-FFF2-40B4-BE49-F238E27FC236}">
                <a16:creationId xmlns:a16="http://schemas.microsoft.com/office/drawing/2014/main" id="{2F93EF3D-59F1-54A4-D585-89DC434921D5}"/>
              </a:ext>
            </a:extLst>
          </p:cNvPr>
          <p:cNvGrpSpPr/>
          <p:nvPr/>
        </p:nvGrpSpPr>
        <p:grpSpPr>
          <a:xfrm>
            <a:off x="7827433" y="749300"/>
            <a:ext cx="2463800" cy="2434167"/>
            <a:chOff x="7763933" y="749300"/>
            <a:chExt cx="2463800" cy="2434167"/>
          </a:xfrm>
        </p:grpSpPr>
        <p:sp>
          <p:nvSpPr>
            <p:cNvPr id="4" name="Rectangle 3">
              <a:extLst>
                <a:ext uri="{FF2B5EF4-FFF2-40B4-BE49-F238E27FC236}">
                  <a16:creationId xmlns:a16="http://schemas.microsoft.com/office/drawing/2014/main" id="{C8F5C5A6-417B-AF7D-A010-A95394165C63}"/>
                </a:ext>
              </a:extLst>
            </p:cNvPr>
            <p:cNvSpPr/>
            <p:nvPr/>
          </p:nvSpPr>
          <p:spPr>
            <a:xfrm>
              <a:off x="7763933" y="753533"/>
              <a:ext cx="2429934" cy="2421467"/>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16E3294-673F-D851-7F06-679F020353C0}"/>
                </a:ext>
              </a:extLst>
            </p:cNvPr>
            <p:cNvCxnSpPr>
              <a:cxnSpLocks/>
            </p:cNvCxnSpPr>
            <p:nvPr/>
          </p:nvCxnSpPr>
          <p:spPr>
            <a:xfrm>
              <a:off x="7766050" y="755973"/>
              <a:ext cx="2461683" cy="2427494"/>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DE81505-0DDC-5F9F-7BC3-1F77BDAAD62B}"/>
                </a:ext>
              </a:extLst>
            </p:cNvPr>
            <p:cNvCxnSpPr>
              <a:cxnSpLocks/>
            </p:cNvCxnSpPr>
            <p:nvPr/>
          </p:nvCxnSpPr>
          <p:spPr>
            <a:xfrm flipV="1">
              <a:off x="7772400" y="749300"/>
              <a:ext cx="2421467" cy="240876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DA2DBEC7-07D5-60C3-55AE-F72387E1C42B}"/>
                </a:ext>
              </a:extLst>
            </p:cNvPr>
            <p:cNvSpPr/>
            <p:nvPr/>
          </p:nvSpPr>
          <p:spPr>
            <a:xfrm rot="2700000" flipH="1" flipV="1">
              <a:off x="8912544" y="1783291"/>
              <a:ext cx="145732" cy="145224"/>
            </a:xfrm>
            <a:prstGeom prst="rect">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23EFDCB-ABAD-9CB4-09C6-DB193FC7D4BB}"/>
                </a:ext>
              </a:extLst>
            </p:cNvPr>
            <p:cNvCxnSpPr>
              <a:cxnSpLocks/>
            </p:cNvCxnSpPr>
            <p:nvPr/>
          </p:nvCxnSpPr>
          <p:spPr>
            <a:xfrm>
              <a:off x="9398000" y="1289373"/>
              <a:ext cx="218613" cy="2155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AC4543E-8849-AA94-F23D-B99F9C5EFAD7}"/>
                </a:ext>
              </a:extLst>
            </p:cNvPr>
            <p:cNvCxnSpPr>
              <a:cxnSpLocks/>
            </p:cNvCxnSpPr>
            <p:nvPr/>
          </p:nvCxnSpPr>
          <p:spPr>
            <a:xfrm>
              <a:off x="8274050" y="2432373"/>
              <a:ext cx="218613" cy="21557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0787DEE-5F5B-6C19-F949-A3E410DE9D33}"/>
                </a:ext>
              </a:extLst>
            </p:cNvPr>
            <p:cNvCxnSpPr>
              <a:cxnSpLocks/>
            </p:cNvCxnSpPr>
            <p:nvPr/>
          </p:nvCxnSpPr>
          <p:spPr>
            <a:xfrm flipV="1">
              <a:off x="8255000" y="1200150"/>
              <a:ext cx="184150" cy="2035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0FEE9AD-B7DC-BFC6-50EB-7D71B6FF423E}"/>
                </a:ext>
              </a:extLst>
            </p:cNvPr>
            <p:cNvCxnSpPr>
              <a:cxnSpLocks/>
            </p:cNvCxnSpPr>
            <p:nvPr/>
          </p:nvCxnSpPr>
          <p:spPr>
            <a:xfrm flipV="1">
              <a:off x="9467850" y="2438400"/>
              <a:ext cx="184150" cy="20352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5395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430dcb88016bc5e42f7101ebdc877fc.png"/>
          <p:cNvPicPr>
            <a:picLocks noChangeAspect="1"/>
          </p:cNvPicPr>
          <p:nvPr/>
        </p:nvPicPr>
        <p:blipFill>
          <a:blip r:embed="rId8" cstate="print"/>
          <a:stretch>
            <a:fillRect/>
          </a:stretch>
        </p:blipFill>
        <p:spPr>
          <a:xfrm>
            <a:off x="1524000" y="-762000"/>
            <a:ext cx="9144000" cy="5638800"/>
          </a:xfrm>
          <a:prstGeom prst="rect">
            <a:avLst/>
          </a:prstGeom>
        </p:spPr>
      </p:pic>
      <p:pic>
        <p:nvPicPr>
          <p:cNvPr id="6" name="Picture 5" descr="f002c92eee74a495b2b40cc86e0dc2e9.png"/>
          <p:cNvPicPr>
            <a:picLocks noChangeAspect="1"/>
          </p:cNvPicPr>
          <p:nvPr/>
        </p:nvPicPr>
        <p:blipFill>
          <a:blip r:embed="rId9" cstate="print"/>
          <a:stretch>
            <a:fillRect/>
          </a:stretch>
        </p:blipFill>
        <p:spPr>
          <a:xfrm>
            <a:off x="4800600" y="1219200"/>
            <a:ext cx="2362200" cy="2819400"/>
          </a:xfrm>
          <a:prstGeom prst="rect">
            <a:avLst/>
          </a:prstGeom>
        </p:spPr>
      </p:pic>
      <p:sp>
        <p:nvSpPr>
          <p:cNvPr id="7" name="Rectangle 6"/>
          <p:cNvSpPr/>
          <p:nvPr/>
        </p:nvSpPr>
        <p:spPr>
          <a:xfrm>
            <a:off x="487396" y="5255679"/>
            <a:ext cx="2459792" cy="1288111"/>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377"/>
            <a:r>
              <a:rPr lang="fr-FR" sz="2000" dirty="0">
                <a:solidFill>
                  <a:prstClr val="black"/>
                </a:solidFill>
                <a:latin typeface="UTM Avo" panose="02040603050506020204" pitchFamily="18" charset="0"/>
                <a:cs typeface="Arial" panose="020B0604020202020204" pitchFamily="34" charset="0"/>
                <a:sym typeface="Arial"/>
              </a:rPr>
              <a:t>A. </a:t>
            </a:r>
            <a:r>
              <a:rPr lang="fr-FR" sz="2000" dirty="0" err="1">
                <a:solidFill>
                  <a:prstClr val="black"/>
                </a:solidFill>
                <a:latin typeface="UTM Avo" panose="02040603050506020204" pitchFamily="18" charset="0"/>
                <a:cs typeface="Arial" panose="020B0604020202020204" pitchFamily="34" charset="0"/>
                <a:sym typeface="Arial"/>
              </a:rPr>
              <a:t>Hình</a:t>
            </a:r>
            <a:r>
              <a:rPr lang="fr-FR" sz="2000" dirty="0">
                <a:solidFill>
                  <a:prstClr val="black"/>
                </a:solidFill>
                <a:latin typeface="UTM Avo" panose="02040603050506020204" pitchFamily="18" charset="0"/>
                <a:cs typeface="Arial" panose="020B0604020202020204" pitchFamily="34" charset="0"/>
                <a:sym typeface="Arial"/>
              </a:rPr>
              <a:t> </a:t>
            </a:r>
            <a:r>
              <a:rPr lang="fr-FR" sz="2000" dirty="0" err="1">
                <a:solidFill>
                  <a:prstClr val="black"/>
                </a:solidFill>
                <a:latin typeface="UTM Avo" panose="02040603050506020204" pitchFamily="18" charset="0"/>
                <a:cs typeface="Arial" panose="020B0604020202020204" pitchFamily="34" charset="0"/>
                <a:sym typeface="Arial"/>
              </a:rPr>
              <a:t>thoi</a:t>
            </a:r>
            <a:r>
              <a:rPr lang="fr-FR" sz="2000" dirty="0">
                <a:solidFill>
                  <a:prstClr val="black"/>
                </a:solidFill>
                <a:latin typeface="UTM Avo" panose="02040603050506020204" pitchFamily="18" charset="0"/>
                <a:cs typeface="Arial" panose="020B0604020202020204" pitchFamily="34" charset="0"/>
                <a:sym typeface="Arial"/>
              </a:rPr>
              <a:t> </a:t>
            </a:r>
            <a:r>
              <a:rPr lang="fr-FR" sz="2000" dirty="0" err="1">
                <a:solidFill>
                  <a:prstClr val="black"/>
                </a:solidFill>
                <a:latin typeface="UTM Avo" panose="02040603050506020204" pitchFamily="18" charset="0"/>
                <a:cs typeface="Arial" panose="020B0604020202020204" pitchFamily="34" charset="0"/>
                <a:sym typeface="Arial"/>
              </a:rPr>
              <a:t>có</a:t>
            </a:r>
            <a:r>
              <a:rPr lang="fr-FR" sz="2000" dirty="0">
                <a:solidFill>
                  <a:prstClr val="black"/>
                </a:solidFill>
                <a:latin typeface="UTM Avo" panose="02040603050506020204" pitchFamily="18" charset="0"/>
                <a:cs typeface="Arial" panose="020B0604020202020204" pitchFamily="34" charset="0"/>
                <a:sym typeface="Arial"/>
              </a:rPr>
              <a:t> </a:t>
            </a:r>
            <a:r>
              <a:rPr lang="fr-FR" sz="2000" dirty="0" err="1">
                <a:solidFill>
                  <a:prstClr val="black"/>
                </a:solidFill>
                <a:latin typeface="UTM Avo" panose="02040603050506020204" pitchFamily="18" charset="0"/>
                <a:cs typeface="Arial" panose="020B0604020202020204" pitchFamily="34" charset="0"/>
                <a:sym typeface="Arial"/>
              </a:rPr>
              <a:t>một</a:t>
            </a:r>
            <a:r>
              <a:rPr lang="fr-FR" sz="2000" dirty="0">
                <a:solidFill>
                  <a:prstClr val="black"/>
                </a:solidFill>
                <a:latin typeface="UTM Avo" panose="02040603050506020204" pitchFamily="18" charset="0"/>
                <a:cs typeface="Arial" panose="020B0604020202020204" pitchFamily="34" charset="0"/>
                <a:sym typeface="Arial"/>
              </a:rPr>
              <a:t> </a:t>
            </a:r>
            <a:r>
              <a:rPr lang="fr-FR" sz="2000" dirty="0" err="1">
                <a:solidFill>
                  <a:prstClr val="black"/>
                </a:solidFill>
                <a:latin typeface="UTM Avo" panose="02040603050506020204" pitchFamily="18" charset="0"/>
                <a:cs typeface="Arial" panose="020B0604020202020204" pitchFamily="34" charset="0"/>
                <a:sym typeface="Arial"/>
              </a:rPr>
              <a:t>góc</a:t>
            </a:r>
            <a:r>
              <a:rPr lang="fr-FR" sz="2000" dirty="0">
                <a:solidFill>
                  <a:prstClr val="black"/>
                </a:solidFill>
                <a:latin typeface="UTM Avo" panose="02040603050506020204" pitchFamily="18" charset="0"/>
                <a:cs typeface="Arial" panose="020B0604020202020204" pitchFamily="34" charset="0"/>
                <a:sym typeface="Arial"/>
              </a:rPr>
              <a:t> </a:t>
            </a:r>
            <a:r>
              <a:rPr lang="fr-FR" sz="2000" dirty="0" err="1">
                <a:solidFill>
                  <a:prstClr val="black"/>
                </a:solidFill>
                <a:latin typeface="UTM Avo" panose="02040603050506020204" pitchFamily="18" charset="0"/>
                <a:cs typeface="Arial" panose="020B0604020202020204" pitchFamily="34" charset="0"/>
                <a:sym typeface="Arial"/>
              </a:rPr>
              <a:t>vuông</a:t>
            </a:r>
            <a:r>
              <a:rPr lang="fr-FR" sz="2000" dirty="0">
                <a:solidFill>
                  <a:prstClr val="black"/>
                </a:solidFill>
                <a:latin typeface="UTM Avo" panose="02040603050506020204" pitchFamily="18" charset="0"/>
                <a:cs typeface="Arial" panose="020B0604020202020204" pitchFamily="34" charset="0"/>
                <a:sym typeface="Arial"/>
              </a:rPr>
              <a:t>.</a:t>
            </a:r>
            <a:endParaRPr lang="en-US" sz="2000" dirty="0">
              <a:solidFill>
                <a:prstClr val="black"/>
              </a:solidFill>
              <a:latin typeface="UTM Avo" panose="02040603050506020204" pitchFamily="18" charset="0"/>
              <a:cs typeface="Arial" panose="020B0604020202020204" pitchFamily="34" charset="0"/>
              <a:sym typeface="Arial"/>
            </a:endParaRPr>
          </a:p>
        </p:txBody>
      </p:sp>
      <p:sp>
        <p:nvSpPr>
          <p:cNvPr id="8" name="Rectangle 7"/>
          <p:cNvSpPr/>
          <p:nvPr/>
        </p:nvSpPr>
        <p:spPr>
          <a:xfrm>
            <a:off x="6132268" y="5255679"/>
            <a:ext cx="2786285" cy="1292773"/>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377"/>
            <a:r>
              <a:rPr lang="vi-VN" sz="2000" dirty="0">
                <a:solidFill>
                  <a:prstClr val="black"/>
                </a:solidFill>
                <a:latin typeface="UTM Avo" panose="02040603050506020204" pitchFamily="18" charset="0"/>
                <a:cs typeface="Arial" panose="020B0604020202020204" pitchFamily="34" charset="0"/>
                <a:sym typeface="Arial"/>
              </a:rPr>
              <a:t>C. Hình bình hành có hai đường chéo bằng nhau</a:t>
            </a:r>
            <a:r>
              <a:rPr lang="en-US" sz="2000" dirty="0">
                <a:solidFill>
                  <a:prstClr val="black"/>
                </a:solidFill>
                <a:latin typeface="UTM Avo" panose="02040603050506020204" pitchFamily="18" charset="0"/>
                <a:cs typeface="Arial" panose="020B0604020202020204" pitchFamily="34" charset="0"/>
                <a:sym typeface="Arial"/>
              </a:rPr>
              <a:t>.</a:t>
            </a:r>
            <a:endParaRPr lang="vi-VN" sz="2000" dirty="0">
              <a:solidFill>
                <a:prstClr val="black"/>
              </a:solidFill>
              <a:latin typeface="UTM Avo" panose="02040603050506020204" pitchFamily="18" charset="0"/>
              <a:cs typeface="Arial" panose="020B0604020202020204" pitchFamily="34" charset="0"/>
              <a:sym typeface="Arial"/>
            </a:endParaRPr>
          </a:p>
        </p:txBody>
      </p:sp>
      <p:sp>
        <p:nvSpPr>
          <p:cNvPr id="9" name="Rectangle 8"/>
          <p:cNvSpPr/>
          <p:nvPr/>
        </p:nvSpPr>
        <p:spPr>
          <a:xfrm>
            <a:off x="9284948" y="5260693"/>
            <a:ext cx="2401737" cy="1295289"/>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377"/>
            <a:r>
              <a:rPr lang="en-US" sz="2000" dirty="0">
                <a:solidFill>
                  <a:prstClr val="black"/>
                </a:solidFill>
                <a:latin typeface="UTM Avo" panose="02040603050506020204" pitchFamily="18" charset="0"/>
                <a:cs typeface="Arial" panose="020B0604020202020204" pitchFamily="34" charset="0"/>
                <a:sym typeface="Arial"/>
              </a:rPr>
              <a:t>D. </a:t>
            </a:r>
            <a:r>
              <a:rPr lang="vi-VN" sz="2000" dirty="0">
                <a:solidFill>
                  <a:prstClr val="black"/>
                </a:solidFill>
                <a:latin typeface="UTM Avo" panose="02040603050506020204" pitchFamily="18" charset="0"/>
                <a:cs typeface="Arial" panose="020B0604020202020204" pitchFamily="34" charset="0"/>
                <a:sym typeface="Arial"/>
              </a:rPr>
              <a:t>Hình thoi có hai đường chéo bằng nhau</a:t>
            </a:r>
            <a:r>
              <a:rPr lang="en-US" sz="2000" dirty="0">
                <a:solidFill>
                  <a:prstClr val="black"/>
                </a:solidFill>
                <a:latin typeface="UTM Avo" panose="02040603050506020204" pitchFamily="18" charset="0"/>
                <a:cs typeface="Arial" panose="020B0604020202020204" pitchFamily="34" charset="0"/>
                <a:sym typeface="Arial"/>
              </a:rPr>
              <a:t>.</a:t>
            </a:r>
            <a:endParaRPr lang="vi-VN" sz="2000" dirty="0">
              <a:solidFill>
                <a:prstClr val="black"/>
              </a:solidFill>
              <a:latin typeface="UTM Avo" panose="02040603050506020204" pitchFamily="18" charset="0"/>
              <a:cs typeface="Arial" panose="020B0604020202020204" pitchFamily="34" charset="0"/>
              <a:sym typeface="Arial"/>
            </a:endParaRPr>
          </a:p>
        </p:txBody>
      </p:sp>
      <p:sp>
        <p:nvSpPr>
          <p:cNvPr id="10" name="Rectangle 9"/>
          <p:cNvSpPr/>
          <p:nvPr/>
        </p:nvSpPr>
        <p:spPr>
          <a:xfrm>
            <a:off x="3306083" y="5248501"/>
            <a:ext cx="2459792" cy="1285596"/>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defTabSz="914377"/>
            <a:r>
              <a:rPr lang="vi-VN" sz="2000" dirty="0">
                <a:solidFill>
                  <a:prstClr val="black"/>
                </a:solidFill>
                <a:latin typeface="UTM Avo" panose="02040603050506020204" pitchFamily="18" charset="0"/>
                <a:cs typeface="Arial" panose="020B0604020202020204" pitchFamily="34" charset="0"/>
                <a:sym typeface="Arial"/>
              </a:rPr>
              <a:t>B. Tứ giác có hai đường chéo bằng nhau</a:t>
            </a:r>
            <a:r>
              <a:rPr lang="en-US" sz="2000" dirty="0">
                <a:solidFill>
                  <a:prstClr val="black"/>
                </a:solidFill>
                <a:latin typeface="UTM Avo" panose="02040603050506020204" pitchFamily="18" charset="0"/>
                <a:cs typeface="Arial" panose="020B0604020202020204" pitchFamily="34" charset="0"/>
                <a:sym typeface="Arial"/>
              </a:rPr>
              <a:t>.</a:t>
            </a:r>
            <a:endParaRPr lang="vi-VN" sz="2000" dirty="0">
              <a:solidFill>
                <a:prstClr val="black"/>
              </a:solidFill>
              <a:latin typeface="UTM Avo" panose="02040603050506020204" pitchFamily="18" charset="0"/>
              <a:cs typeface="Arial" panose="020B0604020202020204" pitchFamily="34" charset="0"/>
              <a:sym typeface="Arial"/>
            </a:endParaRPr>
          </a:p>
        </p:txBody>
      </p:sp>
      <p:pic>
        <p:nvPicPr>
          <p:cNvPr id="11" name="Picture 10" descr="bong.png"/>
          <p:cNvPicPr>
            <a:picLocks noChangeAspect="1"/>
          </p:cNvPicPr>
          <p:nvPr/>
        </p:nvPicPr>
        <p:blipFill>
          <a:blip r:embed="rId10" cstate="print"/>
          <a:stretch>
            <a:fillRect/>
          </a:stretch>
        </p:blipFill>
        <p:spPr>
          <a:xfrm>
            <a:off x="1463737" y="4449657"/>
            <a:ext cx="725223" cy="684676"/>
          </a:xfrm>
          <a:prstGeom prst="rect">
            <a:avLst/>
          </a:prstGeom>
        </p:spPr>
      </p:pic>
      <p:pic>
        <p:nvPicPr>
          <p:cNvPr id="13" name="Picture 12" descr="bong.png"/>
          <p:cNvPicPr>
            <a:picLocks noChangeAspect="1"/>
          </p:cNvPicPr>
          <p:nvPr/>
        </p:nvPicPr>
        <p:blipFill>
          <a:blip r:embed="rId10" cstate="print"/>
          <a:stretch>
            <a:fillRect/>
          </a:stretch>
        </p:blipFill>
        <p:spPr>
          <a:xfrm>
            <a:off x="4386085" y="4449657"/>
            <a:ext cx="725223" cy="684676"/>
          </a:xfrm>
          <a:prstGeom prst="rect">
            <a:avLst/>
          </a:prstGeom>
        </p:spPr>
      </p:pic>
      <p:sp>
        <p:nvSpPr>
          <p:cNvPr id="17" name="Plaque 16"/>
          <p:cNvSpPr/>
          <p:nvPr/>
        </p:nvSpPr>
        <p:spPr>
          <a:xfrm>
            <a:off x="8969073" y="571500"/>
            <a:ext cx="2417860"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Vàoooooo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21" name="Picture 20" descr="bong.png"/>
          <p:cNvPicPr>
            <a:picLocks noChangeAspect="1"/>
          </p:cNvPicPr>
          <p:nvPr/>
        </p:nvPicPr>
        <p:blipFill>
          <a:blip r:embed="rId10" cstate="print"/>
          <a:stretch>
            <a:fillRect/>
          </a:stretch>
        </p:blipFill>
        <p:spPr>
          <a:xfrm>
            <a:off x="10079179" y="4449655"/>
            <a:ext cx="725223" cy="684676"/>
          </a:xfrm>
          <a:prstGeom prst="rect">
            <a:avLst/>
          </a:prstGeom>
        </p:spPr>
      </p:pic>
      <p:pic>
        <p:nvPicPr>
          <p:cNvPr id="23" name="Picture 22" descr="bong.png"/>
          <p:cNvPicPr>
            <a:picLocks noChangeAspect="1"/>
          </p:cNvPicPr>
          <p:nvPr/>
        </p:nvPicPr>
        <p:blipFill>
          <a:blip r:embed="rId10" cstate="print"/>
          <a:stretch>
            <a:fillRect/>
          </a:stretch>
        </p:blipFill>
        <p:spPr>
          <a:xfrm>
            <a:off x="7162801" y="4449657"/>
            <a:ext cx="725223" cy="684676"/>
          </a:xfrm>
          <a:prstGeom prst="rect">
            <a:avLst/>
          </a:prstGeom>
        </p:spPr>
      </p:pic>
      <p:sp>
        <p:nvSpPr>
          <p:cNvPr id="18" name="Plaque 17"/>
          <p:cNvSpPr/>
          <p:nvPr/>
        </p:nvSpPr>
        <p:spPr>
          <a:xfrm>
            <a:off x="8969073" y="571500"/>
            <a:ext cx="2417860"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9" name="Plaque 18"/>
          <p:cNvSpPr/>
          <p:nvPr/>
        </p:nvSpPr>
        <p:spPr>
          <a:xfrm>
            <a:off x="9045273" y="571500"/>
            <a:ext cx="2312736" cy="12954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20" name="Plaque 19"/>
          <p:cNvSpPr/>
          <p:nvPr/>
        </p:nvSpPr>
        <p:spPr>
          <a:xfrm>
            <a:off x="8969073" y="571500"/>
            <a:ext cx="2417860" cy="12192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22" name="Tieng-yeah-tre-con-www_nhacchuongvui_com.mp3">
            <a:hlinkClick r:id="" action="ppaction://media"/>
          </p:cNvPr>
          <p:cNvPicPr>
            <a:picLocks noChangeAspect="1"/>
          </p:cNvPicPr>
          <p:nvPr>
            <a:audioFile r:link="rId1"/>
            <p:extLst>
              <p:ext uri="{DAA4B4D4-6D71-4841-9C94-3DE7FCFB9230}">
                <p14:media xmlns:p14="http://schemas.microsoft.com/office/powerpoint/2010/main" r:embed="rId2">
                  <p14:trim end="1414"/>
                </p14:media>
              </p:ext>
            </p:extLst>
          </p:nvPr>
        </p:nvPicPr>
        <p:blipFill>
          <a:blip r:embed="rId11"/>
          <a:stretch>
            <a:fillRect/>
          </a:stretch>
        </p:blipFill>
        <p:spPr>
          <a:xfrm>
            <a:off x="-781878" y="1081377"/>
            <a:ext cx="440635" cy="440635"/>
          </a:xfrm>
          <a:prstGeom prst="rect">
            <a:avLst/>
          </a:prstGeom>
        </p:spPr>
      </p:pic>
      <p:pic>
        <p:nvPicPr>
          <p:cNvPr id="24"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7" y="1826574"/>
            <a:ext cx="461652" cy="461652"/>
          </a:xfrm>
          <a:prstGeom prst="rect">
            <a:avLst/>
          </a:prstGeom>
        </p:spPr>
      </p:pic>
      <p:pic>
        <p:nvPicPr>
          <p:cNvPr id="26"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9" y="2616549"/>
            <a:ext cx="461652" cy="461652"/>
          </a:xfrm>
          <a:prstGeom prst="rect">
            <a:avLst/>
          </a:prstGeom>
        </p:spPr>
      </p:pic>
      <p:pic>
        <p:nvPicPr>
          <p:cNvPr id="27"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781877" y="3318030"/>
            <a:ext cx="461652" cy="461652"/>
          </a:xfrm>
          <a:prstGeom prst="rect">
            <a:avLst/>
          </a:prstGeom>
        </p:spPr>
      </p:pic>
      <p:pic>
        <p:nvPicPr>
          <p:cNvPr id="28" name="chase-11768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28747C29-987B-A1EB-3696-51A2C89680B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358632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35" presetClass="path" presetSubtype="0" accel="50000" decel="50000" fill="hold" nodeType="withEffect">
                                  <p:stCondLst>
                                    <p:cond delay="0"/>
                                  </p:stCondLst>
                                  <p:childTnLst>
                                    <p:animMotion origin="layout" path="M 5E-6 -3.33333E-6 L -0.20417 0.00556 " pathEditMode="relative" rAng="0" ptsTypes="AA">
                                      <p:cBhvr>
                                        <p:cTn id="11" dur="2000" fill="hold"/>
                                        <p:tgtEl>
                                          <p:spTgt spid="6"/>
                                        </p:tgtEl>
                                        <p:attrNameLst>
                                          <p:attrName>ppt_x</p:attrName>
                                          <p:attrName>ppt_y</p:attrName>
                                        </p:attrNameLst>
                                      </p:cBhvr>
                                      <p:rCtr x="-10208" y="278"/>
                                    </p:animMotion>
                                  </p:childTnLst>
                                </p:cTn>
                              </p:par>
                              <p:par>
                                <p:cTn id="12" presetID="0" presetClass="path" presetSubtype="0" accel="50000" decel="50000" fill="hold" nodeType="withEffect">
                                  <p:stCondLst>
                                    <p:cond delay="0"/>
                                  </p:stCondLst>
                                  <p:iterate type="lt">
                                    <p:tmPct val="0"/>
                                  </p:iterate>
                                  <p:childTnLst>
                                    <p:animMotion origin="layout" path="M 4.44444E-6 -3.45679E-6 C 0.01927 -0.07993 0.03871 -0.16049 0.0342 -0.22561 C 0.03316 -0.28703 0.01371 -0.3466 -0.01719 -0.38148 C -0.04809 -0.41543 -0.11094 -0.41697 -0.14914 -0.42901 C -0.18803 -0.44074 -0.2323 -0.44784 -0.24914 -0.45123 " pathEditMode="relative" rAng="18300000" ptsTypes="AAAAA">
                                      <p:cBhvr>
                                        <p:cTn id="13" dur="2000" fill="hold"/>
                                        <p:tgtEl>
                                          <p:spTgt spid="21"/>
                                        </p:tgtEl>
                                        <p:attrNameLst>
                                          <p:attrName>ppt_x</p:attrName>
                                          <p:attrName>ppt_y</p:attrName>
                                        </p:attrNameLst>
                                      </p:cBhvr>
                                      <p:rCtr x="-9566" y="-29907"/>
                                    </p:animMotion>
                                  </p:childTnLst>
                                </p:cTn>
                              </p:par>
                            </p:childTnLst>
                          </p:cTn>
                        </p:par>
                        <p:par>
                          <p:cTn id="14" fill="hold">
                            <p:stCondLst>
                              <p:cond delay="2000"/>
                            </p:stCondLst>
                            <p:childTnLst>
                              <p:par>
                                <p:cTn id="15" presetID="31" presetClass="exit" presetSubtype="0" fill="hold" nodeType="afterEffect">
                                  <p:stCondLst>
                                    <p:cond delay="0"/>
                                  </p:stCondLst>
                                  <p:iterate type="lt">
                                    <p:tmPct val="5000"/>
                                  </p:iterate>
                                  <p:childTnLst>
                                    <p:anim calcmode="lin" valueType="num">
                                      <p:cBhvr>
                                        <p:cTn id="16" dur="1000"/>
                                        <p:tgtEl>
                                          <p:spTgt spid="21"/>
                                        </p:tgtEl>
                                        <p:attrNameLst>
                                          <p:attrName>ppt_w</p:attrName>
                                        </p:attrNameLst>
                                      </p:cBhvr>
                                      <p:tavLst>
                                        <p:tav tm="0">
                                          <p:val>
                                            <p:strVal val="ppt_w"/>
                                          </p:val>
                                        </p:tav>
                                        <p:tav tm="100000">
                                          <p:val>
                                            <p:fltVal val="0"/>
                                          </p:val>
                                        </p:tav>
                                      </p:tavLst>
                                    </p:anim>
                                    <p:anim calcmode="lin" valueType="num">
                                      <p:cBhvr>
                                        <p:cTn id="17" dur="1000"/>
                                        <p:tgtEl>
                                          <p:spTgt spid="21"/>
                                        </p:tgtEl>
                                        <p:attrNameLst>
                                          <p:attrName>ppt_h</p:attrName>
                                        </p:attrNameLst>
                                      </p:cBhvr>
                                      <p:tavLst>
                                        <p:tav tm="0">
                                          <p:val>
                                            <p:strVal val="ppt_h"/>
                                          </p:val>
                                        </p:tav>
                                        <p:tav tm="100000">
                                          <p:val>
                                            <p:fltVal val="0"/>
                                          </p:val>
                                        </p:tav>
                                      </p:tavLst>
                                    </p:anim>
                                    <p:anim calcmode="lin" valueType="num">
                                      <p:cBhvr>
                                        <p:cTn id="18" dur="1000"/>
                                        <p:tgtEl>
                                          <p:spTgt spid="21"/>
                                        </p:tgtEl>
                                        <p:attrNameLst>
                                          <p:attrName>style.rotation</p:attrName>
                                        </p:attrNameLst>
                                      </p:cBhvr>
                                      <p:tavLst>
                                        <p:tav tm="0">
                                          <p:val>
                                            <p:fltVal val="0"/>
                                          </p:val>
                                        </p:tav>
                                        <p:tav tm="100000">
                                          <p:val>
                                            <p:fltVal val="90"/>
                                          </p:val>
                                        </p:tav>
                                      </p:tavLst>
                                    </p:anim>
                                    <p:animEffect transition="out" filter="fade">
                                      <p:cBhvr>
                                        <p:cTn id="19" dur="1000"/>
                                        <p:tgtEl>
                                          <p:spTgt spid="21"/>
                                        </p:tgtEl>
                                      </p:cBhvr>
                                    </p:animEffect>
                                    <p:set>
                                      <p:cBhvr>
                                        <p:cTn id="20" dur="1" fill="hold">
                                          <p:stCondLst>
                                            <p:cond delay="999"/>
                                          </p:stCondLst>
                                        </p:cTn>
                                        <p:tgtEl>
                                          <p:spTgt spid="21"/>
                                        </p:tgtEl>
                                        <p:attrNameLst>
                                          <p:attrName>style.visibility</p:attrName>
                                        </p:attrNameLst>
                                      </p:cBhvr>
                                      <p:to>
                                        <p:strVal val="hidden"/>
                                      </p:to>
                                    </p:set>
                                  </p:childTnLst>
                                </p:cTn>
                              </p:par>
                            </p:childTnLst>
                          </p:cTn>
                        </p:par>
                        <p:par>
                          <p:cTn id="21" fill="hold">
                            <p:stCondLst>
                              <p:cond delay="3000"/>
                            </p:stCondLst>
                            <p:childTnLst>
                              <p:par>
                                <p:cTn id="22" presetID="1"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childTnLst>
                                </p:cTn>
                              </p:par>
                              <p:par>
                                <p:cTn id="24" presetID="3" presetClass="mediacall" presetSubtype="0" fill="hold" nodeType="withEffect">
                                  <p:stCondLst>
                                    <p:cond delay="0"/>
                                  </p:stCondLst>
                                  <p:childTnLst>
                                    <p:cmd type="call" cmd="stop">
                                      <p:cBhvr>
                                        <p:cTn id="25" dur="1" fill="hold"/>
                                        <p:tgtEl>
                                          <p:spTgt spid="22"/>
                                        </p:tgtEl>
                                      </p:cBhvr>
                                    </p:cmd>
                                  </p:childTnLst>
                                </p:cTn>
                              </p:par>
                              <p:par>
                                <p:cTn id="26" presetID="3" presetClass="mediacall" presetSubtype="0" fill="hold" nodeType="withEffect">
                                  <p:stCondLst>
                                    <p:cond delay="0"/>
                                  </p:stCondLst>
                                  <p:childTnLst>
                                    <p:cmd type="call" cmd="stop">
                                      <p:cBhvr>
                                        <p:cTn id="27" dur="1" fill="hold"/>
                                        <p:tgtEl>
                                          <p:spTgt spid="22"/>
                                        </p:tgtEl>
                                      </p:cBhvr>
                                    </p:cmd>
                                  </p:childTnLst>
                                </p:cTn>
                              </p:par>
                              <p:par>
                                <p:cTn id="28" presetID="3" presetClass="mediacall" presetSubtype="0" fill="hold" nodeType="withEffect">
                                  <p:stCondLst>
                                    <p:cond delay="0"/>
                                  </p:stCondLst>
                                  <p:childTnLst>
                                    <p:cmd type="call" cmd="stop">
                                      <p:cBhvr>
                                        <p:cTn id="29" dur="1" fill="hold"/>
                                        <p:tgtEl>
                                          <p:spTgt spid="22"/>
                                        </p:tgtEl>
                                      </p:cBhvr>
                                    </p:cmd>
                                  </p:childTnLst>
                                </p:cTn>
                              </p:par>
                              <p:par>
                                <p:cTn id="30" presetID="2" presetClass="mediacall" presetSubtype="0" fill="hold" nodeType="withEffect">
                                  <p:stCondLst>
                                    <p:cond delay="0"/>
                                  </p:stCondLst>
                                  <p:childTnLst>
                                    <p:cmd type="call" cmd="togglePause">
                                      <p:cBhvr>
                                        <p:cTn id="31" dur="1" fill="hold"/>
                                        <p:tgtEl>
                                          <p:spTgt spid="22"/>
                                        </p:tgtEl>
                                      </p:cBhvr>
                                    </p:cmd>
                                  </p:childTnLst>
                                </p:cTn>
                              </p:par>
                              <p:par>
                                <p:cTn id="32" presetID="47" presetClass="exit" presetSubtype="0" fill="remove" grpId="1" nodeType="withEffect">
                                  <p:stCondLst>
                                    <p:cond delay="0"/>
                                  </p:stCondLst>
                                  <p:childTnLst>
                                    <p:animEffect transition="out" filter="fade">
                                      <p:cBhvr>
                                        <p:cTn id="33" dur="2000"/>
                                        <p:tgtEl>
                                          <p:spTgt spid="17"/>
                                        </p:tgtEl>
                                      </p:cBhvr>
                                    </p:animEffect>
                                    <p:anim calcmode="lin" valueType="num">
                                      <p:cBhvr>
                                        <p:cTn id="34" dur="2000"/>
                                        <p:tgtEl>
                                          <p:spTgt spid="17"/>
                                        </p:tgtEl>
                                        <p:attrNameLst>
                                          <p:attrName>ppt_x</p:attrName>
                                        </p:attrNameLst>
                                      </p:cBhvr>
                                      <p:tavLst>
                                        <p:tav tm="0">
                                          <p:val>
                                            <p:strVal val="ppt_x"/>
                                          </p:val>
                                        </p:tav>
                                        <p:tav tm="100000">
                                          <p:val>
                                            <p:strVal val="ppt_x"/>
                                          </p:val>
                                        </p:tav>
                                      </p:tavLst>
                                    </p:anim>
                                    <p:anim calcmode="lin" valueType="num">
                                      <p:cBhvr>
                                        <p:cTn id="35" dur="2000"/>
                                        <p:tgtEl>
                                          <p:spTgt spid="17"/>
                                        </p:tgtEl>
                                        <p:attrNameLst>
                                          <p:attrName>ppt_y</p:attrName>
                                        </p:attrNameLst>
                                      </p:cBhvr>
                                      <p:tavLst>
                                        <p:tav tm="0">
                                          <p:val>
                                            <p:strVal val="ppt_y"/>
                                          </p:val>
                                        </p:tav>
                                        <p:tav tm="100000">
                                          <p:val>
                                            <p:strVal val="ppt_y-.1"/>
                                          </p:val>
                                        </p:tav>
                                      </p:tavLst>
                                    </p:anim>
                                    <p:set>
                                      <p:cBhvr>
                                        <p:cTn id="36" dur="1" fill="hold">
                                          <p:stCondLst>
                                            <p:cond delay="19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7" restart="whenNotActive" fill="hold" evtFilter="cancelBubble" nodeType="interactiveSeq">
                <p:stCondLst>
                  <p:cond evt="onClick" delay="0">
                    <p:tgtEl>
                      <p:spTgt spid="10"/>
                    </p:tgtEl>
                  </p:cond>
                </p:stCondLst>
                <p:endSync evt="end" delay="0">
                  <p:rtn val="all"/>
                </p:endSync>
                <p:childTnLst>
                  <p:par>
                    <p:cTn id="38" fill="hold">
                      <p:stCondLst>
                        <p:cond delay="0"/>
                      </p:stCondLst>
                      <p:childTnLst>
                        <p:par>
                          <p:cTn id="39" fill="hold">
                            <p:stCondLst>
                              <p:cond delay="0"/>
                            </p:stCondLst>
                            <p:childTnLst>
                              <p:par>
                                <p:cTn id="40" presetID="35" presetClass="path" presetSubtype="0" accel="50000" decel="50000" fill="hold" nodeType="withEffect">
                                  <p:stCondLst>
                                    <p:cond delay="0"/>
                                  </p:stCondLst>
                                  <p:childTnLst>
                                    <p:animMotion origin="layout" path="M 5E-6 -3.33333E-6 L -0.22084 0.00556 " pathEditMode="relative" rAng="0" ptsTypes="AA">
                                      <p:cBhvr>
                                        <p:cTn id="41" dur="2000" fill="hold"/>
                                        <p:tgtEl>
                                          <p:spTgt spid="6"/>
                                        </p:tgtEl>
                                        <p:attrNameLst>
                                          <p:attrName>ppt_x</p:attrName>
                                          <p:attrName>ppt_y</p:attrName>
                                        </p:attrNameLst>
                                      </p:cBhvr>
                                      <p:rCtr x="-11042" y="278"/>
                                    </p:animMotion>
                                  </p:childTnLst>
                                </p:cTn>
                              </p:par>
                              <p:par>
                                <p:cTn id="42" presetID="0" presetClass="path" presetSubtype="0" accel="50000" decel="50000" fill="hold" nodeType="withEffect">
                                  <p:stCondLst>
                                    <p:cond delay="0"/>
                                  </p:stCondLst>
                                  <p:iterate type="lt">
                                    <p:tmPct val="0"/>
                                  </p:iterate>
                                  <p:childTnLst>
                                    <p:animMotion origin="layout" path="M 2.77778E-7 4.5679E-6 C 0.00382 0.00833 0.00764 0.01697 -0.01198 4.5679E-6 C -0.0316 -0.01698 -0.08733 -0.06482 -0.11806 -0.10124 C -0.14878 -0.13735 -0.19063 -0.18642 -0.19688 -0.21821 C -0.20313 -0.25 -0.17708 -0.2642 -0.1559 -0.29105 C -0.13472 -0.3176 -0.0842 -0.36266 -0.06962 -0.37778 " pathEditMode="relative" rAng="0" ptsTypes="AAAAAA">
                                      <p:cBhvr>
                                        <p:cTn id="43" dur="2000" fill="hold"/>
                                        <p:tgtEl>
                                          <p:spTgt spid="13"/>
                                        </p:tgtEl>
                                        <p:attrNameLst>
                                          <p:attrName>ppt_x</p:attrName>
                                          <p:attrName>ppt_y</p:attrName>
                                        </p:attrNameLst>
                                      </p:cBhvr>
                                      <p:rCtr x="-9757" y="-18426"/>
                                    </p:animMotion>
                                  </p:childTnLst>
                                </p:cTn>
                              </p:par>
                            </p:childTnLst>
                          </p:cTn>
                        </p:par>
                        <p:par>
                          <p:cTn id="44" fill="hold">
                            <p:stCondLst>
                              <p:cond delay="2000"/>
                            </p:stCondLst>
                            <p:childTnLst>
                              <p:par>
                                <p:cTn id="45" presetID="31" presetClass="exit" presetSubtype="0" fill="hold" nodeType="afterEffect">
                                  <p:stCondLst>
                                    <p:cond delay="0"/>
                                  </p:stCondLst>
                                  <p:iterate type="lt">
                                    <p:tmPct val="5000"/>
                                  </p:iterate>
                                  <p:childTnLst>
                                    <p:anim calcmode="lin" valueType="num">
                                      <p:cBhvr>
                                        <p:cTn id="46" dur="1000"/>
                                        <p:tgtEl>
                                          <p:spTgt spid="13"/>
                                        </p:tgtEl>
                                        <p:attrNameLst>
                                          <p:attrName>ppt_w</p:attrName>
                                        </p:attrNameLst>
                                      </p:cBhvr>
                                      <p:tavLst>
                                        <p:tav tm="0">
                                          <p:val>
                                            <p:strVal val="ppt_w"/>
                                          </p:val>
                                        </p:tav>
                                        <p:tav tm="100000">
                                          <p:val>
                                            <p:fltVal val="0"/>
                                          </p:val>
                                        </p:tav>
                                      </p:tavLst>
                                    </p:anim>
                                    <p:anim calcmode="lin" valueType="num">
                                      <p:cBhvr>
                                        <p:cTn id="47" dur="1000"/>
                                        <p:tgtEl>
                                          <p:spTgt spid="13"/>
                                        </p:tgtEl>
                                        <p:attrNameLst>
                                          <p:attrName>ppt_h</p:attrName>
                                        </p:attrNameLst>
                                      </p:cBhvr>
                                      <p:tavLst>
                                        <p:tav tm="0">
                                          <p:val>
                                            <p:strVal val="ppt_h"/>
                                          </p:val>
                                        </p:tav>
                                        <p:tav tm="100000">
                                          <p:val>
                                            <p:fltVal val="0"/>
                                          </p:val>
                                        </p:tav>
                                      </p:tavLst>
                                    </p:anim>
                                    <p:anim calcmode="lin" valueType="num">
                                      <p:cBhvr>
                                        <p:cTn id="48" dur="1000"/>
                                        <p:tgtEl>
                                          <p:spTgt spid="13"/>
                                        </p:tgtEl>
                                        <p:attrNameLst>
                                          <p:attrName>style.rotation</p:attrName>
                                        </p:attrNameLst>
                                      </p:cBhvr>
                                      <p:tavLst>
                                        <p:tav tm="0">
                                          <p:val>
                                            <p:fltVal val="0"/>
                                          </p:val>
                                        </p:tav>
                                        <p:tav tm="100000">
                                          <p:val>
                                            <p:fltVal val="90"/>
                                          </p:val>
                                        </p:tav>
                                      </p:tavLst>
                                    </p:anim>
                                    <p:animEffect transition="out" filter="fade">
                                      <p:cBhvr>
                                        <p:cTn id="49" dur="1000"/>
                                        <p:tgtEl>
                                          <p:spTgt spid="13"/>
                                        </p:tgtEl>
                                      </p:cBhvr>
                                    </p:animEffect>
                                    <p:set>
                                      <p:cBhvr>
                                        <p:cTn id="50" dur="1" fill="hold">
                                          <p:stCondLst>
                                            <p:cond delay="999"/>
                                          </p:stCondLst>
                                        </p:cTn>
                                        <p:tgtEl>
                                          <p:spTgt spid="13"/>
                                        </p:tgtEl>
                                        <p:attrNameLst>
                                          <p:attrName>style.visibility</p:attrName>
                                        </p:attrNameLst>
                                      </p:cBhvr>
                                      <p:to>
                                        <p:strVal val="hidden"/>
                                      </p:to>
                                    </p:set>
                                  </p:childTnLst>
                                </p:cTn>
                              </p:par>
                            </p:childTnLst>
                          </p:cTn>
                        </p:par>
                        <p:par>
                          <p:cTn id="51" fill="hold">
                            <p:stCondLst>
                              <p:cond delay="3000"/>
                            </p:stCondLst>
                            <p:childTnLst>
                              <p:par>
                                <p:cTn id="52" presetID="1" presetClass="entr" presetSubtype="0"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childTnLst>
                                </p:cTn>
                              </p:par>
                              <p:par>
                                <p:cTn id="54" presetID="1" presetClass="mediacall" presetSubtype="0" fill="hold" nodeType="withEffect">
                                  <p:stCondLst>
                                    <p:cond delay="0"/>
                                  </p:stCondLst>
                                  <p:childTnLst>
                                    <p:cmd type="call" cmd="playFrom(0.0)">
                                      <p:cBhvr>
                                        <p:cTn id="55" dur="2992" fill="hold"/>
                                        <p:tgtEl>
                                          <p:spTgt spid="24"/>
                                        </p:tgtEl>
                                      </p:cBhvr>
                                    </p:cmd>
                                  </p:childTnLst>
                                </p:cTn>
                              </p:par>
                              <p:par>
                                <p:cTn id="56" presetID="47" presetClass="exit" presetSubtype="0" fill="hold" grpId="1" nodeType="withEffect">
                                  <p:stCondLst>
                                    <p:cond delay="0"/>
                                  </p:stCondLst>
                                  <p:childTnLst>
                                    <p:animEffect transition="out" filter="fade">
                                      <p:cBhvr>
                                        <p:cTn id="57" dur="2000"/>
                                        <p:tgtEl>
                                          <p:spTgt spid="18"/>
                                        </p:tgtEl>
                                      </p:cBhvr>
                                    </p:animEffect>
                                    <p:anim calcmode="lin" valueType="num">
                                      <p:cBhvr>
                                        <p:cTn id="58" dur="2000"/>
                                        <p:tgtEl>
                                          <p:spTgt spid="18"/>
                                        </p:tgtEl>
                                        <p:attrNameLst>
                                          <p:attrName>ppt_x</p:attrName>
                                        </p:attrNameLst>
                                      </p:cBhvr>
                                      <p:tavLst>
                                        <p:tav tm="0">
                                          <p:val>
                                            <p:strVal val="ppt_x"/>
                                          </p:val>
                                        </p:tav>
                                        <p:tav tm="100000">
                                          <p:val>
                                            <p:strVal val="ppt_x"/>
                                          </p:val>
                                        </p:tav>
                                      </p:tavLst>
                                    </p:anim>
                                    <p:anim calcmode="lin" valueType="num">
                                      <p:cBhvr>
                                        <p:cTn id="59" dur="2000"/>
                                        <p:tgtEl>
                                          <p:spTgt spid="18"/>
                                        </p:tgtEl>
                                        <p:attrNameLst>
                                          <p:attrName>ppt_y</p:attrName>
                                        </p:attrNameLst>
                                      </p:cBhvr>
                                      <p:tavLst>
                                        <p:tav tm="0">
                                          <p:val>
                                            <p:strVal val="ppt_y"/>
                                          </p:val>
                                        </p:tav>
                                        <p:tav tm="100000">
                                          <p:val>
                                            <p:strVal val="ppt_y-.1"/>
                                          </p:val>
                                        </p:tav>
                                      </p:tavLst>
                                    </p:anim>
                                    <p:set>
                                      <p:cBhvr>
                                        <p:cTn id="60" dur="1" fill="hold">
                                          <p:stCondLst>
                                            <p:cond delay="1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61" restart="whenNotActive" fill="hold" evtFilter="cancelBubble" nodeType="interactiveSeq">
                <p:stCondLst>
                  <p:cond evt="onClick" delay="0">
                    <p:tgtEl>
                      <p:spTgt spid="7"/>
                    </p:tgtEl>
                  </p:cond>
                </p:stCondLst>
                <p:endSync evt="end" delay="0">
                  <p:rtn val="all"/>
                </p:endSync>
                <p:childTnLst>
                  <p:par>
                    <p:cTn id="62" fill="hold">
                      <p:stCondLst>
                        <p:cond delay="0"/>
                      </p:stCondLst>
                      <p:childTnLst>
                        <p:par>
                          <p:cTn id="63" fill="hold">
                            <p:stCondLst>
                              <p:cond delay="0"/>
                            </p:stCondLst>
                            <p:childTnLst>
                              <p:par>
                                <p:cTn id="64" presetID="63" presetClass="path" presetSubtype="0" accel="50000" decel="50000" fill="hold" nodeType="withEffect">
                                  <p:stCondLst>
                                    <p:cond delay="0"/>
                                  </p:stCondLst>
                                  <p:childTnLst>
                                    <p:animMotion origin="layout" path="M 5E-6 -3.33333E-6 L 0.07083 -0.00555 " pathEditMode="relative" rAng="0" ptsTypes="AA">
                                      <p:cBhvr>
                                        <p:cTn id="65" dur="2000" fill="hold"/>
                                        <p:tgtEl>
                                          <p:spTgt spid="6"/>
                                        </p:tgtEl>
                                        <p:attrNameLst>
                                          <p:attrName>ppt_x</p:attrName>
                                          <p:attrName>ppt_y</p:attrName>
                                        </p:attrNameLst>
                                      </p:cBhvr>
                                      <p:rCtr x="3542" y="-278"/>
                                    </p:animMotion>
                                  </p:childTnLst>
                                </p:cTn>
                              </p:par>
                              <p:par>
                                <p:cTn id="66" presetID="0" presetClass="path" presetSubtype="0" accel="50000" decel="50000" fill="hold" nodeType="withEffect">
                                  <p:stCondLst>
                                    <p:cond delay="0"/>
                                  </p:stCondLst>
                                  <p:iterate type="lt">
                                    <p:tmPct val="0"/>
                                  </p:iterate>
                                  <p:childTnLst>
                                    <p:animMotion origin="layout" path="M 3.61111E-6 4.5679E-6 C 0.15694 -0.15433 0.31406 -0.30803 0.37743 -0.36976 " pathEditMode="relative" rAng="0" ptsTypes="AA">
                                      <p:cBhvr>
                                        <p:cTn id="67" dur="2000" fill="hold"/>
                                        <p:tgtEl>
                                          <p:spTgt spid="11"/>
                                        </p:tgtEl>
                                        <p:attrNameLst>
                                          <p:attrName>ppt_x</p:attrName>
                                          <p:attrName>ppt_y</p:attrName>
                                        </p:attrNameLst>
                                      </p:cBhvr>
                                      <p:rCtr x="18872" y="-18488"/>
                                    </p:animMotion>
                                  </p:childTnLst>
                                </p:cTn>
                              </p:par>
                            </p:childTnLst>
                          </p:cTn>
                        </p:par>
                        <p:par>
                          <p:cTn id="68" fill="hold">
                            <p:stCondLst>
                              <p:cond delay="2000"/>
                            </p:stCondLst>
                            <p:childTnLst>
                              <p:par>
                                <p:cTn id="69" presetID="31" presetClass="exit" presetSubtype="0" fill="hold" nodeType="afterEffect">
                                  <p:stCondLst>
                                    <p:cond delay="0"/>
                                  </p:stCondLst>
                                  <p:iterate type="lt">
                                    <p:tmPct val="5000"/>
                                  </p:iterate>
                                  <p:childTnLst>
                                    <p:anim calcmode="lin" valueType="num">
                                      <p:cBhvr>
                                        <p:cTn id="70" dur="1000"/>
                                        <p:tgtEl>
                                          <p:spTgt spid="11"/>
                                        </p:tgtEl>
                                        <p:attrNameLst>
                                          <p:attrName>ppt_w</p:attrName>
                                        </p:attrNameLst>
                                      </p:cBhvr>
                                      <p:tavLst>
                                        <p:tav tm="0">
                                          <p:val>
                                            <p:strVal val="ppt_w"/>
                                          </p:val>
                                        </p:tav>
                                        <p:tav tm="100000">
                                          <p:val>
                                            <p:fltVal val="0"/>
                                          </p:val>
                                        </p:tav>
                                      </p:tavLst>
                                    </p:anim>
                                    <p:anim calcmode="lin" valueType="num">
                                      <p:cBhvr>
                                        <p:cTn id="71" dur="1000"/>
                                        <p:tgtEl>
                                          <p:spTgt spid="11"/>
                                        </p:tgtEl>
                                        <p:attrNameLst>
                                          <p:attrName>ppt_h</p:attrName>
                                        </p:attrNameLst>
                                      </p:cBhvr>
                                      <p:tavLst>
                                        <p:tav tm="0">
                                          <p:val>
                                            <p:strVal val="ppt_h"/>
                                          </p:val>
                                        </p:tav>
                                        <p:tav tm="100000">
                                          <p:val>
                                            <p:fltVal val="0"/>
                                          </p:val>
                                        </p:tav>
                                      </p:tavLst>
                                    </p:anim>
                                    <p:anim calcmode="lin" valueType="num">
                                      <p:cBhvr>
                                        <p:cTn id="72" dur="1000"/>
                                        <p:tgtEl>
                                          <p:spTgt spid="11"/>
                                        </p:tgtEl>
                                        <p:attrNameLst>
                                          <p:attrName>style.rotation</p:attrName>
                                        </p:attrNameLst>
                                      </p:cBhvr>
                                      <p:tavLst>
                                        <p:tav tm="0">
                                          <p:val>
                                            <p:fltVal val="0"/>
                                          </p:val>
                                        </p:tav>
                                        <p:tav tm="100000">
                                          <p:val>
                                            <p:fltVal val="90"/>
                                          </p:val>
                                        </p:tav>
                                      </p:tavLst>
                                    </p:anim>
                                    <p:animEffect transition="out" filter="fade">
                                      <p:cBhvr>
                                        <p:cTn id="73" dur="1000"/>
                                        <p:tgtEl>
                                          <p:spTgt spid="11"/>
                                        </p:tgtEl>
                                      </p:cBhvr>
                                    </p:animEffect>
                                    <p:set>
                                      <p:cBhvr>
                                        <p:cTn id="74" dur="1" fill="hold">
                                          <p:stCondLst>
                                            <p:cond delay="999"/>
                                          </p:stCondLst>
                                        </p:cTn>
                                        <p:tgtEl>
                                          <p:spTgt spid="11"/>
                                        </p:tgtEl>
                                        <p:attrNameLst>
                                          <p:attrName>style.visibility</p:attrName>
                                        </p:attrNameLst>
                                      </p:cBhvr>
                                      <p:to>
                                        <p:strVal val="hidden"/>
                                      </p:to>
                                    </p:set>
                                  </p:childTnLst>
                                </p:cTn>
                              </p:par>
                            </p:childTnLst>
                          </p:cTn>
                        </p:par>
                        <p:par>
                          <p:cTn id="75" fill="hold">
                            <p:stCondLst>
                              <p:cond delay="3000"/>
                            </p:stCondLst>
                            <p:childTnLst>
                              <p:par>
                                <p:cTn id="76" presetID="1" presetClass="entr" presetSubtype="0"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childTnLst>
                                </p:cTn>
                              </p:par>
                              <p:par>
                                <p:cTn id="78" presetID="1" presetClass="mediacall" presetSubtype="0" fill="hold" nodeType="withEffect">
                                  <p:stCondLst>
                                    <p:cond delay="0"/>
                                  </p:stCondLst>
                                  <p:childTnLst>
                                    <p:cmd type="call" cmd="playFrom(0.0)">
                                      <p:cBhvr>
                                        <p:cTn id="79" dur="2992" fill="hold"/>
                                        <p:tgtEl>
                                          <p:spTgt spid="27"/>
                                        </p:tgtEl>
                                      </p:cBhvr>
                                    </p:cmd>
                                  </p:childTnLst>
                                </p:cTn>
                              </p:par>
                              <p:par>
                                <p:cTn id="80" presetID="47" presetClass="exit" presetSubtype="0" fill="hold" grpId="1" nodeType="withEffect">
                                  <p:stCondLst>
                                    <p:cond delay="0"/>
                                  </p:stCondLst>
                                  <p:childTnLst>
                                    <p:animEffect transition="out" filter="fade">
                                      <p:cBhvr>
                                        <p:cTn id="81" dur="2000"/>
                                        <p:tgtEl>
                                          <p:spTgt spid="19"/>
                                        </p:tgtEl>
                                      </p:cBhvr>
                                    </p:animEffect>
                                    <p:anim calcmode="lin" valueType="num">
                                      <p:cBhvr>
                                        <p:cTn id="82" dur="2000"/>
                                        <p:tgtEl>
                                          <p:spTgt spid="19"/>
                                        </p:tgtEl>
                                        <p:attrNameLst>
                                          <p:attrName>ppt_x</p:attrName>
                                        </p:attrNameLst>
                                      </p:cBhvr>
                                      <p:tavLst>
                                        <p:tav tm="0">
                                          <p:val>
                                            <p:strVal val="ppt_x"/>
                                          </p:val>
                                        </p:tav>
                                        <p:tav tm="100000">
                                          <p:val>
                                            <p:strVal val="ppt_x"/>
                                          </p:val>
                                        </p:tav>
                                      </p:tavLst>
                                    </p:anim>
                                    <p:anim calcmode="lin" valueType="num">
                                      <p:cBhvr>
                                        <p:cTn id="83" dur="2000"/>
                                        <p:tgtEl>
                                          <p:spTgt spid="19"/>
                                        </p:tgtEl>
                                        <p:attrNameLst>
                                          <p:attrName>ppt_y</p:attrName>
                                        </p:attrNameLst>
                                      </p:cBhvr>
                                      <p:tavLst>
                                        <p:tav tm="0">
                                          <p:val>
                                            <p:strVal val="ppt_y"/>
                                          </p:val>
                                        </p:tav>
                                        <p:tav tm="100000">
                                          <p:val>
                                            <p:strVal val="ppt_y-.1"/>
                                          </p:val>
                                        </p:tav>
                                      </p:tavLst>
                                    </p:anim>
                                    <p:set>
                                      <p:cBhvr>
                                        <p:cTn id="84" dur="1" fill="hold">
                                          <p:stCondLst>
                                            <p:cond delay="1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85" restart="whenNotActive" fill="hold" evtFilter="cancelBubble" nodeType="interactiveSeq">
                <p:stCondLst>
                  <p:cond evt="onClick" delay="0">
                    <p:tgtEl>
                      <p:spTgt spid="8"/>
                    </p:tgtEl>
                  </p:cond>
                </p:stCondLst>
                <p:endSync evt="end" delay="0">
                  <p:rtn val="all"/>
                </p:endSync>
                <p:childTnLst>
                  <p:par>
                    <p:cTn id="86" fill="hold">
                      <p:stCondLst>
                        <p:cond delay="0"/>
                      </p:stCondLst>
                      <p:childTnLst>
                        <p:par>
                          <p:cTn id="87" fill="hold">
                            <p:stCondLst>
                              <p:cond delay="0"/>
                            </p:stCondLst>
                            <p:childTnLst>
                              <p:par>
                                <p:cTn id="88" presetID="63" presetClass="path" presetSubtype="0" accel="50000" decel="50000" fill="hold" nodeType="withEffect">
                                  <p:stCondLst>
                                    <p:cond delay="0"/>
                                  </p:stCondLst>
                                  <p:childTnLst>
                                    <p:animMotion origin="layout" path="M 5E-6 -3.33333E-6 L 0.23751 0.00556 " pathEditMode="relative" rAng="0" ptsTypes="AA">
                                      <p:cBhvr>
                                        <p:cTn id="89" dur="2000" fill="hold"/>
                                        <p:tgtEl>
                                          <p:spTgt spid="6"/>
                                        </p:tgtEl>
                                        <p:attrNameLst>
                                          <p:attrName>ppt_x</p:attrName>
                                          <p:attrName>ppt_y</p:attrName>
                                        </p:attrNameLst>
                                      </p:cBhvr>
                                      <p:rCtr x="11875" y="278"/>
                                    </p:animMotion>
                                  </p:childTnLst>
                                </p:cTn>
                              </p:par>
                              <p:par>
                                <p:cTn id="90" presetID="0" presetClass="path" presetSubtype="0" accel="50000" decel="50000" fill="hold" nodeType="withEffect">
                                  <p:stCondLst>
                                    <p:cond delay="0"/>
                                  </p:stCondLst>
                                  <p:iterate type="lt">
                                    <p:tmPct val="0"/>
                                  </p:iterate>
                                  <p:childTnLst>
                                    <p:animMotion origin="layout" path="M -0.04618 0.01851 C -0.05018 -0.02717 -0.054 -0.07254 -0.05834 -0.11821 C -0.06233 -0.16358 -0.07396 -0.2142 -0.07136 -0.25402 C -0.06788 -0.29414 -0.06198 -0.33889 -0.04011 -0.35803 C -0.01788 -0.37593 0.021 -0.3713 0.05955 -0.36698 " pathEditMode="relative" rAng="3420000" ptsTypes="AAAAA">
                                      <p:cBhvr>
                                        <p:cTn id="91" dur="2000" fill="hold"/>
                                        <p:tgtEl>
                                          <p:spTgt spid="23"/>
                                        </p:tgtEl>
                                        <p:attrNameLst>
                                          <p:attrName>ppt_x</p:attrName>
                                          <p:attrName>ppt_y</p:attrName>
                                        </p:attrNameLst>
                                      </p:cBhvr>
                                      <p:rCtr x="3924" y="-23025"/>
                                    </p:animMotion>
                                  </p:childTnLst>
                                </p:cTn>
                              </p:par>
                            </p:childTnLst>
                          </p:cTn>
                        </p:par>
                        <p:par>
                          <p:cTn id="92" fill="hold">
                            <p:stCondLst>
                              <p:cond delay="2000"/>
                            </p:stCondLst>
                            <p:childTnLst>
                              <p:par>
                                <p:cTn id="93" presetID="31" presetClass="exit" presetSubtype="0" fill="hold" nodeType="afterEffect">
                                  <p:stCondLst>
                                    <p:cond delay="0"/>
                                  </p:stCondLst>
                                  <p:iterate type="lt">
                                    <p:tmPct val="5000"/>
                                  </p:iterate>
                                  <p:childTnLst>
                                    <p:anim calcmode="lin" valueType="num">
                                      <p:cBhvr>
                                        <p:cTn id="94" dur="1000"/>
                                        <p:tgtEl>
                                          <p:spTgt spid="23"/>
                                        </p:tgtEl>
                                        <p:attrNameLst>
                                          <p:attrName>ppt_w</p:attrName>
                                        </p:attrNameLst>
                                      </p:cBhvr>
                                      <p:tavLst>
                                        <p:tav tm="0">
                                          <p:val>
                                            <p:strVal val="ppt_w"/>
                                          </p:val>
                                        </p:tav>
                                        <p:tav tm="100000">
                                          <p:val>
                                            <p:fltVal val="0"/>
                                          </p:val>
                                        </p:tav>
                                      </p:tavLst>
                                    </p:anim>
                                    <p:anim calcmode="lin" valueType="num">
                                      <p:cBhvr>
                                        <p:cTn id="95" dur="1000"/>
                                        <p:tgtEl>
                                          <p:spTgt spid="23"/>
                                        </p:tgtEl>
                                        <p:attrNameLst>
                                          <p:attrName>ppt_h</p:attrName>
                                        </p:attrNameLst>
                                      </p:cBhvr>
                                      <p:tavLst>
                                        <p:tav tm="0">
                                          <p:val>
                                            <p:strVal val="ppt_h"/>
                                          </p:val>
                                        </p:tav>
                                        <p:tav tm="100000">
                                          <p:val>
                                            <p:fltVal val="0"/>
                                          </p:val>
                                        </p:tav>
                                      </p:tavLst>
                                    </p:anim>
                                    <p:anim calcmode="lin" valueType="num">
                                      <p:cBhvr>
                                        <p:cTn id="96" dur="1000"/>
                                        <p:tgtEl>
                                          <p:spTgt spid="23"/>
                                        </p:tgtEl>
                                        <p:attrNameLst>
                                          <p:attrName>style.rotation</p:attrName>
                                        </p:attrNameLst>
                                      </p:cBhvr>
                                      <p:tavLst>
                                        <p:tav tm="0">
                                          <p:val>
                                            <p:fltVal val="0"/>
                                          </p:val>
                                        </p:tav>
                                        <p:tav tm="100000">
                                          <p:val>
                                            <p:fltVal val="90"/>
                                          </p:val>
                                        </p:tav>
                                      </p:tavLst>
                                    </p:anim>
                                    <p:animEffect transition="out" filter="fade">
                                      <p:cBhvr>
                                        <p:cTn id="97" dur="1000"/>
                                        <p:tgtEl>
                                          <p:spTgt spid="23"/>
                                        </p:tgtEl>
                                      </p:cBhvr>
                                    </p:animEffect>
                                    <p:set>
                                      <p:cBhvr>
                                        <p:cTn id="98" dur="1" fill="hold">
                                          <p:stCondLst>
                                            <p:cond delay="999"/>
                                          </p:stCondLst>
                                        </p:cTn>
                                        <p:tgtEl>
                                          <p:spTgt spid="23"/>
                                        </p:tgtEl>
                                        <p:attrNameLst>
                                          <p:attrName>style.visibility</p:attrName>
                                        </p:attrNameLst>
                                      </p:cBhvr>
                                      <p:to>
                                        <p:strVal val="hidden"/>
                                      </p:to>
                                    </p:set>
                                  </p:childTnLst>
                                </p:cTn>
                              </p:par>
                            </p:childTnLst>
                          </p:cTn>
                        </p:par>
                        <p:par>
                          <p:cTn id="99" fill="hold">
                            <p:stCondLst>
                              <p:cond delay="3000"/>
                            </p:stCondLst>
                            <p:childTnLst>
                              <p:par>
                                <p:cTn id="100" presetID="1" presetClass="entr" presetSubtype="0" fill="hold" grpId="0" nodeType="afterEffect">
                                  <p:stCondLst>
                                    <p:cond delay="0"/>
                                  </p:stCondLst>
                                  <p:childTnLst>
                                    <p:set>
                                      <p:cBhvr>
                                        <p:cTn id="101" dur="1" fill="hold">
                                          <p:stCondLst>
                                            <p:cond delay="0"/>
                                          </p:stCondLst>
                                        </p:cTn>
                                        <p:tgtEl>
                                          <p:spTgt spid="20"/>
                                        </p:tgtEl>
                                        <p:attrNameLst>
                                          <p:attrName>style.visibility</p:attrName>
                                        </p:attrNameLst>
                                      </p:cBhvr>
                                      <p:to>
                                        <p:strVal val="visible"/>
                                      </p:to>
                                    </p:set>
                                  </p:childTnLst>
                                </p:cTn>
                              </p:par>
                              <p:par>
                                <p:cTn id="102" presetID="1" presetClass="mediacall" presetSubtype="0" fill="hold" nodeType="withEffect">
                                  <p:stCondLst>
                                    <p:cond delay="0"/>
                                  </p:stCondLst>
                                  <p:childTnLst>
                                    <p:cmd type="call" cmd="playFrom(0.0)">
                                      <p:cBhvr>
                                        <p:cTn id="103" dur="2992" fill="hold"/>
                                        <p:tgtEl>
                                          <p:spTgt spid="26"/>
                                        </p:tgtEl>
                                      </p:cBhvr>
                                    </p:cmd>
                                  </p:childTnLst>
                                </p:cTn>
                              </p:par>
                              <p:par>
                                <p:cTn id="104" presetID="47" presetClass="exit" presetSubtype="0" fill="hold" grpId="1" nodeType="withEffect">
                                  <p:stCondLst>
                                    <p:cond delay="0"/>
                                  </p:stCondLst>
                                  <p:childTnLst>
                                    <p:animEffect transition="out" filter="fade">
                                      <p:cBhvr>
                                        <p:cTn id="105" dur="1000"/>
                                        <p:tgtEl>
                                          <p:spTgt spid="20"/>
                                        </p:tgtEl>
                                      </p:cBhvr>
                                    </p:animEffect>
                                    <p:anim calcmode="lin" valueType="num">
                                      <p:cBhvr>
                                        <p:cTn id="106" dur="1000"/>
                                        <p:tgtEl>
                                          <p:spTgt spid="20"/>
                                        </p:tgtEl>
                                        <p:attrNameLst>
                                          <p:attrName>ppt_x</p:attrName>
                                        </p:attrNameLst>
                                      </p:cBhvr>
                                      <p:tavLst>
                                        <p:tav tm="0">
                                          <p:val>
                                            <p:strVal val="ppt_x"/>
                                          </p:val>
                                        </p:tav>
                                        <p:tav tm="100000">
                                          <p:val>
                                            <p:strVal val="ppt_x"/>
                                          </p:val>
                                        </p:tav>
                                      </p:tavLst>
                                    </p:anim>
                                    <p:anim calcmode="lin" valueType="num">
                                      <p:cBhvr>
                                        <p:cTn id="107" dur="1000"/>
                                        <p:tgtEl>
                                          <p:spTgt spid="20"/>
                                        </p:tgtEl>
                                        <p:attrNameLst>
                                          <p:attrName>ppt_y</p:attrName>
                                        </p:attrNameLst>
                                      </p:cBhvr>
                                      <p:tavLst>
                                        <p:tav tm="0">
                                          <p:val>
                                            <p:strVal val="ppt_y"/>
                                          </p:val>
                                        </p:tav>
                                        <p:tav tm="100000">
                                          <p:val>
                                            <p:strVal val="ppt_y-.1"/>
                                          </p:val>
                                        </p:tav>
                                      </p:tavLst>
                                    </p:anim>
                                    <p:set>
                                      <p:cBhvr>
                                        <p:cTn id="108"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8"/>
                  </p:tgtEl>
                </p:cond>
              </p:nextCondLst>
            </p:seq>
            <p:audio>
              <p:cMediaNode vol="80000">
                <p:cTn id="109" fill="hold" display="0">
                  <p:stCondLst>
                    <p:cond delay="indefinite"/>
                  </p:stCondLst>
                  <p:endCondLst>
                    <p:cond evt="onStopAudio" delay="0">
                      <p:tgtEl>
                        <p:sldTgt/>
                      </p:tgtEl>
                    </p:cond>
                  </p:endCondLst>
                </p:cTn>
                <p:tgtEl>
                  <p:spTgt spid="22"/>
                </p:tgtEl>
              </p:cMediaNode>
            </p:audio>
            <p:audio>
              <p:cMediaNode vol="80000">
                <p:cTn id="110" fill="hold" display="0">
                  <p:stCondLst>
                    <p:cond delay="indefinite"/>
                  </p:stCondLst>
                  <p:endCondLst>
                    <p:cond evt="onStopAudio" delay="0">
                      <p:tgtEl>
                        <p:sldTgt/>
                      </p:tgtEl>
                    </p:cond>
                  </p:endCondLst>
                </p:cTn>
                <p:tgtEl>
                  <p:spTgt spid="24"/>
                </p:tgtEl>
              </p:cMediaNode>
            </p:audio>
            <p:audio>
              <p:cMediaNode vol="80000">
                <p:cTn id="111" fill="hold" display="0">
                  <p:stCondLst>
                    <p:cond delay="indefinite"/>
                  </p:stCondLst>
                  <p:endCondLst>
                    <p:cond evt="onStopAudio" delay="0">
                      <p:tgtEl>
                        <p:sldTgt/>
                      </p:tgtEl>
                    </p:cond>
                  </p:endCondLst>
                </p:cTn>
                <p:tgtEl>
                  <p:spTgt spid="26"/>
                </p:tgtEl>
              </p:cMediaNode>
            </p:audio>
            <p:audio>
              <p:cMediaNode vol="80000">
                <p:cTn id="112" fill="hold" display="0">
                  <p:stCondLst>
                    <p:cond delay="indefinite"/>
                  </p:stCondLst>
                  <p:endCondLst>
                    <p:cond evt="onStopAudio" delay="0">
                      <p:tgtEl>
                        <p:sldTgt/>
                      </p:tgtEl>
                    </p:cond>
                  </p:endCondLst>
                </p:cTn>
                <p:tgtEl>
                  <p:spTgt spid="27"/>
                </p:tgtEl>
              </p:cMediaNode>
            </p:audio>
            <p:audio>
              <p:cMediaNode vol="61224" showWhenStopped="0">
                <p:cTn id="113" repeatCount="indefinite" fill="hold" display="0">
                  <p:stCondLst>
                    <p:cond delay="indefinite"/>
                  </p:stCondLst>
                  <p:endCondLst>
                    <p:cond evt="onStopAudio" delay="0">
                      <p:tgtEl>
                        <p:sldTgt/>
                      </p:tgtEl>
                    </p:cond>
                  </p:endCondLst>
                </p:cTn>
                <p:tgtEl>
                  <p:spTgt spid="28"/>
                </p:tgtEl>
              </p:cMediaNode>
            </p:audio>
          </p:childTnLst>
        </p:cTn>
      </p:par>
    </p:tnLst>
    <p:bldLst>
      <p:bldP spid="17" grpId="0" animBg="1"/>
      <p:bldP spid="17" grpId="1" animBg="1"/>
      <p:bldP spid="18" grpId="0" animBg="1"/>
      <p:bldP spid="18" grpId="1" animBg="1"/>
      <p:bldP spid="19" grpId="0" animBg="1"/>
      <p:bldP spid="19" grpId="1" animBg="1"/>
      <p:bldP spid="20" grpId="0" animBg="1"/>
      <p:bldP spid="20"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20000" r="-20000"/>
          </a:stretch>
        </a:blipFill>
        <a:effectLst/>
      </p:bgPr>
    </p:bg>
    <p:spTree>
      <p:nvGrpSpPr>
        <p:cNvPr id="1" name=""/>
        <p:cNvGrpSpPr/>
        <p:nvPr/>
      </p:nvGrpSpPr>
      <p:grpSpPr>
        <a:xfrm>
          <a:off x="0" y="0"/>
          <a:ext cx="0" cy="0"/>
          <a:chOff x="0" y="0"/>
          <a:chExt cx="0" cy="0"/>
        </a:xfrm>
      </p:grpSpPr>
      <p:sp>
        <p:nvSpPr>
          <p:cNvPr id="6" name="Rounded Rectangle 5"/>
          <p:cNvSpPr/>
          <p:nvPr/>
        </p:nvSpPr>
        <p:spPr>
          <a:xfrm>
            <a:off x="1114968" y="229714"/>
            <a:ext cx="9794221" cy="3391445"/>
          </a:xfrm>
          <a:prstGeom prst="roundRect">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defRPr/>
            </a:pPr>
            <a:endParaRPr lang="en-US">
              <a:solidFill>
                <a:prstClr val="black"/>
              </a:solidFill>
              <a:latin typeface="Calibri"/>
              <a:sym typeface="Arial"/>
            </a:endParaRPr>
          </a:p>
        </p:txBody>
      </p:sp>
      <p:sp>
        <p:nvSpPr>
          <p:cNvPr id="7" name="TextBox 6"/>
          <p:cNvSpPr txBox="1"/>
          <p:nvPr/>
        </p:nvSpPr>
        <p:spPr>
          <a:xfrm>
            <a:off x="1339992" y="1037720"/>
            <a:ext cx="9344171" cy="1939826"/>
          </a:xfrm>
          <a:prstGeom prst="rect">
            <a:avLst/>
          </a:prstGeom>
          <a:noFill/>
        </p:spPr>
        <p:txBody>
          <a:bodyPr wrap="square" rtlCol="0">
            <a:spAutoFit/>
          </a:bodyPr>
          <a:lstStyle/>
          <a:p>
            <a:pPr algn="just" defTabSz="1219170">
              <a:lnSpc>
                <a:spcPct val="150000"/>
              </a:lnSpc>
              <a:spcBef>
                <a:spcPts val="133"/>
              </a:spcBef>
              <a:spcAft>
                <a:spcPts val="133"/>
              </a:spcAft>
              <a:buClr>
                <a:srgbClr val="000000"/>
              </a:buClr>
            </a:pPr>
            <a:r>
              <a:rPr lang="fr-FR" sz="2800" b="1"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Câu</a:t>
            </a:r>
            <a:r>
              <a:rPr lang="fr-FR" sz="2800" b="1"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3.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Điền</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cụm</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từ</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thích</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hợp</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nhất</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vào</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chỗ</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trống</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Tứ</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giác</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có</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4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cạnh</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bằng</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nhau</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và</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4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góc</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bằng</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a:t>
            </a:r>
            <a:r>
              <a:rPr lang="fr-FR" sz="2800" kern="0" dirty="0" err="1">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nhau</a:t>
            </a:r>
            <a:r>
              <a:rPr lang="fr-FR"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rPr>
              <a:t> là …”</a:t>
            </a:r>
            <a:endParaRPr lang="en-US" sz="2800" kern="0" dirty="0">
              <a:solidFill>
                <a:srgbClr val="000000"/>
              </a:solidFill>
              <a:latin typeface="UTM Avo" panose="02040603050506020204" pitchFamily="18" charset="0"/>
              <a:ea typeface="Times New Roman" panose="02020603050405020304" pitchFamily="18" charset="0"/>
              <a:cs typeface="Arial" panose="020B0604020202020204" pitchFamily="34" charset="0"/>
              <a:sym typeface="Arial"/>
            </a:endParaRPr>
          </a:p>
        </p:txBody>
      </p:sp>
      <p:pic>
        <p:nvPicPr>
          <p:cNvPr id="9" name="Picture 8" descr="bong.png">
            <a:hlinkClick r:id="rId5" action="ppaction://hlinksldjump"/>
          </p:cNvPr>
          <p:cNvPicPr>
            <a:picLocks noChangeAspect="1"/>
          </p:cNvPicPr>
          <p:nvPr/>
        </p:nvPicPr>
        <p:blipFill>
          <a:blip r:embed="rId6" cstate="print"/>
          <a:stretch>
            <a:fillRect/>
          </a:stretch>
        </p:blipFill>
        <p:spPr>
          <a:xfrm>
            <a:off x="5029200" y="5029201"/>
            <a:ext cx="1371600" cy="1349713"/>
          </a:xfrm>
          <a:prstGeom prst="rect">
            <a:avLst/>
          </a:prstGeom>
        </p:spPr>
      </p:pic>
      <p:pic>
        <p:nvPicPr>
          <p:cNvPr id="10"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9521C028-6FE3-1E4A-85C4-E7F67175F0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1201021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430dcb88016bc5e42f7101ebdc877fc.png"/>
          <p:cNvPicPr>
            <a:picLocks noChangeAspect="1"/>
          </p:cNvPicPr>
          <p:nvPr/>
        </p:nvPicPr>
        <p:blipFill>
          <a:blip r:embed="rId8" cstate="print"/>
          <a:stretch>
            <a:fillRect/>
          </a:stretch>
        </p:blipFill>
        <p:spPr>
          <a:xfrm>
            <a:off x="1524000" y="-762000"/>
            <a:ext cx="9144000" cy="5638800"/>
          </a:xfrm>
          <a:prstGeom prst="rect">
            <a:avLst/>
          </a:prstGeom>
        </p:spPr>
      </p:pic>
      <p:pic>
        <p:nvPicPr>
          <p:cNvPr id="6" name="Picture 5" descr="f002c92eee74a495b2b40cc86e0dc2e9.png"/>
          <p:cNvPicPr>
            <a:picLocks noChangeAspect="1"/>
          </p:cNvPicPr>
          <p:nvPr/>
        </p:nvPicPr>
        <p:blipFill>
          <a:blip r:embed="rId9" cstate="print"/>
          <a:stretch>
            <a:fillRect/>
          </a:stretch>
        </p:blipFill>
        <p:spPr>
          <a:xfrm>
            <a:off x="4800600" y="1219200"/>
            <a:ext cx="2362200" cy="2819400"/>
          </a:xfrm>
          <a:prstGeom prst="rect">
            <a:avLst/>
          </a:prstGeom>
        </p:spPr>
      </p:pic>
      <p:sp>
        <p:nvSpPr>
          <p:cNvPr id="7" name="Rectangle 6"/>
          <p:cNvSpPr/>
          <p:nvPr/>
        </p:nvSpPr>
        <p:spPr>
          <a:xfrm>
            <a:off x="9289903" y="5555974"/>
            <a:ext cx="1895480" cy="9276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D. </a:t>
            </a:r>
            <a:r>
              <a:rPr lang="en-US" sz="2667" dirty="0" err="1">
                <a:solidFill>
                  <a:prstClr val="black"/>
                </a:solidFill>
                <a:latin typeface="UTM Avo" panose="02040603050506020204" pitchFamily="18" charset="0"/>
                <a:cs typeface="Arial" panose="020B0604020202020204" pitchFamily="34" charset="0"/>
                <a:sym typeface="Arial"/>
              </a:rPr>
              <a:t>Hình</a:t>
            </a:r>
            <a:r>
              <a:rPr lang="en-US" sz="2667" dirty="0">
                <a:solidFill>
                  <a:prstClr val="black"/>
                </a:solidFill>
                <a:latin typeface="UTM Avo" panose="02040603050506020204" pitchFamily="18" charset="0"/>
                <a:cs typeface="Arial" panose="020B0604020202020204" pitchFamily="34" charset="0"/>
                <a:sym typeface="Arial"/>
              </a:rPr>
              <a:t> </a:t>
            </a:r>
            <a:r>
              <a:rPr lang="en-US" sz="2667" dirty="0" err="1">
                <a:solidFill>
                  <a:prstClr val="black"/>
                </a:solidFill>
                <a:latin typeface="UTM Avo" panose="02040603050506020204" pitchFamily="18" charset="0"/>
                <a:cs typeface="Arial" panose="020B0604020202020204" pitchFamily="34" charset="0"/>
                <a:sym typeface="Arial"/>
              </a:rPr>
              <a:t>thoi</a:t>
            </a:r>
            <a:endParaRPr lang="en-US" sz="2667" dirty="0">
              <a:solidFill>
                <a:prstClr val="black"/>
              </a:solidFill>
              <a:latin typeface="UTM Avo" panose="02040603050506020204" pitchFamily="18" charset="0"/>
              <a:cs typeface="Arial" panose="020B0604020202020204" pitchFamily="34" charset="0"/>
              <a:sym typeface="Arial"/>
            </a:endParaRPr>
          </a:p>
        </p:txBody>
      </p:sp>
      <p:sp>
        <p:nvSpPr>
          <p:cNvPr id="8" name="Rectangle 7"/>
          <p:cNvSpPr/>
          <p:nvPr/>
        </p:nvSpPr>
        <p:spPr>
          <a:xfrm>
            <a:off x="3704100" y="5555974"/>
            <a:ext cx="1895480" cy="9276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914377">
              <a:defRPr/>
            </a:pPr>
            <a:r>
              <a:rPr lang="en-US" sz="2667" dirty="0">
                <a:solidFill>
                  <a:prstClr val="black"/>
                </a:solidFill>
                <a:latin typeface="UTM Avo" panose="02040603050506020204" pitchFamily="18" charset="0"/>
                <a:cs typeface="Arial" panose="020B0604020202020204" pitchFamily="34" charset="0"/>
                <a:sym typeface="Arial"/>
              </a:rPr>
              <a:t>B. </a:t>
            </a:r>
            <a:r>
              <a:rPr lang="en-US" sz="2667" dirty="0" err="1">
                <a:solidFill>
                  <a:prstClr val="black"/>
                </a:solidFill>
                <a:latin typeface="UTM Avo" panose="02040603050506020204" pitchFamily="18" charset="0"/>
                <a:cs typeface="Arial" panose="020B0604020202020204" pitchFamily="34" charset="0"/>
                <a:sym typeface="Arial"/>
              </a:rPr>
              <a:t>Hình</a:t>
            </a:r>
            <a:r>
              <a:rPr lang="en-US" sz="2667" dirty="0">
                <a:solidFill>
                  <a:prstClr val="black"/>
                </a:solidFill>
                <a:latin typeface="UTM Avo" panose="02040603050506020204" pitchFamily="18" charset="0"/>
                <a:cs typeface="Arial" panose="020B0604020202020204" pitchFamily="34" charset="0"/>
                <a:sym typeface="Arial"/>
              </a:rPr>
              <a:t> </a:t>
            </a:r>
            <a:r>
              <a:rPr lang="en-US" sz="2667" dirty="0" err="1">
                <a:solidFill>
                  <a:prstClr val="black"/>
                </a:solidFill>
                <a:latin typeface="UTM Avo" panose="02040603050506020204" pitchFamily="18" charset="0"/>
                <a:cs typeface="Arial" panose="020B0604020202020204" pitchFamily="34" charset="0"/>
                <a:sym typeface="Arial"/>
              </a:rPr>
              <a:t>chữ</a:t>
            </a:r>
            <a:r>
              <a:rPr lang="en-US" sz="2667" dirty="0">
                <a:solidFill>
                  <a:prstClr val="black"/>
                </a:solidFill>
                <a:latin typeface="UTM Avo" panose="02040603050506020204" pitchFamily="18" charset="0"/>
                <a:cs typeface="Arial" panose="020B0604020202020204" pitchFamily="34" charset="0"/>
                <a:sym typeface="Arial"/>
              </a:rPr>
              <a:t> </a:t>
            </a:r>
            <a:r>
              <a:rPr lang="en-US" sz="2667" dirty="0" err="1">
                <a:solidFill>
                  <a:prstClr val="black"/>
                </a:solidFill>
                <a:latin typeface="UTM Avo" panose="02040603050506020204" pitchFamily="18" charset="0"/>
                <a:cs typeface="Arial" panose="020B0604020202020204" pitchFamily="34" charset="0"/>
                <a:sym typeface="Arial"/>
              </a:rPr>
              <a:t>nhật</a:t>
            </a:r>
            <a:endParaRPr lang="en-US" sz="2667" dirty="0">
              <a:solidFill>
                <a:prstClr val="black"/>
              </a:solidFill>
              <a:latin typeface="UTM Avo" panose="02040603050506020204" pitchFamily="18" charset="0"/>
              <a:cs typeface="Arial" panose="020B0604020202020204" pitchFamily="34" charset="0"/>
              <a:sym typeface="Arial"/>
            </a:endParaRPr>
          </a:p>
        </p:txBody>
      </p:sp>
      <p:sp>
        <p:nvSpPr>
          <p:cNvPr id="9" name="Rectangle 8"/>
          <p:cNvSpPr/>
          <p:nvPr/>
        </p:nvSpPr>
        <p:spPr>
          <a:xfrm>
            <a:off x="6230300" y="5555974"/>
            <a:ext cx="2380299" cy="9276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914377">
              <a:defRPr/>
            </a:pPr>
            <a:r>
              <a:rPr lang="en-US" sz="2667" dirty="0">
                <a:solidFill>
                  <a:prstClr val="black"/>
                </a:solidFill>
                <a:latin typeface="UTM Avo" panose="02040603050506020204" pitchFamily="18" charset="0"/>
                <a:cs typeface="Arial" panose="020B0604020202020204" pitchFamily="34" charset="0"/>
                <a:sym typeface="Arial"/>
              </a:rPr>
              <a:t>C. </a:t>
            </a:r>
            <a:r>
              <a:rPr lang="en-US" sz="2667" dirty="0" err="1">
                <a:solidFill>
                  <a:prstClr val="black"/>
                </a:solidFill>
                <a:latin typeface="UTM Avo" panose="02040603050506020204" pitchFamily="18" charset="0"/>
                <a:cs typeface="Arial" panose="020B0604020202020204" pitchFamily="34" charset="0"/>
                <a:sym typeface="Arial"/>
              </a:rPr>
              <a:t>Hình</a:t>
            </a:r>
            <a:r>
              <a:rPr lang="en-US" sz="2667" dirty="0">
                <a:solidFill>
                  <a:prstClr val="black"/>
                </a:solidFill>
                <a:latin typeface="UTM Avo" panose="02040603050506020204" pitchFamily="18" charset="0"/>
                <a:cs typeface="Arial" panose="020B0604020202020204" pitchFamily="34" charset="0"/>
                <a:sym typeface="Arial"/>
              </a:rPr>
              <a:t> thang </a:t>
            </a:r>
            <a:r>
              <a:rPr lang="en-US" sz="2667" dirty="0" err="1">
                <a:solidFill>
                  <a:prstClr val="black"/>
                </a:solidFill>
                <a:latin typeface="UTM Avo" panose="02040603050506020204" pitchFamily="18" charset="0"/>
                <a:cs typeface="Arial" panose="020B0604020202020204" pitchFamily="34" charset="0"/>
                <a:sym typeface="Arial"/>
              </a:rPr>
              <a:t>cân</a:t>
            </a:r>
            <a:endParaRPr lang="en-US" sz="2667" dirty="0">
              <a:solidFill>
                <a:prstClr val="black"/>
              </a:solidFill>
              <a:latin typeface="UTM Avo" panose="02040603050506020204" pitchFamily="18" charset="0"/>
              <a:cs typeface="Arial" panose="020B0604020202020204" pitchFamily="34" charset="0"/>
              <a:sym typeface="Arial"/>
            </a:endParaRPr>
          </a:p>
        </p:txBody>
      </p:sp>
      <p:sp>
        <p:nvSpPr>
          <p:cNvPr id="10" name="Rectangle 9"/>
          <p:cNvSpPr/>
          <p:nvPr/>
        </p:nvSpPr>
        <p:spPr>
          <a:xfrm>
            <a:off x="919481" y="5555974"/>
            <a:ext cx="1887199" cy="927652"/>
          </a:xfrm>
          <a:prstGeom prst="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A. </a:t>
            </a:r>
            <a:r>
              <a:rPr lang="en-US" sz="2667" dirty="0" err="1">
                <a:solidFill>
                  <a:prstClr val="black"/>
                </a:solidFill>
                <a:latin typeface="UTM Avo" panose="02040603050506020204" pitchFamily="18" charset="0"/>
                <a:cs typeface="Arial" panose="020B0604020202020204" pitchFamily="34" charset="0"/>
                <a:sym typeface="Arial"/>
              </a:rPr>
              <a:t>Hình</a:t>
            </a:r>
            <a:r>
              <a:rPr lang="en-US" sz="2667" dirty="0">
                <a:solidFill>
                  <a:prstClr val="black"/>
                </a:solidFill>
                <a:latin typeface="UTM Avo" panose="02040603050506020204" pitchFamily="18" charset="0"/>
                <a:cs typeface="Arial" panose="020B0604020202020204" pitchFamily="34" charset="0"/>
                <a:sym typeface="Arial"/>
              </a:rPr>
              <a:t> </a:t>
            </a:r>
            <a:r>
              <a:rPr lang="en-US" sz="2667" dirty="0" err="1">
                <a:solidFill>
                  <a:prstClr val="black"/>
                </a:solidFill>
                <a:latin typeface="UTM Avo" panose="02040603050506020204" pitchFamily="18" charset="0"/>
                <a:cs typeface="Arial" panose="020B0604020202020204" pitchFamily="34" charset="0"/>
                <a:sym typeface="Arial"/>
              </a:rPr>
              <a:t>vuông</a:t>
            </a:r>
            <a:endParaRPr lang="en-US" sz="2667" dirty="0">
              <a:solidFill>
                <a:prstClr val="black"/>
              </a:solidFill>
              <a:latin typeface="UTM Avo" panose="02040603050506020204" pitchFamily="18" charset="0"/>
              <a:cs typeface="Arial" panose="020B0604020202020204" pitchFamily="34" charset="0"/>
              <a:sym typeface="Arial"/>
            </a:endParaRPr>
          </a:p>
        </p:txBody>
      </p:sp>
      <p:pic>
        <p:nvPicPr>
          <p:cNvPr id="11" name="Picture 10" descr="bong.png"/>
          <p:cNvPicPr>
            <a:picLocks noChangeAspect="1"/>
          </p:cNvPicPr>
          <p:nvPr/>
        </p:nvPicPr>
        <p:blipFill>
          <a:blip r:embed="rId10" cstate="print"/>
          <a:stretch>
            <a:fillRect/>
          </a:stretch>
        </p:blipFill>
        <p:spPr>
          <a:xfrm>
            <a:off x="9838419" y="4685972"/>
            <a:ext cx="798448" cy="727093"/>
          </a:xfrm>
          <a:prstGeom prst="rect">
            <a:avLst/>
          </a:prstGeom>
        </p:spPr>
      </p:pic>
      <p:pic>
        <p:nvPicPr>
          <p:cNvPr id="12" name="Picture 11" descr="bong.png"/>
          <p:cNvPicPr>
            <a:picLocks noChangeAspect="1"/>
          </p:cNvPicPr>
          <p:nvPr/>
        </p:nvPicPr>
        <p:blipFill>
          <a:blip r:embed="rId10" cstate="print"/>
          <a:stretch>
            <a:fillRect/>
          </a:stretch>
        </p:blipFill>
        <p:spPr>
          <a:xfrm>
            <a:off x="4352003" y="4680872"/>
            <a:ext cx="798448" cy="727093"/>
          </a:xfrm>
          <a:prstGeom prst="rect">
            <a:avLst/>
          </a:prstGeom>
        </p:spPr>
      </p:pic>
      <p:pic>
        <p:nvPicPr>
          <p:cNvPr id="13" name="Picture 12" descr="bong.png"/>
          <p:cNvPicPr>
            <a:picLocks noChangeAspect="1"/>
          </p:cNvPicPr>
          <p:nvPr/>
        </p:nvPicPr>
        <p:blipFill>
          <a:blip r:embed="rId10" cstate="print"/>
          <a:stretch>
            <a:fillRect/>
          </a:stretch>
        </p:blipFill>
        <p:spPr>
          <a:xfrm>
            <a:off x="7045517" y="4685972"/>
            <a:ext cx="798448" cy="727093"/>
          </a:xfrm>
          <a:prstGeom prst="rect">
            <a:avLst/>
          </a:prstGeom>
        </p:spPr>
      </p:pic>
      <p:pic>
        <p:nvPicPr>
          <p:cNvPr id="14" name="Picture 13" descr="bong.png"/>
          <p:cNvPicPr>
            <a:picLocks noChangeAspect="1"/>
          </p:cNvPicPr>
          <p:nvPr/>
        </p:nvPicPr>
        <p:blipFill>
          <a:blip r:embed="rId10" cstate="print"/>
          <a:stretch>
            <a:fillRect/>
          </a:stretch>
        </p:blipFill>
        <p:spPr>
          <a:xfrm>
            <a:off x="1463855" y="4685972"/>
            <a:ext cx="798448" cy="727093"/>
          </a:xfrm>
          <a:prstGeom prst="rect">
            <a:avLst/>
          </a:prstGeom>
        </p:spPr>
      </p:pic>
      <p:sp>
        <p:nvSpPr>
          <p:cNvPr id="15" name="Plaque 14"/>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8" name="Plaque 17"/>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9" name="Plaque 18"/>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20" name="Plaque 19"/>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Vàoooooo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17" name="Tieng-yeah-tre-con-www_nhacchuongvui_com.mp3">
            <a:hlinkClick r:id="" action="ppaction://media"/>
          </p:cNvPr>
          <p:cNvPicPr>
            <a:picLocks noChangeAspect="1"/>
          </p:cNvPicPr>
          <p:nvPr>
            <a:audioFile r:link="rId1"/>
            <p:extLst>
              <p:ext uri="{DAA4B4D4-6D71-4841-9C94-3DE7FCFB9230}">
                <p14:media xmlns:p14="http://schemas.microsoft.com/office/powerpoint/2010/main" r:embed="rId2">
                  <p14:trim end="1414"/>
                </p14:media>
              </p:ext>
            </p:extLst>
          </p:nvPr>
        </p:nvPicPr>
        <p:blipFill>
          <a:blip r:embed="rId11"/>
          <a:stretch>
            <a:fillRect/>
          </a:stretch>
        </p:blipFill>
        <p:spPr>
          <a:xfrm>
            <a:off x="-781878" y="1081377"/>
            <a:ext cx="440635" cy="440635"/>
          </a:xfrm>
          <a:prstGeom prst="rect">
            <a:avLst/>
          </a:prstGeom>
        </p:spPr>
      </p:pic>
      <p:pic>
        <p:nvPicPr>
          <p:cNvPr id="23"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7" y="1826574"/>
            <a:ext cx="461652" cy="461652"/>
          </a:xfrm>
          <a:prstGeom prst="rect">
            <a:avLst/>
          </a:prstGeom>
        </p:spPr>
      </p:pic>
      <p:pic>
        <p:nvPicPr>
          <p:cNvPr id="24"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9" y="2616549"/>
            <a:ext cx="461652" cy="461652"/>
          </a:xfrm>
          <a:prstGeom prst="rect">
            <a:avLst/>
          </a:prstGeom>
        </p:spPr>
      </p:pic>
      <p:pic>
        <p:nvPicPr>
          <p:cNvPr id="25"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781877" y="3318030"/>
            <a:ext cx="461652" cy="461652"/>
          </a:xfrm>
          <a:prstGeom prst="rect">
            <a:avLst/>
          </a:prstGeom>
        </p:spPr>
      </p:pic>
      <p:pic>
        <p:nvPicPr>
          <p:cNvPr id="27" name="chase-11768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E97A3810-602F-4A03-BDC2-CB0442086DB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3019371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63" presetClass="path" presetSubtype="0" accel="50000" decel="50000" fill="hold" nodeType="withEffect">
                                  <p:stCondLst>
                                    <p:cond delay="0"/>
                                  </p:stCondLst>
                                  <p:childTnLst>
                                    <p:animMotion origin="layout" path="M 5E-6 -3.33333E-6 L 0.18751 0.00556 " pathEditMode="relative" rAng="0" ptsTypes="AA">
                                      <p:cBhvr>
                                        <p:cTn id="11" dur="2000" fill="hold"/>
                                        <p:tgtEl>
                                          <p:spTgt spid="6"/>
                                        </p:tgtEl>
                                        <p:attrNameLst>
                                          <p:attrName>ppt_x</p:attrName>
                                          <p:attrName>ppt_y</p:attrName>
                                        </p:attrNameLst>
                                      </p:cBhvr>
                                      <p:rCtr x="9375" y="278"/>
                                    </p:animMotion>
                                  </p:childTnLst>
                                </p:cTn>
                              </p:par>
                              <p:par>
                                <p:cTn id="12" presetID="0" presetClass="path" presetSubtype="0" accel="50000" decel="50000" fill="hold" nodeType="withEffect">
                                  <p:stCondLst>
                                    <p:cond delay="0"/>
                                  </p:stCondLst>
                                  <p:iterate type="lt">
                                    <p:tmPct val="0"/>
                                  </p:iterate>
                                  <p:childTnLst>
                                    <p:animMotion origin="layout" path="M -2.77778E-7 -1.11111E-6 C 0.01563 -0.00309 0.03142 -0.00586 0.05313 -0.01667 C 0.07483 -0.02716 0.1125 -0.0429 0.13038 -0.0642 C 0.14826 -0.08549 0.15677 -0.11821 0.16059 -0.14475 C 0.16441 -0.17099 0.16111 -0.1966 0.15313 -0.22191 C 0.14514 -0.24722 0.12379 -0.27315 0.11215 -0.29722 C 0.10052 -0.3213 0.08854 -0.35463 0.08333 -0.36605 " pathEditMode="relative" rAng="0" ptsTypes="AAAAAAA">
                                      <p:cBhvr>
                                        <p:cTn id="13" dur="2000" fill="hold"/>
                                        <p:tgtEl>
                                          <p:spTgt spid="13"/>
                                        </p:tgtEl>
                                        <p:attrNameLst>
                                          <p:attrName>ppt_x</p:attrName>
                                          <p:attrName>ppt_y</p:attrName>
                                        </p:attrNameLst>
                                      </p:cBhvr>
                                      <p:rCtr x="8108" y="-18302"/>
                                    </p:animMotion>
                                  </p:childTnLst>
                                </p:cTn>
                              </p:par>
                            </p:childTnLst>
                          </p:cTn>
                        </p:par>
                        <p:par>
                          <p:cTn id="14" fill="hold">
                            <p:stCondLst>
                              <p:cond delay="2992"/>
                            </p:stCondLst>
                            <p:childTnLst>
                              <p:par>
                                <p:cTn id="15" presetID="31" presetClass="exit" presetSubtype="0" fill="hold" nodeType="afterEffect">
                                  <p:stCondLst>
                                    <p:cond delay="0"/>
                                  </p:stCondLst>
                                  <p:iterate type="lt">
                                    <p:tmPct val="5000"/>
                                  </p:iterate>
                                  <p:childTnLst>
                                    <p:anim calcmode="lin" valueType="num">
                                      <p:cBhvr>
                                        <p:cTn id="16" dur="1000"/>
                                        <p:tgtEl>
                                          <p:spTgt spid="13"/>
                                        </p:tgtEl>
                                        <p:attrNameLst>
                                          <p:attrName>ppt_w</p:attrName>
                                        </p:attrNameLst>
                                      </p:cBhvr>
                                      <p:tavLst>
                                        <p:tav tm="0">
                                          <p:val>
                                            <p:strVal val="ppt_w"/>
                                          </p:val>
                                        </p:tav>
                                        <p:tav tm="100000">
                                          <p:val>
                                            <p:fltVal val="0"/>
                                          </p:val>
                                        </p:tav>
                                      </p:tavLst>
                                    </p:anim>
                                    <p:anim calcmode="lin" valueType="num">
                                      <p:cBhvr>
                                        <p:cTn id="17" dur="1000"/>
                                        <p:tgtEl>
                                          <p:spTgt spid="13"/>
                                        </p:tgtEl>
                                        <p:attrNameLst>
                                          <p:attrName>ppt_h</p:attrName>
                                        </p:attrNameLst>
                                      </p:cBhvr>
                                      <p:tavLst>
                                        <p:tav tm="0">
                                          <p:val>
                                            <p:strVal val="ppt_h"/>
                                          </p:val>
                                        </p:tav>
                                        <p:tav tm="100000">
                                          <p:val>
                                            <p:fltVal val="0"/>
                                          </p:val>
                                        </p:tav>
                                      </p:tavLst>
                                    </p:anim>
                                    <p:anim calcmode="lin" valueType="num">
                                      <p:cBhvr>
                                        <p:cTn id="18" dur="1000"/>
                                        <p:tgtEl>
                                          <p:spTgt spid="13"/>
                                        </p:tgtEl>
                                        <p:attrNameLst>
                                          <p:attrName>style.rotation</p:attrName>
                                        </p:attrNameLst>
                                      </p:cBhvr>
                                      <p:tavLst>
                                        <p:tav tm="0">
                                          <p:val>
                                            <p:fltVal val="0"/>
                                          </p:val>
                                        </p:tav>
                                        <p:tav tm="100000">
                                          <p:val>
                                            <p:fltVal val="90"/>
                                          </p:val>
                                        </p:tav>
                                      </p:tavLst>
                                    </p:anim>
                                    <p:animEffect transition="out" filter="fade">
                                      <p:cBhvr>
                                        <p:cTn id="19" dur="1000"/>
                                        <p:tgtEl>
                                          <p:spTgt spid="13"/>
                                        </p:tgtEl>
                                      </p:cBhvr>
                                    </p:animEffect>
                                    <p:set>
                                      <p:cBhvr>
                                        <p:cTn id="20" dur="1" fill="hold">
                                          <p:stCondLst>
                                            <p:cond delay="999"/>
                                          </p:stCondLst>
                                        </p:cTn>
                                        <p:tgtEl>
                                          <p:spTgt spid="13"/>
                                        </p:tgtEl>
                                        <p:attrNameLst>
                                          <p:attrName>style.visibility</p:attrName>
                                        </p:attrNameLst>
                                      </p:cBhvr>
                                      <p:to>
                                        <p:strVal val="hidden"/>
                                      </p:to>
                                    </p:set>
                                  </p:childTnLst>
                                </p:cTn>
                              </p:par>
                            </p:childTnLst>
                          </p:cTn>
                        </p:par>
                        <p:par>
                          <p:cTn id="21" fill="hold">
                            <p:stCondLst>
                              <p:cond delay="3992"/>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mediacall" presetSubtype="0" fill="hold" nodeType="withEffect">
                                  <p:stCondLst>
                                    <p:cond delay="0"/>
                                  </p:stCondLst>
                                  <p:childTnLst>
                                    <p:cmd type="call" cmd="playFrom(0.0)">
                                      <p:cBhvr>
                                        <p:cTn id="25" dur="2992" fill="hold"/>
                                        <p:tgtEl>
                                          <p:spTgt spid="23"/>
                                        </p:tgtEl>
                                      </p:cBhvr>
                                    </p:cmd>
                                  </p:childTnLst>
                                </p:cTn>
                              </p:par>
                              <p:par>
                                <p:cTn id="26" presetID="47" presetClass="exit" presetSubtype="0" fill="hold" grpId="1" nodeType="withEffect">
                                  <p:stCondLst>
                                    <p:cond delay="0"/>
                                  </p:stCondLst>
                                  <p:childTnLst>
                                    <p:animEffect transition="out" filter="fade">
                                      <p:cBhvr>
                                        <p:cTn id="27" dur="2000"/>
                                        <p:tgtEl>
                                          <p:spTgt spid="15"/>
                                        </p:tgtEl>
                                      </p:cBhvr>
                                    </p:animEffect>
                                    <p:anim calcmode="lin" valueType="num">
                                      <p:cBhvr>
                                        <p:cTn id="28" dur="2000"/>
                                        <p:tgtEl>
                                          <p:spTgt spid="15"/>
                                        </p:tgtEl>
                                        <p:attrNameLst>
                                          <p:attrName>ppt_x</p:attrName>
                                        </p:attrNameLst>
                                      </p:cBhvr>
                                      <p:tavLst>
                                        <p:tav tm="0">
                                          <p:val>
                                            <p:strVal val="ppt_x"/>
                                          </p:val>
                                        </p:tav>
                                        <p:tav tm="100000">
                                          <p:val>
                                            <p:strVal val="ppt_x"/>
                                          </p:val>
                                        </p:tav>
                                      </p:tavLst>
                                    </p:anim>
                                    <p:anim calcmode="lin" valueType="num">
                                      <p:cBhvr>
                                        <p:cTn id="29" dur="2000"/>
                                        <p:tgtEl>
                                          <p:spTgt spid="15"/>
                                        </p:tgtEl>
                                        <p:attrNameLst>
                                          <p:attrName>ppt_y</p:attrName>
                                        </p:attrNameLst>
                                      </p:cBhvr>
                                      <p:tavLst>
                                        <p:tav tm="0">
                                          <p:val>
                                            <p:strVal val="ppt_y"/>
                                          </p:val>
                                        </p:tav>
                                        <p:tav tm="100000">
                                          <p:val>
                                            <p:strVal val="ppt_y-.1"/>
                                          </p:val>
                                        </p:tav>
                                      </p:tavLst>
                                    </p:anim>
                                    <p:set>
                                      <p:cBhvr>
                                        <p:cTn id="30"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35" presetClass="path" presetSubtype="0" accel="50000" decel="50000" fill="hold" nodeType="withEffect">
                                  <p:stCondLst>
                                    <p:cond delay="0"/>
                                  </p:stCondLst>
                                  <p:childTnLst>
                                    <p:animMotion origin="layout" path="M 5E-6 -3.33333E-6 L -0.17917 0.00556 " pathEditMode="relative" rAng="0" ptsTypes="AA">
                                      <p:cBhvr>
                                        <p:cTn id="35" dur="2000" fill="hold"/>
                                        <p:tgtEl>
                                          <p:spTgt spid="6"/>
                                        </p:tgtEl>
                                        <p:attrNameLst>
                                          <p:attrName>ppt_x</p:attrName>
                                          <p:attrName>ppt_y</p:attrName>
                                        </p:attrNameLst>
                                      </p:cBhvr>
                                      <p:rCtr x="-8958" y="278"/>
                                    </p:animMotion>
                                  </p:childTnLst>
                                </p:cTn>
                              </p:par>
                              <p:par>
                                <p:cTn id="36" presetID="0" presetClass="path" presetSubtype="0" accel="50000" decel="50000" fill="hold" nodeType="withEffect">
                                  <p:stCondLst>
                                    <p:cond delay="0"/>
                                  </p:stCondLst>
                                  <p:iterate type="lt">
                                    <p:tmPct val="0"/>
                                  </p:iterate>
                                  <p:childTnLst>
                                    <p:animMotion origin="layout" path="M -0.13264 -0.00154 C -0.04253 -0.04197 0.04723 -0.08241 0.07466 -0.1213 C 0.10278 -0.16049 0.08785 -0.20432 0.03542 -0.23858 C -0.01753 -0.27222 -0.15 -0.30031 -0.24097 -0.325 C -0.33246 -0.34907 -0.42205 -0.36697 -0.5125 -0.38426 " pathEditMode="relative" rAng="0" ptsTypes="AAAAA">
                                      <p:cBhvr>
                                        <p:cTn id="37" dur="2000" fill="hold"/>
                                        <p:tgtEl>
                                          <p:spTgt spid="11"/>
                                        </p:tgtEl>
                                        <p:attrNameLst>
                                          <p:attrName>ppt_x</p:attrName>
                                          <p:attrName>ppt_y</p:attrName>
                                        </p:attrNameLst>
                                      </p:cBhvr>
                                      <p:rCtr x="-7951" y="-19136"/>
                                    </p:animMotion>
                                  </p:childTnLst>
                                </p:cTn>
                              </p:par>
                            </p:childTnLst>
                          </p:cTn>
                        </p:par>
                        <p:par>
                          <p:cTn id="38" fill="hold">
                            <p:stCondLst>
                              <p:cond delay="2992"/>
                            </p:stCondLst>
                            <p:childTnLst>
                              <p:par>
                                <p:cTn id="39" presetID="31" presetClass="exit" presetSubtype="0" fill="hold" nodeType="afterEffect">
                                  <p:stCondLst>
                                    <p:cond delay="0"/>
                                  </p:stCondLst>
                                  <p:iterate type="lt">
                                    <p:tmPct val="5000"/>
                                  </p:iterate>
                                  <p:childTnLst>
                                    <p:anim calcmode="lin" valueType="num">
                                      <p:cBhvr>
                                        <p:cTn id="40" dur="1000"/>
                                        <p:tgtEl>
                                          <p:spTgt spid="11"/>
                                        </p:tgtEl>
                                        <p:attrNameLst>
                                          <p:attrName>ppt_w</p:attrName>
                                        </p:attrNameLst>
                                      </p:cBhvr>
                                      <p:tavLst>
                                        <p:tav tm="0">
                                          <p:val>
                                            <p:strVal val="ppt_w"/>
                                          </p:val>
                                        </p:tav>
                                        <p:tav tm="100000">
                                          <p:val>
                                            <p:fltVal val="0"/>
                                          </p:val>
                                        </p:tav>
                                      </p:tavLst>
                                    </p:anim>
                                    <p:anim calcmode="lin" valueType="num">
                                      <p:cBhvr>
                                        <p:cTn id="41" dur="1000"/>
                                        <p:tgtEl>
                                          <p:spTgt spid="11"/>
                                        </p:tgtEl>
                                        <p:attrNameLst>
                                          <p:attrName>ppt_h</p:attrName>
                                        </p:attrNameLst>
                                      </p:cBhvr>
                                      <p:tavLst>
                                        <p:tav tm="0">
                                          <p:val>
                                            <p:strVal val="ppt_h"/>
                                          </p:val>
                                        </p:tav>
                                        <p:tav tm="100000">
                                          <p:val>
                                            <p:fltVal val="0"/>
                                          </p:val>
                                        </p:tav>
                                      </p:tavLst>
                                    </p:anim>
                                    <p:anim calcmode="lin" valueType="num">
                                      <p:cBhvr>
                                        <p:cTn id="42" dur="1000"/>
                                        <p:tgtEl>
                                          <p:spTgt spid="11"/>
                                        </p:tgtEl>
                                        <p:attrNameLst>
                                          <p:attrName>style.rotation</p:attrName>
                                        </p:attrNameLst>
                                      </p:cBhvr>
                                      <p:tavLst>
                                        <p:tav tm="0">
                                          <p:val>
                                            <p:fltVal val="0"/>
                                          </p:val>
                                        </p:tav>
                                        <p:tav tm="100000">
                                          <p:val>
                                            <p:fltVal val="90"/>
                                          </p:val>
                                        </p:tav>
                                      </p:tavLst>
                                    </p:anim>
                                    <p:animEffect transition="out" filter="fade">
                                      <p:cBhvr>
                                        <p:cTn id="43" dur="1000"/>
                                        <p:tgtEl>
                                          <p:spTgt spid="11"/>
                                        </p:tgtEl>
                                      </p:cBhvr>
                                    </p:animEffect>
                                    <p:set>
                                      <p:cBhvr>
                                        <p:cTn id="44" dur="1" fill="hold">
                                          <p:stCondLst>
                                            <p:cond delay="999"/>
                                          </p:stCondLst>
                                        </p:cTn>
                                        <p:tgtEl>
                                          <p:spTgt spid="11"/>
                                        </p:tgtEl>
                                        <p:attrNameLst>
                                          <p:attrName>style.visibility</p:attrName>
                                        </p:attrNameLst>
                                      </p:cBhvr>
                                      <p:to>
                                        <p:strVal val="hidden"/>
                                      </p:to>
                                    </p:set>
                                  </p:childTnLst>
                                </p:cTn>
                              </p:par>
                            </p:childTnLst>
                          </p:cTn>
                        </p:par>
                        <p:par>
                          <p:cTn id="45" fill="hold">
                            <p:stCondLst>
                              <p:cond delay="3992"/>
                            </p:stCondLst>
                            <p:childTnLst>
                              <p:par>
                                <p:cTn id="46" presetID="1" presetClass="entr" presetSubtype="0" fill="hold" grpId="0" nodeType="afterEffect">
                                  <p:stCondLst>
                                    <p:cond delay="0"/>
                                  </p:stCondLst>
                                  <p:iterate type="lt">
                                    <p:tmAbs val="0"/>
                                  </p:iterate>
                                  <p:childTnLst>
                                    <p:set>
                                      <p:cBhvr>
                                        <p:cTn id="47" dur="1" fill="hold">
                                          <p:stCondLst>
                                            <p:cond delay="0"/>
                                          </p:stCondLst>
                                        </p:cTn>
                                        <p:tgtEl>
                                          <p:spTgt spid="18"/>
                                        </p:tgtEl>
                                        <p:attrNameLst>
                                          <p:attrName>style.visibility</p:attrName>
                                        </p:attrNameLst>
                                      </p:cBhvr>
                                      <p:to>
                                        <p:strVal val="visible"/>
                                      </p:to>
                                    </p:set>
                                  </p:childTnLst>
                                </p:cTn>
                              </p:par>
                              <p:par>
                                <p:cTn id="48" presetID="1" presetClass="mediacall" presetSubtype="0" fill="hold" nodeType="withEffect">
                                  <p:stCondLst>
                                    <p:cond delay="0"/>
                                  </p:stCondLst>
                                  <p:childTnLst>
                                    <p:cmd type="call" cmd="playFrom(0.0)">
                                      <p:cBhvr>
                                        <p:cTn id="49" dur="2992" fill="hold"/>
                                        <p:tgtEl>
                                          <p:spTgt spid="24"/>
                                        </p:tgtEl>
                                      </p:cBhvr>
                                    </p:cmd>
                                  </p:childTnLst>
                                </p:cTn>
                              </p:par>
                              <p:par>
                                <p:cTn id="50" presetID="47" presetClass="exit" presetSubtype="0" fill="hold" grpId="1" nodeType="withEffect">
                                  <p:stCondLst>
                                    <p:cond delay="0"/>
                                  </p:stCondLst>
                                  <p:iterate type="lt">
                                    <p:tmPct val="0"/>
                                  </p:iterate>
                                  <p:childTnLst>
                                    <p:animEffect transition="out" filter="fade">
                                      <p:cBhvr>
                                        <p:cTn id="51" dur="1000"/>
                                        <p:tgtEl>
                                          <p:spTgt spid="18"/>
                                        </p:tgtEl>
                                      </p:cBhvr>
                                    </p:animEffect>
                                    <p:anim calcmode="lin" valueType="num">
                                      <p:cBhvr>
                                        <p:cTn id="52" dur="1000"/>
                                        <p:tgtEl>
                                          <p:spTgt spid="18"/>
                                        </p:tgtEl>
                                        <p:attrNameLst>
                                          <p:attrName>ppt_x</p:attrName>
                                        </p:attrNameLst>
                                      </p:cBhvr>
                                      <p:tavLst>
                                        <p:tav tm="0">
                                          <p:val>
                                            <p:strVal val="ppt_x"/>
                                          </p:val>
                                        </p:tav>
                                        <p:tav tm="100000">
                                          <p:val>
                                            <p:strVal val="ppt_x"/>
                                          </p:val>
                                        </p:tav>
                                      </p:tavLst>
                                    </p:anim>
                                    <p:anim calcmode="lin" valueType="num">
                                      <p:cBhvr>
                                        <p:cTn id="53" dur="1000"/>
                                        <p:tgtEl>
                                          <p:spTgt spid="18"/>
                                        </p:tgtEl>
                                        <p:attrNameLst>
                                          <p:attrName>ppt_y</p:attrName>
                                        </p:attrNameLst>
                                      </p:cBhvr>
                                      <p:tavLst>
                                        <p:tav tm="0">
                                          <p:val>
                                            <p:strVal val="ppt_y"/>
                                          </p:val>
                                        </p:tav>
                                        <p:tav tm="100000">
                                          <p:val>
                                            <p:strVal val="ppt_y-.1"/>
                                          </p:val>
                                        </p:tav>
                                      </p:tavLst>
                                    </p:anim>
                                    <p:set>
                                      <p:cBhvr>
                                        <p:cTn id="54"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8"/>
                    </p:tgtEl>
                  </p:cond>
                </p:stCondLst>
                <p:endSync evt="end" delay="0">
                  <p:rtn val="all"/>
                </p:endSync>
                <p:childTnLst>
                  <p:par>
                    <p:cTn id="56" fill="hold">
                      <p:stCondLst>
                        <p:cond delay="0"/>
                      </p:stCondLst>
                      <p:childTnLst>
                        <p:par>
                          <p:cTn id="57" fill="hold">
                            <p:stCondLst>
                              <p:cond delay="0"/>
                            </p:stCondLst>
                            <p:childTnLst>
                              <p:par>
                                <p:cTn id="58" presetID="0" presetClass="path" presetSubtype="0" accel="50000" decel="50000" fill="hold" nodeType="withEffect">
                                  <p:stCondLst>
                                    <p:cond delay="0"/>
                                  </p:stCondLst>
                                  <p:iterate type="lt">
                                    <p:tmPct val="0"/>
                                  </p:iterate>
                                  <p:childTnLst>
                                    <p:animMotion origin="layout" path="M -3.33333E-6 -3.82716E-6 C 0.00261 -0.05339 0.00556 -0.10679 0.025 -0.18765 C 0.04462 -0.26728 0.09966 -0.39105 0.11702 -0.47993 C 0.13455 -0.5679 0.12813 -0.67901 0.13039 -0.71913 " pathEditMode="relative" rAng="0" ptsTypes="AAAA">
                                      <p:cBhvr>
                                        <p:cTn id="59" dur="2000" fill="hold"/>
                                        <p:tgtEl>
                                          <p:spTgt spid="12"/>
                                        </p:tgtEl>
                                        <p:attrNameLst>
                                          <p:attrName>ppt_x</p:attrName>
                                          <p:attrName>ppt_y</p:attrName>
                                        </p:attrNameLst>
                                      </p:cBhvr>
                                      <p:rCtr x="6510" y="-35957"/>
                                    </p:animMotion>
                                  </p:childTnLst>
                                </p:cTn>
                              </p:par>
                            </p:childTnLst>
                          </p:cTn>
                        </p:par>
                        <p:par>
                          <p:cTn id="60" fill="hold">
                            <p:stCondLst>
                              <p:cond delay="2992"/>
                            </p:stCondLst>
                            <p:childTnLst>
                              <p:par>
                                <p:cTn id="61" presetID="31" presetClass="exit" presetSubtype="0" fill="hold" nodeType="afterEffect">
                                  <p:stCondLst>
                                    <p:cond delay="0"/>
                                  </p:stCondLst>
                                  <p:iterate type="lt">
                                    <p:tmPct val="5000"/>
                                  </p:iterate>
                                  <p:childTnLst>
                                    <p:anim calcmode="lin" valueType="num">
                                      <p:cBhvr>
                                        <p:cTn id="62" dur="1000"/>
                                        <p:tgtEl>
                                          <p:spTgt spid="12"/>
                                        </p:tgtEl>
                                        <p:attrNameLst>
                                          <p:attrName>ppt_w</p:attrName>
                                        </p:attrNameLst>
                                      </p:cBhvr>
                                      <p:tavLst>
                                        <p:tav tm="0">
                                          <p:val>
                                            <p:strVal val="ppt_w"/>
                                          </p:val>
                                        </p:tav>
                                        <p:tav tm="100000">
                                          <p:val>
                                            <p:fltVal val="0"/>
                                          </p:val>
                                        </p:tav>
                                      </p:tavLst>
                                    </p:anim>
                                    <p:anim calcmode="lin" valueType="num">
                                      <p:cBhvr>
                                        <p:cTn id="63" dur="1000"/>
                                        <p:tgtEl>
                                          <p:spTgt spid="12"/>
                                        </p:tgtEl>
                                        <p:attrNameLst>
                                          <p:attrName>ppt_h</p:attrName>
                                        </p:attrNameLst>
                                      </p:cBhvr>
                                      <p:tavLst>
                                        <p:tav tm="0">
                                          <p:val>
                                            <p:strVal val="ppt_h"/>
                                          </p:val>
                                        </p:tav>
                                        <p:tav tm="100000">
                                          <p:val>
                                            <p:fltVal val="0"/>
                                          </p:val>
                                        </p:tav>
                                      </p:tavLst>
                                    </p:anim>
                                    <p:anim calcmode="lin" valueType="num">
                                      <p:cBhvr>
                                        <p:cTn id="64" dur="1000"/>
                                        <p:tgtEl>
                                          <p:spTgt spid="12"/>
                                        </p:tgtEl>
                                        <p:attrNameLst>
                                          <p:attrName>style.rotation</p:attrName>
                                        </p:attrNameLst>
                                      </p:cBhvr>
                                      <p:tavLst>
                                        <p:tav tm="0">
                                          <p:val>
                                            <p:fltVal val="0"/>
                                          </p:val>
                                        </p:tav>
                                        <p:tav tm="100000">
                                          <p:val>
                                            <p:fltVal val="90"/>
                                          </p:val>
                                        </p:tav>
                                      </p:tavLst>
                                    </p:anim>
                                    <p:animEffect transition="out" filter="fade">
                                      <p:cBhvr>
                                        <p:cTn id="65" dur="1000"/>
                                        <p:tgtEl>
                                          <p:spTgt spid="12"/>
                                        </p:tgtEl>
                                      </p:cBhvr>
                                    </p:animEffect>
                                    <p:set>
                                      <p:cBhvr>
                                        <p:cTn id="66" dur="1" fill="hold">
                                          <p:stCondLst>
                                            <p:cond delay="999"/>
                                          </p:stCondLst>
                                        </p:cTn>
                                        <p:tgtEl>
                                          <p:spTgt spid="12"/>
                                        </p:tgtEl>
                                        <p:attrNameLst>
                                          <p:attrName>style.visibility</p:attrName>
                                        </p:attrNameLst>
                                      </p:cBhvr>
                                      <p:to>
                                        <p:strVal val="hidden"/>
                                      </p:to>
                                    </p:set>
                                  </p:childTnLst>
                                </p:cTn>
                              </p:par>
                            </p:childTnLst>
                          </p:cTn>
                        </p:par>
                        <p:par>
                          <p:cTn id="67" fill="hold">
                            <p:stCondLst>
                              <p:cond delay="3992"/>
                            </p:stCondLst>
                            <p:childTnLst>
                              <p:par>
                                <p:cTn id="68" presetID="1"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childTnLst>
                                </p:cTn>
                              </p:par>
                              <p:par>
                                <p:cTn id="70" presetID="1" presetClass="mediacall" presetSubtype="0" fill="hold" nodeType="withEffect">
                                  <p:stCondLst>
                                    <p:cond delay="0"/>
                                  </p:stCondLst>
                                  <p:childTnLst>
                                    <p:cmd type="call" cmd="playFrom(0.0)">
                                      <p:cBhvr>
                                        <p:cTn id="71" dur="2992" fill="hold"/>
                                        <p:tgtEl>
                                          <p:spTgt spid="25"/>
                                        </p:tgtEl>
                                      </p:cBhvr>
                                    </p:cmd>
                                  </p:childTnLst>
                                </p:cTn>
                              </p:par>
                              <p:par>
                                <p:cTn id="72" presetID="47" presetClass="exit" presetSubtype="0" fill="hold" grpId="1" nodeType="withEffect">
                                  <p:stCondLst>
                                    <p:cond delay="0"/>
                                  </p:stCondLst>
                                  <p:childTnLst>
                                    <p:animEffect transition="out" filter="fade">
                                      <p:cBhvr>
                                        <p:cTn id="73" dur="1000"/>
                                        <p:tgtEl>
                                          <p:spTgt spid="19"/>
                                        </p:tgtEl>
                                      </p:cBhvr>
                                    </p:animEffect>
                                    <p:anim calcmode="lin" valueType="num">
                                      <p:cBhvr>
                                        <p:cTn id="74" dur="1000"/>
                                        <p:tgtEl>
                                          <p:spTgt spid="19"/>
                                        </p:tgtEl>
                                        <p:attrNameLst>
                                          <p:attrName>ppt_x</p:attrName>
                                        </p:attrNameLst>
                                      </p:cBhvr>
                                      <p:tavLst>
                                        <p:tav tm="0">
                                          <p:val>
                                            <p:strVal val="ppt_x"/>
                                          </p:val>
                                        </p:tav>
                                        <p:tav tm="100000">
                                          <p:val>
                                            <p:strVal val="ppt_x"/>
                                          </p:val>
                                        </p:tav>
                                      </p:tavLst>
                                    </p:anim>
                                    <p:anim calcmode="lin" valueType="num">
                                      <p:cBhvr>
                                        <p:cTn id="75" dur="1000"/>
                                        <p:tgtEl>
                                          <p:spTgt spid="19"/>
                                        </p:tgtEl>
                                        <p:attrNameLst>
                                          <p:attrName>ppt_y</p:attrName>
                                        </p:attrNameLst>
                                      </p:cBhvr>
                                      <p:tavLst>
                                        <p:tav tm="0">
                                          <p:val>
                                            <p:strVal val="ppt_y"/>
                                          </p:val>
                                        </p:tav>
                                        <p:tav tm="100000">
                                          <p:val>
                                            <p:strVal val="ppt_y-.1"/>
                                          </p:val>
                                        </p:tav>
                                      </p:tavLst>
                                    </p:anim>
                                    <p:set>
                                      <p:cBhvr>
                                        <p:cTn id="76"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77" restart="whenNotActive" fill="hold" evtFilter="cancelBubble" nodeType="interactiveSeq">
                <p:stCondLst>
                  <p:cond evt="onClick" delay="0">
                    <p:tgtEl>
                      <p:spTgt spid="10"/>
                    </p:tgtEl>
                  </p:cond>
                </p:stCondLst>
                <p:endSync evt="end" delay="0">
                  <p:rtn val="all"/>
                </p:endSync>
                <p:childTnLst>
                  <p:par>
                    <p:cTn id="78" fill="hold">
                      <p:stCondLst>
                        <p:cond delay="0"/>
                      </p:stCondLst>
                      <p:childTnLst>
                        <p:par>
                          <p:cTn id="79" fill="hold">
                            <p:stCondLst>
                              <p:cond delay="0"/>
                            </p:stCondLst>
                            <p:childTnLst>
                              <p:par>
                                <p:cTn id="80" presetID="63" presetClass="path" presetSubtype="0" accel="50000" decel="50000" fill="hold" nodeType="withEffect">
                                  <p:stCondLst>
                                    <p:cond delay="0"/>
                                  </p:stCondLst>
                                  <p:childTnLst>
                                    <p:animMotion origin="layout" path="M 5E-6 -3.33333E-6 L 0.23751 0.00556 " pathEditMode="relative" rAng="0" ptsTypes="AA">
                                      <p:cBhvr>
                                        <p:cTn id="81" dur="2000" fill="hold"/>
                                        <p:tgtEl>
                                          <p:spTgt spid="6"/>
                                        </p:tgtEl>
                                        <p:attrNameLst>
                                          <p:attrName>ppt_x</p:attrName>
                                          <p:attrName>ppt_y</p:attrName>
                                        </p:attrNameLst>
                                      </p:cBhvr>
                                      <p:rCtr x="11875" y="278"/>
                                    </p:animMotion>
                                  </p:childTnLst>
                                </p:cTn>
                              </p:par>
                              <p:par>
                                <p:cTn id="82" presetID="0" presetClass="path" presetSubtype="0" accel="50000" decel="50000" fill="hold" nodeType="withEffect">
                                  <p:stCondLst>
                                    <p:cond delay="0"/>
                                  </p:stCondLst>
                                  <p:iterate type="lt">
                                    <p:tmPct val="0"/>
                                  </p:iterate>
                                  <p:childTnLst>
                                    <p:animMotion origin="layout" path="M 0.00017 0.00031 C 0.00173 -0.0216 0.00364 -0.04383 0.00451 -0.06512 C 0.00521 -0.08642 0.00521 -0.11049 0.00573 -0.12932 C 0.00625 -0.14846 0.00642 -0.16667 0.00868 -0.18148 C 0.00989 -0.19537 0.01024 -0.20123 0.01649 -0.21605 C 0.02326 -0.23148 0.0309 -0.2463 0.04687 -0.26975 C 0.06389 -0.29506 0.09184 -0.32963 0.11701 -0.36265 C 0.14253 -0.39599 0.17326 -0.4392 0.19878 -0.4679 C 0.22448 -0.4966 0.24791 -0.51636 0.271 -0.5358 " pathEditMode="relative" rAng="3180000" ptsTypes="AAAAAAAAA">
                                      <p:cBhvr>
                                        <p:cTn id="83" dur="2000" fill="hold"/>
                                        <p:tgtEl>
                                          <p:spTgt spid="14"/>
                                        </p:tgtEl>
                                        <p:attrNameLst>
                                          <p:attrName>ppt_x</p:attrName>
                                          <p:attrName>ppt_y</p:attrName>
                                        </p:attrNameLst>
                                      </p:cBhvr>
                                      <p:rCtr x="13056" y="-27932"/>
                                    </p:animMotion>
                                  </p:childTnLst>
                                </p:cTn>
                              </p:par>
                            </p:childTnLst>
                          </p:cTn>
                        </p:par>
                        <p:par>
                          <p:cTn id="84" fill="hold">
                            <p:stCondLst>
                              <p:cond delay="2000"/>
                            </p:stCondLst>
                            <p:childTnLst>
                              <p:par>
                                <p:cTn id="85" presetID="31" presetClass="exit" presetSubtype="0" fill="hold" nodeType="afterEffect">
                                  <p:stCondLst>
                                    <p:cond delay="0"/>
                                  </p:stCondLst>
                                  <p:iterate type="lt">
                                    <p:tmPct val="5000"/>
                                  </p:iterate>
                                  <p:childTnLst>
                                    <p:anim calcmode="lin" valueType="num">
                                      <p:cBhvr>
                                        <p:cTn id="86" dur="1000"/>
                                        <p:tgtEl>
                                          <p:spTgt spid="14"/>
                                        </p:tgtEl>
                                        <p:attrNameLst>
                                          <p:attrName>ppt_w</p:attrName>
                                        </p:attrNameLst>
                                      </p:cBhvr>
                                      <p:tavLst>
                                        <p:tav tm="0">
                                          <p:val>
                                            <p:strVal val="ppt_w"/>
                                          </p:val>
                                        </p:tav>
                                        <p:tav tm="100000">
                                          <p:val>
                                            <p:fltVal val="0"/>
                                          </p:val>
                                        </p:tav>
                                      </p:tavLst>
                                    </p:anim>
                                    <p:anim calcmode="lin" valueType="num">
                                      <p:cBhvr>
                                        <p:cTn id="87" dur="1000"/>
                                        <p:tgtEl>
                                          <p:spTgt spid="14"/>
                                        </p:tgtEl>
                                        <p:attrNameLst>
                                          <p:attrName>ppt_h</p:attrName>
                                        </p:attrNameLst>
                                      </p:cBhvr>
                                      <p:tavLst>
                                        <p:tav tm="0">
                                          <p:val>
                                            <p:strVal val="ppt_h"/>
                                          </p:val>
                                        </p:tav>
                                        <p:tav tm="100000">
                                          <p:val>
                                            <p:fltVal val="0"/>
                                          </p:val>
                                        </p:tav>
                                      </p:tavLst>
                                    </p:anim>
                                    <p:anim calcmode="lin" valueType="num">
                                      <p:cBhvr>
                                        <p:cTn id="88" dur="1000"/>
                                        <p:tgtEl>
                                          <p:spTgt spid="14"/>
                                        </p:tgtEl>
                                        <p:attrNameLst>
                                          <p:attrName>style.rotation</p:attrName>
                                        </p:attrNameLst>
                                      </p:cBhvr>
                                      <p:tavLst>
                                        <p:tav tm="0">
                                          <p:val>
                                            <p:fltVal val="0"/>
                                          </p:val>
                                        </p:tav>
                                        <p:tav tm="100000">
                                          <p:val>
                                            <p:fltVal val="90"/>
                                          </p:val>
                                        </p:tav>
                                      </p:tavLst>
                                    </p:anim>
                                    <p:animEffect transition="out" filter="fade">
                                      <p:cBhvr>
                                        <p:cTn id="89" dur="1000"/>
                                        <p:tgtEl>
                                          <p:spTgt spid="14"/>
                                        </p:tgtEl>
                                      </p:cBhvr>
                                    </p:animEffect>
                                    <p:set>
                                      <p:cBhvr>
                                        <p:cTn id="90" dur="1" fill="hold">
                                          <p:stCondLst>
                                            <p:cond delay="999"/>
                                          </p:stCondLst>
                                        </p:cTn>
                                        <p:tgtEl>
                                          <p:spTgt spid="14"/>
                                        </p:tgtEl>
                                        <p:attrNameLst>
                                          <p:attrName>style.visibility</p:attrName>
                                        </p:attrNameLst>
                                      </p:cBhvr>
                                      <p:to>
                                        <p:strVal val="hidden"/>
                                      </p:to>
                                    </p:set>
                                  </p:childTnLst>
                                </p:cTn>
                              </p:par>
                            </p:childTnLst>
                          </p:cTn>
                        </p:par>
                        <p:par>
                          <p:cTn id="91" fill="hold">
                            <p:stCondLst>
                              <p:cond delay="3000"/>
                            </p:stCondLst>
                            <p:childTnLst>
                              <p:par>
                                <p:cTn id="92" presetID="1" presetClass="entr" presetSubtype="0"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childTnLst>
                                </p:cTn>
                              </p:par>
                              <p:par>
                                <p:cTn id="94" presetID="3" presetClass="mediacall" presetSubtype="0" fill="hold" nodeType="withEffect">
                                  <p:stCondLst>
                                    <p:cond delay="0"/>
                                  </p:stCondLst>
                                  <p:childTnLst>
                                    <p:cmd type="call" cmd="stop">
                                      <p:cBhvr>
                                        <p:cTn id="95" dur="1" fill="hold"/>
                                        <p:tgtEl>
                                          <p:spTgt spid="17"/>
                                        </p:tgtEl>
                                      </p:cBhvr>
                                    </p:cmd>
                                  </p:childTnLst>
                                </p:cTn>
                              </p:par>
                              <p:par>
                                <p:cTn id="96" presetID="3" presetClass="mediacall" presetSubtype="0" fill="hold" nodeType="withEffect">
                                  <p:stCondLst>
                                    <p:cond delay="0"/>
                                  </p:stCondLst>
                                  <p:childTnLst>
                                    <p:cmd type="call" cmd="stop">
                                      <p:cBhvr>
                                        <p:cTn id="97" dur="1" fill="hold"/>
                                        <p:tgtEl>
                                          <p:spTgt spid="17"/>
                                        </p:tgtEl>
                                      </p:cBhvr>
                                    </p:cmd>
                                  </p:childTnLst>
                                </p:cTn>
                              </p:par>
                              <p:par>
                                <p:cTn id="98" presetID="3" presetClass="mediacall" presetSubtype="0" fill="hold" nodeType="withEffect">
                                  <p:stCondLst>
                                    <p:cond delay="0"/>
                                  </p:stCondLst>
                                  <p:childTnLst>
                                    <p:cmd type="call" cmd="stop">
                                      <p:cBhvr>
                                        <p:cTn id="99" dur="1" fill="hold"/>
                                        <p:tgtEl>
                                          <p:spTgt spid="17"/>
                                        </p:tgtEl>
                                      </p:cBhvr>
                                    </p:cmd>
                                  </p:childTnLst>
                                </p:cTn>
                              </p:par>
                              <p:par>
                                <p:cTn id="100" presetID="2" presetClass="mediacall" presetSubtype="0" fill="hold" nodeType="withEffect">
                                  <p:stCondLst>
                                    <p:cond delay="0"/>
                                  </p:stCondLst>
                                  <p:childTnLst>
                                    <p:cmd type="call" cmd="togglePause">
                                      <p:cBhvr>
                                        <p:cTn id="101" dur="1" fill="hold"/>
                                        <p:tgtEl>
                                          <p:spTgt spid="17"/>
                                        </p:tgtEl>
                                      </p:cBhvr>
                                    </p:cmd>
                                  </p:childTnLst>
                                </p:cTn>
                              </p:par>
                              <p:par>
                                <p:cTn id="102" presetID="47" presetClass="exit" presetSubtype="0" fill="hold" grpId="1" nodeType="withEffect">
                                  <p:stCondLst>
                                    <p:cond delay="0"/>
                                  </p:stCondLst>
                                  <p:childTnLst>
                                    <p:animEffect transition="out" filter="fade">
                                      <p:cBhvr>
                                        <p:cTn id="103" dur="1000"/>
                                        <p:tgtEl>
                                          <p:spTgt spid="20"/>
                                        </p:tgtEl>
                                      </p:cBhvr>
                                    </p:animEffect>
                                    <p:anim calcmode="lin" valueType="num">
                                      <p:cBhvr>
                                        <p:cTn id="104" dur="1000"/>
                                        <p:tgtEl>
                                          <p:spTgt spid="20"/>
                                        </p:tgtEl>
                                        <p:attrNameLst>
                                          <p:attrName>ppt_x</p:attrName>
                                        </p:attrNameLst>
                                      </p:cBhvr>
                                      <p:tavLst>
                                        <p:tav tm="0">
                                          <p:val>
                                            <p:strVal val="ppt_x"/>
                                          </p:val>
                                        </p:tav>
                                        <p:tav tm="100000">
                                          <p:val>
                                            <p:strVal val="ppt_x"/>
                                          </p:val>
                                        </p:tav>
                                      </p:tavLst>
                                    </p:anim>
                                    <p:anim calcmode="lin" valueType="num">
                                      <p:cBhvr>
                                        <p:cTn id="105" dur="1000"/>
                                        <p:tgtEl>
                                          <p:spTgt spid="20"/>
                                        </p:tgtEl>
                                        <p:attrNameLst>
                                          <p:attrName>ppt_y</p:attrName>
                                        </p:attrNameLst>
                                      </p:cBhvr>
                                      <p:tavLst>
                                        <p:tav tm="0">
                                          <p:val>
                                            <p:strVal val="ppt_y"/>
                                          </p:val>
                                        </p:tav>
                                        <p:tav tm="100000">
                                          <p:val>
                                            <p:strVal val="ppt_y-.1"/>
                                          </p:val>
                                        </p:tav>
                                      </p:tavLst>
                                    </p:anim>
                                    <p:set>
                                      <p:cBhvr>
                                        <p:cTn id="106"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07" fill="hold" display="0">
                  <p:stCondLst>
                    <p:cond delay="indefinite"/>
                  </p:stCondLst>
                  <p:endCondLst>
                    <p:cond evt="onStopAudio" delay="0">
                      <p:tgtEl>
                        <p:sldTgt/>
                      </p:tgtEl>
                    </p:cond>
                  </p:endCondLst>
                </p:cTn>
                <p:tgtEl>
                  <p:spTgt spid="17"/>
                </p:tgtEl>
              </p:cMediaNode>
            </p:audio>
            <p:audio>
              <p:cMediaNode vol="80000">
                <p:cTn id="108" fill="hold" display="0">
                  <p:stCondLst>
                    <p:cond delay="indefinite"/>
                  </p:stCondLst>
                  <p:endCondLst>
                    <p:cond evt="onStopAudio" delay="0">
                      <p:tgtEl>
                        <p:sldTgt/>
                      </p:tgtEl>
                    </p:cond>
                  </p:endCondLst>
                </p:cTn>
                <p:tgtEl>
                  <p:spTgt spid="23"/>
                </p:tgtEl>
              </p:cMediaNode>
            </p:audio>
            <p:audio>
              <p:cMediaNode vol="80000">
                <p:cTn id="109" fill="hold" display="0">
                  <p:stCondLst>
                    <p:cond delay="indefinite"/>
                  </p:stCondLst>
                  <p:endCondLst>
                    <p:cond evt="onStopAudio" delay="0">
                      <p:tgtEl>
                        <p:sldTgt/>
                      </p:tgtEl>
                    </p:cond>
                  </p:endCondLst>
                </p:cTn>
                <p:tgtEl>
                  <p:spTgt spid="24"/>
                </p:tgtEl>
              </p:cMediaNode>
            </p:audio>
            <p:audio>
              <p:cMediaNode vol="80000">
                <p:cTn id="110" fill="hold" display="0">
                  <p:stCondLst>
                    <p:cond delay="indefinite"/>
                  </p:stCondLst>
                  <p:endCondLst>
                    <p:cond evt="onStopAudio" delay="0">
                      <p:tgtEl>
                        <p:sldTgt/>
                      </p:tgtEl>
                    </p:cond>
                  </p:endCondLst>
                </p:cTn>
                <p:tgtEl>
                  <p:spTgt spid="25"/>
                </p:tgtEl>
              </p:cMediaNode>
            </p:audio>
            <p:audio>
              <p:cMediaNode vol="61224" showWhenStopped="0">
                <p:cTn id="111" repeatCount="indefinite" fill="hold" display="0">
                  <p:stCondLst>
                    <p:cond delay="indefinite"/>
                  </p:stCondLst>
                  <p:endCondLst>
                    <p:cond evt="onStopAudio" delay="0">
                      <p:tgtEl>
                        <p:sldTgt/>
                      </p:tgtEl>
                    </p:cond>
                  </p:endCondLst>
                </p:cTn>
                <p:tgtEl>
                  <p:spTgt spid="27"/>
                </p:tgtEl>
              </p:cMediaNode>
            </p:audio>
          </p:childTnLst>
        </p:cTn>
      </p:par>
    </p:tnLst>
    <p:bldLst>
      <p:bldP spid="15" grpId="0" animBg="1"/>
      <p:bldP spid="15" grpId="1" animBg="1"/>
      <p:bldP spid="18" grpId="0" animBg="1"/>
      <p:bldP spid="18" grpId="1" animBg="1"/>
      <p:bldP spid="19" grpId="0" animBg="1"/>
      <p:bldP spid="19" grpId="1" animBg="1"/>
      <p:bldP spid="20" grpId="0" animBg="1"/>
      <p:bldP spid="20"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20000" r="-20000"/>
          </a:stretch>
        </a:blipFill>
        <a:effectLst/>
      </p:bgPr>
    </p:bg>
    <p:spTree>
      <p:nvGrpSpPr>
        <p:cNvPr id="1" name=""/>
        <p:cNvGrpSpPr/>
        <p:nvPr/>
      </p:nvGrpSpPr>
      <p:grpSpPr>
        <a:xfrm>
          <a:off x="0" y="0"/>
          <a:ext cx="0" cy="0"/>
          <a:chOff x="0" y="0"/>
          <a:chExt cx="0" cy="0"/>
        </a:xfrm>
      </p:grpSpPr>
      <p:sp>
        <p:nvSpPr>
          <p:cNvPr id="6" name="Rounded Rectangle 5"/>
          <p:cNvSpPr/>
          <p:nvPr/>
        </p:nvSpPr>
        <p:spPr>
          <a:xfrm>
            <a:off x="1051363" y="445269"/>
            <a:ext cx="9985052" cy="2894273"/>
          </a:xfrm>
          <a:prstGeom prst="roundRect">
            <a:avLst/>
          </a:prstGeom>
          <a:solidFill>
            <a:schemeClr val="accent6">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defTabSz="914377">
              <a:defRPr/>
            </a:pPr>
            <a:endParaRPr lang="en-US">
              <a:solidFill>
                <a:prstClr val="black"/>
              </a:solidFill>
              <a:latin typeface="Calibri"/>
              <a:sym typeface="Arial"/>
            </a:endParaRPr>
          </a:p>
        </p:txBody>
      </p:sp>
      <p:sp>
        <p:nvSpPr>
          <p:cNvPr id="7" name="TextBox 6"/>
          <p:cNvSpPr txBox="1"/>
          <p:nvPr/>
        </p:nvSpPr>
        <p:spPr>
          <a:xfrm>
            <a:off x="1606032" y="676687"/>
            <a:ext cx="8659633" cy="2291589"/>
          </a:xfrm>
          <a:prstGeom prst="rect">
            <a:avLst/>
          </a:prstGeom>
          <a:noFill/>
        </p:spPr>
        <p:txBody>
          <a:bodyPr wrap="square" rtlCol="0">
            <a:spAutoFit/>
          </a:bodyPr>
          <a:lstStyle/>
          <a:p>
            <a:pPr algn="just" defTabSz="1219170">
              <a:lnSpc>
                <a:spcPct val="150000"/>
              </a:lnSpc>
              <a:spcBef>
                <a:spcPts val="133"/>
              </a:spcBef>
              <a:spcAft>
                <a:spcPts val="133"/>
              </a:spcAft>
              <a:buClr>
                <a:srgbClr val="000000"/>
              </a:buClr>
            </a:pPr>
            <a:r>
              <a:rPr lang="vi-VN" sz="3333" b="1" kern="0" dirty="0">
                <a:latin typeface="UTM Avo" panose="02040603050506020204" pitchFamily="18" charset="0"/>
                <a:ea typeface="Times New Roman" panose="02020603050405020304" pitchFamily="18" charset="0"/>
                <a:cs typeface="Arial" panose="020B0604020202020204" pitchFamily="34" charset="0"/>
                <a:sym typeface="Arial"/>
              </a:rPr>
              <a:t>Câu 4. </a:t>
            </a:r>
            <a:r>
              <a:rPr lang="vi-VN" sz="3333" kern="0" dirty="0">
                <a:latin typeface="UTM Avo" panose="02040603050506020204" pitchFamily="18" charset="0"/>
                <a:ea typeface="Times New Roman" panose="02020603050405020304" pitchFamily="18" charset="0"/>
                <a:cs typeface="Arial" panose="020B0604020202020204" pitchFamily="34" charset="0"/>
                <a:sym typeface="Arial"/>
              </a:rPr>
              <a:t>Cho hình vuông có chu vi 20 cm. Bình phương độ dài một đường chéo của hình vuông là:</a:t>
            </a:r>
          </a:p>
        </p:txBody>
      </p:sp>
      <p:pic>
        <p:nvPicPr>
          <p:cNvPr id="9" name="Picture 8" descr="bong.png">
            <a:hlinkClick r:id="rId5" action="ppaction://hlinksldjump"/>
          </p:cNvPr>
          <p:cNvPicPr>
            <a:picLocks noChangeAspect="1"/>
          </p:cNvPicPr>
          <p:nvPr/>
        </p:nvPicPr>
        <p:blipFill>
          <a:blip r:embed="rId6" cstate="print"/>
          <a:stretch>
            <a:fillRect/>
          </a:stretch>
        </p:blipFill>
        <p:spPr>
          <a:xfrm>
            <a:off x="5029200" y="5029201"/>
            <a:ext cx="1371600" cy="1349713"/>
          </a:xfrm>
          <a:prstGeom prst="rect">
            <a:avLst/>
          </a:prstGeom>
        </p:spPr>
      </p:pic>
      <p:pic>
        <p:nvPicPr>
          <p:cNvPr id="8"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99F59E6B-96C2-E8B8-981F-EBF79DC860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2511899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430dcb88016bc5e42f7101ebdc877fc.png"/>
          <p:cNvPicPr>
            <a:picLocks noChangeAspect="1"/>
          </p:cNvPicPr>
          <p:nvPr/>
        </p:nvPicPr>
        <p:blipFill>
          <a:blip r:embed="rId8" cstate="print"/>
          <a:stretch>
            <a:fillRect/>
          </a:stretch>
        </p:blipFill>
        <p:spPr>
          <a:xfrm>
            <a:off x="1524000" y="-762000"/>
            <a:ext cx="9144000" cy="5638800"/>
          </a:xfrm>
          <a:prstGeom prst="rect">
            <a:avLst/>
          </a:prstGeom>
        </p:spPr>
      </p:pic>
      <p:pic>
        <p:nvPicPr>
          <p:cNvPr id="6" name="Picture 5" descr="f002c92eee74a495b2b40cc86e0dc2e9.png"/>
          <p:cNvPicPr>
            <a:picLocks noChangeAspect="1"/>
          </p:cNvPicPr>
          <p:nvPr/>
        </p:nvPicPr>
        <p:blipFill>
          <a:blip r:embed="rId9" cstate="print"/>
          <a:stretch>
            <a:fillRect/>
          </a:stretch>
        </p:blipFill>
        <p:spPr>
          <a:xfrm>
            <a:off x="4800600" y="1219200"/>
            <a:ext cx="2362200" cy="2819400"/>
          </a:xfrm>
          <a:prstGeom prst="rect">
            <a:avLst/>
          </a:prstGeom>
        </p:spPr>
      </p:pic>
      <p:sp>
        <p:nvSpPr>
          <p:cNvPr id="7" name="Rectangle 6"/>
          <p:cNvSpPr/>
          <p:nvPr/>
        </p:nvSpPr>
        <p:spPr>
          <a:xfrm>
            <a:off x="964204" y="5555974"/>
            <a:ext cx="1895480" cy="9276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A. 32</a:t>
            </a:r>
          </a:p>
        </p:txBody>
      </p:sp>
      <p:sp>
        <p:nvSpPr>
          <p:cNvPr id="8" name="Rectangle 7"/>
          <p:cNvSpPr/>
          <p:nvPr/>
        </p:nvSpPr>
        <p:spPr>
          <a:xfrm>
            <a:off x="9328848" y="5555974"/>
            <a:ext cx="1895480" cy="9276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D. 30</a:t>
            </a:r>
          </a:p>
        </p:txBody>
      </p:sp>
      <p:sp>
        <p:nvSpPr>
          <p:cNvPr id="9" name="Rectangle 8"/>
          <p:cNvSpPr/>
          <p:nvPr/>
        </p:nvSpPr>
        <p:spPr>
          <a:xfrm>
            <a:off x="6550005" y="5555974"/>
            <a:ext cx="1895480" cy="9276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C. 25</a:t>
            </a:r>
          </a:p>
        </p:txBody>
      </p:sp>
      <p:sp>
        <p:nvSpPr>
          <p:cNvPr id="10" name="Rectangle 9"/>
          <p:cNvSpPr/>
          <p:nvPr/>
        </p:nvSpPr>
        <p:spPr>
          <a:xfrm>
            <a:off x="3779445" y="5555974"/>
            <a:ext cx="1887199" cy="92765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914377"/>
            <a:r>
              <a:rPr lang="en-US" sz="2667" dirty="0">
                <a:solidFill>
                  <a:prstClr val="black"/>
                </a:solidFill>
                <a:latin typeface="UTM Avo" panose="02040603050506020204" pitchFamily="18" charset="0"/>
                <a:cs typeface="Arial" panose="020B0604020202020204" pitchFamily="34" charset="0"/>
                <a:sym typeface="Arial"/>
              </a:rPr>
              <a:t>B. 50</a:t>
            </a:r>
          </a:p>
        </p:txBody>
      </p:sp>
      <p:pic>
        <p:nvPicPr>
          <p:cNvPr id="11" name="Picture 10" descr="bong.png"/>
          <p:cNvPicPr>
            <a:picLocks noChangeAspect="1"/>
          </p:cNvPicPr>
          <p:nvPr/>
        </p:nvPicPr>
        <p:blipFill>
          <a:blip r:embed="rId10" cstate="print"/>
          <a:stretch>
            <a:fillRect/>
          </a:stretch>
        </p:blipFill>
        <p:spPr>
          <a:xfrm>
            <a:off x="1512720" y="4685972"/>
            <a:ext cx="798448" cy="727093"/>
          </a:xfrm>
          <a:prstGeom prst="rect">
            <a:avLst/>
          </a:prstGeom>
        </p:spPr>
      </p:pic>
      <p:pic>
        <p:nvPicPr>
          <p:cNvPr id="12" name="Picture 11" descr="bong.png"/>
          <p:cNvPicPr>
            <a:picLocks noChangeAspect="1"/>
          </p:cNvPicPr>
          <p:nvPr/>
        </p:nvPicPr>
        <p:blipFill>
          <a:blip r:embed="rId10" cstate="print"/>
          <a:stretch>
            <a:fillRect/>
          </a:stretch>
        </p:blipFill>
        <p:spPr>
          <a:xfrm>
            <a:off x="9944448" y="4680872"/>
            <a:ext cx="798448" cy="727093"/>
          </a:xfrm>
          <a:prstGeom prst="rect">
            <a:avLst/>
          </a:prstGeom>
        </p:spPr>
      </p:pic>
      <p:pic>
        <p:nvPicPr>
          <p:cNvPr id="13" name="Picture 12" descr="bong.png"/>
          <p:cNvPicPr>
            <a:picLocks noChangeAspect="1"/>
          </p:cNvPicPr>
          <p:nvPr/>
        </p:nvPicPr>
        <p:blipFill>
          <a:blip r:embed="rId10" cstate="print"/>
          <a:stretch>
            <a:fillRect/>
          </a:stretch>
        </p:blipFill>
        <p:spPr>
          <a:xfrm>
            <a:off x="7137279" y="4680872"/>
            <a:ext cx="798448" cy="727093"/>
          </a:xfrm>
          <a:prstGeom prst="rect">
            <a:avLst/>
          </a:prstGeom>
        </p:spPr>
      </p:pic>
      <p:pic>
        <p:nvPicPr>
          <p:cNvPr id="14" name="Picture 13" descr="bong.png"/>
          <p:cNvPicPr>
            <a:picLocks noChangeAspect="1"/>
          </p:cNvPicPr>
          <p:nvPr/>
        </p:nvPicPr>
        <p:blipFill>
          <a:blip r:embed="rId10" cstate="print"/>
          <a:stretch>
            <a:fillRect/>
          </a:stretch>
        </p:blipFill>
        <p:spPr>
          <a:xfrm>
            <a:off x="4306119" y="4685972"/>
            <a:ext cx="798448" cy="727093"/>
          </a:xfrm>
          <a:prstGeom prst="rect">
            <a:avLst/>
          </a:prstGeom>
        </p:spPr>
      </p:pic>
      <p:sp>
        <p:nvSpPr>
          <p:cNvPr id="15" name="Plaque 14"/>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8" name="Plaque 17"/>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19" name="Plaque 18"/>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Không</a:t>
            </a:r>
            <a:r>
              <a:rPr lang="en-US" sz="2667" b="1" dirty="0">
                <a:solidFill>
                  <a:prstClr val="white"/>
                </a:solidFill>
                <a:latin typeface="UTM Avo" panose="02040603050506020204" pitchFamily="18" charset="0"/>
                <a:cs typeface="Arial" panose="020B0604020202020204" pitchFamily="34" charset="0"/>
                <a:sym typeface="Arial"/>
              </a:rPr>
              <a:t> </a:t>
            </a:r>
            <a:r>
              <a:rPr lang="en-US" sz="2667" b="1" dirty="0" err="1">
                <a:solidFill>
                  <a:prstClr val="white"/>
                </a:solidFill>
                <a:latin typeface="UTM Avo" panose="02040603050506020204" pitchFamily="18" charset="0"/>
                <a:cs typeface="Arial" panose="020B0604020202020204" pitchFamily="34" charset="0"/>
                <a:sym typeface="Arial"/>
              </a:rPr>
              <a:t>vào</a:t>
            </a:r>
            <a:endParaRPr lang="en-US" sz="2667" b="1" dirty="0">
              <a:solidFill>
                <a:prstClr val="white"/>
              </a:solidFill>
              <a:latin typeface="UTM Avo" panose="02040603050506020204" pitchFamily="18" charset="0"/>
              <a:cs typeface="Arial" panose="020B0604020202020204" pitchFamily="34" charset="0"/>
              <a:sym typeface="Arial"/>
            </a:endParaRPr>
          </a:p>
        </p:txBody>
      </p:sp>
      <p:sp>
        <p:nvSpPr>
          <p:cNvPr id="20" name="Plaque 19"/>
          <p:cNvSpPr/>
          <p:nvPr/>
        </p:nvSpPr>
        <p:spPr>
          <a:xfrm>
            <a:off x="9028043" y="731520"/>
            <a:ext cx="2570260" cy="1447800"/>
          </a:xfrm>
          <a:prstGeom prst="plaque">
            <a:avLst/>
          </a:prstGeom>
        </p:spPr>
        <p:style>
          <a:lnRef idx="3">
            <a:schemeClr val="lt1"/>
          </a:lnRef>
          <a:fillRef idx="1">
            <a:schemeClr val="accent1"/>
          </a:fillRef>
          <a:effectRef idx="1">
            <a:schemeClr val="accent1"/>
          </a:effectRef>
          <a:fontRef idx="minor">
            <a:schemeClr val="lt1"/>
          </a:fontRef>
        </p:style>
        <p:txBody>
          <a:bodyPr rtlCol="0" anchor="ctr"/>
          <a:lstStyle/>
          <a:p>
            <a:pPr algn="ctr" defTabSz="914377">
              <a:defRPr/>
            </a:pPr>
            <a:r>
              <a:rPr lang="en-US" sz="2667" b="1" dirty="0" err="1">
                <a:solidFill>
                  <a:prstClr val="white"/>
                </a:solidFill>
                <a:latin typeface="UTM Avo" panose="02040603050506020204" pitchFamily="18" charset="0"/>
                <a:cs typeface="Arial" panose="020B0604020202020204" pitchFamily="34" charset="0"/>
                <a:sym typeface="Arial"/>
              </a:rPr>
              <a:t>Vàoooooo</a:t>
            </a:r>
            <a:endParaRPr lang="en-US" sz="2667" b="1" dirty="0">
              <a:solidFill>
                <a:prstClr val="white"/>
              </a:solidFill>
              <a:latin typeface="UTM Avo" panose="02040603050506020204" pitchFamily="18" charset="0"/>
              <a:cs typeface="Arial" panose="020B0604020202020204" pitchFamily="34" charset="0"/>
              <a:sym typeface="Arial"/>
            </a:endParaRPr>
          </a:p>
        </p:txBody>
      </p:sp>
      <p:pic>
        <p:nvPicPr>
          <p:cNvPr id="17" name="Tieng-yeah-tre-con-www_nhacchuongvui_com.mp3">
            <a:hlinkClick r:id="" action="ppaction://media"/>
          </p:cNvPr>
          <p:cNvPicPr>
            <a:picLocks noChangeAspect="1"/>
          </p:cNvPicPr>
          <p:nvPr>
            <a:audioFile r:link="rId1"/>
            <p:extLst>
              <p:ext uri="{DAA4B4D4-6D71-4841-9C94-3DE7FCFB9230}">
                <p14:media xmlns:p14="http://schemas.microsoft.com/office/powerpoint/2010/main" r:embed="rId2">
                  <p14:trim end="1414"/>
                </p14:media>
              </p:ext>
            </p:extLst>
          </p:nvPr>
        </p:nvPicPr>
        <p:blipFill>
          <a:blip r:embed="rId11"/>
          <a:stretch>
            <a:fillRect/>
          </a:stretch>
        </p:blipFill>
        <p:spPr>
          <a:xfrm>
            <a:off x="-781878" y="1081377"/>
            <a:ext cx="440635" cy="440635"/>
          </a:xfrm>
          <a:prstGeom prst="rect">
            <a:avLst/>
          </a:prstGeom>
        </p:spPr>
      </p:pic>
      <p:pic>
        <p:nvPicPr>
          <p:cNvPr id="23"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7" y="1826574"/>
            <a:ext cx="461652" cy="461652"/>
          </a:xfrm>
          <a:prstGeom prst="rect">
            <a:avLst/>
          </a:prstGeom>
        </p:spPr>
      </p:pic>
      <p:pic>
        <p:nvPicPr>
          <p:cNvPr id="24"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806779" y="2616549"/>
            <a:ext cx="461652" cy="461652"/>
          </a:xfrm>
          <a:prstGeom prst="rect">
            <a:avLst/>
          </a:prstGeom>
        </p:spPr>
      </p:pic>
      <p:pic>
        <p:nvPicPr>
          <p:cNvPr id="25" name="Am-thanh-tra-loi-sai-www_nhacchuongvui_com.mp3">
            <a:hlinkClick r:id="" action="ppaction://media"/>
          </p:cNvPr>
          <p:cNvPicPr>
            <a:picLocks noChangeAspect="1"/>
          </p:cNvPicPr>
          <p:nvPr>
            <a:audioFile r:link="rId1"/>
            <p:extLst>
              <p:ext uri="{DAA4B4D4-6D71-4841-9C94-3DE7FCFB9230}">
                <p14:media xmlns:p14="http://schemas.microsoft.com/office/powerpoint/2010/main" r:embed="rId3">
                  <p14:trim end="5158"/>
                </p14:media>
              </p:ext>
            </p:extLst>
          </p:nvPr>
        </p:nvPicPr>
        <p:blipFill>
          <a:blip r:embed="rId12"/>
          <a:stretch>
            <a:fillRect/>
          </a:stretch>
        </p:blipFill>
        <p:spPr>
          <a:xfrm>
            <a:off x="-781877" y="3318030"/>
            <a:ext cx="461652" cy="461652"/>
          </a:xfrm>
          <a:prstGeom prst="rect">
            <a:avLst/>
          </a:prstGeom>
        </p:spPr>
      </p:pic>
      <p:pic>
        <p:nvPicPr>
          <p:cNvPr id="22" name="chase-117687">
            <a:hlinkClick r:id="" action="ppaction://media"/>
          </p:cNvPr>
          <p:cNvPicPr>
            <a:picLocks noChangeAspect="1"/>
          </p:cNvPicPr>
          <p:nvPr>
            <a:audioFile r:link="rId5"/>
            <p:extLst>
              <p:ext uri="{DAA4B4D4-6D71-4841-9C94-3DE7FCFB9230}">
                <p14:media xmlns:p14="http://schemas.microsoft.com/office/powerpoint/2010/main" r:embed="rId4"/>
              </p:ext>
            </p:extLst>
          </p:nvPr>
        </p:nvPicPr>
        <p:blipFill>
          <a:blip r:embed="rId13"/>
          <a:stretch>
            <a:fillRect/>
          </a:stretch>
        </p:blipFill>
        <p:spPr>
          <a:xfrm>
            <a:off x="12843417" y="1037720"/>
            <a:ext cx="541867" cy="541867"/>
          </a:xfrm>
          <a:prstGeom prst="rect">
            <a:avLst/>
          </a:prstGeom>
        </p:spPr>
      </p:pic>
      <p:pic>
        <p:nvPicPr>
          <p:cNvPr id="2" name="Picture 1">
            <a:extLst>
              <a:ext uri="{FF2B5EF4-FFF2-40B4-BE49-F238E27FC236}">
                <a16:creationId xmlns:a16="http://schemas.microsoft.com/office/drawing/2014/main" id="{00A30106-CAE9-004B-E77A-A73D200B4FD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3850591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63" presetClass="path" presetSubtype="0" accel="50000" decel="50000" fill="hold" nodeType="withEffect">
                                  <p:stCondLst>
                                    <p:cond delay="0"/>
                                  </p:stCondLst>
                                  <p:childTnLst>
                                    <p:animMotion origin="layout" path="M 5E-6 -3.33333E-6 L 0.18751 0.00556 " pathEditMode="relative" rAng="0" ptsTypes="AA">
                                      <p:cBhvr>
                                        <p:cTn id="11" dur="2000" fill="hold"/>
                                        <p:tgtEl>
                                          <p:spTgt spid="6"/>
                                        </p:tgtEl>
                                        <p:attrNameLst>
                                          <p:attrName>ppt_x</p:attrName>
                                          <p:attrName>ppt_y</p:attrName>
                                        </p:attrNameLst>
                                      </p:cBhvr>
                                      <p:rCtr x="9375" y="278"/>
                                    </p:animMotion>
                                  </p:childTnLst>
                                </p:cTn>
                              </p:par>
                              <p:par>
                                <p:cTn id="12" presetID="0" presetClass="path" presetSubtype="0" accel="50000" decel="50000" fill="hold" nodeType="withEffect">
                                  <p:stCondLst>
                                    <p:cond delay="0"/>
                                  </p:stCondLst>
                                  <p:iterate type="lt">
                                    <p:tmPct val="0"/>
                                  </p:iterate>
                                  <p:childTnLst>
                                    <p:animMotion origin="layout" path="M 4.44444E-6 -3.82716E-6 C 0.01562 -0.00308 0.03142 -0.00586 0.05312 -0.01666 C 0.07482 -0.02716 0.1125 -0.0429 0.13038 -0.06419 C 0.14826 -0.08549 0.15677 -0.11821 0.16059 -0.14475 C 0.16441 -0.17098 0.16111 -0.1966 0.15312 -0.22191 C 0.14513 -0.24722 0.12378 -0.27314 0.11215 -0.29722 C 0.10052 -0.32129 0.08854 -0.35463 0.08333 -0.36605 " pathEditMode="relative" rAng="0" ptsTypes="AAAAAAA">
                                      <p:cBhvr>
                                        <p:cTn id="13" dur="2000" fill="hold"/>
                                        <p:tgtEl>
                                          <p:spTgt spid="13"/>
                                        </p:tgtEl>
                                        <p:attrNameLst>
                                          <p:attrName>ppt_x</p:attrName>
                                          <p:attrName>ppt_y</p:attrName>
                                        </p:attrNameLst>
                                      </p:cBhvr>
                                      <p:rCtr x="8108" y="-18302"/>
                                    </p:animMotion>
                                  </p:childTnLst>
                                </p:cTn>
                              </p:par>
                            </p:childTnLst>
                          </p:cTn>
                        </p:par>
                        <p:par>
                          <p:cTn id="14" fill="hold">
                            <p:stCondLst>
                              <p:cond delay="2992"/>
                            </p:stCondLst>
                            <p:childTnLst>
                              <p:par>
                                <p:cTn id="15" presetID="31" presetClass="exit" presetSubtype="0" fill="hold" nodeType="afterEffect">
                                  <p:stCondLst>
                                    <p:cond delay="0"/>
                                  </p:stCondLst>
                                  <p:iterate type="lt">
                                    <p:tmPct val="5000"/>
                                  </p:iterate>
                                  <p:childTnLst>
                                    <p:anim calcmode="lin" valueType="num">
                                      <p:cBhvr>
                                        <p:cTn id="16" dur="1000"/>
                                        <p:tgtEl>
                                          <p:spTgt spid="13"/>
                                        </p:tgtEl>
                                        <p:attrNameLst>
                                          <p:attrName>ppt_w</p:attrName>
                                        </p:attrNameLst>
                                      </p:cBhvr>
                                      <p:tavLst>
                                        <p:tav tm="0">
                                          <p:val>
                                            <p:strVal val="ppt_w"/>
                                          </p:val>
                                        </p:tav>
                                        <p:tav tm="100000">
                                          <p:val>
                                            <p:fltVal val="0"/>
                                          </p:val>
                                        </p:tav>
                                      </p:tavLst>
                                    </p:anim>
                                    <p:anim calcmode="lin" valueType="num">
                                      <p:cBhvr>
                                        <p:cTn id="17" dur="1000"/>
                                        <p:tgtEl>
                                          <p:spTgt spid="13"/>
                                        </p:tgtEl>
                                        <p:attrNameLst>
                                          <p:attrName>ppt_h</p:attrName>
                                        </p:attrNameLst>
                                      </p:cBhvr>
                                      <p:tavLst>
                                        <p:tav tm="0">
                                          <p:val>
                                            <p:strVal val="ppt_h"/>
                                          </p:val>
                                        </p:tav>
                                        <p:tav tm="100000">
                                          <p:val>
                                            <p:fltVal val="0"/>
                                          </p:val>
                                        </p:tav>
                                      </p:tavLst>
                                    </p:anim>
                                    <p:anim calcmode="lin" valueType="num">
                                      <p:cBhvr>
                                        <p:cTn id="18" dur="1000"/>
                                        <p:tgtEl>
                                          <p:spTgt spid="13"/>
                                        </p:tgtEl>
                                        <p:attrNameLst>
                                          <p:attrName>style.rotation</p:attrName>
                                        </p:attrNameLst>
                                      </p:cBhvr>
                                      <p:tavLst>
                                        <p:tav tm="0">
                                          <p:val>
                                            <p:fltVal val="0"/>
                                          </p:val>
                                        </p:tav>
                                        <p:tav tm="100000">
                                          <p:val>
                                            <p:fltVal val="90"/>
                                          </p:val>
                                        </p:tav>
                                      </p:tavLst>
                                    </p:anim>
                                    <p:animEffect transition="out" filter="fade">
                                      <p:cBhvr>
                                        <p:cTn id="19" dur="1000"/>
                                        <p:tgtEl>
                                          <p:spTgt spid="13"/>
                                        </p:tgtEl>
                                      </p:cBhvr>
                                    </p:animEffect>
                                    <p:set>
                                      <p:cBhvr>
                                        <p:cTn id="20" dur="1" fill="hold">
                                          <p:stCondLst>
                                            <p:cond delay="999"/>
                                          </p:stCondLst>
                                        </p:cTn>
                                        <p:tgtEl>
                                          <p:spTgt spid="13"/>
                                        </p:tgtEl>
                                        <p:attrNameLst>
                                          <p:attrName>style.visibility</p:attrName>
                                        </p:attrNameLst>
                                      </p:cBhvr>
                                      <p:to>
                                        <p:strVal val="hidden"/>
                                      </p:to>
                                    </p:set>
                                  </p:childTnLst>
                                </p:cTn>
                              </p:par>
                            </p:childTnLst>
                          </p:cTn>
                        </p:par>
                        <p:par>
                          <p:cTn id="21" fill="hold">
                            <p:stCondLst>
                              <p:cond delay="3992"/>
                            </p:stCondLst>
                            <p:childTnLst>
                              <p:par>
                                <p:cTn id="22" presetID="1"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 presetClass="mediacall" presetSubtype="0" fill="hold" nodeType="withEffect">
                                  <p:stCondLst>
                                    <p:cond delay="0"/>
                                  </p:stCondLst>
                                  <p:childTnLst>
                                    <p:cmd type="call" cmd="playFrom(0.0)">
                                      <p:cBhvr>
                                        <p:cTn id="25" dur="2992" fill="hold"/>
                                        <p:tgtEl>
                                          <p:spTgt spid="23"/>
                                        </p:tgtEl>
                                      </p:cBhvr>
                                    </p:cmd>
                                  </p:childTnLst>
                                </p:cTn>
                              </p:par>
                              <p:par>
                                <p:cTn id="26" presetID="47" presetClass="exit" presetSubtype="0" fill="hold" grpId="1" nodeType="withEffect">
                                  <p:stCondLst>
                                    <p:cond delay="0"/>
                                  </p:stCondLst>
                                  <p:childTnLst>
                                    <p:animEffect transition="out" filter="fade">
                                      <p:cBhvr>
                                        <p:cTn id="27" dur="2000"/>
                                        <p:tgtEl>
                                          <p:spTgt spid="15"/>
                                        </p:tgtEl>
                                      </p:cBhvr>
                                    </p:animEffect>
                                    <p:anim calcmode="lin" valueType="num">
                                      <p:cBhvr>
                                        <p:cTn id="28" dur="2000"/>
                                        <p:tgtEl>
                                          <p:spTgt spid="15"/>
                                        </p:tgtEl>
                                        <p:attrNameLst>
                                          <p:attrName>ppt_x</p:attrName>
                                        </p:attrNameLst>
                                      </p:cBhvr>
                                      <p:tavLst>
                                        <p:tav tm="0">
                                          <p:val>
                                            <p:strVal val="ppt_x"/>
                                          </p:val>
                                        </p:tav>
                                        <p:tav tm="100000">
                                          <p:val>
                                            <p:strVal val="ppt_x"/>
                                          </p:val>
                                        </p:tav>
                                      </p:tavLst>
                                    </p:anim>
                                    <p:anim calcmode="lin" valueType="num">
                                      <p:cBhvr>
                                        <p:cTn id="29" dur="2000"/>
                                        <p:tgtEl>
                                          <p:spTgt spid="15"/>
                                        </p:tgtEl>
                                        <p:attrNameLst>
                                          <p:attrName>ppt_y</p:attrName>
                                        </p:attrNameLst>
                                      </p:cBhvr>
                                      <p:tavLst>
                                        <p:tav tm="0">
                                          <p:val>
                                            <p:strVal val="ppt_y"/>
                                          </p:val>
                                        </p:tav>
                                        <p:tav tm="100000">
                                          <p:val>
                                            <p:strVal val="ppt_y-.1"/>
                                          </p:val>
                                        </p:tav>
                                      </p:tavLst>
                                    </p:anim>
                                    <p:set>
                                      <p:cBhvr>
                                        <p:cTn id="30" dur="1" fill="hold">
                                          <p:stCondLst>
                                            <p:cond delay="19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31" restart="whenNotActive" fill="hold" evtFilter="cancelBubble" nodeType="interactiveSeq">
                <p:stCondLst>
                  <p:cond evt="onClick" delay="0">
                    <p:tgtEl>
                      <p:spTgt spid="7"/>
                    </p:tgtEl>
                  </p:cond>
                </p:stCondLst>
                <p:endSync evt="end" delay="0">
                  <p:rtn val="all"/>
                </p:endSync>
                <p:childTnLst>
                  <p:par>
                    <p:cTn id="32" fill="hold">
                      <p:stCondLst>
                        <p:cond delay="0"/>
                      </p:stCondLst>
                      <p:childTnLst>
                        <p:par>
                          <p:cTn id="33" fill="hold">
                            <p:stCondLst>
                              <p:cond delay="0"/>
                            </p:stCondLst>
                            <p:childTnLst>
                              <p:par>
                                <p:cTn id="34" presetID="35" presetClass="path" presetSubtype="0" accel="50000" decel="50000" fill="hold" nodeType="withEffect">
                                  <p:stCondLst>
                                    <p:cond delay="0"/>
                                  </p:stCondLst>
                                  <p:childTnLst>
                                    <p:animMotion origin="layout" path="M 5E-6 -3.33333E-6 L -0.17917 0.00556 " pathEditMode="relative" rAng="0" ptsTypes="AA">
                                      <p:cBhvr>
                                        <p:cTn id="35" dur="2000" fill="hold"/>
                                        <p:tgtEl>
                                          <p:spTgt spid="6"/>
                                        </p:tgtEl>
                                        <p:attrNameLst>
                                          <p:attrName>ppt_x</p:attrName>
                                          <p:attrName>ppt_y</p:attrName>
                                        </p:attrNameLst>
                                      </p:cBhvr>
                                      <p:rCtr x="-8958" y="278"/>
                                    </p:animMotion>
                                  </p:childTnLst>
                                </p:cTn>
                              </p:par>
                              <p:par>
                                <p:cTn id="36" presetID="0" presetClass="path" presetSubtype="0" accel="50000" decel="50000" fill="hold" nodeType="withEffect">
                                  <p:stCondLst>
                                    <p:cond delay="0"/>
                                  </p:stCondLst>
                                  <p:iterate type="lt">
                                    <p:tmPct val="0"/>
                                  </p:iterate>
                                  <p:childTnLst>
                                    <p:animMotion origin="layout" path="M -8.33333E-7 -1.11111E-6 C -0.0276 -0.03673 -0.05503 -0.07346 -0.06354 -0.10926 C -0.07205 -0.14506 -0.06753 -0.18518 -0.05139 -0.21636 C -0.03524 -0.24722 0.00538 -0.27284 0.03333 -0.29506 C 0.06129 -0.31728 0.08889 -0.33364 0.11667 -0.34969 " pathEditMode="relative" rAng="0" ptsTypes="AAAAA">
                                      <p:cBhvr>
                                        <p:cTn id="37" dur="2000" fill="hold"/>
                                        <p:tgtEl>
                                          <p:spTgt spid="11"/>
                                        </p:tgtEl>
                                        <p:attrNameLst>
                                          <p:attrName>ppt_x</p:attrName>
                                          <p:attrName>ppt_y</p:attrName>
                                        </p:attrNameLst>
                                      </p:cBhvr>
                                      <p:rCtr x="2431" y="-17500"/>
                                    </p:animMotion>
                                  </p:childTnLst>
                                </p:cTn>
                              </p:par>
                            </p:childTnLst>
                          </p:cTn>
                        </p:par>
                        <p:par>
                          <p:cTn id="38" fill="hold">
                            <p:stCondLst>
                              <p:cond delay="2992"/>
                            </p:stCondLst>
                            <p:childTnLst>
                              <p:par>
                                <p:cTn id="39" presetID="31" presetClass="exit" presetSubtype="0" fill="hold" nodeType="afterEffect">
                                  <p:stCondLst>
                                    <p:cond delay="0"/>
                                  </p:stCondLst>
                                  <p:iterate type="lt">
                                    <p:tmPct val="5000"/>
                                  </p:iterate>
                                  <p:childTnLst>
                                    <p:anim calcmode="lin" valueType="num">
                                      <p:cBhvr>
                                        <p:cTn id="40" dur="1000"/>
                                        <p:tgtEl>
                                          <p:spTgt spid="11"/>
                                        </p:tgtEl>
                                        <p:attrNameLst>
                                          <p:attrName>ppt_w</p:attrName>
                                        </p:attrNameLst>
                                      </p:cBhvr>
                                      <p:tavLst>
                                        <p:tav tm="0">
                                          <p:val>
                                            <p:strVal val="ppt_w"/>
                                          </p:val>
                                        </p:tav>
                                        <p:tav tm="100000">
                                          <p:val>
                                            <p:fltVal val="0"/>
                                          </p:val>
                                        </p:tav>
                                      </p:tavLst>
                                    </p:anim>
                                    <p:anim calcmode="lin" valueType="num">
                                      <p:cBhvr>
                                        <p:cTn id="41" dur="1000"/>
                                        <p:tgtEl>
                                          <p:spTgt spid="11"/>
                                        </p:tgtEl>
                                        <p:attrNameLst>
                                          <p:attrName>ppt_h</p:attrName>
                                        </p:attrNameLst>
                                      </p:cBhvr>
                                      <p:tavLst>
                                        <p:tav tm="0">
                                          <p:val>
                                            <p:strVal val="ppt_h"/>
                                          </p:val>
                                        </p:tav>
                                        <p:tav tm="100000">
                                          <p:val>
                                            <p:fltVal val="0"/>
                                          </p:val>
                                        </p:tav>
                                      </p:tavLst>
                                    </p:anim>
                                    <p:anim calcmode="lin" valueType="num">
                                      <p:cBhvr>
                                        <p:cTn id="42" dur="1000"/>
                                        <p:tgtEl>
                                          <p:spTgt spid="11"/>
                                        </p:tgtEl>
                                        <p:attrNameLst>
                                          <p:attrName>style.rotation</p:attrName>
                                        </p:attrNameLst>
                                      </p:cBhvr>
                                      <p:tavLst>
                                        <p:tav tm="0">
                                          <p:val>
                                            <p:fltVal val="0"/>
                                          </p:val>
                                        </p:tav>
                                        <p:tav tm="100000">
                                          <p:val>
                                            <p:fltVal val="90"/>
                                          </p:val>
                                        </p:tav>
                                      </p:tavLst>
                                    </p:anim>
                                    <p:animEffect transition="out" filter="fade">
                                      <p:cBhvr>
                                        <p:cTn id="43" dur="1000"/>
                                        <p:tgtEl>
                                          <p:spTgt spid="11"/>
                                        </p:tgtEl>
                                      </p:cBhvr>
                                    </p:animEffect>
                                    <p:set>
                                      <p:cBhvr>
                                        <p:cTn id="44" dur="1" fill="hold">
                                          <p:stCondLst>
                                            <p:cond delay="999"/>
                                          </p:stCondLst>
                                        </p:cTn>
                                        <p:tgtEl>
                                          <p:spTgt spid="11"/>
                                        </p:tgtEl>
                                        <p:attrNameLst>
                                          <p:attrName>style.visibility</p:attrName>
                                        </p:attrNameLst>
                                      </p:cBhvr>
                                      <p:to>
                                        <p:strVal val="hidden"/>
                                      </p:to>
                                    </p:set>
                                  </p:childTnLst>
                                </p:cTn>
                              </p:par>
                            </p:childTnLst>
                          </p:cTn>
                        </p:par>
                        <p:par>
                          <p:cTn id="45" fill="hold">
                            <p:stCondLst>
                              <p:cond delay="3992"/>
                            </p:stCondLst>
                            <p:childTnLst>
                              <p:par>
                                <p:cTn id="46" presetID="1" presetClass="entr" presetSubtype="0" fill="hold" grpId="0" nodeType="afterEffect">
                                  <p:stCondLst>
                                    <p:cond delay="0"/>
                                  </p:stCondLst>
                                  <p:iterate type="lt">
                                    <p:tmAbs val="0"/>
                                  </p:iterate>
                                  <p:childTnLst>
                                    <p:set>
                                      <p:cBhvr>
                                        <p:cTn id="47" dur="1" fill="hold">
                                          <p:stCondLst>
                                            <p:cond delay="0"/>
                                          </p:stCondLst>
                                        </p:cTn>
                                        <p:tgtEl>
                                          <p:spTgt spid="18"/>
                                        </p:tgtEl>
                                        <p:attrNameLst>
                                          <p:attrName>style.visibility</p:attrName>
                                        </p:attrNameLst>
                                      </p:cBhvr>
                                      <p:to>
                                        <p:strVal val="visible"/>
                                      </p:to>
                                    </p:set>
                                  </p:childTnLst>
                                </p:cTn>
                              </p:par>
                              <p:par>
                                <p:cTn id="48" presetID="1" presetClass="mediacall" presetSubtype="0" fill="hold" nodeType="withEffect">
                                  <p:stCondLst>
                                    <p:cond delay="0"/>
                                  </p:stCondLst>
                                  <p:childTnLst>
                                    <p:cmd type="call" cmd="playFrom(0.0)">
                                      <p:cBhvr>
                                        <p:cTn id="49" dur="2992" fill="hold"/>
                                        <p:tgtEl>
                                          <p:spTgt spid="24"/>
                                        </p:tgtEl>
                                      </p:cBhvr>
                                    </p:cmd>
                                  </p:childTnLst>
                                </p:cTn>
                              </p:par>
                              <p:par>
                                <p:cTn id="50" presetID="47" presetClass="exit" presetSubtype="0" fill="hold" grpId="1" nodeType="withEffect">
                                  <p:stCondLst>
                                    <p:cond delay="0"/>
                                  </p:stCondLst>
                                  <p:iterate type="lt">
                                    <p:tmPct val="0"/>
                                  </p:iterate>
                                  <p:childTnLst>
                                    <p:animEffect transition="out" filter="fade">
                                      <p:cBhvr>
                                        <p:cTn id="51" dur="1000"/>
                                        <p:tgtEl>
                                          <p:spTgt spid="18"/>
                                        </p:tgtEl>
                                      </p:cBhvr>
                                    </p:animEffect>
                                    <p:anim calcmode="lin" valueType="num">
                                      <p:cBhvr>
                                        <p:cTn id="52" dur="1000"/>
                                        <p:tgtEl>
                                          <p:spTgt spid="18"/>
                                        </p:tgtEl>
                                        <p:attrNameLst>
                                          <p:attrName>ppt_x</p:attrName>
                                        </p:attrNameLst>
                                      </p:cBhvr>
                                      <p:tavLst>
                                        <p:tav tm="0">
                                          <p:val>
                                            <p:strVal val="ppt_x"/>
                                          </p:val>
                                        </p:tav>
                                        <p:tav tm="100000">
                                          <p:val>
                                            <p:strVal val="ppt_x"/>
                                          </p:val>
                                        </p:tav>
                                      </p:tavLst>
                                    </p:anim>
                                    <p:anim calcmode="lin" valueType="num">
                                      <p:cBhvr>
                                        <p:cTn id="53" dur="1000"/>
                                        <p:tgtEl>
                                          <p:spTgt spid="18"/>
                                        </p:tgtEl>
                                        <p:attrNameLst>
                                          <p:attrName>ppt_y</p:attrName>
                                        </p:attrNameLst>
                                      </p:cBhvr>
                                      <p:tavLst>
                                        <p:tav tm="0">
                                          <p:val>
                                            <p:strVal val="ppt_y"/>
                                          </p:val>
                                        </p:tav>
                                        <p:tav tm="100000">
                                          <p:val>
                                            <p:strVal val="ppt_y-.1"/>
                                          </p:val>
                                        </p:tav>
                                      </p:tavLst>
                                    </p:anim>
                                    <p:set>
                                      <p:cBhvr>
                                        <p:cTn id="54" dur="1" fill="hold">
                                          <p:stCondLst>
                                            <p:cond delay="9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55" restart="whenNotActive" fill="hold" evtFilter="cancelBubble" nodeType="interactiveSeq">
                <p:stCondLst>
                  <p:cond evt="onClick" delay="0">
                    <p:tgtEl>
                      <p:spTgt spid="8"/>
                    </p:tgtEl>
                  </p:cond>
                </p:stCondLst>
                <p:endSync evt="end" delay="0">
                  <p:rtn val="all"/>
                </p:endSync>
                <p:childTnLst>
                  <p:par>
                    <p:cTn id="56" fill="hold">
                      <p:stCondLst>
                        <p:cond delay="0"/>
                      </p:stCondLst>
                      <p:childTnLst>
                        <p:par>
                          <p:cTn id="57" fill="hold">
                            <p:stCondLst>
                              <p:cond delay="0"/>
                            </p:stCondLst>
                            <p:childTnLst>
                              <p:par>
                                <p:cTn id="58" presetID="0" presetClass="path" presetSubtype="0" accel="50000" decel="50000" fill="hold" nodeType="withEffect">
                                  <p:stCondLst>
                                    <p:cond delay="0"/>
                                  </p:stCondLst>
                                  <p:iterate type="lt">
                                    <p:tmPct val="0"/>
                                  </p:iterate>
                                  <p:childTnLst>
                                    <p:animMotion origin="layout" path="M -3.88889E-6 -3.82716E-6 C -0.00208 -0.0324 -0.00416 -0.0645 -0.01857 -0.11327 C -0.03298 -0.16111 -0.07343 -0.2358 -0.08628 -0.2895 C -0.09913 -0.34228 -0.09444 -0.40926 -0.096 -0.43333 " pathEditMode="relative" rAng="0" ptsTypes="AAAA">
                                      <p:cBhvr>
                                        <p:cTn id="59" dur="2000" fill="hold"/>
                                        <p:tgtEl>
                                          <p:spTgt spid="12"/>
                                        </p:tgtEl>
                                        <p:attrNameLst>
                                          <p:attrName>ppt_x</p:attrName>
                                          <p:attrName>ppt_y</p:attrName>
                                        </p:attrNameLst>
                                      </p:cBhvr>
                                      <p:rCtr x="-4809" y="-21667"/>
                                    </p:animMotion>
                                  </p:childTnLst>
                                </p:cTn>
                              </p:par>
                            </p:childTnLst>
                          </p:cTn>
                        </p:par>
                        <p:par>
                          <p:cTn id="60" fill="hold">
                            <p:stCondLst>
                              <p:cond delay="2992"/>
                            </p:stCondLst>
                            <p:childTnLst>
                              <p:par>
                                <p:cTn id="61" presetID="31" presetClass="exit" presetSubtype="0" fill="hold" nodeType="afterEffect">
                                  <p:stCondLst>
                                    <p:cond delay="0"/>
                                  </p:stCondLst>
                                  <p:iterate type="lt">
                                    <p:tmPct val="5000"/>
                                  </p:iterate>
                                  <p:childTnLst>
                                    <p:anim calcmode="lin" valueType="num">
                                      <p:cBhvr>
                                        <p:cTn id="62" dur="1000"/>
                                        <p:tgtEl>
                                          <p:spTgt spid="12"/>
                                        </p:tgtEl>
                                        <p:attrNameLst>
                                          <p:attrName>ppt_w</p:attrName>
                                        </p:attrNameLst>
                                      </p:cBhvr>
                                      <p:tavLst>
                                        <p:tav tm="0">
                                          <p:val>
                                            <p:strVal val="ppt_w"/>
                                          </p:val>
                                        </p:tav>
                                        <p:tav tm="100000">
                                          <p:val>
                                            <p:fltVal val="0"/>
                                          </p:val>
                                        </p:tav>
                                      </p:tavLst>
                                    </p:anim>
                                    <p:anim calcmode="lin" valueType="num">
                                      <p:cBhvr>
                                        <p:cTn id="63" dur="1000"/>
                                        <p:tgtEl>
                                          <p:spTgt spid="12"/>
                                        </p:tgtEl>
                                        <p:attrNameLst>
                                          <p:attrName>ppt_h</p:attrName>
                                        </p:attrNameLst>
                                      </p:cBhvr>
                                      <p:tavLst>
                                        <p:tav tm="0">
                                          <p:val>
                                            <p:strVal val="ppt_h"/>
                                          </p:val>
                                        </p:tav>
                                        <p:tav tm="100000">
                                          <p:val>
                                            <p:fltVal val="0"/>
                                          </p:val>
                                        </p:tav>
                                      </p:tavLst>
                                    </p:anim>
                                    <p:anim calcmode="lin" valueType="num">
                                      <p:cBhvr>
                                        <p:cTn id="64" dur="1000"/>
                                        <p:tgtEl>
                                          <p:spTgt spid="12"/>
                                        </p:tgtEl>
                                        <p:attrNameLst>
                                          <p:attrName>style.rotation</p:attrName>
                                        </p:attrNameLst>
                                      </p:cBhvr>
                                      <p:tavLst>
                                        <p:tav tm="0">
                                          <p:val>
                                            <p:fltVal val="0"/>
                                          </p:val>
                                        </p:tav>
                                        <p:tav tm="100000">
                                          <p:val>
                                            <p:fltVal val="90"/>
                                          </p:val>
                                        </p:tav>
                                      </p:tavLst>
                                    </p:anim>
                                    <p:animEffect transition="out" filter="fade">
                                      <p:cBhvr>
                                        <p:cTn id="65" dur="1000"/>
                                        <p:tgtEl>
                                          <p:spTgt spid="12"/>
                                        </p:tgtEl>
                                      </p:cBhvr>
                                    </p:animEffect>
                                    <p:set>
                                      <p:cBhvr>
                                        <p:cTn id="66" dur="1" fill="hold">
                                          <p:stCondLst>
                                            <p:cond delay="999"/>
                                          </p:stCondLst>
                                        </p:cTn>
                                        <p:tgtEl>
                                          <p:spTgt spid="12"/>
                                        </p:tgtEl>
                                        <p:attrNameLst>
                                          <p:attrName>style.visibility</p:attrName>
                                        </p:attrNameLst>
                                      </p:cBhvr>
                                      <p:to>
                                        <p:strVal val="hidden"/>
                                      </p:to>
                                    </p:set>
                                  </p:childTnLst>
                                </p:cTn>
                              </p:par>
                            </p:childTnLst>
                          </p:cTn>
                        </p:par>
                        <p:par>
                          <p:cTn id="67" fill="hold">
                            <p:stCondLst>
                              <p:cond delay="3992"/>
                            </p:stCondLst>
                            <p:childTnLst>
                              <p:par>
                                <p:cTn id="68" presetID="1"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childTnLst>
                                </p:cTn>
                              </p:par>
                              <p:par>
                                <p:cTn id="70" presetID="1" presetClass="mediacall" presetSubtype="0" fill="hold" nodeType="withEffect">
                                  <p:stCondLst>
                                    <p:cond delay="0"/>
                                  </p:stCondLst>
                                  <p:childTnLst>
                                    <p:cmd type="call" cmd="playFrom(0.0)">
                                      <p:cBhvr>
                                        <p:cTn id="71" dur="2992" fill="hold"/>
                                        <p:tgtEl>
                                          <p:spTgt spid="25"/>
                                        </p:tgtEl>
                                      </p:cBhvr>
                                    </p:cmd>
                                  </p:childTnLst>
                                </p:cTn>
                              </p:par>
                              <p:par>
                                <p:cTn id="72" presetID="47" presetClass="exit" presetSubtype="0" fill="hold" grpId="1" nodeType="withEffect">
                                  <p:stCondLst>
                                    <p:cond delay="0"/>
                                  </p:stCondLst>
                                  <p:childTnLst>
                                    <p:animEffect transition="out" filter="fade">
                                      <p:cBhvr>
                                        <p:cTn id="73" dur="1000"/>
                                        <p:tgtEl>
                                          <p:spTgt spid="19"/>
                                        </p:tgtEl>
                                      </p:cBhvr>
                                    </p:animEffect>
                                    <p:anim calcmode="lin" valueType="num">
                                      <p:cBhvr>
                                        <p:cTn id="74" dur="1000"/>
                                        <p:tgtEl>
                                          <p:spTgt spid="19"/>
                                        </p:tgtEl>
                                        <p:attrNameLst>
                                          <p:attrName>ppt_x</p:attrName>
                                        </p:attrNameLst>
                                      </p:cBhvr>
                                      <p:tavLst>
                                        <p:tav tm="0">
                                          <p:val>
                                            <p:strVal val="ppt_x"/>
                                          </p:val>
                                        </p:tav>
                                        <p:tav tm="100000">
                                          <p:val>
                                            <p:strVal val="ppt_x"/>
                                          </p:val>
                                        </p:tav>
                                      </p:tavLst>
                                    </p:anim>
                                    <p:anim calcmode="lin" valueType="num">
                                      <p:cBhvr>
                                        <p:cTn id="75" dur="1000"/>
                                        <p:tgtEl>
                                          <p:spTgt spid="19"/>
                                        </p:tgtEl>
                                        <p:attrNameLst>
                                          <p:attrName>ppt_y</p:attrName>
                                        </p:attrNameLst>
                                      </p:cBhvr>
                                      <p:tavLst>
                                        <p:tav tm="0">
                                          <p:val>
                                            <p:strVal val="ppt_y"/>
                                          </p:val>
                                        </p:tav>
                                        <p:tav tm="100000">
                                          <p:val>
                                            <p:strVal val="ppt_y-.1"/>
                                          </p:val>
                                        </p:tav>
                                      </p:tavLst>
                                    </p:anim>
                                    <p:set>
                                      <p:cBhvr>
                                        <p:cTn id="76"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77" restart="whenNotActive" fill="hold" evtFilter="cancelBubble" nodeType="interactiveSeq">
                <p:stCondLst>
                  <p:cond evt="onClick" delay="0">
                    <p:tgtEl>
                      <p:spTgt spid="10"/>
                    </p:tgtEl>
                  </p:cond>
                </p:stCondLst>
                <p:endSync evt="end" delay="0">
                  <p:rtn val="all"/>
                </p:endSync>
                <p:childTnLst>
                  <p:par>
                    <p:cTn id="78" fill="hold">
                      <p:stCondLst>
                        <p:cond delay="0"/>
                      </p:stCondLst>
                      <p:childTnLst>
                        <p:par>
                          <p:cTn id="79" fill="hold">
                            <p:stCondLst>
                              <p:cond delay="0"/>
                            </p:stCondLst>
                            <p:childTnLst>
                              <p:par>
                                <p:cTn id="80" presetID="63" presetClass="path" presetSubtype="0" accel="50000" decel="50000" fill="hold" nodeType="withEffect">
                                  <p:stCondLst>
                                    <p:cond delay="0"/>
                                  </p:stCondLst>
                                  <p:childTnLst>
                                    <p:animMotion origin="layout" path="M 5E-6 -3.33333E-6 L 0.23751 0.00556 " pathEditMode="relative" rAng="0" ptsTypes="AA">
                                      <p:cBhvr>
                                        <p:cTn id="81" dur="2000" fill="hold"/>
                                        <p:tgtEl>
                                          <p:spTgt spid="6"/>
                                        </p:tgtEl>
                                        <p:attrNameLst>
                                          <p:attrName>ppt_x</p:attrName>
                                          <p:attrName>ppt_y</p:attrName>
                                        </p:attrNameLst>
                                      </p:cBhvr>
                                      <p:rCtr x="11875" y="278"/>
                                    </p:animMotion>
                                  </p:childTnLst>
                                </p:cTn>
                              </p:par>
                              <p:par>
                                <p:cTn id="82" presetID="0" presetClass="path" presetSubtype="0" accel="50000" decel="50000" fill="hold" nodeType="withEffect">
                                  <p:stCondLst>
                                    <p:cond delay="0"/>
                                  </p:stCondLst>
                                  <p:iterate type="lt">
                                    <p:tmPct val="0"/>
                                  </p:iterate>
                                  <p:childTnLst>
                                    <p:animMotion origin="layout" path="M 2.5E-6 -0.00031 C -0.00816 -0.02809 -0.0158 -0.0537 -0.02413 -0.07963 C -0.03264 -0.10555 -0.04341 -0.13549 -0.05104 -0.15864 C -0.05868 -0.1821 -0.06667 -0.20401 -0.07066 -0.2216 C -0.07466 -0.23796 -0.07761 -0.2463 -0.07587 -0.2608 C -0.07466 -0.27716 -0.07327 -0.29197 -0.06424 -0.31574 C -0.05521 -0.3392 -0.03698 -0.37099 -0.02257 -0.40216 C -0.00677 -0.43271 0.01024 -0.47346 0.0283 -0.49784 C 0.04583 -0.52346 0.06475 -0.53796 0.0835 -0.55247 " pathEditMode="relative" rAng="2400000" ptsTypes="AAAAAAAAA">
                                      <p:cBhvr>
                                        <p:cTn id="83" dur="2000" fill="hold"/>
                                        <p:tgtEl>
                                          <p:spTgt spid="14"/>
                                        </p:tgtEl>
                                        <p:attrNameLst>
                                          <p:attrName>ppt_x</p:attrName>
                                          <p:attrName>ppt_y</p:attrName>
                                        </p:attrNameLst>
                                      </p:cBhvr>
                                      <p:rCtr x="3090" y="-29228"/>
                                    </p:animMotion>
                                  </p:childTnLst>
                                </p:cTn>
                              </p:par>
                            </p:childTnLst>
                          </p:cTn>
                        </p:par>
                        <p:par>
                          <p:cTn id="84" fill="hold">
                            <p:stCondLst>
                              <p:cond delay="2000"/>
                            </p:stCondLst>
                            <p:childTnLst>
                              <p:par>
                                <p:cTn id="85" presetID="31" presetClass="exit" presetSubtype="0" fill="hold" nodeType="afterEffect">
                                  <p:stCondLst>
                                    <p:cond delay="0"/>
                                  </p:stCondLst>
                                  <p:iterate type="lt">
                                    <p:tmPct val="5000"/>
                                  </p:iterate>
                                  <p:childTnLst>
                                    <p:anim calcmode="lin" valueType="num">
                                      <p:cBhvr>
                                        <p:cTn id="86" dur="1000"/>
                                        <p:tgtEl>
                                          <p:spTgt spid="14"/>
                                        </p:tgtEl>
                                        <p:attrNameLst>
                                          <p:attrName>ppt_w</p:attrName>
                                        </p:attrNameLst>
                                      </p:cBhvr>
                                      <p:tavLst>
                                        <p:tav tm="0">
                                          <p:val>
                                            <p:strVal val="ppt_w"/>
                                          </p:val>
                                        </p:tav>
                                        <p:tav tm="100000">
                                          <p:val>
                                            <p:fltVal val="0"/>
                                          </p:val>
                                        </p:tav>
                                      </p:tavLst>
                                    </p:anim>
                                    <p:anim calcmode="lin" valueType="num">
                                      <p:cBhvr>
                                        <p:cTn id="87" dur="1000"/>
                                        <p:tgtEl>
                                          <p:spTgt spid="14"/>
                                        </p:tgtEl>
                                        <p:attrNameLst>
                                          <p:attrName>ppt_h</p:attrName>
                                        </p:attrNameLst>
                                      </p:cBhvr>
                                      <p:tavLst>
                                        <p:tav tm="0">
                                          <p:val>
                                            <p:strVal val="ppt_h"/>
                                          </p:val>
                                        </p:tav>
                                        <p:tav tm="100000">
                                          <p:val>
                                            <p:fltVal val="0"/>
                                          </p:val>
                                        </p:tav>
                                      </p:tavLst>
                                    </p:anim>
                                    <p:anim calcmode="lin" valueType="num">
                                      <p:cBhvr>
                                        <p:cTn id="88" dur="1000"/>
                                        <p:tgtEl>
                                          <p:spTgt spid="14"/>
                                        </p:tgtEl>
                                        <p:attrNameLst>
                                          <p:attrName>style.rotation</p:attrName>
                                        </p:attrNameLst>
                                      </p:cBhvr>
                                      <p:tavLst>
                                        <p:tav tm="0">
                                          <p:val>
                                            <p:fltVal val="0"/>
                                          </p:val>
                                        </p:tav>
                                        <p:tav tm="100000">
                                          <p:val>
                                            <p:fltVal val="90"/>
                                          </p:val>
                                        </p:tav>
                                      </p:tavLst>
                                    </p:anim>
                                    <p:animEffect transition="out" filter="fade">
                                      <p:cBhvr>
                                        <p:cTn id="89" dur="1000"/>
                                        <p:tgtEl>
                                          <p:spTgt spid="14"/>
                                        </p:tgtEl>
                                      </p:cBhvr>
                                    </p:animEffect>
                                    <p:set>
                                      <p:cBhvr>
                                        <p:cTn id="90" dur="1" fill="hold">
                                          <p:stCondLst>
                                            <p:cond delay="999"/>
                                          </p:stCondLst>
                                        </p:cTn>
                                        <p:tgtEl>
                                          <p:spTgt spid="14"/>
                                        </p:tgtEl>
                                        <p:attrNameLst>
                                          <p:attrName>style.visibility</p:attrName>
                                        </p:attrNameLst>
                                      </p:cBhvr>
                                      <p:to>
                                        <p:strVal val="hidden"/>
                                      </p:to>
                                    </p:set>
                                  </p:childTnLst>
                                </p:cTn>
                              </p:par>
                            </p:childTnLst>
                          </p:cTn>
                        </p:par>
                        <p:par>
                          <p:cTn id="91" fill="hold">
                            <p:stCondLst>
                              <p:cond delay="3000"/>
                            </p:stCondLst>
                            <p:childTnLst>
                              <p:par>
                                <p:cTn id="92" presetID="1" presetClass="entr" presetSubtype="0"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childTnLst>
                                </p:cTn>
                              </p:par>
                              <p:par>
                                <p:cTn id="94" presetID="3" presetClass="mediacall" presetSubtype="0" fill="hold" nodeType="withEffect">
                                  <p:stCondLst>
                                    <p:cond delay="0"/>
                                  </p:stCondLst>
                                  <p:childTnLst>
                                    <p:cmd type="call" cmd="stop">
                                      <p:cBhvr>
                                        <p:cTn id="95" dur="1" fill="hold"/>
                                        <p:tgtEl>
                                          <p:spTgt spid="17"/>
                                        </p:tgtEl>
                                      </p:cBhvr>
                                    </p:cmd>
                                  </p:childTnLst>
                                </p:cTn>
                              </p:par>
                              <p:par>
                                <p:cTn id="96" presetID="3" presetClass="mediacall" presetSubtype="0" fill="hold" nodeType="withEffect">
                                  <p:stCondLst>
                                    <p:cond delay="0"/>
                                  </p:stCondLst>
                                  <p:childTnLst>
                                    <p:cmd type="call" cmd="stop">
                                      <p:cBhvr>
                                        <p:cTn id="97" dur="1" fill="hold"/>
                                        <p:tgtEl>
                                          <p:spTgt spid="17"/>
                                        </p:tgtEl>
                                      </p:cBhvr>
                                    </p:cmd>
                                  </p:childTnLst>
                                </p:cTn>
                              </p:par>
                              <p:par>
                                <p:cTn id="98" presetID="3" presetClass="mediacall" presetSubtype="0" fill="hold" nodeType="withEffect">
                                  <p:stCondLst>
                                    <p:cond delay="0"/>
                                  </p:stCondLst>
                                  <p:childTnLst>
                                    <p:cmd type="call" cmd="stop">
                                      <p:cBhvr>
                                        <p:cTn id="99" dur="1" fill="hold"/>
                                        <p:tgtEl>
                                          <p:spTgt spid="17"/>
                                        </p:tgtEl>
                                      </p:cBhvr>
                                    </p:cmd>
                                  </p:childTnLst>
                                </p:cTn>
                              </p:par>
                              <p:par>
                                <p:cTn id="100" presetID="2" presetClass="mediacall" presetSubtype="0" fill="hold" nodeType="withEffect">
                                  <p:stCondLst>
                                    <p:cond delay="0"/>
                                  </p:stCondLst>
                                  <p:childTnLst>
                                    <p:cmd type="call" cmd="togglePause">
                                      <p:cBhvr>
                                        <p:cTn id="101" dur="1" fill="hold"/>
                                        <p:tgtEl>
                                          <p:spTgt spid="17"/>
                                        </p:tgtEl>
                                      </p:cBhvr>
                                    </p:cmd>
                                  </p:childTnLst>
                                </p:cTn>
                              </p:par>
                              <p:par>
                                <p:cTn id="102" presetID="47" presetClass="exit" presetSubtype="0" fill="hold" grpId="1" nodeType="withEffect">
                                  <p:stCondLst>
                                    <p:cond delay="0"/>
                                  </p:stCondLst>
                                  <p:childTnLst>
                                    <p:animEffect transition="out" filter="fade">
                                      <p:cBhvr>
                                        <p:cTn id="103" dur="1000"/>
                                        <p:tgtEl>
                                          <p:spTgt spid="20"/>
                                        </p:tgtEl>
                                      </p:cBhvr>
                                    </p:animEffect>
                                    <p:anim calcmode="lin" valueType="num">
                                      <p:cBhvr>
                                        <p:cTn id="104" dur="1000"/>
                                        <p:tgtEl>
                                          <p:spTgt spid="20"/>
                                        </p:tgtEl>
                                        <p:attrNameLst>
                                          <p:attrName>ppt_x</p:attrName>
                                        </p:attrNameLst>
                                      </p:cBhvr>
                                      <p:tavLst>
                                        <p:tav tm="0">
                                          <p:val>
                                            <p:strVal val="ppt_x"/>
                                          </p:val>
                                        </p:tav>
                                        <p:tav tm="100000">
                                          <p:val>
                                            <p:strVal val="ppt_x"/>
                                          </p:val>
                                        </p:tav>
                                      </p:tavLst>
                                    </p:anim>
                                    <p:anim calcmode="lin" valueType="num">
                                      <p:cBhvr>
                                        <p:cTn id="105" dur="1000"/>
                                        <p:tgtEl>
                                          <p:spTgt spid="20"/>
                                        </p:tgtEl>
                                        <p:attrNameLst>
                                          <p:attrName>ppt_y</p:attrName>
                                        </p:attrNameLst>
                                      </p:cBhvr>
                                      <p:tavLst>
                                        <p:tav tm="0">
                                          <p:val>
                                            <p:strVal val="ppt_y"/>
                                          </p:val>
                                        </p:tav>
                                        <p:tav tm="100000">
                                          <p:val>
                                            <p:strVal val="ppt_y-.1"/>
                                          </p:val>
                                        </p:tav>
                                      </p:tavLst>
                                    </p:anim>
                                    <p:set>
                                      <p:cBhvr>
                                        <p:cTn id="106" dur="1" fill="hold">
                                          <p:stCondLst>
                                            <p:cond delay="9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107" fill="hold" display="0">
                  <p:stCondLst>
                    <p:cond delay="indefinite"/>
                  </p:stCondLst>
                  <p:endCondLst>
                    <p:cond evt="onStopAudio" delay="0">
                      <p:tgtEl>
                        <p:sldTgt/>
                      </p:tgtEl>
                    </p:cond>
                  </p:endCondLst>
                </p:cTn>
                <p:tgtEl>
                  <p:spTgt spid="17"/>
                </p:tgtEl>
              </p:cMediaNode>
            </p:audio>
            <p:audio>
              <p:cMediaNode vol="80000">
                <p:cTn id="108" fill="hold" display="0">
                  <p:stCondLst>
                    <p:cond delay="indefinite"/>
                  </p:stCondLst>
                  <p:endCondLst>
                    <p:cond evt="onStopAudio" delay="0">
                      <p:tgtEl>
                        <p:sldTgt/>
                      </p:tgtEl>
                    </p:cond>
                  </p:endCondLst>
                </p:cTn>
                <p:tgtEl>
                  <p:spTgt spid="23"/>
                </p:tgtEl>
              </p:cMediaNode>
            </p:audio>
            <p:audio>
              <p:cMediaNode vol="80000">
                <p:cTn id="109" fill="hold" display="0">
                  <p:stCondLst>
                    <p:cond delay="indefinite"/>
                  </p:stCondLst>
                  <p:endCondLst>
                    <p:cond evt="onStopAudio" delay="0">
                      <p:tgtEl>
                        <p:sldTgt/>
                      </p:tgtEl>
                    </p:cond>
                  </p:endCondLst>
                </p:cTn>
                <p:tgtEl>
                  <p:spTgt spid="24"/>
                </p:tgtEl>
              </p:cMediaNode>
            </p:audio>
            <p:audio>
              <p:cMediaNode vol="80000">
                <p:cTn id="110" fill="hold" display="0">
                  <p:stCondLst>
                    <p:cond delay="indefinite"/>
                  </p:stCondLst>
                  <p:endCondLst>
                    <p:cond evt="onStopAudio" delay="0">
                      <p:tgtEl>
                        <p:sldTgt/>
                      </p:tgtEl>
                    </p:cond>
                  </p:endCondLst>
                </p:cTn>
                <p:tgtEl>
                  <p:spTgt spid="25"/>
                </p:tgtEl>
              </p:cMediaNode>
            </p:audio>
            <p:audio>
              <p:cMediaNode vol="61224" showWhenStopped="0">
                <p:cTn id="111" repeatCount="indefinite" fill="hold" display="0">
                  <p:stCondLst>
                    <p:cond delay="indefinite"/>
                  </p:stCondLst>
                  <p:endCondLst>
                    <p:cond evt="onStopAudio" delay="0">
                      <p:tgtEl>
                        <p:sldTgt/>
                      </p:tgtEl>
                    </p:cond>
                  </p:endCondLst>
                </p:cTn>
                <p:tgtEl>
                  <p:spTgt spid="22"/>
                </p:tgtEl>
              </p:cMediaNode>
            </p:audio>
          </p:childTnLst>
        </p:cTn>
      </p:par>
    </p:tnLst>
    <p:bldLst>
      <p:bldP spid="15" grpId="0" animBg="1"/>
      <p:bldP spid="15" grpId="1" animBg="1"/>
      <p:bldP spid="18" grpId="0" animBg="1"/>
      <p:bldP spid="18" grpId="1" animBg="1"/>
      <p:bldP spid="19" grpId="0" animBg="1"/>
      <p:bldP spid="19" grpId="1" animBg="1"/>
      <p:bldP spid="20" grpId="0" animBg="1"/>
      <p:bldP spid="2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cstate="print">
            <a:lum/>
          </a:blip>
          <a:srcRect/>
          <a:stretch>
            <a:fillRect l="-20000" r="-20000"/>
          </a:stretch>
        </a:blipFill>
        <a:effectLst/>
      </p:bgPr>
    </p:bg>
    <p:spTree>
      <p:nvGrpSpPr>
        <p:cNvPr id="1" name=""/>
        <p:cNvGrpSpPr/>
        <p:nvPr/>
      </p:nvGrpSpPr>
      <p:grpSpPr>
        <a:xfrm>
          <a:off x="0" y="0"/>
          <a:ext cx="0" cy="0"/>
          <a:chOff x="0" y="0"/>
          <a:chExt cx="0" cy="0"/>
        </a:xfrm>
      </p:grpSpPr>
      <p:pic>
        <p:nvPicPr>
          <p:cNvPr id="4" name="Picture 3" descr="b7f78bf619e3dbd9b85f5af43ff93159.png"/>
          <p:cNvPicPr>
            <a:picLocks noChangeAspect="1"/>
          </p:cNvPicPr>
          <p:nvPr/>
        </p:nvPicPr>
        <p:blipFill>
          <a:blip r:embed="rId5" cstate="print"/>
          <a:stretch>
            <a:fillRect/>
          </a:stretch>
        </p:blipFill>
        <p:spPr>
          <a:xfrm>
            <a:off x="4104132" y="3919275"/>
            <a:ext cx="1600200" cy="1886165"/>
          </a:xfrm>
          <a:prstGeom prst="rect">
            <a:avLst/>
          </a:prstGeom>
        </p:spPr>
      </p:pic>
      <p:pic>
        <p:nvPicPr>
          <p:cNvPr id="8" name="Picture 7" descr="dsad.png"/>
          <p:cNvPicPr>
            <a:picLocks noChangeAspect="1"/>
          </p:cNvPicPr>
          <p:nvPr/>
        </p:nvPicPr>
        <p:blipFill>
          <a:blip r:embed="rId6" cstate="print"/>
          <a:stretch>
            <a:fillRect/>
          </a:stretch>
        </p:blipFill>
        <p:spPr>
          <a:xfrm>
            <a:off x="2218185" y="2606538"/>
            <a:ext cx="2242089" cy="3408639"/>
          </a:xfrm>
          <a:prstGeom prst="rect">
            <a:avLst/>
          </a:prstGeom>
        </p:spPr>
      </p:pic>
      <p:pic>
        <p:nvPicPr>
          <p:cNvPr id="7" name="chase-11768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680563" y="1635540"/>
            <a:ext cx="406400" cy="406400"/>
          </a:xfrm>
          <a:prstGeom prst="rect">
            <a:avLst/>
          </a:prstGeom>
        </p:spPr>
      </p:pic>
      <p:sp>
        <p:nvSpPr>
          <p:cNvPr id="5" name="Cloud 4"/>
          <p:cNvSpPr/>
          <p:nvPr/>
        </p:nvSpPr>
        <p:spPr>
          <a:xfrm>
            <a:off x="4234301" y="712028"/>
            <a:ext cx="6397123" cy="2578544"/>
          </a:xfrm>
          <a:prstGeom prst="cloud">
            <a:avLst/>
          </a:prstGeom>
        </p:spPr>
        <p:style>
          <a:lnRef idx="2">
            <a:schemeClr val="accent1"/>
          </a:lnRef>
          <a:fillRef idx="1">
            <a:schemeClr val="lt1"/>
          </a:fillRef>
          <a:effectRef idx="0">
            <a:schemeClr val="accent1"/>
          </a:effectRef>
          <a:fontRef idx="minor">
            <a:schemeClr val="dk1"/>
          </a:fontRef>
        </p:style>
        <p:txBody>
          <a:bodyPr rtlCol="0" anchor="ctr"/>
          <a:lstStyle/>
          <a:p>
            <a:pPr algn="ctr" defTabSz="685783">
              <a:lnSpc>
                <a:spcPct val="150000"/>
              </a:lnSpc>
            </a:pPr>
            <a:r>
              <a:rPr lang="en-US" sz="3333" b="1" dirty="0">
                <a:solidFill>
                  <a:srgbClr val="C00000"/>
                </a:solidFill>
                <a:latin typeface="UTM Avo" panose="02040603050506020204" pitchFamily="18" charset="0"/>
                <a:cs typeface="Arial" panose="020B0604020202020204" pitchFamily="34" charset="0"/>
                <a:sym typeface="Arial"/>
              </a:rPr>
              <a:t>CẢM ƠN CÁC BẠN ĐÃ THAM GIA</a:t>
            </a:r>
          </a:p>
        </p:txBody>
      </p:sp>
      <p:pic>
        <p:nvPicPr>
          <p:cNvPr id="2" name="Picture 1">
            <a:extLst>
              <a:ext uri="{FF2B5EF4-FFF2-40B4-BE49-F238E27FC236}">
                <a16:creationId xmlns:a16="http://schemas.microsoft.com/office/drawing/2014/main" id="{97D17472-3DA9-47DC-390B-A4FBD680ED2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820034" cy="914400"/>
          </a:xfrm>
          <a:prstGeom prst="rect">
            <a:avLst/>
          </a:prstGeom>
        </p:spPr>
      </p:pic>
    </p:spTree>
    <p:extLst>
      <p:ext uri="{BB962C8B-B14F-4D97-AF65-F5344CB8AC3E}">
        <p14:creationId xmlns:p14="http://schemas.microsoft.com/office/powerpoint/2010/main" val="3994247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27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1224" showWhenStopped="0">
                <p:cTn id="7"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D9A9B13-DAFD-A11B-2054-74D9C4B8BF7A}"/>
              </a:ext>
            </a:extLst>
          </p:cNvPr>
          <p:cNvSpPr/>
          <p:nvPr/>
        </p:nvSpPr>
        <p:spPr>
          <a:xfrm>
            <a:off x="433754" y="1834662"/>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UTM Avo" panose="02040603050506020204" pitchFamily="18" charset="0"/>
                <a:cs typeface="Arial" panose="020B0604020202020204" pitchFamily="34" charset="0"/>
              </a:rPr>
              <a:t>0</a:t>
            </a:r>
            <a:r>
              <a:rPr lang="en-US" sz="2400" b="1" dirty="0">
                <a:solidFill>
                  <a:sysClr val="windowText" lastClr="000000"/>
                </a:solidFill>
                <a:latin typeface="UTM Avo" panose="02040603050506020204" pitchFamily="18" charset="0"/>
                <a:cs typeface="Arial" panose="020B0604020202020204" pitchFamily="34" charset="0"/>
              </a:rPr>
              <a:t>4</a:t>
            </a:r>
            <a:endParaRPr lang="en-US" sz="2400" b="1" dirty="0">
              <a:solidFill>
                <a:sysClr val="windowText" lastClr="000000"/>
              </a:solidFill>
              <a:latin typeface="UTM Avo" panose="02040603050506020204" pitchFamily="18" charset="0"/>
            </a:endParaRPr>
          </a:p>
        </p:txBody>
      </p:sp>
      <mc:AlternateContent xmlns:mc="http://schemas.openxmlformats.org/markup-compatibility/2006" xmlns:a14="http://schemas.microsoft.com/office/drawing/2010/main">
        <mc:Choice Requires="a14">
          <p:sp>
            <p:nvSpPr>
              <p:cNvPr id="3" name="Hộp Văn bản 8">
                <a:extLst>
                  <a:ext uri="{FF2B5EF4-FFF2-40B4-BE49-F238E27FC236}">
                    <a16:creationId xmlns:a16="http://schemas.microsoft.com/office/drawing/2014/main" id="{DCEAF474-D50C-5694-E15E-C85A1A2695D2}"/>
                  </a:ext>
                </a:extLst>
              </p:cNvPr>
              <p:cNvSpPr txBox="1"/>
              <p:nvPr/>
            </p:nvSpPr>
            <p:spPr>
              <a:xfrm>
                <a:off x="1144918" y="1658646"/>
                <a:ext cx="10593008" cy="1605248"/>
              </a:xfrm>
              <a:prstGeom prst="rect">
                <a:avLst/>
              </a:prstGeom>
              <a:noFill/>
            </p:spPr>
            <p:txBody>
              <a:bodyPr wrap="square" rtlCol="0">
                <a:spAutoFit/>
              </a:bodyPr>
              <a:lstStyle/>
              <a:p>
                <a:pPr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Cho hai mảnh giấy, mỗi mảnh có dạng hình vuông với độ dài cạnh là 1 dm. Hãy trình bày cách cắt ghép hai mảnh giấy đó để được một hình vuông có độ dài cạnh là </a:t>
                </a:r>
                <a14:m>
                  <m:oMath xmlns:m="http://schemas.openxmlformats.org/officeDocument/2006/math">
                    <m:rad>
                      <m:radPr>
                        <m:degHide m:val="on"/>
                        <m:ctrlPr>
                          <a:rPr lang="vi-VN" sz="2200" i="1" dirty="0" smtClean="0">
                            <a:solidFill>
                              <a:prstClr val="black"/>
                            </a:solidFill>
                            <a:latin typeface="Cambria Math" panose="02040503050406030204" pitchFamily="18" charset="0"/>
                            <a:cs typeface="Arial" panose="020B0604020202020204" pitchFamily="34" charset="0"/>
                          </a:rPr>
                        </m:ctrlPr>
                      </m:radPr>
                      <m:deg/>
                      <m:e>
                        <m:r>
                          <m:rPr>
                            <m:nor/>
                          </m:rPr>
                          <a:rPr lang="en-US" sz="2200" b="0" i="0" dirty="0" smtClean="0">
                            <a:solidFill>
                              <a:prstClr val="black"/>
                            </a:solidFill>
                            <a:latin typeface="UTM Avo" panose="02040603050506020204" pitchFamily="18" charset="0"/>
                            <a:cs typeface="Arial" panose="020B0604020202020204" pitchFamily="34" charset="0"/>
                          </a:rPr>
                          <m:t>2</m:t>
                        </m:r>
                      </m:e>
                    </m:rad>
                  </m:oMath>
                </a14:m>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 dm.</a:t>
                </a:r>
              </a:p>
            </p:txBody>
          </p:sp>
        </mc:Choice>
        <mc:Fallback xmlns="">
          <p:sp>
            <p:nvSpPr>
              <p:cNvPr id="3" name="Hộp Văn bản 8">
                <a:extLst>
                  <a:ext uri="{FF2B5EF4-FFF2-40B4-BE49-F238E27FC236}">
                    <a16:creationId xmlns:a16="http://schemas.microsoft.com/office/drawing/2014/main" id="{DCEAF474-D50C-5694-E15E-C85A1A2695D2}"/>
                  </a:ext>
                </a:extLst>
              </p:cNvPr>
              <p:cNvSpPr txBox="1">
                <a:spLocks noRot="1" noChangeAspect="1" noMove="1" noResize="1" noEditPoints="1" noAdjustHandles="1" noChangeArrowheads="1" noChangeShapeType="1" noTextEdit="1"/>
              </p:cNvSpPr>
              <p:nvPr/>
            </p:nvSpPr>
            <p:spPr>
              <a:xfrm>
                <a:off x="1144918" y="1658646"/>
                <a:ext cx="10593008" cy="1605248"/>
              </a:xfrm>
              <a:prstGeom prst="rect">
                <a:avLst/>
              </a:prstGeom>
              <a:blipFill>
                <a:blip r:embed="rId4"/>
                <a:stretch>
                  <a:fillRect l="-748" r="-748" b="-6464"/>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060720C0-CD99-D170-D7B8-35CACAE185CE}"/>
              </a:ext>
            </a:extLst>
          </p:cNvPr>
          <p:cNvSpPr/>
          <p:nvPr/>
        </p:nvSpPr>
        <p:spPr>
          <a:xfrm>
            <a:off x="5135664" y="3200500"/>
            <a:ext cx="1356726"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 typeface="Arial"/>
              <a:buNone/>
              <a:tabLs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Giải</a:t>
            </a:r>
            <a:endPar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p:sp>
        <p:nvSpPr>
          <p:cNvPr id="7" name="Rectangle 6">
            <a:extLst>
              <a:ext uri="{FF2B5EF4-FFF2-40B4-BE49-F238E27FC236}">
                <a16:creationId xmlns:a16="http://schemas.microsoft.com/office/drawing/2014/main" id="{D54E0690-CF2D-481D-8081-0D8E658AAB0C}"/>
              </a:ext>
            </a:extLst>
          </p:cNvPr>
          <p:cNvSpPr/>
          <p:nvPr/>
        </p:nvSpPr>
        <p:spPr>
          <a:xfrm>
            <a:off x="525295" y="3506104"/>
            <a:ext cx="11147898" cy="1543949"/>
          </a:xfrm>
          <a:prstGeom prst="rect">
            <a:avLst/>
          </a:prstGeom>
        </p:spPr>
        <p:txBody>
          <a:bodyPr wrap="square">
            <a:spAutoFit/>
          </a:bodyPr>
          <a:lstStyle/>
          <a:p>
            <a:pPr lvl="0"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Gấp và cắt hai mảnh giấy hình vuông thành 4 mảnh tam giác vuông (hình vẽ).</a:t>
            </a:r>
          </a:p>
          <a:p>
            <a:pPr lvl="0" algn="just">
              <a:lnSpc>
                <a:spcPct val="150000"/>
              </a:lnSpc>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Ghép 4 mảnh tam giác vuông, với cạnh huyền tam giác là cạnh của hình vuông mới. </a:t>
            </a:r>
          </a:p>
        </p:txBody>
      </p:sp>
      <p:pic>
        <p:nvPicPr>
          <p:cNvPr id="6" name="Picture 5">
            <a:extLst>
              <a:ext uri="{FF2B5EF4-FFF2-40B4-BE49-F238E27FC236}">
                <a16:creationId xmlns:a16="http://schemas.microsoft.com/office/drawing/2014/main" id="{30B4B03D-E465-5386-2D4C-457F855DE687}"/>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762655" y="4656356"/>
            <a:ext cx="6821666" cy="1767658"/>
          </a:xfrm>
          <a:prstGeom prst="rect">
            <a:avLst/>
          </a:prstGeom>
        </p:spPr>
      </p:pic>
    </p:spTree>
    <p:extLst>
      <p:ext uri="{BB962C8B-B14F-4D97-AF65-F5344CB8AC3E}">
        <p14:creationId xmlns:p14="http://schemas.microsoft.com/office/powerpoint/2010/main" val="14372936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0" end="0"/>
                                            </p:txEl>
                                          </p:spTgt>
                                        </p:tgtEl>
                                        <p:attrNameLst>
                                          <p:attrName>style.visibility</p:attrName>
                                        </p:attrNameLst>
                                      </p:cBhvr>
                                      <p:to>
                                        <p:strVal val="visible"/>
                                      </p:to>
                                    </p:set>
                                    <p:animEffect transition="in" filter="fade">
                                      <p:cBhvr>
                                        <p:cTn id="20" dur="500"/>
                                        <p:tgtEl>
                                          <p:spTgt spid="7">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1" end="1"/>
                                            </p:txEl>
                                          </p:spTgt>
                                        </p:tgtEl>
                                        <p:attrNameLst>
                                          <p:attrName>style.visibility</p:attrName>
                                        </p:attrNameLst>
                                      </p:cBhvr>
                                      <p:to>
                                        <p:strVal val="visible"/>
                                      </p:to>
                                    </p:set>
                                    <p:animEffect transition="in" filter="fade">
                                      <p:cBhvr>
                                        <p:cTn id="25" dur="500"/>
                                        <p:tgtEl>
                                          <p:spTgt spid="7">
                                            <p:txEl>
                                              <p:pRg st="1" end="1"/>
                                            </p:txEl>
                                          </p:spTgt>
                                        </p:tgtEl>
                                      </p:cBhvr>
                                    </p:animEffect>
                                  </p:childTnLst>
                                </p:cTn>
                              </p:par>
                              <p:par>
                                <p:cTn id="26" presetID="42"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anim calcmode="lin" valueType="num">
                                      <p:cBhvr>
                                        <p:cTn id="29" dur="500" fill="hold"/>
                                        <p:tgtEl>
                                          <p:spTgt spid="6"/>
                                        </p:tgtEl>
                                        <p:attrNameLst>
                                          <p:attrName>ppt_x</p:attrName>
                                        </p:attrNameLst>
                                      </p:cBhvr>
                                      <p:tavLst>
                                        <p:tav tm="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AFD75-9734-8A4A-A504-6483CEDD9FFB}"/>
              </a:ext>
            </a:extLst>
          </p:cNvPr>
          <p:cNvSpPr/>
          <p:nvPr/>
        </p:nvSpPr>
        <p:spPr>
          <a:xfrm>
            <a:off x="433754" y="1785356"/>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200" b="1" dirty="0">
                <a:solidFill>
                  <a:sysClr val="windowText" lastClr="000000"/>
                </a:solidFill>
                <a:latin typeface="UTM Avo" panose="02040603050506020204" pitchFamily="18" charset="0"/>
                <a:cs typeface="Arial" panose="020B0604020202020204" pitchFamily="34" charset="0"/>
              </a:rPr>
              <a:t>0</a:t>
            </a:r>
            <a:r>
              <a:rPr lang="en-US" sz="2200" b="1" dirty="0">
                <a:solidFill>
                  <a:sysClr val="windowText" lastClr="000000"/>
                </a:solidFill>
                <a:latin typeface="UTM Avo" panose="02040603050506020204" pitchFamily="18" charset="0"/>
                <a:cs typeface="Arial" panose="020B0604020202020204" pitchFamily="34" charset="0"/>
              </a:rPr>
              <a:t>5</a:t>
            </a:r>
            <a:endParaRPr lang="en-US" sz="2200" b="1" dirty="0">
              <a:solidFill>
                <a:sysClr val="windowText" lastClr="000000"/>
              </a:solidFill>
              <a:latin typeface="UTM Avo" panose="02040603050506020204" pitchFamily="18" charset="0"/>
            </a:endParaRPr>
          </a:p>
        </p:txBody>
      </p:sp>
      <p:sp>
        <p:nvSpPr>
          <p:cNvPr id="6" name="Hộp Văn bản 8">
            <a:extLst>
              <a:ext uri="{FF2B5EF4-FFF2-40B4-BE49-F238E27FC236}">
                <a16:creationId xmlns:a16="http://schemas.microsoft.com/office/drawing/2014/main" id="{2C1E1D7B-1043-9DA5-A4C5-2EFE816D037E}"/>
              </a:ext>
            </a:extLst>
          </p:cNvPr>
          <p:cNvSpPr txBox="1"/>
          <p:nvPr/>
        </p:nvSpPr>
        <p:spPr>
          <a:xfrm>
            <a:off x="1151383" y="1676304"/>
            <a:ext cx="10638540" cy="2051780"/>
          </a:xfrm>
          <a:prstGeom prst="rect">
            <a:avLst/>
          </a:prstGeom>
          <a:noFill/>
        </p:spPr>
        <p:txBody>
          <a:bodyPr wrap="square" rtlCol="0">
            <a:spAutoFit/>
          </a:bodyPr>
          <a:lstStyle/>
          <a:p>
            <a:pPr algn="just">
              <a:lnSpc>
                <a:spcPct val="150000"/>
              </a:lnSpc>
              <a:spcBef>
                <a:spcPts val="600"/>
              </a:spcBef>
              <a:spcAft>
                <a:spcPts val="600"/>
              </a:spcAft>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Bạn Thảo có một mảnh giấy có dạng hình tròn. Bạn Thảo đố bạn Minh: Không dùng thước thẳng và compa, làm thế nào có thể xác định tâm của hình tròn và chọn ra 4 vị trí trên đường tròn đó để chúng là 4 đỉnh của một hình vuông?</a:t>
            </a:r>
          </a:p>
        </p:txBody>
      </p:sp>
      <p:sp>
        <p:nvSpPr>
          <p:cNvPr id="4" name="Hộp Văn bản 8">
            <a:extLst>
              <a:ext uri="{FF2B5EF4-FFF2-40B4-BE49-F238E27FC236}">
                <a16:creationId xmlns:a16="http://schemas.microsoft.com/office/drawing/2014/main" id="{8D8F69FD-9A52-BDCD-E315-BFF1E6555B08}"/>
              </a:ext>
            </a:extLst>
          </p:cNvPr>
          <p:cNvSpPr txBox="1"/>
          <p:nvPr/>
        </p:nvSpPr>
        <p:spPr>
          <a:xfrm>
            <a:off x="1070835" y="3778468"/>
            <a:ext cx="7798064" cy="2713500"/>
          </a:xfrm>
          <a:prstGeom prst="rect">
            <a:avLst/>
          </a:prstGeom>
          <a:noFill/>
        </p:spPr>
        <p:txBody>
          <a:bodyPr wrap="square" rtlCol="0">
            <a:spAutoFit/>
          </a:bodyPr>
          <a:lstStyle/>
          <a:p>
            <a:pPr algn="just">
              <a:lnSpc>
                <a:spcPct val="150000"/>
              </a:lnSpc>
              <a:spcBef>
                <a:spcPts val="600"/>
              </a:spcBef>
              <a:spcAft>
                <a:spcPts val="600"/>
              </a:spcAft>
              <a:defRPr/>
            </a:pP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Bạn Minh đã làm như sau:</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algn="just">
              <a:lnSpc>
                <a:spcPct val="150000"/>
              </a:lnSpc>
              <a:spcBef>
                <a:spcPts val="600"/>
              </a:spcBef>
              <a:spcAft>
                <a:spcPts val="600"/>
              </a:spcAf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Bước 1. </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Gấp mảnh giấy sao cho hai nửa hình tròn trùng khít nhau. Nét gấp thẳng tạo thành đường kính của hình tròn. Ta đánh dấu hai đầu mút của đường kính đó là hai điểm A, C.</a:t>
            </a:r>
          </a:p>
        </p:txBody>
      </p:sp>
      <p:grpSp>
        <p:nvGrpSpPr>
          <p:cNvPr id="30" name="Group 29">
            <a:extLst>
              <a:ext uri="{FF2B5EF4-FFF2-40B4-BE49-F238E27FC236}">
                <a16:creationId xmlns:a16="http://schemas.microsoft.com/office/drawing/2014/main" id="{BE72AF1D-514A-3C3D-C07D-7BBD24FFCA25}"/>
              </a:ext>
            </a:extLst>
          </p:cNvPr>
          <p:cNvGrpSpPr/>
          <p:nvPr/>
        </p:nvGrpSpPr>
        <p:grpSpPr>
          <a:xfrm>
            <a:off x="9079971" y="3266455"/>
            <a:ext cx="3150135" cy="3225513"/>
            <a:chOff x="8290025" y="3116446"/>
            <a:chExt cx="3150135" cy="3225513"/>
          </a:xfrm>
        </p:grpSpPr>
        <p:pic>
          <p:nvPicPr>
            <p:cNvPr id="15" name="Picture 14">
              <a:extLst>
                <a:ext uri="{FF2B5EF4-FFF2-40B4-BE49-F238E27FC236}">
                  <a16:creationId xmlns:a16="http://schemas.microsoft.com/office/drawing/2014/main" id="{3909A5F5-FEC6-CF2A-9FD5-EE84B313403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44182" b="82132" l="67607" r="92177"/>
                      </a14:imgEffect>
                    </a14:imgLayer>
                  </a14:imgProps>
                </a:ext>
                <a:ext uri="{28A0092B-C50C-407E-A947-70E740481C1C}">
                  <a14:useLocalDpi xmlns:a14="http://schemas.microsoft.com/office/drawing/2010/main" val="0"/>
                </a:ext>
              </a:extLst>
            </a:blip>
            <a:srcRect l="64536" t="39438" r="4752" b="13124"/>
            <a:stretch/>
          </p:blipFill>
          <p:spPr>
            <a:xfrm>
              <a:off x="8290025" y="3116446"/>
              <a:ext cx="3150135" cy="3216755"/>
            </a:xfrm>
            <a:prstGeom prst="rect">
              <a:avLst/>
            </a:prstGeom>
          </p:spPr>
        </p:pic>
        <p:sp>
          <p:nvSpPr>
            <p:cNvPr id="17" name="Hộp Văn bản 18">
              <a:extLst>
                <a:ext uri="{FF2B5EF4-FFF2-40B4-BE49-F238E27FC236}">
                  <a16:creationId xmlns:a16="http://schemas.microsoft.com/office/drawing/2014/main" id="{9CE5D862-2ABD-005B-A181-A33E4F0DE63C}"/>
                </a:ext>
              </a:extLst>
            </p:cNvPr>
            <p:cNvSpPr txBox="1"/>
            <p:nvPr/>
          </p:nvSpPr>
          <p:spPr>
            <a:xfrm>
              <a:off x="8611506" y="3459072"/>
              <a:ext cx="460828" cy="464807"/>
            </a:xfrm>
            <a:prstGeom prst="rect">
              <a:avLst/>
            </a:prstGeom>
            <a:noFill/>
          </p:spPr>
          <p:txBody>
            <a:bodyPr wrap="square" rtlCol="0">
              <a:spAutoFit/>
            </a:bodyPr>
            <a:lstStyle/>
            <a:p>
              <a:pPr lvl="0" algn="ctr">
                <a:lnSpc>
                  <a:spcPct val="125000"/>
                </a:lnSpc>
              </a:pPr>
              <a:r>
                <a:rPr lang="en-US" sz="2200" dirty="0">
                  <a:solidFill>
                    <a:schemeClr val="accent1"/>
                  </a:solidFill>
                  <a:latin typeface="UTM Avo" panose="02040603050506020204" pitchFamily="18" charset="0"/>
                  <a:cs typeface="Arial" panose="020B0604020202020204" pitchFamily="34" charset="0"/>
                </a:rPr>
                <a:t>A</a:t>
              </a:r>
              <a:endParaRPr lang="vi-VN" sz="2200" dirty="0">
                <a:solidFill>
                  <a:schemeClr val="accent1"/>
                </a:solidFill>
                <a:latin typeface="UTM Avo" panose="02040603050506020204" pitchFamily="18" charset="0"/>
                <a:cs typeface="Arial" panose="020B0604020202020204" pitchFamily="34" charset="0"/>
              </a:endParaRPr>
            </a:p>
          </p:txBody>
        </p:sp>
        <p:sp>
          <p:nvSpPr>
            <p:cNvPr id="19" name="Hộp Văn bản 18">
              <a:extLst>
                <a:ext uri="{FF2B5EF4-FFF2-40B4-BE49-F238E27FC236}">
                  <a16:creationId xmlns:a16="http://schemas.microsoft.com/office/drawing/2014/main" id="{C1F52958-6C30-EA68-A0AA-C7BC3157D542}"/>
                </a:ext>
              </a:extLst>
            </p:cNvPr>
            <p:cNvSpPr txBox="1"/>
            <p:nvPr/>
          </p:nvSpPr>
          <p:spPr>
            <a:xfrm>
              <a:off x="10724786" y="3459072"/>
              <a:ext cx="460828" cy="464807"/>
            </a:xfrm>
            <a:prstGeom prst="rect">
              <a:avLst/>
            </a:prstGeom>
            <a:noFill/>
          </p:spPr>
          <p:txBody>
            <a:bodyPr wrap="square" rtlCol="0">
              <a:spAutoFit/>
            </a:bodyPr>
            <a:lstStyle/>
            <a:p>
              <a:pPr lvl="0" algn="ctr">
                <a:lnSpc>
                  <a:spcPct val="125000"/>
                </a:lnSpc>
              </a:pPr>
              <a:r>
                <a:rPr lang="en-US" sz="2200" dirty="0">
                  <a:solidFill>
                    <a:schemeClr val="accent1"/>
                  </a:solidFill>
                  <a:latin typeface="UTM Avo" panose="02040603050506020204" pitchFamily="18" charset="0"/>
                  <a:cs typeface="Arial" panose="020B0604020202020204" pitchFamily="34" charset="0"/>
                </a:rPr>
                <a:t>B</a:t>
              </a:r>
              <a:endParaRPr lang="vi-VN" sz="2200" dirty="0">
                <a:solidFill>
                  <a:schemeClr val="accent1"/>
                </a:solidFill>
                <a:latin typeface="UTM Avo" panose="02040603050506020204" pitchFamily="18" charset="0"/>
                <a:cs typeface="Arial" panose="020B0604020202020204" pitchFamily="34" charset="0"/>
              </a:endParaRPr>
            </a:p>
          </p:txBody>
        </p:sp>
        <p:sp>
          <p:nvSpPr>
            <p:cNvPr id="24" name="Hộp Văn bản 18">
              <a:extLst>
                <a:ext uri="{FF2B5EF4-FFF2-40B4-BE49-F238E27FC236}">
                  <a16:creationId xmlns:a16="http://schemas.microsoft.com/office/drawing/2014/main" id="{4EE056C5-C665-1F64-2871-62F40D3BA030}"/>
                </a:ext>
              </a:extLst>
            </p:cNvPr>
            <p:cNvSpPr txBox="1"/>
            <p:nvPr/>
          </p:nvSpPr>
          <p:spPr>
            <a:xfrm>
              <a:off x="10724786" y="5389472"/>
              <a:ext cx="460828" cy="464807"/>
            </a:xfrm>
            <a:prstGeom prst="rect">
              <a:avLst/>
            </a:prstGeom>
            <a:noFill/>
          </p:spPr>
          <p:txBody>
            <a:bodyPr wrap="square" rtlCol="0">
              <a:spAutoFit/>
            </a:bodyPr>
            <a:lstStyle/>
            <a:p>
              <a:pPr lvl="0" algn="ctr">
                <a:lnSpc>
                  <a:spcPct val="125000"/>
                </a:lnSpc>
              </a:pPr>
              <a:r>
                <a:rPr lang="en-US" sz="2200" dirty="0">
                  <a:solidFill>
                    <a:schemeClr val="accent1"/>
                  </a:solidFill>
                  <a:latin typeface="UTM Avo" panose="02040603050506020204" pitchFamily="18" charset="0"/>
                  <a:cs typeface="Arial" panose="020B0604020202020204" pitchFamily="34" charset="0"/>
                </a:rPr>
                <a:t>C</a:t>
              </a:r>
              <a:endParaRPr lang="vi-VN" sz="2200" dirty="0">
                <a:solidFill>
                  <a:schemeClr val="accent1"/>
                </a:solidFill>
                <a:latin typeface="UTM Avo" panose="02040603050506020204" pitchFamily="18" charset="0"/>
                <a:cs typeface="Arial" panose="020B0604020202020204" pitchFamily="34" charset="0"/>
              </a:endParaRPr>
            </a:p>
          </p:txBody>
        </p:sp>
        <p:sp>
          <p:nvSpPr>
            <p:cNvPr id="25" name="Hộp Văn bản 18">
              <a:extLst>
                <a:ext uri="{FF2B5EF4-FFF2-40B4-BE49-F238E27FC236}">
                  <a16:creationId xmlns:a16="http://schemas.microsoft.com/office/drawing/2014/main" id="{D46BFD08-956E-563B-49FF-298A774D0B5A}"/>
                </a:ext>
              </a:extLst>
            </p:cNvPr>
            <p:cNvSpPr txBox="1"/>
            <p:nvPr/>
          </p:nvSpPr>
          <p:spPr>
            <a:xfrm>
              <a:off x="8672466" y="5389472"/>
              <a:ext cx="460828" cy="464807"/>
            </a:xfrm>
            <a:prstGeom prst="rect">
              <a:avLst/>
            </a:prstGeom>
            <a:noFill/>
          </p:spPr>
          <p:txBody>
            <a:bodyPr wrap="square" rtlCol="0">
              <a:spAutoFit/>
            </a:bodyPr>
            <a:lstStyle/>
            <a:p>
              <a:pPr lvl="0" algn="ctr">
                <a:lnSpc>
                  <a:spcPct val="125000"/>
                </a:lnSpc>
              </a:pPr>
              <a:r>
                <a:rPr lang="en-US" sz="2200" dirty="0">
                  <a:solidFill>
                    <a:schemeClr val="accent1"/>
                  </a:solidFill>
                  <a:latin typeface="UTM Avo" panose="02040603050506020204" pitchFamily="18" charset="0"/>
                  <a:cs typeface="Arial" panose="020B0604020202020204" pitchFamily="34" charset="0"/>
                </a:rPr>
                <a:t>D</a:t>
              </a:r>
              <a:endParaRPr lang="vi-VN" sz="2200" dirty="0">
                <a:solidFill>
                  <a:schemeClr val="accent1"/>
                </a:solidFill>
                <a:latin typeface="UTM Avo" panose="02040603050506020204" pitchFamily="18" charset="0"/>
                <a:cs typeface="Arial" panose="020B0604020202020204" pitchFamily="34" charset="0"/>
              </a:endParaRPr>
            </a:p>
          </p:txBody>
        </p:sp>
        <p:sp>
          <p:nvSpPr>
            <p:cNvPr id="26" name="Hộp Văn bản 18">
              <a:extLst>
                <a:ext uri="{FF2B5EF4-FFF2-40B4-BE49-F238E27FC236}">
                  <a16:creationId xmlns:a16="http://schemas.microsoft.com/office/drawing/2014/main" id="{6FE63571-B8A9-A0D1-0E49-4956F400E8BE}"/>
                </a:ext>
              </a:extLst>
            </p:cNvPr>
            <p:cNvSpPr txBox="1"/>
            <p:nvPr/>
          </p:nvSpPr>
          <p:spPr>
            <a:xfrm>
              <a:off x="9282066" y="5877152"/>
              <a:ext cx="1284334" cy="464807"/>
            </a:xfrm>
            <a:prstGeom prst="rect">
              <a:avLst/>
            </a:prstGeom>
            <a:noFill/>
          </p:spPr>
          <p:txBody>
            <a:bodyPr wrap="square" rtlCol="0">
              <a:spAutoFit/>
            </a:bodyPr>
            <a:lstStyle/>
            <a:p>
              <a:pPr lvl="0" algn="ctr">
                <a:lnSpc>
                  <a:spcPct val="125000"/>
                </a:lnSpc>
              </a:pPr>
              <a:r>
                <a:rPr lang="en-US" sz="2200" dirty="0" err="1">
                  <a:solidFill>
                    <a:schemeClr val="accent1"/>
                  </a:solidFill>
                  <a:latin typeface="UTM Avo" panose="02040603050506020204" pitchFamily="18" charset="0"/>
                  <a:cs typeface="Arial" panose="020B0604020202020204" pitchFamily="34" charset="0"/>
                </a:rPr>
                <a:t>Hình</a:t>
              </a:r>
              <a:r>
                <a:rPr lang="en-US" sz="2200" dirty="0">
                  <a:solidFill>
                    <a:schemeClr val="accent1"/>
                  </a:solidFill>
                  <a:latin typeface="UTM Avo" panose="02040603050506020204" pitchFamily="18" charset="0"/>
                  <a:cs typeface="Arial" panose="020B0604020202020204" pitchFamily="34" charset="0"/>
                </a:rPr>
                <a:t> 71</a:t>
              </a:r>
              <a:endParaRPr lang="vi-VN" sz="2200" dirty="0">
                <a:solidFill>
                  <a:schemeClr val="accent1"/>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8094535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C6EAFD75-9734-8A4A-A504-6483CEDD9FFB}"/>
              </a:ext>
            </a:extLst>
          </p:cNvPr>
          <p:cNvSpPr/>
          <p:nvPr/>
        </p:nvSpPr>
        <p:spPr>
          <a:xfrm>
            <a:off x="433754" y="1758462"/>
            <a:ext cx="644769" cy="410307"/>
          </a:xfrm>
          <a:prstGeom prst="roundRect">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400" b="1" dirty="0">
                <a:solidFill>
                  <a:sysClr val="windowText" lastClr="000000"/>
                </a:solidFill>
                <a:latin typeface="UTM Avo" panose="02040603050506020204" pitchFamily="18" charset="0"/>
                <a:cs typeface="Arial" panose="020B0604020202020204" pitchFamily="34" charset="0"/>
              </a:rPr>
              <a:t>0</a:t>
            </a:r>
            <a:r>
              <a:rPr lang="en-US" sz="2400" b="1" dirty="0">
                <a:solidFill>
                  <a:sysClr val="windowText" lastClr="000000"/>
                </a:solidFill>
                <a:latin typeface="UTM Avo" panose="02040603050506020204" pitchFamily="18" charset="0"/>
                <a:cs typeface="Arial" panose="020B0604020202020204" pitchFamily="34" charset="0"/>
              </a:rPr>
              <a:t>5</a:t>
            </a:r>
            <a:endParaRPr lang="en-US" sz="2400" b="1" dirty="0">
              <a:solidFill>
                <a:sysClr val="windowText" lastClr="000000"/>
              </a:solidFill>
              <a:latin typeface="UTM Avo" panose="02040603050506020204" pitchFamily="18" charset="0"/>
            </a:endParaRPr>
          </a:p>
        </p:txBody>
      </p:sp>
      <p:sp>
        <p:nvSpPr>
          <p:cNvPr id="4" name="Hộp Văn bản 8">
            <a:extLst>
              <a:ext uri="{FF2B5EF4-FFF2-40B4-BE49-F238E27FC236}">
                <a16:creationId xmlns:a16="http://schemas.microsoft.com/office/drawing/2014/main" id="{8D8F69FD-9A52-BDCD-E315-BFF1E6555B08}"/>
              </a:ext>
            </a:extLst>
          </p:cNvPr>
          <p:cNvSpPr txBox="1"/>
          <p:nvPr/>
        </p:nvSpPr>
        <p:spPr>
          <a:xfrm>
            <a:off x="373169" y="2233069"/>
            <a:ext cx="8735631" cy="4390882"/>
          </a:xfrm>
          <a:prstGeom prst="rect">
            <a:avLst/>
          </a:prstGeom>
          <a:noFill/>
        </p:spPr>
        <p:txBody>
          <a:bodyPr wrap="square" rtlCol="0">
            <a:spAutoFit/>
          </a:bodyPr>
          <a:lstStyle/>
          <a:p>
            <a:pPr algn="just">
              <a:lnSpc>
                <a:spcPct val="150000"/>
              </a:lnSpc>
              <a:spcBef>
                <a:spcPts val="600"/>
              </a:spcBef>
              <a:spcAft>
                <a:spcPts val="600"/>
              </a:spcAf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Bước 2. </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Tiếp tục gấp mảnh giấy (có dạng nửa hình tròn) ở Bước 1 sao cho hai nửa mới của nửa hình tròn đó lại trùng khít nhau. Trải miếng bìa về dạng hình tròn ban đầu, ta được nét gấp mới là một đường kính khác của hình tròn.</a:t>
            </a:r>
          </a:p>
          <a:p>
            <a:pPr algn="just">
              <a:lnSpc>
                <a:spcPct val="150000"/>
              </a:lnSpc>
              <a:spcBef>
                <a:spcPts val="600"/>
              </a:spcBef>
              <a:spcAft>
                <a:spcPts val="600"/>
              </a:spcAf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Bước 3. </a:t>
            </a:r>
            <a:r>
              <a:rPr lang="vi-VN" sz="2200" dirty="0">
                <a:solidFill>
                  <a:prstClr val="black"/>
                </a:solidFill>
                <a:latin typeface="UTM Avo" panose="02040603050506020204" pitchFamily="18" charset="0"/>
                <a:ea typeface="Calibri" panose="020F0502020204030204" pitchFamily="34" charset="0"/>
                <a:cs typeface="Arial" panose="020B0604020202020204" pitchFamily="34" charset="0"/>
              </a:rPr>
              <a:t>Ta đánh dấu giao điểm của hai đường kính là O và hai đầu mút của đường kính mới là hai điểm B, D. Khi đó O là tâm của hình tròn và tứ giác ABCD là hình vuông (Hình 71).</a:t>
            </a:r>
          </a:p>
          <a:p>
            <a:pPr algn="just">
              <a:lnSpc>
                <a:spcPct val="150000"/>
              </a:lnSpc>
              <a:spcBef>
                <a:spcPts val="600"/>
              </a:spcBef>
              <a:spcAft>
                <a:spcPts val="600"/>
              </a:spcAf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rPr>
              <a:t>Em hãy giải thích cách làm của bạn Minh.</a:t>
            </a:r>
          </a:p>
        </p:txBody>
      </p:sp>
      <p:grpSp>
        <p:nvGrpSpPr>
          <p:cNvPr id="2" name="Group 1">
            <a:extLst>
              <a:ext uri="{FF2B5EF4-FFF2-40B4-BE49-F238E27FC236}">
                <a16:creationId xmlns:a16="http://schemas.microsoft.com/office/drawing/2014/main" id="{FA5FAB41-1CFD-9AED-1C7C-A24CCB93F95E}"/>
              </a:ext>
            </a:extLst>
          </p:cNvPr>
          <p:cNvGrpSpPr/>
          <p:nvPr/>
        </p:nvGrpSpPr>
        <p:grpSpPr>
          <a:xfrm>
            <a:off x="9108800" y="2505576"/>
            <a:ext cx="3150135" cy="3216755"/>
            <a:chOff x="8290025" y="3116446"/>
            <a:chExt cx="3150135" cy="3216755"/>
          </a:xfrm>
        </p:grpSpPr>
        <p:pic>
          <p:nvPicPr>
            <p:cNvPr id="3" name="Picture 2">
              <a:extLst>
                <a:ext uri="{FF2B5EF4-FFF2-40B4-BE49-F238E27FC236}">
                  <a16:creationId xmlns:a16="http://schemas.microsoft.com/office/drawing/2014/main" id="{1E1911CC-2652-60F6-5C03-938F09A4C355}"/>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44182" b="82132" l="67607" r="92177"/>
                      </a14:imgEffect>
                    </a14:imgLayer>
                  </a14:imgProps>
                </a:ext>
                <a:ext uri="{28A0092B-C50C-407E-A947-70E740481C1C}">
                  <a14:useLocalDpi xmlns:a14="http://schemas.microsoft.com/office/drawing/2010/main" val="0"/>
                </a:ext>
              </a:extLst>
            </a:blip>
            <a:srcRect l="64536" t="39438" r="4752" b="13124"/>
            <a:stretch/>
          </p:blipFill>
          <p:spPr>
            <a:xfrm>
              <a:off x="8290025" y="3116446"/>
              <a:ext cx="3150135" cy="3216755"/>
            </a:xfrm>
            <a:prstGeom prst="rect">
              <a:avLst/>
            </a:prstGeom>
          </p:spPr>
        </p:pic>
        <p:sp>
          <p:nvSpPr>
            <p:cNvPr id="8" name="Hộp Văn bản 18">
              <a:extLst>
                <a:ext uri="{FF2B5EF4-FFF2-40B4-BE49-F238E27FC236}">
                  <a16:creationId xmlns:a16="http://schemas.microsoft.com/office/drawing/2014/main" id="{C6D3B34C-5709-DF56-0EA0-E456ACC2B0B0}"/>
                </a:ext>
              </a:extLst>
            </p:cNvPr>
            <p:cNvSpPr txBox="1"/>
            <p:nvPr/>
          </p:nvSpPr>
          <p:spPr>
            <a:xfrm>
              <a:off x="8611506" y="34590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A</a:t>
              </a:r>
              <a:endParaRPr lang="vi-VN" sz="2000" dirty="0">
                <a:solidFill>
                  <a:schemeClr val="accent1"/>
                </a:solidFill>
                <a:latin typeface="UTM Avo" panose="02040603050506020204" pitchFamily="18" charset="0"/>
                <a:cs typeface="Arial" panose="020B0604020202020204" pitchFamily="34" charset="0"/>
              </a:endParaRPr>
            </a:p>
          </p:txBody>
        </p:sp>
        <p:sp>
          <p:nvSpPr>
            <p:cNvPr id="9" name="Hộp Văn bản 18">
              <a:extLst>
                <a:ext uri="{FF2B5EF4-FFF2-40B4-BE49-F238E27FC236}">
                  <a16:creationId xmlns:a16="http://schemas.microsoft.com/office/drawing/2014/main" id="{CECCBA39-DA31-CF59-799B-501EC66BB13B}"/>
                </a:ext>
              </a:extLst>
            </p:cNvPr>
            <p:cNvSpPr txBox="1"/>
            <p:nvPr/>
          </p:nvSpPr>
          <p:spPr>
            <a:xfrm>
              <a:off x="10724786" y="34590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B</a:t>
              </a:r>
              <a:endParaRPr lang="vi-VN" sz="2000" dirty="0">
                <a:solidFill>
                  <a:schemeClr val="accent1"/>
                </a:solidFill>
                <a:latin typeface="UTM Avo" panose="02040603050506020204" pitchFamily="18" charset="0"/>
                <a:cs typeface="Arial" panose="020B0604020202020204" pitchFamily="34" charset="0"/>
              </a:endParaRPr>
            </a:p>
          </p:txBody>
        </p:sp>
        <p:sp>
          <p:nvSpPr>
            <p:cNvPr id="10" name="Hộp Văn bản 18">
              <a:extLst>
                <a:ext uri="{FF2B5EF4-FFF2-40B4-BE49-F238E27FC236}">
                  <a16:creationId xmlns:a16="http://schemas.microsoft.com/office/drawing/2014/main" id="{821B1C11-DBC1-4D8D-B39E-03E32720CC23}"/>
                </a:ext>
              </a:extLst>
            </p:cNvPr>
            <p:cNvSpPr txBox="1"/>
            <p:nvPr/>
          </p:nvSpPr>
          <p:spPr>
            <a:xfrm>
              <a:off x="10724786" y="53894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C</a:t>
              </a:r>
              <a:endParaRPr lang="vi-VN" sz="2000" dirty="0">
                <a:solidFill>
                  <a:schemeClr val="accent1"/>
                </a:solidFill>
                <a:latin typeface="UTM Avo" panose="02040603050506020204" pitchFamily="18" charset="0"/>
                <a:cs typeface="Arial" panose="020B0604020202020204" pitchFamily="34" charset="0"/>
              </a:endParaRPr>
            </a:p>
          </p:txBody>
        </p:sp>
        <p:sp>
          <p:nvSpPr>
            <p:cNvPr id="11" name="Hộp Văn bản 18">
              <a:extLst>
                <a:ext uri="{FF2B5EF4-FFF2-40B4-BE49-F238E27FC236}">
                  <a16:creationId xmlns:a16="http://schemas.microsoft.com/office/drawing/2014/main" id="{A76A384F-F904-7FC8-3A76-48338A203134}"/>
                </a:ext>
              </a:extLst>
            </p:cNvPr>
            <p:cNvSpPr txBox="1"/>
            <p:nvPr/>
          </p:nvSpPr>
          <p:spPr>
            <a:xfrm>
              <a:off x="8672466" y="53894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D</a:t>
              </a:r>
              <a:endParaRPr lang="vi-VN" sz="2000" dirty="0">
                <a:solidFill>
                  <a:schemeClr val="accent1"/>
                </a:solidFill>
                <a:latin typeface="UTM Avo" panose="02040603050506020204" pitchFamily="18" charset="0"/>
                <a:cs typeface="Arial" panose="020B0604020202020204" pitchFamily="34" charset="0"/>
              </a:endParaRPr>
            </a:p>
          </p:txBody>
        </p:sp>
        <p:sp>
          <p:nvSpPr>
            <p:cNvPr id="12" name="Hộp Văn bản 18">
              <a:extLst>
                <a:ext uri="{FF2B5EF4-FFF2-40B4-BE49-F238E27FC236}">
                  <a16:creationId xmlns:a16="http://schemas.microsoft.com/office/drawing/2014/main" id="{7D1FC4B8-8B50-7033-6F9B-5373BC8CC5DD}"/>
                </a:ext>
              </a:extLst>
            </p:cNvPr>
            <p:cNvSpPr txBox="1"/>
            <p:nvPr/>
          </p:nvSpPr>
          <p:spPr>
            <a:xfrm>
              <a:off x="9282066" y="5877152"/>
              <a:ext cx="1284334" cy="436402"/>
            </a:xfrm>
            <a:prstGeom prst="rect">
              <a:avLst/>
            </a:prstGeom>
            <a:noFill/>
          </p:spPr>
          <p:txBody>
            <a:bodyPr wrap="square" rtlCol="0">
              <a:spAutoFit/>
            </a:bodyPr>
            <a:lstStyle/>
            <a:p>
              <a:pPr lvl="0" algn="ctr">
                <a:lnSpc>
                  <a:spcPct val="125000"/>
                </a:lnSpc>
              </a:pPr>
              <a:r>
                <a:rPr lang="en-US" sz="2000" dirty="0" err="1">
                  <a:solidFill>
                    <a:schemeClr val="accent1"/>
                  </a:solidFill>
                  <a:latin typeface="UTM Avo" panose="02040603050506020204" pitchFamily="18" charset="0"/>
                  <a:cs typeface="Arial" panose="020B0604020202020204" pitchFamily="34" charset="0"/>
                </a:rPr>
                <a:t>Hình</a:t>
              </a:r>
              <a:r>
                <a:rPr lang="en-US" sz="2000" dirty="0">
                  <a:solidFill>
                    <a:schemeClr val="accent1"/>
                  </a:solidFill>
                  <a:latin typeface="UTM Avo" panose="02040603050506020204" pitchFamily="18" charset="0"/>
                  <a:cs typeface="Arial" panose="020B0604020202020204" pitchFamily="34" charset="0"/>
                </a:rPr>
                <a:t> 71</a:t>
              </a:r>
              <a:endParaRPr lang="vi-VN" sz="2000" dirty="0">
                <a:solidFill>
                  <a:schemeClr val="accent1"/>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2108699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86A9C95-C3F6-1452-A733-D2F23E4392B0}"/>
              </a:ext>
            </a:extLst>
          </p:cNvPr>
          <p:cNvSpPr/>
          <p:nvPr/>
        </p:nvSpPr>
        <p:spPr>
          <a:xfrm>
            <a:off x="330200" y="1687113"/>
            <a:ext cx="1356726" cy="430887"/>
          </a:xfrm>
          <a:prstGeom prst="rect">
            <a:avLst/>
          </a:prstGeom>
        </p:spPr>
        <p:txBody>
          <a:bodyPr wrap="square">
            <a:spAutoFit/>
          </a:bodyPr>
          <a:lstStyle/>
          <a:p>
            <a:pPr marL="0" marR="0" lvl="0" indent="0" defTabSz="457200" rtl="0" eaLnBrk="1" fontAlgn="auto" latinLnBrk="0" hangingPunct="1">
              <a:lnSpc>
                <a:spcPct val="100000"/>
              </a:lnSpc>
              <a:spcBef>
                <a:spcPts val="0"/>
              </a:spcBef>
              <a:spcAft>
                <a:spcPts val="0"/>
              </a:spcAft>
              <a:buClrTx/>
              <a:buSzTx/>
              <a:buFont typeface="Arial"/>
              <a:buNone/>
              <a:tabLst/>
              <a:defRPr/>
            </a:pPr>
            <a:r>
              <a:rPr lang="vi-VN"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rPr>
              <a:t>Giải</a:t>
            </a:r>
            <a:endParaRPr lang="en-US" sz="2200" b="1" dirty="0">
              <a:solidFill>
                <a:prstClr val="black"/>
              </a:solidFill>
              <a:latin typeface="UTM Avo" panose="02040603050506020204" pitchFamily="18" charset="0"/>
              <a:ea typeface="Calibri" panose="020F0502020204030204" pitchFamily="34" charset="0"/>
              <a:cs typeface="Arial" panose="020B0604020202020204" pitchFamily="34" charset="0"/>
              <a:sym typeface="Arial"/>
            </a:endParaRPr>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8F16F662-B7D8-0A10-76D0-8C8D1A9DB719}"/>
                  </a:ext>
                </a:extLst>
              </p:cNvPr>
              <p:cNvSpPr/>
              <p:nvPr/>
            </p:nvSpPr>
            <p:spPr>
              <a:xfrm>
                <a:off x="342517" y="2025732"/>
                <a:ext cx="8268443" cy="4674100"/>
              </a:xfrm>
              <a:prstGeom prst="rect">
                <a:avLst/>
              </a:prstGeom>
            </p:spPr>
            <p:txBody>
              <a:bodyPr wrap="square">
                <a:spAutoFit/>
              </a:bodyPr>
              <a:lstStyle/>
              <a:p>
                <a:pPr algn="just">
                  <a:lnSpc>
                    <a:spcPct val="150000"/>
                  </a:lnSpc>
                  <a:spcBef>
                    <a:spcPts val="100"/>
                  </a:spcBef>
                  <a:spcAft>
                    <a:spcPts val="100"/>
                  </a:spcAft>
                </a:pPr>
                <a:r>
                  <a:rPr lang="fr-FR" sz="2200" kern="100" dirty="0">
                    <a:latin typeface="UTM Avo" panose="02040603050506020204" pitchFamily="18" charset="0"/>
                    <a:ea typeface="Calibri" panose="020F0502020204030204" pitchFamily="34" charset="0"/>
                    <a:cs typeface="Times New Roman" panose="02020603050405020304" pitchFamily="18" charset="0"/>
                  </a:rPr>
                  <a:t>Do </a:t>
                </a:r>
                <a:r>
                  <a:rPr lang="fr-FR" sz="2200" kern="100" dirty="0" err="1">
                    <a:latin typeface="UTM Avo" panose="02040603050506020204" pitchFamily="18" charset="0"/>
                    <a:ea typeface="Calibri" panose="020F0502020204030204" pitchFamily="34" charset="0"/>
                    <a:cs typeface="Times New Roman" panose="02020603050405020304" pitchFamily="18" charset="0"/>
                  </a:rPr>
                  <a:t>bạn</a:t>
                </a:r>
                <a:r>
                  <a:rPr lang="fr-FR" sz="2200" kern="100" dirty="0">
                    <a:latin typeface="UTM Avo" panose="02040603050506020204" pitchFamily="18" charset="0"/>
                    <a:ea typeface="Calibri" panose="020F0502020204030204" pitchFamily="34" charset="0"/>
                    <a:cs typeface="Times New Roman" panose="02020603050405020304" pitchFamily="18" charset="0"/>
                  </a:rPr>
                  <a:t> Minh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đã</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gấp</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mảnh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giấy</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có</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dạng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nửa</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tròn</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sao</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cho</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nửa</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mới</a:t>
                </a:r>
                <a:r>
                  <a:rPr lang="fr-FR" sz="2200" kern="100" dirty="0">
                    <a:latin typeface="UTM Avo" panose="02040603050506020204" pitchFamily="18" charset="0"/>
                    <a:ea typeface="Calibri" panose="020F0502020204030204" pitchFamily="34" charset="0"/>
                    <a:cs typeface="Times New Roman" panose="02020603050405020304" pitchFamily="18" charset="0"/>
                  </a:rPr>
                  <a:t> của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nửa</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tròn</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đó</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lại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trùng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khít</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nhau</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nên</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kính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AC</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và</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BD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vuông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góc</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với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nhau</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tại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và</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OA</m:t>
                    </m:r>
                    <m:r>
                      <a:rPr lang="fr-FR" sz="2200" kern="100">
                        <a:latin typeface="Cambria Math" panose="02040503050406030204" pitchFamily="18" charset="0"/>
                        <a:ea typeface="Calibri" panose="020F0502020204030204" pitchFamily="34" charset="0"/>
                        <a:cs typeface="Times New Roman" panose="02020603050405020304" pitchFamily="18" charset="0"/>
                      </a:rPr>
                      <m:t> = </m:t>
                    </m:r>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OB</m:t>
                    </m:r>
                    <m:r>
                      <a:rPr lang="fr-FR" sz="2200" kern="100">
                        <a:latin typeface="Cambria Math" panose="02040503050406030204" pitchFamily="18" charset="0"/>
                        <a:ea typeface="Calibri" panose="020F0502020204030204" pitchFamily="34" charset="0"/>
                        <a:cs typeface="Times New Roman" panose="02020603050405020304" pitchFamily="18" charset="0"/>
                      </a:rPr>
                      <m:t> = </m:t>
                    </m:r>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OC</m:t>
                    </m:r>
                    <m:r>
                      <a:rPr lang="fr-FR" sz="2200" kern="100">
                        <a:latin typeface="Cambria Math" panose="02040503050406030204" pitchFamily="18" charset="0"/>
                        <a:ea typeface="Calibri" panose="020F0502020204030204" pitchFamily="34" charset="0"/>
                        <a:cs typeface="Times New Roman" panose="02020603050405020304" pitchFamily="18" charset="0"/>
                      </a:rPr>
                      <m:t> = </m:t>
                    </m:r>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OD</m:t>
                    </m:r>
                    <m:r>
                      <a:rPr lang="fr-FR" sz="2200" kern="100">
                        <a:latin typeface="Cambria Math" panose="02040503050406030204" pitchFamily="18" charset="0"/>
                        <a:ea typeface="Calibri" panose="020F0502020204030204" pitchFamily="34" charset="0"/>
                        <a:cs typeface="Times New Roman" panose="02020603050405020304" pitchFamily="18" charset="0"/>
                      </a:rPr>
                      <m:t>.</m:t>
                    </m:r>
                  </m:oMath>
                </a14:m>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fr-FR" sz="2200" kern="100" dirty="0">
                    <a:latin typeface="UTM Avo" panose="02040603050506020204" pitchFamily="18" charset="0"/>
                    <a:ea typeface="Calibri" panose="020F0502020204030204" pitchFamily="34" charset="0"/>
                    <a:cs typeface="Times New Roman" panose="02020603050405020304" pitchFamily="18" charset="0"/>
                  </a:rPr>
                  <a:t>Do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đó</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AC</m:t>
                    </m:r>
                    <m:r>
                      <a:rPr lang="fr-FR" sz="2200" kern="100">
                        <a:latin typeface="Cambria Math" panose="02040503050406030204" pitchFamily="18" charset="0"/>
                        <a:ea typeface="Calibri" panose="020F0502020204030204" pitchFamily="34" charset="0"/>
                        <a:cs typeface="Times New Roman" panose="02020603050405020304" pitchFamily="18" charset="0"/>
                      </a:rPr>
                      <m:t> ⊥ </m:t>
                    </m:r>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BD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tại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trung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điểm</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của </a:t>
                </a:r>
                <a:r>
                  <a:rPr lang="fr-FR" sz="2200" kern="100" dirty="0" err="1">
                    <a:latin typeface="UTM Avo" panose="02040603050506020204" pitchFamily="18" charset="0"/>
                    <a:ea typeface="Calibri" panose="020F0502020204030204" pitchFamily="34" charset="0"/>
                    <a:cs typeface="Times New Roman" panose="02020603050405020304" pitchFamily="18" charset="0"/>
                  </a:rPr>
                  <a:t>mỗi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200" kern="100" dirty="0">
                    <a:latin typeface="UTM Avo" panose="02040603050506020204" pitchFamily="18" charset="0"/>
                    <a:ea typeface="Calibri" panose="020F0502020204030204" pitchFamily="34" charset="0"/>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fr-FR" sz="2200" kern="100" dirty="0">
                    <a:latin typeface="UTM Avo" panose="02040603050506020204" pitchFamily="18" charset="0"/>
                    <a:ea typeface="Calibri" panose="020F0502020204030204" pitchFamily="34" charset="0"/>
                    <a:cs typeface="Times New Roman" panose="02020603050405020304" pitchFamily="18" charset="0"/>
                  </a:rPr>
                  <a:t>Khi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đó</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là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thoi</a:t>
                </a:r>
                <a:r>
                  <a:rPr lang="fr-FR" sz="2200" kern="100" dirty="0">
                    <a:latin typeface="UTM Avo" panose="02040603050506020204" pitchFamily="18" charset="0"/>
                    <a:ea typeface="Calibri" panose="020F0502020204030204" pitchFamily="34" charset="0"/>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00"/>
                  </a:spcBef>
                  <a:spcAft>
                    <a:spcPts val="100"/>
                  </a:spcAft>
                </a:pPr>
                <a:r>
                  <a:rPr lang="fr-FR" sz="2200" kern="100" dirty="0" err="1">
                    <a:latin typeface="UTM Avo" panose="02040603050506020204" pitchFamily="18" charset="0"/>
                    <a:ea typeface="Calibri" panose="020F0502020204030204" pitchFamily="34" charset="0"/>
                    <a:cs typeface="Times New Roman" panose="02020603050405020304" pitchFamily="18" charset="0"/>
                  </a:rPr>
                  <a:t>Mặt</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khác</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chéo</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AC</m:t>
                    </m:r>
                    <m:r>
                      <a:rPr lang="fr-FR" sz="2200" kern="100">
                        <a:latin typeface="Cambria Math" panose="02040503050406030204" pitchFamily="18" charset="0"/>
                        <a:ea typeface="Calibri" panose="020F0502020204030204" pitchFamily="34" charset="0"/>
                        <a:cs typeface="Times New Roman" panose="02020603050405020304" pitchFamily="18" charset="0"/>
                      </a:rPr>
                      <m:t> </m:t>
                    </m:r>
                  </m:oMath>
                </a14:m>
                <a:r>
                  <a:rPr lang="fr-FR" sz="2200" kern="100" dirty="0" err="1">
                    <a:latin typeface="UTM Avo" panose="02040603050506020204" pitchFamily="18" charset="0"/>
                    <a:ea typeface="Calibri" panose="020F0502020204030204" pitchFamily="34" charset="0"/>
                    <a:cs typeface="Times New Roman" panose="02020603050405020304" pitchFamily="18" charset="0"/>
                  </a:rPr>
                  <a:t>và</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BD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của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thoi</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bằng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nhau</a:t>
                </a:r>
                <a:r>
                  <a:rPr lang="fr-FR" sz="2200" kern="100" dirty="0">
                    <a:latin typeface="UTM Avo" panose="02040603050506020204" pitchFamily="18" charset="0"/>
                    <a:ea typeface="Calibri" panose="020F0502020204030204" pitchFamily="34" charset="0"/>
                    <a:cs typeface="Times New Roman" panose="02020603050405020304" pitchFamily="18" charset="0"/>
                  </a:rPr>
                  <a:t> (do </a:t>
                </a:r>
                <a:r>
                  <a:rPr lang="fr-FR" sz="2200" kern="100" dirty="0" err="1">
                    <a:latin typeface="UTM Avo" panose="02040603050506020204" pitchFamily="18" charset="0"/>
                    <a:ea typeface="Calibri" panose="020F0502020204030204" pitchFamily="34" charset="0"/>
                    <a:cs typeface="Times New Roman" panose="02020603050405020304" pitchFamily="18" charset="0"/>
                  </a:rPr>
                  <a:t>cùng</a:t>
                </a:r>
                <a:r>
                  <a:rPr lang="fr-FR" sz="2200" kern="100" dirty="0">
                    <a:latin typeface="UTM Avo" panose="02040603050506020204" pitchFamily="18" charset="0"/>
                    <a:ea typeface="Calibri" panose="020F0502020204030204" pitchFamily="34" charset="0"/>
                    <a:cs typeface="Times New Roman" panose="02020603050405020304" pitchFamily="18" charset="0"/>
                  </a:rPr>
                  <a:t> là </a:t>
                </a:r>
                <a:r>
                  <a:rPr lang="fr-FR" sz="22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kính</a:t>
                </a:r>
                <a:r>
                  <a:rPr lang="fr-FR" sz="2200" kern="100" dirty="0">
                    <a:latin typeface="UTM Avo" panose="02040603050506020204" pitchFamily="18" charset="0"/>
                    <a:ea typeface="Calibri" panose="020F0502020204030204" pitchFamily="34" charset="0"/>
                    <a:cs typeface="Times New Roman" panose="02020603050405020304" pitchFamily="18" charset="0"/>
                  </a:rPr>
                  <a:t> của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tròn</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nên</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ABCD</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 là </a:t>
                </a:r>
                <a:r>
                  <a:rPr lang="fr-FR" sz="22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vuông</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có</a:t>
                </a:r>
                <a:r>
                  <a:rPr lang="fr-FR" sz="2200" kern="100" dirty="0">
                    <a:latin typeface="UTM Avo" panose="02040603050506020204" pitchFamily="18" charset="0"/>
                    <a:ea typeface="Calibri" panose="020F0502020204030204" pitchFamily="34" charset="0"/>
                    <a:cs typeface="Times New Roman" panose="02020603050405020304" pitchFamily="18" charset="0"/>
                  </a:rPr>
                  <a:t> </a:t>
                </a:r>
                <a:r>
                  <a:rPr lang="fr-FR" sz="2200" kern="100" dirty="0" err="1">
                    <a:latin typeface="UTM Avo" panose="02040603050506020204" pitchFamily="18" charset="0"/>
                    <a:ea typeface="Calibri" panose="020F0502020204030204" pitchFamily="34" charset="0"/>
                    <a:cs typeface="Times New Roman" panose="02020603050405020304" pitchFamily="18" charset="0"/>
                  </a:rPr>
                  <a:t>tâm</a:t>
                </a:r>
                <a:r>
                  <a:rPr lang="fr-FR" sz="2200" kern="100" dirty="0">
                    <a:latin typeface="UTM Avo" panose="02040603050506020204" pitchFamily="18" charset="0"/>
                    <a:ea typeface="Calibri" panose="020F0502020204030204" pitchFamily="34" charset="0"/>
                    <a:cs typeface="Times New Roman" panose="02020603050405020304" pitchFamily="18" charset="0"/>
                  </a:rPr>
                  <a:t> là </a:t>
                </a:r>
                <a14:m>
                  <m:oMath xmlns:m="http://schemas.openxmlformats.org/officeDocument/2006/math">
                    <m:r>
                      <m:rPr>
                        <m:sty m:val="p"/>
                      </m:rPr>
                      <a:rPr lang="fr-FR" sz="2200" kern="100">
                        <a:latin typeface="Cambria Math" panose="02040503050406030204" pitchFamily="18" charset="0"/>
                        <a:ea typeface="Calibri" panose="020F0502020204030204" pitchFamily="34" charset="0"/>
                        <a:cs typeface="Times New Roman" panose="02020603050405020304" pitchFamily="18" charset="0"/>
                      </a:rPr>
                      <m:t>O</m:t>
                    </m:r>
                  </m:oMath>
                </a14:m>
                <a:r>
                  <a:rPr lang="fr-FR" sz="2200" kern="100" dirty="0">
                    <a:latin typeface="UTM Avo" panose="02040603050506020204" pitchFamily="18" charset="0"/>
                    <a:ea typeface="Calibri" panose="020F0502020204030204" pitchFamily="34" charset="0"/>
                    <a:cs typeface="Times New Roman" panose="02020603050405020304" pitchFamily="18" charset="0"/>
                  </a:rPr>
                  <a:t>.</a:t>
                </a:r>
                <a:endParaRPr lang="en-US" sz="22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9" name="Rectangle 8">
                <a:extLst>
                  <a:ext uri="{FF2B5EF4-FFF2-40B4-BE49-F238E27FC236}">
                    <a16:creationId xmlns:a16="http://schemas.microsoft.com/office/drawing/2014/main" id="{8F16F662-B7D8-0A10-76D0-8C8D1A9DB719}"/>
                  </a:ext>
                </a:extLst>
              </p:cNvPr>
              <p:cNvSpPr>
                <a:spLocks noRot="1" noChangeAspect="1" noMove="1" noResize="1" noEditPoints="1" noAdjustHandles="1" noChangeArrowheads="1" noChangeShapeType="1" noTextEdit="1"/>
              </p:cNvSpPr>
              <p:nvPr/>
            </p:nvSpPr>
            <p:spPr>
              <a:xfrm>
                <a:off x="342517" y="2025732"/>
                <a:ext cx="8268443" cy="4674100"/>
              </a:xfrm>
              <a:prstGeom prst="rect">
                <a:avLst/>
              </a:prstGeom>
              <a:blipFill>
                <a:blip r:embed="rId4"/>
                <a:stretch>
                  <a:fillRect l="-958" r="-884" b="-1565"/>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D9382D15-014D-2060-E35E-4896C974E70A}"/>
              </a:ext>
            </a:extLst>
          </p:cNvPr>
          <p:cNvGrpSpPr/>
          <p:nvPr/>
        </p:nvGrpSpPr>
        <p:grpSpPr>
          <a:xfrm>
            <a:off x="8544025" y="1775326"/>
            <a:ext cx="3150135" cy="3216755"/>
            <a:chOff x="8290025" y="3116446"/>
            <a:chExt cx="3150135" cy="3216755"/>
          </a:xfrm>
        </p:grpSpPr>
        <p:pic>
          <p:nvPicPr>
            <p:cNvPr id="7" name="Picture 6">
              <a:extLst>
                <a:ext uri="{FF2B5EF4-FFF2-40B4-BE49-F238E27FC236}">
                  <a16:creationId xmlns:a16="http://schemas.microsoft.com/office/drawing/2014/main" id="{1CA197EF-5C28-3408-2398-A79268AF2F0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44182" b="82132" l="67607" r="92177"/>
                      </a14:imgEffect>
                    </a14:imgLayer>
                  </a14:imgProps>
                </a:ext>
                <a:ext uri="{28A0092B-C50C-407E-A947-70E740481C1C}">
                  <a14:useLocalDpi xmlns:a14="http://schemas.microsoft.com/office/drawing/2010/main" val="0"/>
                </a:ext>
              </a:extLst>
            </a:blip>
            <a:srcRect l="64536" t="39438" r="4752" b="13124"/>
            <a:stretch/>
          </p:blipFill>
          <p:spPr>
            <a:xfrm>
              <a:off x="8290025" y="3116446"/>
              <a:ext cx="3150135" cy="3216755"/>
            </a:xfrm>
            <a:prstGeom prst="rect">
              <a:avLst/>
            </a:prstGeom>
          </p:spPr>
        </p:pic>
        <p:sp>
          <p:nvSpPr>
            <p:cNvPr id="10" name="Hộp Văn bản 18">
              <a:extLst>
                <a:ext uri="{FF2B5EF4-FFF2-40B4-BE49-F238E27FC236}">
                  <a16:creationId xmlns:a16="http://schemas.microsoft.com/office/drawing/2014/main" id="{53EB5ED3-B0AC-09EB-263E-13CACF916890}"/>
                </a:ext>
              </a:extLst>
            </p:cNvPr>
            <p:cNvSpPr txBox="1"/>
            <p:nvPr/>
          </p:nvSpPr>
          <p:spPr>
            <a:xfrm>
              <a:off x="8611506" y="34590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A</a:t>
              </a:r>
              <a:endParaRPr lang="vi-VN" sz="2000" dirty="0">
                <a:solidFill>
                  <a:schemeClr val="accent1"/>
                </a:solidFill>
                <a:latin typeface="UTM Avo" panose="02040603050506020204" pitchFamily="18" charset="0"/>
                <a:cs typeface="Arial" panose="020B0604020202020204" pitchFamily="34" charset="0"/>
              </a:endParaRPr>
            </a:p>
          </p:txBody>
        </p:sp>
        <p:sp>
          <p:nvSpPr>
            <p:cNvPr id="11" name="Hộp Văn bản 18">
              <a:extLst>
                <a:ext uri="{FF2B5EF4-FFF2-40B4-BE49-F238E27FC236}">
                  <a16:creationId xmlns:a16="http://schemas.microsoft.com/office/drawing/2014/main" id="{01A0FFA4-4FB4-EB5F-0D7C-25F5F1F8B7A8}"/>
                </a:ext>
              </a:extLst>
            </p:cNvPr>
            <p:cNvSpPr txBox="1"/>
            <p:nvPr/>
          </p:nvSpPr>
          <p:spPr>
            <a:xfrm>
              <a:off x="10724786" y="34590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B</a:t>
              </a:r>
              <a:endParaRPr lang="vi-VN" sz="2000" dirty="0">
                <a:solidFill>
                  <a:schemeClr val="accent1"/>
                </a:solidFill>
                <a:latin typeface="UTM Avo" panose="02040603050506020204" pitchFamily="18" charset="0"/>
                <a:cs typeface="Arial" panose="020B0604020202020204" pitchFamily="34" charset="0"/>
              </a:endParaRPr>
            </a:p>
          </p:txBody>
        </p:sp>
        <p:sp>
          <p:nvSpPr>
            <p:cNvPr id="12" name="Hộp Văn bản 18">
              <a:extLst>
                <a:ext uri="{FF2B5EF4-FFF2-40B4-BE49-F238E27FC236}">
                  <a16:creationId xmlns:a16="http://schemas.microsoft.com/office/drawing/2014/main" id="{ACA85D23-18E1-3832-AE14-7C92110F2896}"/>
                </a:ext>
              </a:extLst>
            </p:cNvPr>
            <p:cNvSpPr txBox="1"/>
            <p:nvPr/>
          </p:nvSpPr>
          <p:spPr>
            <a:xfrm>
              <a:off x="10724786" y="53894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C</a:t>
              </a:r>
              <a:endParaRPr lang="vi-VN" sz="2000" dirty="0">
                <a:solidFill>
                  <a:schemeClr val="accent1"/>
                </a:solidFill>
                <a:latin typeface="UTM Avo" panose="02040603050506020204" pitchFamily="18" charset="0"/>
                <a:cs typeface="Arial" panose="020B0604020202020204" pitchFamily="34" charset="0"/>
              </a:endParaRPr>
            </a:p>
          </p:txBody>
        </p:sp>
        <p:sp>
          <p:nvSpPr>
            <p:cNvPr id="13" name="Hộp Văn bản 18">
              <a:extLst>
                <a:ext uri="{FF2B5EF4-FFF2-40B4-BE49-F238E27FC236}">
                  <a16:creationId xmlns:a16="http://schemas.microsoft.com/office/drawing/2014/main" id="{342741DF-DF0B-660A-786C-6BA968E557A7}"/>
                </a:ext>
              </a:extLst>
            </p:cNvPr>
            <p:cNvSpPr txBox="1"/>
            <p:nvPr/>
          </p:nvSpPr>
          <p:spPr>
            <a:xfrm>
              <a:off x="8672466" y="5389472"/>
              <a:ext cx="460828" cy="436402"/>
            </a:xfrm>
            <a:prstGeom prst="rect">
              <a:avLst/>
            </a:prstGeom>
            <a:noFill/>
          </p:spPr>
          <p:txBody>
            <a:bodyPr wrap="square" rtlCol="0">
              <a:spAutoFit/>
            </a:bodyPr>
            <a:lstStyle/>
            <a:p>
              <a:pPr lvl="0" algn="ctr">
                <a:lnSpc>
                  <a:spcPct val="125000"/>
                </a:lnSpc>
              </a:pPr>
              <a:r>
                <a:rPr lang="en-US" sz="2000" dirty="0">
                  <a:solidFill>
                    <a:schemeClr val="accent1"/>
                  </a:solidFill>
                  <a:latin typeface="UTM Avo" panose="02040603050506020204" pitchFamily="18" charset="0"/>
                  <a:cs typeface="Arial" panose="020B0604020202020204" pitchFamily="34" charset="0"/>
                </a:rPr>
                <a:t>D</a:t>
              </a:r>
              <a:endParaRPr lang="vi-VN" sz="2000" dirty="0">
                <a:solidFill>
                  <a:schemeClr val="accent1"/>
                </a:solidFill>
                <a:latin typeface="UTM Avo" panose="02040603050506020204" pitchFamily="18" charset="0"/>
                <a:cs typeface="Arial" panose="020B0604020202020204" pitchFamily="34" charset="0"/>
              </a:endParaRPr>
            </a:p>
          </p:txBody>
        </p:sp>
        <p:sp>
          <p:nvSpPr>
            <p:cNvPr id="14" name="Hộp Văn bản 18">
              <a:extLst>
                <a:ext uri="{FF2B5EF4-FFF2-40B4-BE49-F238E27FC236}">
                  <a16:creationId xmlns:a16="http://schemas.microsoft.com/office/drawing/2014/main" id="{A46C53F5-005B-6C01-66B6-0FBC8CFCAB26}"/>
                </a:ext>
              </a:extLst>
            </p:cNvPr>
            <p:cNvSpPr txBox="1"/>
            <p:nvPr/>
          </p:nvSpPr>
          <p:spPr>
            <a:xfrm>
              <a:off x="9282066" y="5877152"/>
              <a:ext cx="1284334" cy="436402"/>
            </a:xfrm>
            <a:prstGeom prst="rect">
              <a:avLst/>
            </a:prstGeom>
            <a:noFill/>
          </p:spPr>
          <p:txBody>
            <a:bodyPr wrap="square" rtlCol="0">
              <a:spAutoFit/>
            </a:bodyPr>
            <a:lstStyle/>
            <a:p>
              <a:pPr lvl="0" algn="ctr">
                <a:lnSpc>
                  <a:spcPct val="125000"/>
                </a:lnSpc>
              </a:pPr>
              <a:r>
                <a:rPr lang="en-US" sz="2000" dirty="0" err="1">
                  <a:solidFill>
                    <a:schemeClr val="accent1"/>
                  </a:solidFill>
                  <a:latin typeface="UTM Avo" panose="02040603050506020204" pitchFamily="18" charset="0"/>
                  <a:cs typeface="Arial" panose="020B0604020202020204" pitchFamily="34" charset="0"/>
                </a:rPr>
                <a:t>Hình</a:t>
              </a:r>
              <a:r>
                <a:rPr lang="en-US" sz="2000" dirty="0">
                  <a:solidFill>
                    <a:schemeClr val="accent1"/>
                  </a:solidFill>
                  <a:latin typeface="UTM Avo" panose="02040603050506020204" pitchFamily="18" charset="0"/>
                  <a:cs typeface="Arial" panose="020B0604020202020204" pitchFamily="34" charset="0"/>
                </a:rPr>
                <a:t> 71</a:t>
              </a:r>
              <a:endParaRPr lang="vi-VN" sz="2000" dirty="0">
                <a:solidFill>
                  <a:schemeClr val="accent1"/>
                </a:solidFill>
                <a:latin typeface="UTM Avo" panose="02040603050506020204" pitchFamily="18" charset="0"/>
                <a:cs typeface="Arial" panose="020B0604020202020204" pitchFamily="34" charset="0"/>
              </a:endParaRPr>
            </a:p>
          </p:txBody>
        </p:sp>
      </p:grpSp>
    </p:spTree>
    <p:extLst>
      <p:ext uri="{BB962C8B-B14F-4D97-AF65-F5344CB8AC3E}">
        <p14:creationId xmlns:p14="http://schemas.microsoft.com/office/powerpoint/2010/main" val="26492300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3" end="3"/>
                                            </p:txEl>
                                          </p:spTgt>
                                        </p:tgtEl>
                                        <p:attrNameLst>
                                          <p:attrName>style.visibility</p:attrName>
                                        </p:attrNameLst>
                                      </p:cBhvr>
                                      <p:to>
                                        <p:strVal val="visible"/>
                                      </p:to>
                                    </p:set>
                                    <p:animEffect transition="in" filter="fade">
                                      <p:cBhvr>
                                        <p:cTn id="27"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9ED4EC01-A865-4699-B178-B5F2C3BF5B1E}"/>
              </a:ext>
            </a:extLst>
          </p:cNvPr>
          <p:cNvPicPr>
            <a:picLocks noChangeAspect="1"/>
          </p:cNvPicPr>
          <p:nvPr/>
        </p:nvPicPr>
        <p:blipFill>
          <a:blip r:embed="rId4"/>
          <a:stretch>
            <a:fillRect/>
          </a:stretch>
        </p:blipFill>
        <p:spPr>
          <a:xfrm>
            <a:off x="4803035" y="2641040"/>
            <a:ext cx="2866614" cy="1879966"/>
          </a:xfrm>
          <a:prstGeom prst="rect">
            <a:avLst/>
          </a:prstGeom>
        </p:spPr>
      </p:pic>
    </p:spTree>
    <p:extLst>
      <p:ext uri="{BB962C8B-B14F-4D97-AF65-F5344CB8AC3E}">
        <p14:creationId xmlns:p14="http://schemas.microsoft.com/office/powerpoint/2010/main" val="284369611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7">
            <a:extLst>
              <a:ext uri="{FF2B5EF4-FFF2-40B4-BE49-F238E27FC236}">
                <a16:creationId xmlns:a16="http://schemas.microsoft.com/office/drawing/2014/main" id="{8824690F-D5E3-4C55-9D9A-7CCEC3DAC7C5}"/>
              </a:ext>
            </a:extLst>
          </p:cNvPr>
          <p:cNvSpPr txBox="1"/>
          <p:nvPr/>
        </p:nvSpPr>
        <p:spPr>
          <a:xfrm>
            <a:off x="865004" y="3721642"/>
            <a:ext cx="28932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Ghi nhớ kiến thức trong bài</a:t>
            </a:r>
            <a:endParaRPr lang="en-US" sz="2667" dirty="0">
              <a:latin typeface="UTM Avo" panose="02040603050506020204" pitchFamily="18" charset="0"/>
              <a:cs typeface="Arial" panose="020B0604020202020204" pitchFamily="34" charset="0"/>
            </a:endParaRPr>
          </a:p>
        </p:txBody>
      </p:sp>
      <p:sp>
        <p:nvSpPr>
          <p:cNvPr id="3" name="Hộp Văn bản 12">
            <a:extLst>
              <a:ext uri="{FF2B5EF4-FFF2-40B4-BE49-F238E27FC236}">
                <a16:creationId xmlns:a16="http://schemas.microsoft.com/office/drawing/2014/main" id="{7D91DFB1-338A-4D56-9FD3-CD0C38C7B7C9}"/>
              </a:ext>
            </a:extLst>
          </p:cNvPr>
          <p:cNvSpPr txBox="1"/>
          <p:nvPr/>
        </p:nvSpPr>
        <p:spPr>
          <a:xfrm>
            <a:off x="3954148" y="3755508"/>
            <a:ext cx="2994819" cy="1236557"/>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Hoàn thành bài tập trong SBT</a:t>
            </a:r>
            <a:endParaRPr lang="en-US" sz="2667" dirty="0">
              <a:latin typeface="UTM Avo" panose="02040603050506020204" pitchFamily="18" charset="0"/>
              <a:cs typeface="Arial" panose="020B0604020202020204" pitchFamily="34" charset="0"/>
            </a:endParaRPr>
          </a:p>
        </p:txBody>
      </p:sp>
      <p:sp>
        <p:nvSpPr>
          <p:cNvPr id="4" name="Hộp Văn bản 17">
            <a:extLst>
              <a:ext uri="{FF2B5EF4-FFF2-40B4-BE49-F238E27FC236}">
                <a16:creationId xmlns:a16="http://schemas.microsoft.com/office/drawing/2014/main" id="{50810A03-B501-42AF-B1BE-4D522AB34BF9}"/>
              </a:ext>
            </a:extLst>
          </p:cNvPr>
          <p:cNvSpPr txBox="1"/>
          <p:nvPr/>
        </p:nvSpPr>
        <p:spPr>
          <a:xfrm>
            <a:off x="6814446" y="3721641"/>
            <a:ext cx="5106620" cy="1275670"/>
          </a:xfrm>
          <a:prstGeom prst="rect">
            <a:avLst/>
          </a:prstGeom>
          <a:noFill/>
        </p:spPr>
        <p:txBody>
          <a:bodyPr wrap="square">
            <a:spAutoFit/>
          </a:bodyPr>
          <a:lstStyle/>
          <a:p>
            <a:pPr algn="ctr">
              <a:lnSpc>
                <a:spcPct val="150000"/>
              </a:lnSpc>
            </a:pPr>
            <a:r>
              <a:rPr lang="pt-BR" sz="2667" dirty="0">
                <a:latin typeface="UTM Avo" panose="02040603050506020204" pitchFamily="18" charset="0"/>
                <a:ea typeface="Calibri" panose="020F0502020204030204" pitchFamily="34" charset="0"/>
                <a:cs typeface="Arial" panose="020B0604020202020204" pitchFamily="34" charset="0"/>
              </a:rPr>
              <a:t>Chuẩn bị trước</a:t>
            </a:r>
          </a:p>
          <a:p>
            <a:pPr algn="ctr" defTabSz="457200">
              <a:lnSpc>
                <a:spcPct val="150000"/>
              </a:lnSpc>
            </a:pPr>
            <a:r>
              <a:rPr lang="vi-VN" sz="2800" b="1" dirty="0">
                <a:solidFill>
                  <a:prstClr val="black"/>
                </a:solidFill>
                <a:latin typeface="UTM Avo" panose="02040603050506020204" pitchFamily="18" charset="0"/>
                <a:ea typeface="Calibri" panose="020F0502020204030204" pitchFamily="34" charset="0"/>
                <a:cs typeface="Times New Roman" panose="02020603050405020304" pitchFamily="18" charset="0"/>
              </a:rPr>
              <a:t>Bài tập cuối chương V</a:t>
            </a:r>
          </a:p>
        </p:txBody>
      </p:sp>
      <p:pic>
        <p:nvPicPr>
          <p:cNvPr id="5" name="Đồ họa 19" descr="Backpack outline">
            <a:extLst>
              <a:ext uri="{FF2B5EF4-FFF2-40B4-BE49-F238E27FC236}">
                <a16:creationId xmlns:a16="http://schemas.microsoft.com/office/drawing/2014/main" id="{502A3A19-F558-47DE-8C0A-997FCF4115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66936" y="2165891"/>
            <a:ext cx="1574800" cy="1574800"/>
          </a:xfrm>
          <a:prstGeom prst="rect">
            <a:avLst/>
          </a:prstGeom>
        </p:spPr>
      </p:pic>
      <p:pic>
        <p:nvPicPr>
          <p:cNvPr id="6" name="Đồ họa 20" descr="Backpack outline">
            <a:extLst>
              <a:ext uri="{FF2B5EF4-FFF2-40B4-BE49-F238E27FC236}">
                <a16:creationId xmlns:a16="http://schemas.microsoft.com/office/drawing/2014/main" id="{438A96F8-3E21-4CFB-A70A-3355B8DFDC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65966" y="2242292"/>
            <a:ext cx="1574800" cy="1574800"/>
          </a:xfrm>
          <a:prstGeom prst="rect">
            <a:avLst/>
          </a:prstGeom>
        </p:spPr>
      </p:pic>
      <p:pic>
        <p:nvPicPr>
          <p:cNvPr id="7" name="Đồ họa 21" descr="Backpack outline">
            <a:extLst>
              <a:ext uri="{FF2B5EF4-FFF2-40B4-BE49-F238E27FC236}">
                <a16:creationId xmlns:a16="http://schemas.microsoft.com/office/drawing/2014/main" id="{D5E17234-BECE-4242-80AF-9C8021AC9A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83032" y="2208425"/>
            <a:ext cx="1574800" cy="1574800"/>
          </a:xfrm>
          <a:prstGeom prst="rect">
            <a:avLst/>
          </a:prstGeom>
        </p:spPr>
      </p:pic>
    </p:spTree>
    <p:extLst>
      <p:ext uri="{BB962C8B-B14F-4D97-AF65-F5344CB8AC3E}">
        <p14:creationId xmlns:p14="http://schemas.microsoft.com/office/powerpoint/2010/main" val="18412692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7D12F9CC-FF23-6319-C73E-F3DA03CE4645}"/>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a:extLst>
              <a:ext uri="{FF2B5EF4-FFF2-40B4-BE49-F238E27FC236}">
                <a16:creationId xmlns:a16="http://schemas.microsoft.com/office/drawing/2014/main" id="{737C94BD-6A06-82D6-1D7F-38AFBD4678BC}"/>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theo đường link:  </a:t>
            </a:r>
          </a:p>
        </p:txBody>
      </p:sp>
      <p:sp>
        <p:nvSpPr>
          <p:cNvPr id="4" name="TextBox 3">
            <a:extLst>
              <a:ext uri="{FF2B5EF4-FFF2-40B4-BE49-F238E27FC236}">
                <a16:creationId xmlns:a16="http://schemas.microsoft.com/office/drawing/2014/main" id="{6B7174B1-94D0-1D50-F2B5-61B54779EA97}"/>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ED7D31">
                    <a:lumMod val="50000"/>
                  </a:srgbClr>
                </a:solidFill>
                <a:effectLst/>
                <a:uLnTx/>
                <a:uFillTx/>
                <a:latin typeface="UTM Avo" panose="02040603050506020204" pitchFamily="18" charset="0"/>
                <a:cs typeface="Arial"/>
                <a:sym typeface="Arial"/>
              </a:rPr>
              <a:t>Hoặc truy cập qua QR code</a:t>
            </a:r>
          </a:p>
        </p:txBody>
      </p:sp>
      <p:pic>
        <p:nvPicPr>
          <p:cNvPr id="5" name="Picture 2" descr="Ngón Trỏ, ngón tay, Máy tính Biểu tượng Tay - tay png tải về - Miễn phí  trong suốt Tay png Tải về.">
            <a:extLst>
              <a:ext uri="{FF2B5EF4-FFF2-40B4-BE49-F238E27FC236}">
                <a16:creationId xmlns:a16="http://schemas.microsoft.com/office/drawing/2014/main" id="{00F2CA5C-F590-EB1F-CE60-F2A6C6FE143C}"/>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DCAE018-7AB6-BA04-203F-1DCF36334E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pic>
        <p:nvPicPr>
          <p:cNvPr id="7" name="Picture 6">
            <a:hlinkClick r:id="rId6"/>
            <a:extLst>
              <a:ext uri="{FF2B5EF4-FFF2-40B4-BE49-F238E27FC236}">
                <a16:creationId xmlns:a16="http://schemas.microsoft.com/office/drawing/2014/main" id="{3CAD5617-A159-F93A-5F83-04C3BB2E5B8A}"/>
              </a:ext>
            </a:extLst>
          </p:cNvPr>
          <p:cNvPicPr>
            <a:picLocks noChangeAspect="1"/>
          </p:cNvPicPr>
          <p:nvPr/>
        </p:nvPicPr>
        <p:blipFill>
          <a:blip r:embed="rId7"/>
          <a:stretch>
            <a:fillRect/>
          </a:stretch>
        </p:blipFill>
        <p:spPr>
          <a:xfrm>
            <a:off x="2462449" y="1855382"/>
            <a:ext cx="7419475" cy="652329"/>
          </a:xfrm>
          <a:prstGeom prst="rect">
            <a:avLst/>
          </a:prstGeom>
        </p:spPr>
      </p:pic>
    </p:spTree>
    <p:extLst>
      <p:ext uri="{BB962C8B-B14F-4D97-AF65-F5344CB8AC3E}">
        <p14:creationId xmlns:p14="http://schemas.microsoft.com/office/powerpoint/2010/main" val="901631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2"/>
                                        </p:tgtEl>
                                        <p:attrNameLst>
                                          <p:attrName>style.color</p:attrName>
                                        </p:attrNameLst>
                                      </p:cBhvr>
                                      <p:by>
                                        <p:hsl h="7200000" s="0" l="0"/>
                                      </p:by>
                                    </p:animClr>
                                    <p:animClr clrSpc="hsl" dir="cw">
                                      <p:cBhvr>
                                        <p:cTn id="7" dur="1000" fill="hold"/>
                                        <p:tgtEl>
                                          <p:spTgt spid="2"/>
                                        </p:tgtEl>
                                        <p:attrNameLst>
                                          <p:attrName>fillcolor</p:attrName>
                                        </p:attrNameLst>
                                      </p:cBhvr>
                                      <p:by>
                                        <p:hsl h="7200000" s="0" l="0"/>
                                      </p:by>
                                    </p:animClr>
                                    <p:animClr clrSpc="hsl" dir="cw">
                                      <p:cBhvr>
                                        <p:cTn id="8" dur="1000" fill="hold"/>
                                        <p:tgtEl>
                                          <p:spTgt spid="2"/>
                                        </p:tgtEl>
                                        <p:attrNameLst>
                                          <p:attrName>stroke.color</p:attrName>
                                        </p:attrNameLst>
                                      </p:cBhvr>
                                      <p:by>
                                        <p:hsl h="7200000" s="0" l="0"/>
                                      </p:by>
                                    </p:animClr>
                                    <p:set>
                                      <p:cBhvr>
                                        <p:cTn id="9"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413</TotalTime>
  <Words>1665</Words>
  <Application>Microsoft Office PowerPoint</Application>
  <PresentationFormat>Widescreen</PresentationFormat>
  <Paragraphs>191</Paragraphs>
  <Slides>34</Slides>
  <Notes>14</Notes>
  <HiddenSlides>0</HiddenSlides>
  <MMClips>26</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34</vt:i4>
      </vt:variant>
    </vt:vector>
  </HeadingPairs>
  <TitlesOfParts>
    <vt:vector size="46" baseType="lpstr">
      <vt:lpstr>Cambria Math</vt:lpstr>
      <vt:lpstr>UTM Avo</vt:lpstr>
      <vt:lpstr>Kumbh Sans</vt:lpstr>
      <vt:lpstr>Calibri Light</vt:lpstr>
      <vt:lpstr>Arial</vt:lpstr>
      <vt:lpstr>Calibri</vt:lpstr>
      <vt:lpstr>Office Theme</vt:lpstr>
      <vt:lpstr>1_Office Theme</vt:lpstr>
      <vt:lpstr>3_Office Theme</vt:lpstr>
      <vt:lpstr>4_Office Theme</vt:lpstr>
      <vt:lpstr>2_Office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admin</cp:lastModifiedBy>
  <cp:revision>33</cp:revision>
  <dcterms:created xsi:type="dcterms:W3CDTF">2023-11-28T09:31:40Z</dcterms:created>
  <dcterms:modified xsi:type="dcterms:W3CDTF">2023-12-14T03:58:54Z</dcterms:modified>
  <cp:category>9Slide.vn</cp:category>
</cp:coreProperties>
</file>