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notesSlides/notesSlide21.xml" ContentType="application/vnd.openxmlformats-officedocument.presentationml.notesSlide+xml"/>
  <Override PartName="/ppt/tags/tag27.xml" ContentType="application/vnd.openxmlformats-officedocument.presentationml.tags+xml"/>
  <Override PartName="/ppt/notesSlides/notesSlide2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7" r:id="rId1"/>
    <p:sldMasterId id="2147483742" r:id="rId2"/>
    <p:sldMasterId id="2147483745" r:id="rId3"/>
  </p:sldMasterIdLst>
  <p:notesMasterIdLst>
    <p:notesMasterId r:id="rId30"/>
  </p:notesMasterIdLst>
  <p:sldIdLst>
    <p:sldId id="322" r:id="rId4"/>
    <p:sldId id="323" r:id="rId5"/>
    <p:sldId id="324" r:id="rId6"/>
    <p:sldId id="325" r:id="rId7"/>
    <p:sldId id="263" r:id="rId8"/>
    <p:sldId id="262" r:id="rId9"/>
    <p:sldId id="269" r:id="rId10"/>
    <p:sldId id="321" r:id="rId11"/>
    <p:sldId id="264" r:id="rId12"/>
    <p:sldId id="272" r:id="rId13"/>
    <p:sldId id="319" r:id="rId14"/>
    <p:sldId id="274" r:id="rId15"/>
    <p:sldId id="270" r:id="rId16"/>
    <p:sldId id="280" r:id="rId17"/>
    <p:sldId id="326" r:id="rId18"/>
    <p:sldId id="271" r:id="rId19"/>
    <p:sldId id="261" r:id="rId20"/>
    <p:sldId id="265" r:id="rId21"/>
    <p:sldId id="279" r:id="rId22"/>
    <p:sldId id="327" r:id="rId23"/>
    <p:sldId id="273" r:id="rId24"/>
    <p:sldId id="275" r:id="rId25"/>
    <p:sldId id="276" r:id="rId26"/>
    <p:sldId id="328" r:id="rId27"/>
    <p:sldId id="267" r:id="rId28"/>
    <p:sldId id="256" r:id="rId29"/>
  </p:sldIdLst>
  <p:sldSz cx="9144000" cy="5143500" type="screen16x9"/>
  <p:notesSz cx="6858000" cy="9144000"/>
  <p:embeddedFontLst>
    <p:embeddedFont>
      <p:font typeface="Calibri" panose="020F0502020204030204" pitchFamily="34" charset="0"/>
      <p:regular r:id="rId31"/>
      <p:bold r:id="rId32"/>
      <p:italic r:id="rId33"/>
      <p:boldItalic r:id="rId34"/>
    </p:embeddedFont>
    <p:embeddedFont>
      <p:font typeface="Lato" panose="020F0502020204030203" pitchFamily="34" charset="0"/>
      <p:regular r:id="rId35"/>
      <p:bold r:id="rId36"/>
      <p:italic r:id="rId37"/>
      <p:boldItalic r:id="rId38"/>
    </p:embeddedFont>
    <p:embeddedFont>
      <p:font typeface="Playfair Display ExtraBold" panose="020B0604020202020204" charset="0"/>
      <p:bold r:id="rId39"/>
      <p:boldItalic r:id="rId40"/>
    </p:embeddedFont>
    <p:embeddedFont>
      <p:font typeface="UTM Avo" panose="02040603050506020204" pitchFamily="18" charset="0"/>
      <p:regular r:id="rId41"/>
      <p:bold r:id="rId42"/>
      <p:italic r:id="rId43"/>
      <p:boldItalic r:id="rId44"/>
    </p:embeddedFont>
  </p:embeddedFontLst>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F6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03C0EA-9E54-4DD1-90E7-AD69B573F49F}">
  <a:tblStyle styleId="{3C03C0EA-9E54-4DD1-90E7-AD69B573F49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39" d="100"/>
          <a:sy n="139" d="100"/>
        </p:scale>
        <p:origin x="102" y="18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9.fntdata"/><Relationship Id="rId21" Type="http://schemas.openxmlformats.org/officeDocument/2006/relationships/slide" Target="slides/slide18.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6.fntdata"/><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32201940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1248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91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4938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7816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1"/>
        <p:cNvGrpSpPr/>
        <p:nvPr/>
      </p:nvGrpSpPr>
      <p:grpSpPr>
        <a:xfrm>
          <a:off x="0" y="0"/>
          <a:ext cx="0" cy="0"/>
          <a:chOff x="0" y="0"/>
          <a:chExt cx="0" cy="0"/>
        </a:xfrm>
      </p:grpSpPr>
      <p:sp>
        <p:nvSpPr>
          <p:cNvPr id="1212" name="Google Shape;1212;ge457fa09d0_0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3" name="Google Shape;1213;ge457fa09d0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4061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457fa09d0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457fa09d0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0419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8"/>
        <p:cNvGrpSpPr/>
        <p:nvPr/>
      </p:nvGrpSpPr>
      <p:grpSpPr>
        <a:xfrm>
          <a:off x="0" y="0"/>
          <a:ext cx="0" cy="0"/>
          <a:chOff x="0" y="0"/>
          <a:chExt cx="0" cy="0"/>
        </a:xfrm>
      </p:grpSpPr>
      <p:sp>
        <p:nvSpPr>
          <p:cNvPr id="1299" name="Google Shape;1299;ge5e8e1901e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0" name="Google Shape;1300;ge5e8e1901e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2710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ge30cd7e80a_0_9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0" name="Google Shape;1220;ge30cd7e80a_0_9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5003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
        <p:cNvGrpSpPr/>
        <p:nvPr/>
      </p:nvGrpSpPr>
      <p:grpSpPr>
        <a:xfrm>
          <a:off x="0" y="0"/>
          <a:ext cx="0" cy="0"/>
          <a:chOff x="0" y="0"/>
          <a:chExt cx="0" cy="0"/>
        </a:xfrm>
      </p:grpSpPr>
      <p:sp>
        <p:nvSpPr>
          <p:cNvPr id="1330" name="Google Shape;1330;ge5e7094710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1" name="Google Shape;1331;ge5e7094710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27286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ge30cd7e80a_0_9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0" name="Google Shape;1220;ge30cd7e80a_0_9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369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ge609c09cc8_0_4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4" name="Google Shape;1374;ge609c09cc8_0_4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8686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1"/>
        <p:cNvGrpSpPr/>
        <p:nvPr/>
      </p:nvGrpSpPr>
      <p:grpSpPr>
        <a:xfrm>
          <a:off x="0" y="0"/>
          <a:ext cx="0" cy="0"/>
          <a:chOff x="0" y="0"/>
          <a:chExt cx="0" cy="0"/>
        </a:xfrm>
      </p:grpSpPr>
      <p:sp>
        <p:nvSpPr>
          <p:cNvPr id="1312" name="Google Shape;1312;ge5e8e1901e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3" name="Google Shape;1313;ge5e8e1901e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7967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8"/>
        <p:cNvGrpSpPr/>
        <p:nvPr/>
      </p:nvGrpSpPr>
      <p:grpSpPr>
        <a:xfrm>
          <a:off x="0" y="0"/>
          <a:ext cx="0" cy="0"/>
          <a:chOff x="0" y="0"/>
          <a:chExt cx="0" cy="0"/>
        </a:xfrm>
      </p:grpSpPr>
      <p:sp>
        <p:nvSpPr>
          <p:cNvPr id="1519" name="Google Shape;1519;ge609c09cc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0" name="Google Shape;1520;ge609c09cc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9771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8"/>
        <p:cNvGrpSpPr/>
        <p:nvPr/>
      </p:nvGrpSpPr>
      <p:grpSpPr>
        <a:xfrm>
          <a:off x="0" y="0"/>
          <a:ext cx="0" cy="0"/>
          <a:chOff x="0" y="0"/>
          <a:chExt cx="0" cy="0"/>
        </a:xfrm>
      </p:grpSpPr>
      <p:sp>
        <p:nvSpPr>
          <p:cNvPr id="1519" name="Google Shape;1519;ge609c09cc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0" name="Google Shape;1520;ge609c09cc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4620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e5e8e1901e_0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e5e8e1901e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6252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7927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2"/>
        <p:cNvGrpSpPr/>
        <p:nvPr/>
      </p:nvGrpSpPr>
      <p:grpSpPr>
        <a:xfrm>
          <a:off x="0" y="0"/>
          <a:ext cx="0" cy="0"/>
          <a:chOff x="0" y="0"/>
          <a:chExt cx="0" cy="0"/>
        </a:xfrm>
      </p:grpSpPr>
      <p:sp>
        <p:nvSpPr>
          <p:cNvPr id="1233" name="Google Shape;1233;ge30cd7e80a_0_10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4" name="Google Shape;1234;ge30cd7e80a_0_1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1093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6"/>
        <p:cNvGrpSpPr/>
        <p:nvPr/>
      </p:nvGrpSpPr>
      <p:grpSpPr>
        <a:xfrm>
          <a:off x="0" y="0"/>
          <a:ext cx="0" cy="0"/>
          <a:chOff x="0" y="0"/>
          <a:chExt cx="0" cy="0"/>
        </a:xfrm>
      </p:grpSpPr>
      <p:sp>
        <p:nvSpPr>
          <p:cNvPr id="1497" name="Google Shape;1497;ge5e7094710_0_23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8" name="Google Shape;1498;ge5e7094710_0_23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524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1202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9"/>
        <p:cNvGrpSpPr/>
        <p:nvPr/>
      </p:nvGrpSpPr>
      <p:grpSpPr>
        <a:xfrm>
          <a:off x="0" y="0"/>
          <a:ext cx="0" cy="0"/>
          <a:chOff x="0" y="0"/>
          <a:chExt cx="0" cy="0"/>
        </a:xfrm>
      </p:grpSpPr>
      <p:sp>
        <p:nvSpPr>
          <p:cNvPr id="1360" name="Google Shape;1360;ge5e7094710_0_23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1" name="Google Shape;1361;ge5e7094710_0_23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7476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3694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7415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3627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4AAD347D-5ACD-4C99-B74B-A9C85AD731AF}" type="datetimeFigureOut">
              <a:rPr lang="en-US" smtClean="0"/>
              <a:t>27/12/2023</a:t>
            </a:fld>
            <a:endParaRPr lang="en-US" dirty="0"/>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6987400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4509A250-FF31-4206-8172-F9D3106AACB1}" type="datetimeFigureOut">
              <a:rPr lang="en-US" smtClean="0"/>
              <a:t>27/12/2023</a:t>
            </a:fld>
            <a:endParaRPr lang="en-US" dirty="0"/>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6303928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9796027F-7875-4030-9381-8BD8C4F21935}" type="datetimeFigureOut">
              <a:rPr lang="en-US" smtClean="0"/>
              <a:t>27/12/2023</a:t>
            </a:fld>
            <a:endParaRPr lang="en-US" dirty="0"/>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1845329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9796027F-7875-4030-9381-8BD8C4F21935}" type="datetimeFigureOut">
              <a:rPr lang="en-US" smtClean="0"/>
              <a:t>27/12/2023</a:t>
            </a:fld>
            <a:endParaRPr lang="en-US" dirty="0"/>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0084352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9796027F-7875-4030-9381-8BD8C4F21935}" type="datetimeFigureOut">
              <a:rPr lang="en-US" smtClean="0"/>
              <a:t>27/12/2023</a:t>
            </a:fld>
            <a:endParaRPr lang="en-US" dirty="0"/>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3875165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4509A250-FF31-4206-8172-F9D3106AACB1}" type="datetimeFigureOut">
              <a:rPr lang="en-US" smtClean="0"/>
              <a:t>27/12/2023</a:t>
            </a:fld>
            <a:endParaRPr lang="en-US" dirty="0"/>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1239228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4509A250-FF31-4206-8172-F9D3106AACB1}" type="datetimeFigureOut">
              <a:rPr lang="en-US" smtClean="0"/>
              <a:t>27/12/2023</a:t>
            </a:fld>
            <a:endParaRPr lang="en-US" dirty="0"/>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custDataLst>
      <p:tags r:id="rId1"/>
    </p:custDataLst>
    <p:extLst>
      <p:ext uri="{BB962C8B-B14F-4D97-AF65-F5344CB8AC3E}">
        <p14:creationId xmlns:p14="http://schemas.microsoft.com/office/powerpoint/2010/main" val="217411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4509A250-FF31-4206-8172-F9D3106AACB1}" type="datetimeFigureOut">
              <a:rPr lang="en-US" smtClean="0"/>
              <a:t>27/12/2023</a:t>
            </a:fld>
            <a:endParaRPr lang="en-US" dirty="0"/>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9136246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4509A250-FF31-4206-8172-F9D3106AACB1}" type="datetimeFigureOut">
              <a:rPr lang="en-US" smtClean="0"/>
              <a:t>27/12/2023</a:t>
            </a:fld>
            <a:endParaRPr lang="en-US" dirty="0"/>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5960230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4509A250-FF31-4206-8172-F9D3106AACB1}" type="datetimeFigureOut">
              <a:rPr lang="en-US" smtClean="0"/>
              <a:t>27/12/2023</a:t>
            </a:fld>
            <a:endParaRPr lang="en-US" dirty="0"/>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7391501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4509A250-FF31-4206-8172-F9D3106AACB1}" type="datetimeFigureOut">
              <a:rPr lang="en-US" smtClean="0"/>
              <a:t>27/12/2023</a:t>
            </a:fld>
            <a:endParaRPr lang="en-US" dirty="0"/>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8042875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7"/>
        <p:cNvGrpSpPr/>
        <p:nvPr/>
      </p:nvGrpSpPr>
      <p:grpSpPr>
        <a:xfrm>
          <a:off x="0" y="0"/>
          <a:ext cx="0" cy="0"/>
          <a:chOff x="0" y="0"/>
          <a:chExt cx="0" cy="0"/>
        </a:xfrm>
      </p:grpSpPr>
      <p:sp>
        <p:nvSpPr>
          <p:cNvPr id="80" name="Google Shape;80;p4"/>
          <p:cNvSpPr txBox="1">
            <a:spLocks noGrp="1"/>
          </p:cNvSpPr>
          <p:nvPr>
            <p:ph type="subTitle" idx="1"/>
          </p:nvPr>
        </p:nvSpPr>
        <p:spPr>
          <a:xfrm>
            <a:off x="1056875" y="1147675"/>
            <a:ext cx="7346400" cy="3456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200"/>
              <a:buAutoNum type="arabicPeriod"/>
              <a:defRPr sz="1200">
                <a:latin typeface="Lato"/>
                <a:ea typeface="Lato"/>
                <a:cs typeface="Lato"/>
                <a:sym typeface="Lato"/>
              </a:defRPr>
            </a:lvl1pPr>
            <a:lvl2pPr lvl="1" rtl="0">
              <a:lnSpc>
                <a:spcPct val="100000"/>
              </a:lnSpc>
              <a:spcBef>
                <a:spcPts val="0"/>
              </a:spcBef>
              <a:spcAft>
                <a:spcPts val="0"/>
              </a:spcAft>
              <a:buClr>
                <a:schemeClr val="dk1"/>
              </a:buClr>
              <a:buSzPts val="1200"/>
              <a:buChar char="○"/>
              <a:defRPr sz="1200"/>
            </a:lvl2pPr>
            <a:lvl3pPr lvl="2" rtl="0">
              <a:lnSpc>
                <a:spcPct val="100000"/>
              </a:lnSpc>
              <a:spcBef>
                <a:spcPts val="0"/>
              </a:spcBef>
              <a:spcAft>
                <a:spcPts val="0"/>
              </a:spcAft>
              <a:buSzPts val="1200"/>
              <a:buAutoNum type="romanLcPeriod"/>
              <a:defRPr sz="1200"/>
            </a:lvl3pPr>
            <a:lvl4pPr lvl="3" rtl="0">
              <a:lnSpc>
                <a:spcPct val="100000"/>
              </a:lnSpc>
              <a:spcBef>
                <a:spcPts val="0"/>
              </a:spcBef>
              <a:spcAft>
                <a:spcPts val="0"/>
              </a:spcAft>
              <a:buSzPts val="1200"/>
              <a:buAutoNum type="arabicPeriod"/>
              <a:defRPr sz="1200"/>
            </a:lvl4pPr>
            <a:lvl5pPr lvl="4" rtl="0">
              <a:lnSpc>
                <a:spcPct val="100000"/>
              </a:lnSpc>
              <a:spcBef>
                <a:spcPts val="0"/>
              </a:spcBef>
              <a:spcAft>
                <a:spcPts val="0"/>
              </a:spcAft>
              <a:buSzPts val="1200"/>
              <a:buAutoNum type="alphaLcPeriod"/>
              <a:defRPr sz="1200"/>
            </a:lvl5pPr>
            <a:lvl6pPr lvl="5" rtl="0">
              <a:lnSpc>
                <a:spcPct val="100000"/>
              </a:lnSpc>
              <a:spcBef>
                <a:spcPts val="0"/>
              </a:spcBef>
              <a:spcAft>
                <a:spcPts val="0"/>
              </a:spcAft>
              <a:buSzPts val="1200"/>
              <a:buAutoNum type="romanLcPeriod"/>
              <a:defRPr sz="1200"/>
            </a:lvl6pPr>
            <a:lvl7pPr lvl="6" rtl="0">
              <a:lnSpc>
                <a:spcPct val="100000"/>
              </a:lnSpc>
              <a:spcBef>
                <a:spcPts val="0"/>
              </a:spcBef>
              <a:spcAft>
                <a:spcPts val="0"/>
              </a:spcAft>
              <a:buSzPts val="1200"/>
              <a:buAutoNum type="arabicPeriod"/>
              <a:defRPr sz="1200"/>
            </a:lvl7pPr>
            <a:lvl8pPr lvl="7" rtl="0">
              <a:lnSpc>
                <a:spcPct val="100000"/>
              </a:lnSpc>
              <a:spcBef>
                <a:spcPts val="0"/>
              </a:spcBef>
              <a:spcAft>
                <a:spcPts val="0"/>
              </a:spcAft>
              <a:buSzPts val="1200"/>
              <a:buAutoNum type="alphaLcPeriod"/>
              <a:defRPr sz="1200"/>
            </a:lvl8pPr>
            <a:lvl9pPr lvl="8" rtl="0">
              <a:lnSpc>
                <a:spcPct val="100000"/>
              </a:lnSpc>
              <a:spcBef>
                <a:spcPts val="0"/>
              </a:spcBef>
              <a:spcAft>
                <a:spcPts val="0"/>
              </a:spcAft>
              <a:buSzPts val="1200"/>
              <a:buAutoNum type="romanLcPeriod"/>
              <a:defRPr sz="1200"/>
            </a:lvl9pPr>
          </a:lstStyle>
          <a:p>
            <a:endParaRPr/>
          </a:p>
        </p:txBody>
      </p:sp>
      <p:sp>
        <p:nvSpPr>
          <p:cNvPr id="81" name="Google Shape;81;p4"/>
          <p:cNvSpPr txBox="1">
            <a:spLocks noGrp="1"/>
          </p:cNvSpPr>
          <p:nvPr>
            <p:ph type="title"/>
          </p:nvPr>
        </p:nvSpPr>
        <p:spPr>
          <a:xfrm>
            <a:off x="1056875" y="478125"/>
            <a:ext cx="7346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9pPr>
          </a:lstStyle>
          <a:p>
            <a:endParaRPr/>
          </a:p>
        </p:txBody>
      </p:sp>
    </p:spTree>
    <p:custDataLst>
      <p:tags r:id="rId1"/>
    </p:custDataLst>
    <p:extLst>
      <p:ext uri="{BB962C8B-B14F-4D97-AF65-F5344CB8AC3E}">
        <p14:creationId xmlns:p14="http://schemas.microsoft.com/office/powerpoint/2010/main" val="2357869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56"/>
        <p:cNvGrpSpPr/>
        <p:nvPr/>
      </p:nvGrpSpPr>
      <p:grpSpPr>
        <a:xfrm>
          <a:off x="0" y="0"/>
          <a:ext cx="0" cy="0"/>
          <a:chOff x="0" y="0"/>
          <a:chExt cx="0" cy="0"/>
        </a:xfrm>
      </p:grpSpPr>
      <p:sp>
        <p:nvSpPr>
          <p:cNvPr id="287" name="Google Shape;287;p9"/>
          <p:cNvSpPr txBox="1">
            <a:spLocks noGrp="1"/>
          </p:cNvSpPr>
          <p:nvPr>
            <p:ph type="subTitle" idx="1"/>
          </p:nvPr>
        </p:nvSpPr>
        <p:spPr>
          <a:xfrm>
            <a:off x="2357675" y="1826075"/>
            <a:ext cx="4744800" cy="205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600"/>
              <a:buChar char="●"/>
              <a:defRPr sz="1400"/>
            </a:lvl1pPr>
            <a:lvl2pPr lvl="1" rtl="0">
              <a:lnSpc>
                <a:spcPct val="100000"/>
              </a:lnSpc>
              <a:spcBef>
                <a:spcPts val="0"/>
              </a:spcBef>
              <a:spcAft>
                <a:spcPts val="0"/>
              </a:spcAft>
              <a:buSzPts val="1600"/>
              <a:buChar char="○"/>
              <a:defRPr sz="1600"/>
            </a:lvl2pPr>
            <a:lvl3pPr lvl="2" rtl="0">
              <a:lnSpc>
                <a:spcPct val="100000"/>
              </a:lnSpc>
              <a:spcBef>
                <a:spcPts val="0"/>
              </a:spcBef>
              <a:spcAft>
                <a:spcPts val="0"/>
              </a:spcAft>
              <a:buSzPts val="1600"/>
              <a:buChar char="■"/>
              <a:defRPr sz="1600"/>
            </a:lvl3pPr>
            <a:lvl4pPr lvl="3" rtl="0">
              <a:lnSpc>
                <a:spcPct val="100000"/>
              </a:lnSpc>
              <a:spcBef>
                <a:spcPts val="0"/>
              </a:spcBef>
              <a:spcAft>
                <a:spcPts val="0"/>
              </a:spcAft>
              <a:buSzPts val="1600"/>
              <a:buChar char="●"/>
              <a:defRPr sz="1600"/>
            </a:lvl4pPr>
            <a:lvl5pPr lvl="4" rtl="0">
              <a:lnSpc>
                <a:spcPct val="100000"/>
              </a:lnSpc>
              <a:spcBef>
                <a:spcPts val="0"/>
              </a:spcBef>
              <a:spcAft>
                <a:spcPts val="0"/>
              </a:spcAft>
              <a:buSzPts val="1600"/>
              <a:buChar char="○"/>
              <a:defRPr sz="1600"/>
            </a:lvl5pPr>
            <a:lvl6pPr lvl="5" rtl="0">
              <a:lnSpc>
                <a:spcPct val="100000"/>
              </a:lnSpc>
              <a:spcBef>
                <a:spcPts val="0"/>
              </a:spcBef>
              <a:spcAft>
                <a:spcPts val="0"/>
              </a:spcAft>
              <a:buSzPts val="1600"/>
              <a:buChar char="■"/>
              <a:defRPr sz="1600"/>
            </a:lvl6pPr>
            <a:lvl7pPr lvl="6" rtl="0">
              <a:lnSpc>
                <a:spcPct val="100000"/>
              </a:lnSpc>
              <a:spcBef>
                <a:spcPts val="0"/>
              </a:spcBef>
              <a:spcAft>
                <a:spcPts val="0"/>
              </a:spcAft>
              <a:buSzPts val="1600"/>
              <a:buChar char="●"/>
              <a:defRPr sz="1600"/>
            </a:lvl7pPr>
            <a:lvl8pPr lvl="7" rtl="0">
              <a:lnSpc>
                <a:spcPct val="100000"/>
              </a:lnSpc>
              <a:spcBef>
                <a:spcPts val="0"/>
              </a:spcBef>
              <a:spcAft>
                <a:spcPts val="0"/>
              </a:spcAft>
              <a:buSzPts val="1600"/>
              <a:buChar char="○"/>
              <a:defRPr sz="1600"/>
            </a:lvl8pPr>
            <a:lvl9pPr lvl="8" rtl="0">
              <a:lnSpc>
                <a:spcPct val="100000"/>
              </a:lnSpc>
              <a:spcBef>
                <a:spcPts val="0"/>
              </a:spcBef>
              <a:spcAft>
                <a:spcPts val="0"/>
              </a:spcAft>
              <a:buSzPts val="1600"/>
              <a:buChar char="■"/>
              <a:defRPr sz="1600"/>
            </a:lvl9pPr>
          </a:lstStyle>
          <a:p>
            <a:endParaRPr/>
          </a:p>
        </p:txBody>
      </p:sp>
      <p:sp>
        <p:nvSpPr>
          <p:cNvPr id="289" name="Google Shape;289;p9"/>
          <p:cNvSpPr txBox="1">
            <a:spLocks noGrp="1"/>
          </p:cNvSpPr>
          <p:nvPr>
            <p:ph type="title"/>
          </p:nvPr>
        </p:nvSpPr>
        <p:spPr>
          <a:xfrm>
            <a:off x="1017875" y="465580"/>
            <a:ext cx="7424400" cy="69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600"/>
              <a:buFont typeface="Playfair Display ExtraBold"/>
              <a:buNone/>
              <a:defRPr sz="42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9pPr>
          </a:lstStyle>
          <a:p>
            <a:endParaRPr/>
          </a:p>
        </p:txBody>
      </p:sp>
    </p:spTree>
    <p:extLst>
      <p:ext uri="{BB962C8B-B14F-4D97-AF65-F5344CB8AC3E}">
        <p14:creationId xmlns:p14="http://schemas.microsoft.com/office/powerpoint/2010/main" val="38678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891"/>
        <p:cNvGrpSpPr/>
        <p:nvPr/>
      </p:nvGrpSpPr>
      <p:grpSpPr>
        <a:xfrm>
          <a:off x="0" y="0"/>
          <a:ext cx="0" cy="0"/>
          <a:chOff x="0" y="0"/>
          <a:chExt cx="0" cy="0"/>
        </a:xfrm>
      </p:grpSpPr>
      <p:sp>
        <p:nvSpPr>
          <p:cNvPr id="895" name="Google Shape;895;p27"/>
          <p:cNvSpPr txBox="1">
            <a:spLocks noGrp="1"/>
          </p:cNvSpPr>
          <p:nvPr>
            <p:ph type="title"/>
          </p:nvPr>
        </p:nvSpPr>
        <p:spPr>
          <a:xfrm>
            <a:off x="1006400" y="478125"/>
            <a:ext cx="7424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9pPr>
          </a:lstStyle>
          <a:p>
            <a:endParaRPr/>
          </a:p>
        </p:txBody>
      </p:sp>
    </p:spTree>
    <p:extLst>
      <p:ext uri="{BB962C8B-B14F-4D97-AF65-F5344CB8AC3E}">
        <p14:creationId xmlns:p14="http://schemas.microsoft.com/office/powerpoint/2010/main" val="28514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61"/>
        <p:cNvGrpSpPr/>
        <p:nvPr/>
      </p:nvGrpSpPr>
      <p:grpSpPr>
        <a:xfrm>
          <a:off x="0" y="0"/>
          <a:ext cx="0" cy="0"/>
          <a:chOff x="0" y="0"/>
          <a:chExt cx="0" cy="0"/>
        </a:xfrm>
      </p:grpSpPr>
      <p:sp>
        <p:nvSpPr>
          <p:cNvPr id="992" name="Google Shape;992;p29"/>
          <p:cNvSpPr txBox="1">
            <a:spLocks noGrp="1"/>
          </p:cNvSpPr>
          <p:nvPr>
            <p:ph type="title"/>
          </p:nvPr>
        </p:nvSpPr>
        <p:spPr>
          <a:xfrm>
            <a:off x="2567375" y="2866500"/>
            <a:ext cx="4325400" cy="62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00"/>
              <a:buFont typeface="Playfair Display ExtraBold"/>
              <a:buNone/>
              <a:defRPr sz="20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993" name="Google Shape;993;p29"/>
          <p:cNvSpPr txBox="1">
            <a:spLocks noGrp="1"/>
          </p:cNvSpPr>
          <p:nvPr>
            <p:ph type="subTitle" idx="1"/>
          </p:nvPr>
        </p:nvSpPr>
        <p:spPr>
          <a:xfrm>
            <a:off x="2276825" y="1653000"/>
            <a:ext cx="4906500" cy="12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None/>
              <a:defRPr sz="2200"/>
            </a:lvl1pPr>
            <a:lvl2pPr lvl="1" algn="ctr" rtl="0">
              <a:lnSpc>
                <a:spcPct val="100000"/>
              </a:lnSpc>
              <a:spcBef>
                <a:spcPts val="0"/>
              </a:spcBef>
              <a:spcAft>
                <a:spcPts val="0"/>
              </a:spcAft>
              <a:buSzPts val="2400"/>
              <a:buNone/>
              <a:defRPr sz="2400"/>
            </a:lvl2pPr>
            <a:lvl3pPr lvl="2" algn="ctr" rtl="0">
              <a:lnSpc>
                <a:spcPct val="100000"/>
              </a:lnSpc>
              <a:spcBef>
                <a:spcPts val="0"/>
              </a:spcBef>
              <a:spcAft>
                <a:spcPts val="0"/>
              </a:spcAft>
              <a:buSzPts val="2400"/>
              <a:buNone/>
              <a:defRPr sz="2400"/>
            </a:lvl3pPr>
            <a:lvl4pPr lvl="3" algn="ctr" rtl="0">
              <a:lnSpc>
                <a:spcPct val="100000"/>
              </a:lnSpc>
              <a:spcBef>
                <a:spcPts val="0"/>
              </a:spcBef>
              <a:spcAft>
                <a:spcPts val="0"/>
              </a:spcAft>
              <a:buSzPts val="2400"/>
              <a:buNone/>
              <a:defRPr sz="2400"/>
            </a:lvl4pPr>
            <a:lvl5pPr lvl="4" algn="ctr" rtl="0">
              <a:lnSpc>
                <a:spcPct val="100000"/>
              </a:lnSpc>
              <a:spcBef>
                <a:spcPts val="0"/>
              </a:spcBef>
              <a:spcAft>
                <a:spcPts val="0"/>
              </a:spcAft>
              <a:buSzPts val="2400"/>
              <a:buNone/>
              <a:defRPr sz="2400"/>
            </a:lvl5pPr>
            <a:lvl6pPr lvl="5" algn="ctr" rtl="0">
              <a:lnSpc>
                <a:spcPct val="100000"/>
              </a:lnSpc>
              <a:spcBef>
                <a:spcPts val="0"/>
              </a:spcBef>
              <a:spcAft>
                <a:spcPts val="0"/>
              </a:spcAft>
              <a:buSzPts val="2400"/>
              <a:buNone/>
              <a:defRPr sz="2400"/>
            </a:lvl6pPr>
            <a:lvl7pPr lvl="6" algn="ctr" rtl="0">
              <a:lnSpc>
                <a:spcPct val="100000"/>
              </a:lnSpc>
              <a:spcBef>
                <a:spcPts val="0"/>
              </a:spcBef>
              <a:spcAft>
                <a:spcPts val="0"/>
              </a:spcAft>
              <a:buSzPts val="2400"/>
              <a:buNone/>
              <a:defRPr sz="2400"/>
            </a:lvl7pPr>
            <a:lvl8pPr lvl="7" algn="ctr" rtl="0">
              <a:lnSpc>
                <a:spcPct val="100000"/>
              </a:lnSpc>
              <a:spcBef>
                <a:spcPts val="0"/>
              </a:spcBef>
              <a:spcAft>
                <a:spcPts val="0"/>
              </a:spcAft>
              <a:buSzPts val="2400"/>
              <a:buNone/>
              <a:defRPr sz="2400"/>
            </a:lvl8pPr>
            <a:lvl9pPr lvl="8" algn="ctr" rtl="0">
              <a:lnSpc>
                <a:spcPct val="100000"/>
              </a:lnSpc>
              <a:spcBef>
                <a:spcPts val="0"/>
              </a:spcBef>
              <a:spcAft>
                <a:spcPts val="0"/>
              </a:spcAft>
              <a:buSzPts val="2400"/>
              <a:buNone/>
              <a:defRPr sz="2400"/>
            </a:lvl9pPr>
          </a:lstStyle>
          <a:p>
            <a:endParaRPr/>
          </a:p>
        </p:txBody>
      </p:sp>
    </p:spTree>
    <p:extLst>
      <p:ext uri="{BB962C8B-B14F-4D97-AF65-F5344CB8AC3E}">
        <p14:creationId xmlns:p14="http://schemas.microsoft.com/office/powerpoint/2010/main" val="141471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677"/>
        <p:cNvGrpSpPr/>
        <p:nvPr/>
      </p:nvGrpSpPr>
      <p:grpSpPr>
        <a:xfrm>
          <a:off x="0" y="0"/>
          <a:ext cx="0" cy="0"/>
          <a:chOff x="0" y="0"/>
          <a:chExt cx="0" cy="0"/>
        </a:xfrm>
      </p:grpSpPr>
      <p:sp>
        <p:nvSpPr>
          <p:cNvPr id="680" name="Google Shape;680;p21"/>
          <p:cNvSpPr txBox="1">
            <a:spLocks noGrp="1"/>
          </p:cNvSpPr>
          <p:nvPr>
            <p:ph type="title"/>
          </p:nvPr>
        </p:nvSpPr>
        <p:spPr>
          <a:xfrm>
            <a:off x="2817900" y="1551163"/>
            <a:ext cx="3508200" cy="886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709" name="Google Shape;709;p21"/>
          <p:cNvSpPr txBox="1">
            <a:spLocks noGrp="1"/>
          </p:cNvSpPr>
          <p:nvPr>
            <p:ph type="subTitle" idx="1"/>
          </p:nvPr>
        </p:nvSpPr>
        <p:spPr>
          <a:xfrm>
            <a:off x="2178450" y="2944263"/>
            <a:ext cx="4787100" cy="64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extLst>
      <p:ext uri="{BB962C8B-B14F-4D97-AF65-F5344CB8AC3E}">
        <p14:creationId xmlns:p14="http://schemas.microsoft.com/office/powerpoint/2010/main" val="483135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22"/>
        <p:cNvGrpSpPr/>
        <p:nvPr/>
      </p:nvGrpSpPr>
      <p:grpSpPr>
        <a:xfrm>
          <a:off x="0" y="0"/>
          <a:ext cx="0" cy="0"/>
          <a:chOff x="0" y="0"/>
          <a:chExt cx="0" cy="0"/>
        </a:xfrm>
      </p:grpSpPr>
      <p:sp>
        <p:nvSpPr>
          <p:cNvPr id="225" name="Google Shape;225;p8"/>
          <p:cNvSpPr txBox="1">
            <a:spLocks noGrp="1"/>
          </p:cNvSpPr>
          <p:nvPr>
            <p:ph type="title"/>
          </p:nvPr>
        </p:nvSpPr>
        <p:spPr>
          <a:xfrm>
            <a:off x="1953800" y="1628025"/>
            <a:ext cx="5380500" cy="1842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7200"/>
              <a:buFont typeface="Playfair Display ExtraBold"/>
              <a:buNone/>
              <a:defRPr sz="7200">
                <a:solidFill>
                  <a:schemeClr val="dk1"/>
                </a:solidFill>
                <a:latin typeface="Playfair Display ExtraBold"/>
                <a:ea typeface="Playfair Display ExtraBold"/>
                <a:cs typeface="Playfair Display ExtraBold"/>
                <a:sym typeface="Playfair Display ExtraBold"/>
              </a:defRPr>
            </a:lvl9pPr>
          </a:lstStyle>
          <a:p>
            <a:endParaRPr/>
          </a:p>
        </p:txBody>
      </p:sp>
    </p:spTree>
    <p:extLst>
      <p:ext uri="{BB962C8B-B14F-4D97-AF65-F5344CB8AC3E}">
        <p14:creationId xmlns:p14="http://schemas.microsoft.com/office/powerpoint/2010/main" val="992851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033"/>
        <p:cNvGrpSpPr/>
        <p:nvPr/>
      </p:nvGrpSpPr>
      <p:grpSpPr>
        <a:xfrm>
          <a:off x="0" y="0"/>
          <a:ext cx="0" cy="0"/>
          <a:chOff x="0" y="0"/>
          <a:chExt cx="0" cy="0"/>
        </a:xfrm>
      </p:grpSpPr>
    </p:spTree>
    <p:extLst>
      <p:ext uri="{BB962C8B-B14F-4D97-AF65-F5344CB8AC3E}">
        <p14:creationId xmlns:p14="http://schemas.microsoft.com/office/powerpoint/2010/main" val="2419615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11"/>
        <p:cNvGrpSpPr/>
        <p:nvPr/>
      </p:nvGrpSpPr>
      <p:grpSpPr>
        <a:xfrm>
          <a:off x="0" y="0"/>
          <a:ext cx="0" cy="0"/>
          <a:chOff x="0" y="0"/>
          <a:chExt cx="0" cy="0"/>
        </a:xfrm>
      </p:grpSpPr>
      <p:sp>
        <p:nvSpPr>
          <p:cNvPr id="115" name="Google Shape;115;p5"/>
          <p:cNvSpPr txBox="1">
            <a:spLocks noGrp="1"/>
          </p:cNvSpPr>
          <p:nvPr>
            <p:ph type="title"/>
          </p:nvPr>
        </p:nvSpPr>
        <p:spPr>
          <a:xfrm>
            <a:off x="1006400" y="478125"/>
            <a:ext cx="7424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144" name="Google Shape;144;p5"/>
          <p:cNvSpPr txBox="1">
            <a:spLocks noGrp="1"/>
          </p:cNvSpPr>
          <p:nvPr>
            <p:ph type="subTitle" idx="1"/>
          </p:nvPr>
        </p:nvSpPr>
        <p:spPr>
          <a:xfrm>
            <a:off x="1925869" y="2858175"/>
            <a:ext cx="2242800" cy="122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5" name="Google Shape;145;p5"/>
          <p:cNvSpPr txBox="1">
            <a:spLocks noGrp="1"/>
          </p:cNvSpPr>
          <p:nvPr>
            <p:ph type="subTitle" idx="2"/>
          </p:nvPr>
        </p:nvSpPr>
        <p:spPr>
          <a:xfrm>
            <a:off x="1925869" y="2496325"/>
            <a:ext cx="2242800" cy="40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146" name="Google Shape;146;p5"/>
          <p:cNvSpPr txBox="1">
            <a:spLocks noGrp="1"/>
          </p:cNvSpPr>
          <p:nvPr>
            <p:ph type="subTitle" idx="3"/>
          </p:nvPr>
        </p:nvSpPr>
        <p:spPr>
          <a:xfrm>
            <a:off x="4975319" y="2858175"/>
            <a:ext cx="2242800" cy="122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7" name="Google Shape;147;p5"/>
          <p:cNvSpPr txBox="1">
            <a:spLocks noGrp="1"/>
          </p:cNvSpPr>
          <p:nvPr>
            <p:ph type="subTitle" idx="4"/>
          </p:nvPr>
        </p:nvSpPr>
        <p:spPr>
          <a:xfrm>
            <a:off x="4975319" y="2496325"/>
            <a:ext cx="2242800" cy="40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9pPr>
          </a:lstStyle>
          <a:p>
            <a:endParaRPr/>
          </a:p>
        </p:txBody>
      </p:sp>
    </p:spTree>
    <p:extLst>
      <p:ext uri="{BB962C8B-B14F-4D97-AF65-F5344CB8AC3E}">
        <p14:creationId xmlns:p14="http://schemas.microsoft.com/office/powerpoint/2010/main" val="3796982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924"/>
        <p:cNvGrpSpPr/>
        <p:nvPr/>
      </p:nvGrpSpPr>
      <p:grpSpPr>
        <a:xfrm>
          <a:off x="0" y="0"/>
          <a:ext cx="0" cy="0"/>
          <a:chOff x="0" y="0"/>
          <a:chExt cx="0" cy="0"/>
        </a:xfrm>
      </p:grpSpPr>
      <p:sp>
        <p:nvSpPr>
          <p:cNvPr id="955" name="Google Shape;955;p28"/>
          <p:cNvSpPr txBox="1">
            <a:spLocks noGrp="1"/>
          </p:cNvSpPr>
          <p:nvPr>
            <p:ph type="title" hasCustomPrompt="1"/>
          </p:nvPr>
        </p:nvSpPr>
        <p:spPr>
          <a:xfrm>
            <a:off x="1130475" y="759175"/>
            <a:ext cx="4027800" cy="673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200"/>
              <a:buNone/>
              <a:defRPr sz="4400">
                <a:solidFill>
                  <a:schemeClr val="dk1">
                    <a:lumMod val="100000"/>
                  </a:schemeClr>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956" name="Google Shape;956;p28"/>
          <p:cNvSpPr txBox="1">
            <a:spLocks noGrp="1"/>
          </p:cNvSpPr>
          <p:nvPr>
            <p:ph type="subTitle" idx="1"/>
          </p:nvPr>
        </p:nvSpPr>
        <p:spPr>
          <a:xfrm>
            <a:off x="1130475" y="1432475"/>
            <a:ext cx="4027800" cy="5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57" name="Google Shape;957;p28"/>
          <p:cNvSpPr txBox="1">
            <a:spLocks noGrp="1"/>
          </p:cNvSpPr>
          <p:nvPr>
            <p:ph type="title" idx="2" hasCustomPrompt="1"/>
          </p:nvPr>
        </p:nvSpPr>
        <p:spPr>
          <a:xfrm>
            <a:off x="1130475" y="1974875"/>
            <a:ext cx="4027800" cy="673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200"/>
              <a:buNone/>
              <a:defRPr sz="4400">
                <a:solidFill>
                  <a:schemeClr val="dk1">
                    <a:lumMod val="100000"/>
                  </a:schemeClr>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958" name="Google Shape;958;p28"/>
          <p:cNvSpPr txBox="1">
            <a:spLocks noGrp="1"/>
          </p:cNvSpPr>
          <p:nvPr>
            <p:ph type="subTitle" idx="3"/>
          </p:nvPr>
        </p:nvSpPr>
        <p:spPr>
          <a:xfrm>
            <a:off x="1130475" y="2648375"/>
            <a:ext cx="4027800" cy="5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59" name="Google Shape;959;p28"/>
          <p:cNvSpPr txBox="1">
            <a:spLocks noGrp="1"/>
          </p:cNvSpPr>
          <p:nvPr>
            <p:ph type="title" idx="4" hasCustomPrompt="1"/>
          </p:nvPr>
        </p:nvSpPr>
        <p:spPr>
          <a:xfrm>
            <a:off x="1130475" y="3190575"/>
            <a:ext cx="4027800" cy="673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200"/>
              <a:buNone/>
              <a:defRPr sz="4400">
                <a:solidFill>
                  <a:schemeClr val="dk1">
                    <a:lumMod val="100000"/>
                  </a:schemeClr>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960" name="Google Shape;960;p28"/>
          <p:cNvSpPr txBox="1">
            <a:spLocks noGrp="1"/>
          </p:cNvSpPr>
          <p:nvPr>
            <p:ph type="subTitle" idx="5"/>
          </p:nvPr>
        </p:nvSpPr>
        <p:spPr>
          <a:xfrm>
            <a:off x="1130475" y="3864075"/>
            <a:ext cx="4027800" cy="5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0848429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458"/>
        <p:cNvGrpSpPr/>
        <p:nvPr/>
      </p:nvGrpSpPr>
      <p:grpSpPr>
        <a:xfrm>
          <a:off x="0" y="0"/>
          <a:ext cx="0" cy="0"/>
          <a:chOff x="0" y="0"/>
          <a:chExt cx="0" cy="0"/>
        </a:xfrm>
      </p:grpSpPr>
      <p:sp>
        <p:nvSpPr>
          <p:cNvPr id="462" name="Google Shape;462;p16"/>
          <p:cNvSpPr txBox="1">
            <a:spLocks noGrp="1"/>
          </p:cNvSpPr>
          <p:nvPr>
            <p:ph type="title"/>
          </p:nvPr>
        </p:nvSpPr>
        <p:spPr>
          <a:xfrm>
            <a:off x="1006400" y="478125"/>
            <a:ext cx="7424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491" name="Google Shape;491;p16"/>
          <p:cNvSpPr txBox="1">
            <a:spLocks noGrp="1"/>
          </p:cNvSpPr>
          <p:nvPr>
            <p:ph type="subTitle" idx="1"/>
          </p:nvPr>
        </p:nvSpPr>
        <p:spPr>
          <a:xfrm>
            <a:off x="1259294" y="2811325"/>
            <a:ext cx="2242800" cy="772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92" name="Google Shape;492;p16"/>
          <p:cNvSpPr txBox="1">
            <a:spLocks noGrp="1"/>
          </p:cNvSpPr>
          <p:nvPr>
            <p:ph type="subTitle" idx="2"/>
          </p:nvPr>
        </p:nvSpPr>
        <p:spPr>
          <a:xfrm>
            <a:off x="1259294" y="2449475"/>
            <a:ext cx="2242800" cy="40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493" name="Google Shape;493;p16"/>
          <p:cNvSpPr txBox="1">
            <a:spLocks noGrp="1"/>
          </p:cNvSpPr>
          <p:nvPr>
            <p:ph type="subTitle" idx="3"/>
          </p:nvPr>
        </p:nvSpPr>
        <p:spPr>
          <a:xfrm>
            <a:off x="3597194" y="2811325"/>
            <a:ext cx="2242800" cy="772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94" name="Google Shape;494;p16"/>
          <p:cNvSpPr txBox="1">
            <a:spLocks noGrp="1"/>
          </p:cNvSpPr>
          <p:nvPr>
            <p:ph type="subTitle" idx="4"/>
          </p:nvPr>
        </p:nvSpPr>
        <p:spPr>
          <a:xfrm>
            <a:off x="3597194" y="2449475"/>
            <a:ext cx="2242800" cy="40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495" name="Google Shape;495;p16"/>
          <p:cNvSpPr txBox="1">
            <a:spLocks noGrp="1"/>
          </p:cNvSpPr>
          <p:nvPr>
            <p:ph type="subTitle" idx="5"/>
          </p:nvPr>
        </p:nvSpPr>
        <p:spPr>
          <a:xfrm>
            <a:off x="5935094" y="2811325"/>
            <a:ext cx="2242800" cy="772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96" name="Google Shape;496;p16"/>
          <p:cNvSpPr txBox="1">
            <a:spLocks noGrp="1"/>
          </p:cNvSpPr>
          <p:nvPr>
            <p:ph type="subTitle" idx="6"/>
          </p:nvPr>
        </p:nvSpPr>
        <p:spPr>
          <a:xfrm>
            <a:off x="5935094" y="2449475"/>
            <a:ext cx="2242800" cy="40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200">
                <a:solidFill>
                  <a:schemeClr val="dk1"/>
                </a:solidFill>
                <a:latin typeface="Playfair Display ExtraBold"/>
                <a:ea typeface="Playfair Display ExtraBold"/>
                <a:cs typeface="Playfair Display ExtraBold"/>
                <a:sym typeface="Playfair Display ExtraBold"/>
              </a:defRPr>
            </a:lvl9pPr>
          </a:lstStyle>
          <a:p>
            <a:endParaRPr/>
          </a:p>
        </p:txBody>
      </p:sp>
    </p:spTree>
    <p:extLst>
      <p:ext uri="{BB962C8B-B14F-4D97-AF65-F5344CB8AC3E}">
        <p14:creationId xmlns:p14="http://schemas.microsoft.com/office/powerpoint/2010/main" val="2307933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712"/>
        <p:cNvGrpSpPr/>
        <p:nvPr/>
      </p:nvGrpSpPr>
      <p:grpSpPr>
        <a:xfrm>
          <a:off x="0" y="0"/>
          <a:ext cx="0" cy="0"/>
          <a:chOff x="0" y="0"/>
          <a:chExt cx="0" cy="0"/>
        </a:xfrm>
      </p:grpSpPr>
      <p:sp>
        <p:nvSpPr>
          <p:cNvPr id="715" name="Google Shape;715;p22"/>
          <p:cNvSpPr txBox="1">
            <a:spLocks noGrp="1"/>
          </p:cNvSpPr>
          <p:nvPr>
            <p:ph type="title"/>
          </p:nvPr>
        </p:nvSpPr>
        <p:spPr>
          <a:xfrm>
            <a:off x="1006400" y="478125"/>
            <a:ext cx="7424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744" name="Google Shape;744;p22"/>
          <p:cNvSpPr txBox="1">
            <a:spLocks noGrp="1"/>
          </p:cNvSpPr>
          <p:nvPr>
            <p:ph type="subTitle" idx="1"/>
          </p:nvPr>
        </p:nvSpPr>
        <p:spPr>
          <a:xfrm>
            <a:off x="2278125" y="2339275"/>
            <a:ext cx="4881000" cy="127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2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extLst>
      <p:ext uri="{BB962C8B-B14F-4D97-AF65-F5344CB8AC3E}">
        <p14:creationId xmlns:p14="http://schemas.microsoft.com/office/powerpoint/2010/main" val="36761796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747"/>
        <p:cNvGrpSpPr/>
        <p:nvPr/>
      </p:nvGrpSpPr>
      <p:grpSpPr>
        <a:xfrm>
          <a:off x="0" y="0"/>
          <a:ext cx="0" cy="0"/>
          <a:chOff x="0" y="0"/>
          <a:chExt cx="0" cy="0"/>
        </a:xfrm>
      </p:grpSpPr>
      <p:sp>
        <p:nvSpPr>
          <p:cNvPr id="750" name="Google Shape;750;p23"/>
          <p:cNvSpPr txBox="1">
            <a:spLocks noGrp="1"/>
          </p:cNvSpPr>
          <p:nvPr>
            <p:ph type="title"/>
          </p:nvPr>
        </p:nvSpPr>
        <p:spPr>
          <a:xfrm>
            <a:off x="2077463" y="1678200"/>
            <a:ext cx="49896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36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779" name="Google Shape;779;p23"/>
          <p:cNvSpPr txBox="1">
            <a:spLocks noGrp="1"/>
          </p:cNvSpPr>
          <p:nvPr>
            <p:ph type="subTitle" idx="1"/>
          </p:nvPr>
        </p:nvSpPr>
        <p:spPr>
          <a:xfrm>
            <a:off x="2076938" y="2250900"/>
            <a:ext cx="4989600" cy="121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extLst>
      <p:ext uri="{BB962C8B-B14F-4D97-AF65-F5344CB8AC3E}">
        <p14:creationId xmlns:p14="http://schemas.microsoft.com/office/powerpoint/2010/main" val="29634153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4" name="Google Shape;14;p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defTabSz="685800">
              <a:buClr>
                <a:srgbClr val="000000"/>
              </a:buClr>
            </a:pPr>
            <a:endParaRPr lang="en-US" kern="0"/>
          </a:p>
        </p:txBody>
      </p:sp>
      <p:sp>
        <p:nvSpPr>
          <p:cNvPr id="15" name="Google Shape;15;p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defTabSz="685800">
              <a:buClr>
                <a:srgbClr val="000000"/>
              </a:buClr>
            </a:pPr>
            <a:endParaRPr lang="en-US" kern="0"/>
          </a:p>
        </p:txBody>
      </p:sp>
      <p:sp>
        <p:nvSpPr>
          <p:cNvPr id="16" name="Google Shape;16;p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685800">
              <a:buClr>
                <a:srgbClr val="000000"/>
              </a:buClr>
            </a:pPr>
            <a:fld id="{00000000-1234-1234-1234-123412341234}" type="slidenum">
              <a:rPr lang="en-US" kern="0" smtClean="0"/>
              <a:pPr defTabSz="685800">
                <a:buClr>
                  <a:srgbClr val="000000"/>
                </a:buClr>
              </a:pPr>
              <a:t>‹#›</a:t>
            </a:fld>
            <a:endParaRPr lang="en-US" kern="0"/>
          </a:p>
        </p:txBody>
      </p:sp>
    </p:spTree>
    <p:extLst>
      <p:ext uri="{BB962C8B-B14F-4D97-AF65-F5344CB8AC3E}">
        <p14:creationId xmlns:p14="http://schemas.microsoft.com/office/powerpoint/2010/main" val="26736170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defTabSz="685800">
              <a:buClr>
                <a:srgbClr val="000000"/>
              </a:buClr>
            </a:pPr>
            <a:endParaRPr lang="en-US" kern="0"/>
          </a:p>
        </p:txBody>
      </p:sp>
      <p:sp>
        <p:nvSpPr>
          <p:cNvPr id="19" name="Google Shape;19;p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defTabSz="685800">
              <a:buClr>
                <a:srgbClr val="000000"/>
              </a:buClr>
            </a:pPr>
            <a:endParaRPr lang="en-US" kern="0"/>
          </a:p>
        </p:txBody>
      </p:sp>
      <p:sp>
        <p:nvSpPr>
          <p:cNvPr id="20" name="Google Shape;20;p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685800">
              <a:buClr>
                <a:srgbClr val="000000"/>
              </a:buClr>
            </a:pPr>
            <a:fld id="{00000000-1234-1234-1234-123412341234}" type="slidenum">
              <a:rPr lang="en-US" kern="0" smtClean="0"/>
              <a:pPr defTabSz="685800">
                <a:buClr>
                  <a:srgbClr val="000000"/>
                </a:buClr>
              </a:pPr>
              <a:t>‹#›</a:t>
            </a:fld>
            <a:endParaRPr lang="en-US" kern="0"/>
          </a:p>
        </p:txBody>
      </p:sp>
    </p:spTree>
    <p:extLst>
      <p:ext uri="{BB962C8B-B14F-4D97-AF65-F5344CB8AC3E}">
        <p14:creationId xmlns:p14="http://schemas.microsoft.com/office/powerpoint/2010/main" val="34044889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15777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83718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03041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33790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89026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43199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621141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940106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448882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941483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27/12/2023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7506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AAD347D-5ACD-4C99-B74B-A9C85AD731AF}" type="datetimeFigureOut">
              <a:rPr lang="en-US" smtClean="0"/>
              <a:t>27/12/2023</a:t>
            </a:fld>
            <a:endParaRPr lang="en-US" dirty="0"/>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57F1E4F-1CFF-5643-939E-02111984F565}" type="slidenum">
              <a:rPr lang="en-US" smtClean="0"/>
              <a:t>‹#›</a:t>
            </a:fld>
            <a:endParaRPr lang="en-US" dirty="0"/>
          </a:p>
        </p:txBody>
      </p:sp>
    </p:spTree>
    <p:custDataLst>
      <p:tags r:id="rId25"/>
    </p:custDataLst>
    <p:extLst>
      <p:ext uri="{BB962C8B-B14F-4D97-AF65-F5344CB8AC3E}">
        <p14:creationId xmlns:p14="http://schemas.microsoft.com/office/powerpoint/2010/main" val="445580234"/>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F51C3B0E-C407-F752-6CC0-77DB3090448F}"/>
              </a:ext>
            </a:extLst>
          </p:cNvPr>
          <p:cNvSpPr txBox="1"/>
          <p:nvPr userDrawn="1"/>
        </p:nvSpPr>
        <p:spPr>
          <a:xfrm>
            <a:off x="0" y="-2051224"/>
            <a:ext cx="9144000" cy="369332"/>
          </a:xfrm>
          <a:prstGeom prst="rect">
            <a:avLst/>
          </a:prstGeom>
          <a:noFill/>
        </p:spPr>
        <p:txBody>
          <a:bodyPr vert="horz" rtlCol="0">
            <a:spAutoFit/>
          </a:bodyPr>
          <a:lstStyle/>
          <a:p>
            <a:pPr algn="ctr"/>
            <a:r>
              <a:rPr lang="en-US" sz="1800">
                <a:solidFill>
                  <a:srgbClr val="CFCFCF"/>
                </a:solidFill>
              </a:rPr>
              <a:t>www.9slide.vn</a:t>
            </a:r>
          </a:p>
        </p:txBody>
      </p:sp>
      <p:sp>
        <p:nvSpPr>
          <p:cNvPr id="6" name="Google Shape;6;p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52157613"/>
      </p:ext>
    </p:extLst>
  </p:cSld>
  <p:clrMap bg1="lt1" tx1="dk1" bg2="dk2" tx2="lt2" accent1="accent1" accent2="accent2" accent3="accent3" accent4="accent4" accent5="accent5" accent6="accent6" hlink="hlink" folHlink="folHlink"/>
  <p:sldLayoutIdLst>
    <p:sldLayoutId id="2147483743" r:id="rId1"/>
    <p:sldLayoutId id="214748374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886EC385-F964-BBD3-8BB3-77AFC739E1F2}"/>
              </a:ext>
            </a:extLst>
          </p:cNvPr>
          <p:cNvSpPr txBox="1"/>
          <p:nvPr userDrawn="1"/>
        </p:nvSpPr>
        <p:spPr>
          <a:xfrm>
            <a:off x="0" y="-2051224"/>
            <a:ext cx="9144000" cy="369332"/>
          </a:xfrm>
          <a:prstGeom prst="rect">
            <a:avLst/>
          </a:prstGeom>
          <a:noFill/>
        </p:spPr>
        <p:txBody>
          <a:bodyPr vert="horz" rtlCol="0">
            <a:spAutoFit/>
          </a:bodyPr>
          <a:lstStyle/>
          <a:p>
            <a:pPr algn="ctr"/>
            <a:r>
              <a:rPr lang="en-US" sz="18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7CDEAE1-69FA-42CF-B65D-944C8BD08CC2}" type="datetimeFigureOut">
              <a:rPr lang="en-US" smtClean="0"/>
              <a:t>27/12/2023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91601390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4.xml"/><Relationship Id="rId1" Type="http://schemas.openxmlformats.org/officeDocument/2006/relationships/tags" Target="../tags/tag5.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5.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hyperlink" Target="https://hoc10.vn/doc-sach/cong-nghe-7/1/150/35/"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5.xml"/><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5.xml"/><Relationship Id="rId1" Type="http://schemas.openxmlformats.org/officeDocument/2006/relationships/tags" Target="../tags/tag8.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1.svg"/><Relationship Id="rId2" Type="http://schemas.openxmlformats.org/officeDocument/2006/relationships/slideLayout" Target="../slideLayouts/slideLayout15.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tags" Target="../tags/tag10.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xml"/><Relationship Id="rId1" Type="http://schemas.openxmlformats.org/officeDocument/2006/relationships/tags" Target="../tags/tag1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video" Target="../media/media1.wmv"/><Relationship Id="rId2" Type="http://schemas.microsoft.com/office/2007/relationships/media" Target="../media/media1.wmv"/><Relationship Id="rId1" Type="http://schemas.openxmlformats.org/officeDocument/2006/relationships/tags" Target="../tags/tag12.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notesSlide" Target="../notesSlides/notesSlide9.xml"/><Relationship Id="rId7" Type="http://schemas.openxmlformats.org/officeDocument/2006/relationships/image" Target="../media/image17.png"/><Relationship Id="rId2" Type="http://schemas.openxmlformats.org/officeDocument/2006/relationships/slideLayout" Target="../slideLayouts/slideLayout14.xml"/><Relationship Id="rId1" Type="http://schemas.openxmlformats.org/officeDocument/2006/relationships/tags" Target="../tags/tag1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9.xml"/><Relationship Id="rId1" Type="http://schemas.openxmlformats.org/officeDocument/2006/relationships/tags" Target="../tags/tag15.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1.png"/><Relationship Id="rId2" Type="http://schemas.openxmlformats.org/officeDocument/2006/relationships/slideLayout" Target="../slideLayouts/slideLayout18.xml"/><Relationship Id="rId1" Type="http://schemas.openxmlformats.org/officeDocument/2006/relationships/tags" Target="../tags/tag16.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7.xml"/><Relationship Id="rId5" Type="http://schemas.openxmlformats.org/officeDocument/2006/relationships/image" Target="../media/image22.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13.xml"/><Relationship Id="rId7" Type="http://schemas.openxmlformats.org/officeDocument/2006/relationships/image" Target="../media/image25.png"/><Relationship Id="rId2" Type="http://schemas.openxmlformats.org/officeDocument/2006/relationships/slideLayout" Target="../slideLayouts/slideLayout14.xml"/><Relationship Id="rId1" Type="http://schemas.openxmlformats.org/officeDocument/2006/relationships/tags" Target="../tags/tag1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4.xml"/><Relationship Id="rId7" Type="http://schemas.openxmlformats.org/officeDocument/2006/relationships/image" Target="../media/image29.png"/><Relationship Id="rId2" Type="http://schemas.openxmlformats.org/officeDocument/2006/relationships/slideLayout" Target="../slideLayouts/slideLayout14.xml"/><Relationship Id="rId1" Type="http://schemas.openxmlformats.org/officeDocument/2006/relationships/tags" Target="../tags/tag19.xml"/><Relationship Id="rId6" Type="http://schemas.openxmlformats.org/officeDocument/2006/relationships/image" Target="../media/image28.png"/><Relationship Id="rId5"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0.xml"/><Relationship Id="rId1" Type="http://schemas.openxmlformats.org/officeDocument/2006/relationships/tags" Target="../tags/tag20.xml"/><Relationship Id="rId6" Type="http://schemas.openxmlformats.org/officeDocument/2006/relationships/image" Target="../media/image32.png"/><Relationship Id="rId5" Type="http://schemas.openxmlformats.org/officeDocument/2006/relationships/image" Target="../media/image31.jp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5.xml"/><Relationship Id="rId1" Type="http://schemas.openxmlformats.org/officeDocument/2006/relationships/tags" Target="../tags/tag21.xml"/><Relationship Id="rId6" Type="http://schemas.openxmlformats.org/officeDocument/2006/relationships/image" Target="../media/image3.png"/><Relationship Id="rId5" Type="http://schemas.openxmlformats.org/officeDocument/2006/relationships/hyperlink" Target="https://hoc10.vn/doc-sach/cong-nghe-7/1/150/37/" TargetMode="Externa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1.xml"/><Relationship Id="rId1" Type="http://schemas.openxmlformats.org/officeDocument/2006/relationships/tags" Target="../tags/tag2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2.xml"/><Relationship Id="rId1" Type="http://schemas.openxmlformats.org/officeDocument/2006/relationships/tags" Target="../tags/tag23.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5.xml"/><Relationship Id="rId1" Type="http://schemas.openxmlformats.org/officeDocument/2006/relationships/tags" Target="../tags/tag24.xml"/><Relationship Id="rId6" Type="http://schemas.openxmlformats.org/officeDocument/2006/relationships/image" Target="../media/image3.png"/><Relationship Id="rId5" Type="http://schemas.openxmlformats.org/officeDocument/2006/relationships/hyperlink" Target="https://hoc10.vn/doc-sach/cong-nghe-7/1/150/37/" TargetMode="Externa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3.xml"/><Relationship Id="rId1" Type="http://schemas.openxmlformats.org/officeDocument/2006/relationships/tags" Target="../tags/tag25.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5.xml"/><Relationship Id="rId1" Type="http://schemas.openxmlformats.org/officeDocument/2006/relationships/tags" Target="../tags/tag26.xml"/><Relationship Id="rId6" Type="http://schemas.openxmlformats.org/officeDocument/2006/relationships/image" Target="../media/image3.png"/><Relationship Id="rId5" Type="http://schemas.openxmlformats.org/officeDocument/2006/relationships/hyperlink" Target="https://hoc10.vn/doc-sach/cong-nghe-7/1/150/37/" TargetMode="Externa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5.xml"/><Relationship Id="rId1" Type="http://schemas.openxmlformats.org/officeDocument/2006/relationships/tags" Target="../tags/tag27.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slideLayout" Target="../slideLayouts/slideLayout25.xml"/><Relationship Id="rId1" Type="http://schemas.openxmlformats.org/officeDocument/2006/relationships/tags" Target="../tags/tag28.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5.xml"/><Relationship Id="rId1" Type="http://schemas.openxmlformats.org/officeDocument/2006/relationships/tags" Target="../tags/tag29.xml"/><Relationship Id="rId4" Type="http://schemas.openxmlformats.org/officeDocument/2006/relationships/image" Target="../media/image46.jpg"/></Relationships>
</file>

<file path=ppt/slides/_rels/slide2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jpg"/><Relationship Id="rId7" Type="http://schemas.openxmlformats.org/officeDocument/2006/relationships/hyperlink" Target="https://www.facebook.com/hoc10fb/" TargetMode="External"/><Relationship Id="rId2" Type="http://schemas.openxmlformats.org/officeDocument/2006/relationships/slideLayout" Target="../slideLayouts/slideLayout26.xml"/><Relationship Id="rId1" Type="http://schemas.openxmlformats.org/officeDocument/2006/relationships/tags" Target="../tags/tag30.xml"/><Relationship Id="rId6" Type="http://schemas.openxmlformats.org/officeDocument/2006/relationships/image" Target="../media/image49.png"/><Relationship Id="rId5" Type="http://schemas.microsoft.com/office/2007/relationships/hdphoto" Target="../media/hdphoto1.wdp"/><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6640286" y="146482"/>
            <a:ext cx="2416628" cy="507831"/>
          </a:xfrm>
          <a:prstGeom prst="rect">
            <a:avLst/>
          </a:prstGeom>
          <a:noFill/>
        </p:spPr>
        <p:txBody>
          <a:bodyPr wrap="square" rtlCol="0">
            <a:spAutoFit/>
          </a:bodyPr>
          <a:lstStyle/>
          <a:p>
            <a:pPr algn="ctr" defTabSz="685800">
              <a:buClr>
                <a:srgbClr val="000000"/>
              </a:buClr>
            </a:pPr>
            <a:r>
              <a:rPr lang="en-US" sz="2700" kern="0">
                <a:solidFill>
                  <a:srgbClr val="FFFFFF"/>
                </a:solidFill>
                <a:effectLst>
                  <a:outerShdw blurRad="38100" dist="38100" dir="2700000" algn="tl">
                    <a:srgbClr val="000000">
                      <a:alpha val="43137"/>
                    </a:srgbClr>
                  </a:outerShdw>
                </a:effectLst>
                <a:cs typeface="+mn-ea"/>
                <a:sym typeface="+mn-lt"/>
              </a:rPr>
              <a:t>Công nghệ 7</a:t>
            </a:r>
          </a:p>
        </p:txBody>
      </p:sp>
      <p:sp>
        <p:nvSpPr>
          <p:cNvPr id="3" name="Google Shape;54;p1">
            <a:extLst>
              <a:ext uri="{FF2B5EF4-FFF2-40B4-BE49-F238E27FC236}">
                <a16:creationId xmlns:a16="http://schemas.microsoft.com/office/drawing/2014/main" id="{64A93626-D413-2664-E640-2B552ADC0F6B}"/>
              </a:ext>
            </a:extLst>
          </p:cNvPr>
          <p:cNvSpPr txBox="1">
            <a:spLocks/>
          </p:cNvSpPr>
          <p:nvPr/>
        </p:nvSpPr>
        <p:spPr>
          <a:xfrm>
            <a:off x="0" y="721384"/>
            <a:ext cx="9144000" cy="1850366"/>
          </a:xfrm>
          <a:prstGeom prst="rect">
            <a:avLst/>
          </a:prstGeom>
          <a:noFill/>
          <a:ln>
            <a:noFill/>
          </a:ln>
        </p:spPr>
        <p:txBody>
          <a:bodyPr spcFirstLastPara="1" wrap="square" lIns="68569" tIns="34275" rIns="68569"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685800">
              <a:lnSpc>
                <a:spcPct val="150000"/>
              </a:lnSpc>
              <a:buClr>
                <a:srgbClr val="000000"/>
              </a:buClr>
              <a:buSzPts val="990"/>
            </a:pPr>
            <a:r>
              <a:rPr lang="en-US" sz="4000" b="1" kern="0">
                <a:solidFill>
                  <a:srgbClr val="002060"/>
                </a:solidFill>
                <a:latin typeface="+mn-lt"/>
                <a:ea typeface="+mn-ea"/>
                <a:cs typeface="+mn-ea"/>
                <a:sym typeface="+mn-lt"/>
              </a:rPr>
              <a:t>Chủ đề 1</a:t>
            </a:r>
          </a:p>
          <a:p>
            <a:pPr algn="ctr" defTabSz="685800">
              <a:lnSpc>
                <a:spcPct val="150000"/>
              </a:lnSpc>
              <a:buClr>
                <a:srgbClr val="000000"/>
              </a:buClr>
              <a:buSzPts val="990"/>
            </a:pPr>
            <a:r>
              <a:rPr lang="en-US" sz="4000" b="1" kern="0">
                <a:solidFill>
                  <a:srgbClr val="002060"/>
                </a:solidFill>
                <a:latin typeface="+mn-lt"/>
                <a:ea typeface="+mn-ea"/>
                <a:cs typeface="+mn-ea"/>
                <a:sym typeface="+mn-lt"/>
              </a:rPr>
              <a:t>Trồng trọt và lâm nghiệp</a:t>
            </a:r>
            <a:endParaRPr lang="en-US" sz="4000" b="1" kern="0" dirty="0">
              <a:solidFill>
                <a:srgbClr val="FF0000"/>
              </a:solidFill>
              <a:latin typeface="+mn-lt"/>
              <a:ea typeface="+mn-ea"/>
              <a:cs typeface="+mn-ea"/>
              <a:sym typeface="+mn-lt"/>
            </a:endParaRPr>
          </a:p>
        </p:txBody>
      </p:sp>
      <p:sp>
        <p:nvSpPr>
          <p:cNvPr id="4" name="Google Shape;54;p1">
            <a:extLst>
              <a:ext uri="{FF2B5EF4-FFF2-40B4-BE49-F238E27FC236}">
                <a16:creationId xmlns:a16="http://schemas.microsoft.com/office/drawing/2014/main" id="{FBCDFB38-C178-1AFE-9704-85927849F990}"/>
              </a:ext>
            </a:extLst>
          </p:cNvPr>
          <p:cNvSpPr txBox="1">
            <a:spLocks/>
          </p:cNvSpPr>
          <p:nvPr/>
        </p:nvSpPr>
        <p:spPr>
          <a:xfrm>
            <a:off x="0" y="3145971"/>
            <a:ext cx="9144000" cy="1019220"/>
          </a:xfrm>
          <a:prstGeom prst="rect">
            <a:avLst/>
          </a:prstGeom>
          <a:noFill/>
          <a:ln>
            <a:noFill/>
          </a:ln>
        </p:spPr>
        <p:txBody>
          <a:bodyPr spcFirstLastPara="1" wrap="square" lIns="68569" tIns="34275" rIns="68569"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685783">
              <a:lnSpc>
                <a:spcPct val="150000"/>
              </a:lnSpc>
              <a:buClr>
                <a:srgbClr val="000000"/>
              </a:buClr>
              <a:defRPr/>
            </a:pPr>
            <a:r>
              <a:rPr lang="en-US" sz="4000" b="1" kern="0">
                <a:solidFill>
                  <a:srgbClr val="FF0000"/>
                </a:solidFill>
                <a:latin typeface="+mn-lt"/>
                <a:ea typeface="+mn-ea"/>
                <a:cs typeface="+mn-ea"/>
                <a:sym typeface="+mn-lt"/>
              </a:rPr>
              <a:t>Bài 7:  Bảo vệ rừng</a:t>
            </a:r>
            <a:endParaRPr lang="en-US" sz="4000" b="1" kern="0" dirty="0">
              <a:solidFill>
                <a:srgbClr val="FF0000"/>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74858176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3375813" y="2261590"/>
            <a:ext cx="2392376" cy="1323583"/>
          </a:xfrm>
          <a:prstGeom prst="rect">
            <a:avLst/>
          </a:prstGeom>
        </p:spPr>
      </p:pic>
    </p:spTree>
    <p:custDataLst>
      <p:tags r:id="rId1"/>
    </p:custDataLst>
    <p:extLst>
      <p:ext uri="{BB962C8B-B14F-4D97-AF65-F5344CB8AC3E}">
        <p14:creationId xmlns:p14="http://schemas.microsoft.com/office/powerpoint/2010/main" val="389623181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p:cNvGrpSpPr/>
        <p:nvPr/>
      </p:nvGrpSpPr>
      <p:grpSpPr>
        <a:xfrm>
          <a:off x="0" y="0"/>
          <a:ext cx="0" cy="0"/>
          <a:chOff x="0" y="0"/>
          <a:chExt cx="0" cy="0"/>
        </a:xfrm>
      </p:grpSpPr>
      <p:sp>
        <p:nvSpPr>
          <p:cNvPr id="9" name="Rectangle 8">
            <a:extLst>
              <a:ext uri="{FF2B5EF4-FFF2-40B4-BE49-F238E27FC236}">
                <a16:creationId xmlns:a16="http://schemas.microsoft.com/office/drawing/2014/main" id="{A101F737-7766-F5D0-C43D-1C7452AA3E44}"/>
              </a:ext>
            </a:extLst>
          </p:cNvPr>
          <p:cNvSpPr/>
          <p:nvPr/>
        </p:nvSpPr>
        <p:spPr>
          <a:xfrm>
            <a:off x="867525" y="1246584"/>
            <a:ext cx="7886271" cy="950325"/>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cs typeface="+mn-ea"/>
                <a:sym typeface="+mn-lt"/>
              </a:rPr>
              <a:t>Em</a:t>
            </a:r>
            <a:r>
              <a:rPr kumimoji="0" lang="en-US" sz="2000" b="0" i="1" u="none" strike="noStrike" kern="0" cap="none" spc="0" normalizeH="0" baseline="0" noProof="0" dirty="0">
                <a:ln>
                  <a:noFill/>
                </a:ln>
                <a:solidFill>
                  <a:sysClr val="windowText" lastClr="000000"/>
                </a:solidFill>
                <a:effectLst/>
                <a:uLnTx/>
                <a:uFillTx/>
                <a:cs typeface="+mn-ea"/>
                <a:sym typeface="+mn-lt"/>
              </a:rPr>
              <a:t> </a:t>
            </a:r>
            <a:r>
              <a:rPr kumimoji="0" lang="en-US" sz="2000" b="0" i="1" u="none" strike="noStrike" kern="0" cap="none" spc="0" normalizeH="0" baseline="0" noProof="0" dirty="0" err="1">
                <a:ln>
                  <a:noFill/>
                </a:ln>
                <a:solidFill>
                  <a:sysClr val="windowText" lastClr="000000"/>
                </a:solidFill>
                <a:effectLst/>
                <a:uLnTx/>
                <a:uFillTx/>
                <a:cs typeface="+mn-ea"/>
                <a:sym typeface="+mn-lt"/>
              </a:rPr>
              <a:t>hãy</a:t>
            </a:r>
            <a:r>
              <a:rPr kumimoji="0" lang="en-US" sz="2000" b="0" i="1" u="none" strike="noStrike" kern="0" cap="none" spc="0" normalizeH="0" baseline="0" noProof="0" dirty="0">
                <a:ln>
                  <a:noFill/>
                </a:ln>
                <a:solidFill>
                  <a:sysClr val="windowText" lastClr="000000"/>
                </a:solidFill>
                <a:effectLst/>
                <a:uLnTx/>
                <a:uFillTx/>
                <a:cs typeface="+mn-ea"/>
                <a:sym typeface="+mn-lt"/>
              </a:rPr>
              <a:t> </a:t>
            </a:r>
            <a:r>
              <a:rPr kumimoji="0" lang="vi-VN" sz="2000" b="0" i="1" u="none" strike="noStrike" kern="0" cap="none" spc="0" normalizeH="0" baseline="0" noProof="0" dirty="0">
                <a:ln>
                  <a:noFill/>
                </a:ln>
                <a:solidFill>
                  <a:sysClr val="windowText" lastClr="000000"/>
                </a:solidFill>
                <a:effectLst/>
                <a:uLnTx/>
                <a:uFillTx/>
                <a:cs typeface="+mn-ea"/>
                <a:sym typeface="+mn-lt"/>
              </a:rPr>
              <a:t>quan sát</a:t>
            </a:r>
            <a:r>
              <a:rPr kumimoji="0" lang="en-US" sz="2000" b="0" i="1" u="none" strike="noStrike" kern="0" cap="none" spc="0" normalizeH="0" baseline="0" noProof="0" dirty="0">
                <a:ln>
                  <a:noFill/>
                </a:ln>
                <a:solidFill>
                  <a:sysClr val="windowText" lastClr="000000"/>
                </a:solidFill>
                <a:effectLst/>
                <a:uLnTx/>
                <a:uFillTx/>
                <a:cs typeface="+mn-ea"/>
                <a:sym typeface="+mn-lt"/>
              </a:rPr>
              <a:t> </a:t>
            </a:r>
            <a:r>
              <a:rPr kumimoji="0" lang="en-US" sz="2000" b="0" i="1" u="none" strike="noStrike" kern="0" cap="none" spc="0" normalizeH="0" baseline="0" noProof="0" dirty="0" err="1">
                <a:ln>
                  <a:noFill/>
                </a:ln>
                <a:solidFill>
                  <a:sysClr val="windowText" lastClr="000000"/>
                </a:solidFill>
                <a:effectLst/>
                <a:uLnTx/>
                <a:uFillTx/>
                <a:cs typeface="+mn-ea"/>
                <a:sym typeface="+mn-lt"/>
              </a:rPr>
              <a:t>Hình</a:t>
            </a:r>
            <a:r>
              <a:rPr kumimoji="0" lang="en-US" sz="2000" b="0" i="1" u="none" strike="noStrike" kern="0" cap="none" spc="0" normalizeH="0" baseline="0" noProof="0" dirty="0">
                <a:ln>
                  <a:noFill/>
                </a:ln>
                <a:solidFill>
                  <a:sysClr val="windowText" lastClr="000000"/>
                </a:solidFill>
                <a:effectLst/>
                <a:uLnTx/>
                <a:uFillTx/>
                <a:cs typeface="+mn-ea"/>
                <a:sym typeface="+mn-lt"/>
              </a:rPr>
              <a:t> 7.1 SGK </a:t>
            </a:r>
            <a:r>
              <a:rPr kumimoji="0" lang="en-US" sz="2000" b="0" i="1" u="none" strike="noStrike" kern="0" cap="none" spc="0" normalizeH="0" baseline="0" noProof="0" dirty="0" err="1">
                <a:ln>
                  <a:noFill/>
                </a:ln>
                <a:solidFill>
                  <a:sysClr val="windowText" lastClr="000000"/>
                </a:solidFill>
                <a:effectLst/>
                <a:uLnTx/>
                <a:uFillTx/>
                <a:cs typeface="+mn-ea"/>
                <a:sym typeface="+mn-lt"/>
              </a:rPr>
              <a:t>trang</a:t>
            </a:r>
            <a:r>
              <a:rPr kumimoji="0" lang="en-US" sz="2000" b="0" i="1" u="none" strike="noStrike" kern="0" cap="none" spc="0" normalizeH="0" baseline="0" noProof="0" dirty="0">
                <a:ln>
                  <a:noFill/>
                </a:ln>
                <a:solidFill>
                  <a:sysClr val="windowText" lastClr="000000"/>
                </a:solidFill>
                <a:effectLst/>
                <a:uLnTx/>
                <a:uFillTx/>
                <a:cs typeface="+mn-ea"/>
                <a:sym typeface="+mn-lt"/>
              </a:rPr>
              <a:t> 35</a:t>
            </a:r>
            <a:r>
              <a:rPr kumimoji="0" lang="vi-VN" sz="2000" b="0" i="1" u="none" strike="noStrike" kern="0" cap="none" spc="0" normalizeH="0" baseline="0" noProof="0" dirty="0">
                <a:ln>
                  <a:noFill/>
                </a:ln>
                <a:solidFill>
                  <a:sysClr val="windowText" lastClr="000000"/>
                </a:solidFill>
                <a:effectLst/>
                <a:uLnTx/>
                <a:uFillTx/>
                <a:cs typeface="+mn-ea"/>
                <a:sym typeface="+mn-lt"/>
              </a:rPr>
              <a:t> và cho biết: </a:t>
            </a:r>
            <a:endParaRPr kumimoji="0" lang="en-US" sz="2000" b="0" i="1" u="none" strike="noStrike" kern="0" cap="none" spc="0" normalizeH="0" baseline="0" noProof="0" dirty="0">
              <a:ln>
                <a:noFill/>
              </a:ln>
              <a:solidFill>
                <a:sysClr val="windowText" lastClr="000000"/>
              </a:solidFill>
              <a:effectLst/>
              <a:uLnTx/>
              <a:uFillTx/>
              <a:cs typeface="+mn-ea"/>
              <a:sym typeface="+mn-lt"/>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ysClr val="windowText" lastClr="000000"/>
                </a:solidFill>
                <a:effectLst/>
                <a:uLnTx/>
                <a:uFillTx/>
                <a:cs typeface="+mn-ea"/>
                <a:sym typeface="+mn-lt"/>
              </a:rPr>
              <a:t>Những hình ảnh dưới đây có liên quan gì đến việc mất rừng?</a:t>
            </a:r>
            <a:endParaRPr kumimoji="0" lang="en-US" sz="2000" b="0" i="0" u="none" strike="noStrike" kern="0" cap="none" spc="0" normalizeH="0" baseline="0" noProof="0" dirty="0">
              <a:ln>
                <a:noFill/>
              </a:ln>
              <a:solidFill>
                <a:sysClr val="windowText" lastClr="000000"/>
              </a:solidFill>
              <a:effectLst/>
              <a:uLnTx/>
              <a:uFillTx/>
              <a:cs typeface="+mn-ea"/>
              <a:sym typeface="+mn-lt"/>
            </a:endParaRPr>
          </a:p>
        </p:txBody>
      </p:sp>
      <p:pic>
        <p:nvPicPr>
          <p:cNvPr id="10" name="Picture 9">
            <a:extLst>
              <a:ext uri="{FF2B5EF4-FFF2-40B4-BE49-F238E27FC236}">
                <a16:creationId xmlns:a16="http://schemas.microsoft.com/office/drawing/2014/main" id="{BDB13776-9C89-A67A-D94D-7C88F405B7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313" y="2456766"/>
            <a:ext cx="8315483" cy="2334309"/>
          </a:xfrm>
          <a:prstGeom prst="rect">
            <a:avLst/>
          </a:prstGeom>
        </p:spPr>
      </p:pic>
      <p:pic>
        <p:nvPicPr>
          <p:cNvPr id="11" name="Picture 10">
            <a:extLst>
              <a:ext uri="{FF2B5EF4-FFF2-40B4-BE49-F238E27FC236}">
                <a16:creationId xmlns:a16="http://schemas.microsoft.com/office/drawing/2014/main" id="{FFB3373C-8CD9-BD6A-22B1-6A9058DBE7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973" y="1246584"/>
            <a:ext cx="893852" cy="893852"/>
          </a:xfrm>
          <a:prstGeom prst="rect">
            <a:avLst/>
          </a:prstGeom>
        </p:spPr>
      </p:pic>
    </p:spTree>
    <p:custDataLst>
      <p:tags r:id="rId1"/>
    </p:custDataLst>
    <p:extLst>
      <p:ext uri="{BB962C8B-B14F-4D97-AF65-F5344CB8AC3E}">
        <p14:creationId xmlns:p14="http://schemas.microsoft.com/office/powerpoint/2010/main" val="39139452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heckerboard(across)">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p:cNvGrpSpPr/>
        <p:nvPr/>
      </p:nvGrpSpPr>
      <p:grpSpPr>
        <a:xfrm>
          <a:off x="0" y="0"/>
          <a:ext cx="0" cy="0"/>
          <a:chOff x="0" y="0"/>
          <a:chExt cx="0" cy="0"/>
        </a:xfrm>
      </p:grpSpPr>
      <p:sp>
        <p:nvSpPr>
          <p:cNvPr id="2" name="TextBox 1">
            <a:extLst>
              <a:ext uri="{FF2B5EF4-FFF2-40B4-BE49-F238E27FC236}">
                <a16:creationId xmlns:a16="http://schemas.microsoft.com/office/drawing/2014/main" id="{24C928B1-C30F-92C8-EB3E-70887ACFD3A0}"/>
              </a:ext>
            </a:extLst>
          </p:cNvPr>
          <p:cNvSpPr txBox="1"/>
          <p:nvPr/>
        </p:nvSpPr>
        <p:spPr>
          <a:xfrm>
            <a:off x="1875033" y="1333920"/>
            <a:ext cx="5393933" cy="430887"/>
          </a:xfrm>
          <a:prstGeom prst="rect">
            <a:avLst/>
          </a:prstGeom>
          <a:noFill/>
        </p:spPr>
        <p:txBody>
          <a:bodyPr wrap="square" rtlCol="0">
            <a:spAutoFit/>
          </a:bodyPr>
          <a:lstStyle/>
          <a:p>
            <a:pPr algn="ctr"/>
            <a:r>
              <a:rPr lang="en-US" sz="2200" b="1" dirty="0" err="1">
                <a:cs typeface="+mn-ea"/>
                <a:sym typeface="+mn-lt"/>
              </a:rPr>
              <a:t>Hậu</a:t>
            </a:r>
            <a:r>
              <a:rPr lang="en-US" sz="2200" b="1" dirty="0">
                <a:cs typeface="+mn-ea"/>
                <a:sym typeface="+mn-lt"/>
              </a:rPr>
              <a:t> </a:t>
            </a:r>
            <a:r>
              <a:rPr lang="en-US" sz="2200" b="1" dirty="0" err="1">
                <a:cs typeface="+mn-ea"/>
                <a:sym typeface="+mn-lt"/>
              </a:rPr>
              <a:t>quả</a:t>
            </a:r>
            <a:r>
              <a:rPr lang="en-US" sz="2200" b="1" dirty="0">
                <a:cs typeface="+mn-ea"/>
                <a:sym typeface="+mn-lt"/>
              </a:rPr>
              <a:t> </a:t>
            </a:r>
            <a:r>
              <a:rPr lang="en-US" sz="2200" b="1" dirty="0" err="1">
                <a:cs typeface="+mn-ea"/>
                <a:sym typeface="+mn-lt"/>
              </a:rPr>
              <a:t>của</a:t>
            </a:r>
            <a:r>
              <a:rPr lang="en-US" sz="2200" b="1" dirty="0">
                <a:cs typeface="+mn-ea"/>
                <a:sym typeface="+mn-lt"/>
              </a:rPr>
              <a:t> </a:t>
            </a:r>
            <a:r>
              <a:rPr lang="en-US" sz="2200" b="1" dirty="0" err="1">
                <a:cs typeface="+mn-ea"/>
                <a:sym typeface="+mn-lt"/>
              </a:rPr>
              <a:t>việc</a:t>
            </a:r>
            <a:r>
              <a:rPr lang="en-US" sz="2200" b="1" dirty="0">
                <a:cs typeface="+mn-ea"/>
                <a:sym typeface="+mn-lt"/>
              </a:rPr>
              <a:t> </a:t>
            </a:r>
            <a:r>
              <a:rPr lang="en-US" sz="2200" b="1" dirty="0" err="1">
                <a:cs typeface="+mn-ea"/>
                <a:sym typeface="+mn-lt"/>
              </a:rPr>
              <a:t>mất</a:t>
            </a:r>
            <a:r>
              <a:rPr lang="en-US" sz="2200" b="1" dirty="0">
                <a:cs typeface="+mn-ea"/>
                <a:sym typeface="+mn-lt"/>
              </a:rPr>
              <a:t> </a:t>
            </a:r>
            <a:r>
              <a:rPr lang="en-US" sz="2200" b="1" dirty="0" err="1">
                <a:cs typeface="+mn-ea"/>
                <a:sym typeface="+mn-lt"/>
              </a:rPr>
              <a:t>rừng</a:t>
            </a:r>
            <a:r>
              <a:rPr lang="en-US" sz="2200" b="1" dirty="0">
                <a:cs typeface="+mn-ea"/>
                <a:sym typeface="+mn-lt"/>
              </a:rPr>
              <a:t> </a:t>
            </a:r>
            <a:r>
              <a:rPr lang="en-US" sz="2200" b="1" dirty="0" err="1">
                <a:cs typeface="+mn-ea"/>
                <a:sym typeface="+mn-lt"/>
              </a:rPr>
              <a:t>là</a:t>
            </a:r>
            <a:r>
              <a:rPr lang="en-US" sz="2200" b="1" dirty="0">
                <a:cs typeface="+mn-ea"/>
                <a:sym typeface="+mn-lt"/>
              </a:rPr>
              <a:t>:</a:t>
            </a:r>
          </a:p>
        </p:txBody>
      </p:sp>
      <p:pic>
        <p:nvPicPr>
          <p:cNvPr id="3" name="Picture 2">
            <a:extLst>
              <a:ext uri="{FF2B5EF4-FFF2-40B4-BE49-F238E27FC236}">
                <a16:creationId xmlns:a16="http://schemas.microsoft.com/office/drawing/2014/main" id="{9B785BAA-1FEA-8CE9-5B55-234509FAED06}"/>
              </a:ext>
            </a:extLst>
          </p:cNvPr>
          <p:cNvPicPr>
            <a:picLocks noChangeAspect="1"/>
          </p:cNvPicPr>
          <p:nvPr/>
        </p:nvPicPr>
        <p:blipFill rotWithShape="1">
          <a:blip r:embed="rId5">
            <a:extLst>
              <a:ext uri="{28A0092B-C50C-407E-A947-70E740481C1C}">
                <a14:useLocalDpi xmlns:a14="http://schemas.microsoft.com/office/drawing/2010/main" val="0"/>
              </a:ext>
            </a:extLst>
          </a:blip>
          <a:srcRect b="10900"/>
          <a:stretch/>
        </p:blipFill>
        <p:spPr>
          <a:xfrm>
            <a:off x="561938" y="1904746"/>
            <a:ext cx="8134387" cy="2034577"/>
          </a:xfrm>
          <a:prstGeom prst="rect">
            <a:avLst/>
          </a:prstGeom>
        </p:spPr>
      </p:pic>
      <p:sp>
        <p:nvSpPr>
          <p:cNvPr id="4" name="Rectangle 3">
            <a:extLst>
              <a:ext uri="{FF2B5EF4-FFF2-40B4-BE49-F238E27FC236}">
                <a16:creationId xmlns:a16="http://schemas.microsoft.com/office/drawing/2014/main" id="{A9E88BC1-ABAA-2DF4-0D68-3D138C8129D0}"/>
              </a:ext>
            </a:extLst>
          </p:cNvPr>
          <p:cNvSpPr/>
          <p:nvPr/>
        </p:nvSpPr>
        <p:spPr>
          <a:xfrm>
            <a:off x="1669444" y="4212045"/>
            <a:ext cx="1421688" cy="496996"/>
          </a:xfrm>
          <a:prstGeom prst="rect">
            <a:avLst/>
          </a:prstGeom>
        </p:spPr>
        <p:txBody>
          <a:bodyPr wrap="square">
            <a:spAutoFit/>
          </a:bodyPr>
          <a:lstStyle/>
          <a:p>
            <a:pPr algn="ctr">
              <a:lnSpc>
                <a:spcPct val="150000"/>
              </a:lnSpc>
            </a:pPr>
            <a:r>
              <a:rPr lang="en-US" sz="2000" dirty="0">
                <a:solidFill>
                  <a:schemeClr val="dk1"/>
                </a:solidFill>
                <a:cs typeface="+mn-ea"/>
                <a:sym typeface="+mn-lt"/>
              </a:rPr>
              <a:t> </a:t>
            </a:r>
            <a:r>
              <a:rPr lang="en-US" sz="2000" dirty="0" err="1">
                <a:solidFill>
                  <a:schemeClr val="dk1"/>
                </a:solidFill>
                <a:cs typeface="+mn-ea"/>
                <a:sym typeface="+mn-lt"/>
              </a:rPr>
              <a:t>Hạn</a:t>
            </a:r>
            <a:r>
              <a:rPr lang="en-US" sz="2000" dirty="0">
                <a:solidFill>
                  <a:schemeClr val="dk1"/>
                </a:solidFill>
                <a:cs typeface="+mn-ea"/>
                <a:sym typeface="+mn-lt"/>
              </a:rPr>
              <a:t> </a:t>
            </a:r>
            <a:r>
              <a:rPr lang="en-US" sz="2000" dirty="0" err="1">
                <a:solidFill>
                  <a:schemeClr val="dk1"/>
                </a:solidFill>
                <a:cs typeface="+mn-ea"/>
                <a:sym typeface="+mn-lt"/>
              </a:rPr>
              <a:t>hán</a:t>
            </a:r>
            <a:endParaRPr lang="en-US" sz="2000" dirty="0">
              <a:solidFill>
                <a:schemeClr val="dk1"/>
              </a:solidFill>
              <a:cs typeface="+mn-ea"/>
              <a:sym typeface="+mn-lt"/>
            </a:endParaRPr>
          </a:p>
        </p:txBody>
      </p:sp>
      <p:sp>
        <p:nvSpPr>
          <p:cNvPr id="5" name="Rectangle 4">
            <a:extLst>
              <a:ext uri="{FF2B5EF4-FFF2-40B4-BE49-F238E27FC236}">
                <a16:creationId xmlns:a16="http://schemas.microsoft.com/office/drawing/2014/main" id="{406368FD-6A24-3CCB-6265-7770AAB3FF36}"/>
              </a:ext>
            </a:extLst>
          </p:cNvPr>
          <p:cNvSpPr/>
          <p:nvPr/>
        </p:nvSpPr>
        <p:spPr>
          <a:xfrm>
            <a:off x="3924203" y="4212045"/>
            <a:ext cx="1685879" cy="496996"/>
          </a:xfrm>
          <a:prstGeom prst="rect">
            <a:avLst/>
          </a:prstGeom>
        </p:spPr>
        <p:txBody>
          <a:bodyPr wrap="square">
            <a:spAutoFit/>
          </a:bodyPr>
          <a:lstStyle/>
          <a:p>
            <a:pPr algn="ctr">
              <a:lnSpc>
                <a:spcPct val="150000"/>
              </a:lnSpc>
            </a:pPr>
            <a:r>
              <a:rPr lang="en-US" sz="2000" dirty="0" err="1">
                <a:solidFill>
                  <a:schemeClr val="dk1"/>
                </a:solidFill>
                <a:cs typeface="+mn-ea"/>
                <a:sym typeface="+mn-lt"/>
              </a:rPr>
              <a:t>Sạt</a:t>
            </a:r>
            <a:r>
              <a:rPr lang="en-US" sz="2000" dirty="0">
                <a:solidFill>
                  <a:schemeClr val="dk1"/>
                </a:solidFill>
                <a:cs typeface="+mn-ea"/>
                <a:sym typeface="+mn-lt"/>
              </a:rPr>
              <a:t> </a:t>
            </a:r>
            <a:r>
              <a:rPr lang="en-US" sz="2000" dirty="0" err="1">
                <a:solidFill>
                  <a:schemeClr val="dk1"/>
                </a:solidFill>
                <a:cs typeface="+mn-ea"/>
                <a:sym typeface="+mn-lt"/>
              </a:rPr>
              <a:t>lở</a:t>
            </a:r>
            <a:r>
              <a:rPr lang="en-US" sz="2000" dirty="0">
                <a:solidFill>
                  <a:schemeClr val="dk1"/>
                </a:solidFill>
                <a:cs typeface="+mn-ea"/>
                <a:sym typeface="+mn-lt"/>
              </a:rPr>
              <a:t> </a:t>
            </a:r>
            <a:r>
              <a:rPr lang="en-US" sz="2000" dirty="0" err="1">
                <a:solidFill>
                  <a:schemeClr val="dk1"/>
                </a:solidFill>
                <a:cs typeface="+mn-ea"/>
                <a:sym typeface="+mn-lt"/>
              </a:rPr>
              <a:t>đất</a:t>
            </a:r>
            <a:endParaRPr lang="en-US" sz="2000" dirty="0">
              <a:solidFill>
                <a:schemeClr val="dk1"/>
              </a:solidFill>
              <a:cs typeface="+mn-ea"/>
              <a:sym typeface="+mn-lt"/>
            </a:endParaRPr>
          </a:p>
        </p:txBody>
      </p:sp>
      <p:sp>
        <p:nvSpPr>
          <p:cNvPr id="6" name="Rectangle 5">
            <a:extLst>
              <a:ext uri="{FF2B5EF4-FFF2-40B4-BE49-F238E27FC236}">
                <a16:creationId xmlns:a16="http://schemas.microsoft.com/office/drawing/2014/main" id="{0E4C55C3-8568-BD7E-3DA9-B8F4CF1F976F}"/>
              </a:ext>
            </a:extLst>
          </p:cNvPr>
          <p:cNvSpPr/>
          <p:nvPr/>
        </p:nvSpPr>
        <p:spPr>
          <a:xfrm>
            <a:off x="6284744" y="4212045"/>
            <a:ext cx="1685879" cy="496996"/>
          </a:xfrm>
          <a:prstGeom prst="rect">
            <a:avLst/>
          </a:prstGeom>
        </p:spPr>
        <p:txBody>
          <a:bodyPr wrap="square">
            <a:spAutoFit/>
          </a:bodyPr>
          <a:lstStyle/>
          <a:p>
            <a:pPr algn="ctr">
              <a:lnSpc>
                <a:spcPct val="150000"/>
              </a:lnSpc>
            </a:pPr>
            <a:r>
              <a:rPr lang="en-US" sz="2000" dirty="0" err="1">
                <a:solidFill>
                  <a:schemeClr val="dk1"/>
                </a:solidFill>
                <a:cs typeface="+mn-ea"/>
                <a:sym typeface="+mn-lt"/>
              </a:rPr>
              <a:t>Lũ</a:t>
            </a:r>
            <a:r>
              <a:rPr lang="en-US" sz="2000" dirty="0">
                <a:solidFill>
                  <a:schemeClr val="dk1"/>
                </a:solidFill>
                <a:cs typeface="+mn-ea"/>
                <a:sym typeface="+mn-lt"/>
              </a:rPr>
              <a:t> </a:t>
            </a:r>
            <a:r>
              <a:rPr lang="en-US" sz="2000" dirty="0" err="1">
                <a:solidFill>
                  <a:schemeClr val="dk1"/>
                </a:solidFill>
                <a:cs typeface="+mn-ea"/>
                <a:sym typeface="+mn-lt"/>
              </a:rPr>
              <a:t>lụt</a:t>
            </a:r>
            <a:endParaRPr lang="en-US" sz="2000" dirty="0">
              <a:solidFill>
                <a:schemeClr val="dk1"/>
              </a:solidFill>
              <a:cs typeface="+mn-ea"/>
              <a:sym typeface="+mn-lt"/>
            </a:endParaRPr>
          </a:p>
        </p:txBody>
      </p:sp>
      <p:pic>
        <p:nvPicPr>
          <p:cNvPr id="7" name="Picture 6">
            <a:extLst>
              <a:ext uri="{FF2B5EF4-FFF2-40B4-BE49-F238E27FC236}">
                <a16:creationId xmlns:a16="http://schemas.microsoft.com/office/drawing/2014/main" id="{85197D49-32EB-F032-79D4-E22DEBFD5C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8511638">
            <a:off x="2219097" y="3958612"/>
            <a:ext cx="322381" cy="229060"/>
          </a:xfrm>
          <a:prstGeom prst="rect">
            <a:avLst/>
          </a:prstGeom>
        </p:spPr>
      </p:pic>
      <p:pic>
        <p:nvPicPr>
          <p:cNvPr id="8" name="Picture 7">
            <a:extLst>
              <a:ext uri="{FF2B5EF4-FFF2-40B4-BE49-F238E27FC236}">
                <a16:creationId xmlns:a16="http://schemas.microsoft.com/office/drawing/2014/main" id="{89AC7530-0C40-9ADA-2059-5A4A3440AE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6633834">
            <a:off x="4582355" y="4010587"/>
            <a:ext cx="331090" cy="235248"/>
          </a:xfrm>
          <a:prstGeom prst="rect">
            <a:avLst/>
          </a:prstGeom>
        </p:spPr>
      </p:pic>
      <p:pic>
        <p:nvPicPr>
          <p:cNvPr id="12" name="Picture 11">
            <a:extLst>
              <a:ext uri="{FF2B5EF4-FFF2-40B4-BE49-F238E27FC236}">
                <a16:creationId xmlns:a16="http://schemas.microsoft.com/office/drawing/2014/main" id="{B790709A-C0A8-ECC3-FAC9-295EAF3492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921353">
            <a:off x="6962137" y="4004937"/>
            <a:ext cx="331090" cy="235248"/>
          </a:xfrm>
          <a:prstGeom prst="rect">
            <a:avLst/>
          </a:prstGeom>
        </p:spPr>
      </p:pic>
    </p:spTree>
    <p:custDataLst>
      <p:tags r:id="rId1"/>
    </p:custDataLst>
    <p:extLst>
      <p:ext uri="{BB962C8B-B14F-4D97-AF65-F5344CB8AC3E}">
        <p14:creationId xmlns:p14="http://schemas.microsoft.com/office/powerpoint/2010/main" val="22356867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14"/>
        <p:cNvGrpSpPr/>
        <p:nvPr/>
      </p:nvGrpSpPr>
      <p:grpSpPr>
        <a:xfrm>
          <a:off x="0" y="0"/>
          <a:ext cx="0" cy="0"/>
          <a:chOff x="0" y="0"/>
          <a:chExt cx="0" cy="0"/>
        </a:xfrm>
      </p:grpSpPr>
      <p:sp>
        <p:nvSpPr>
          <p:cNvPr id="7" name="TextBox 6"/>
          <p:cNvSpPr txBox="1"/>
          <p:nvPr/>
        </p:nvSpPr>
        <p:spPr>
          <a:xfrm>
            <a:off x="639093" y="1151842"/>
            <a:ext cx="4578723" cy="430887"/>
          </a:xfrm>
          <a:prstGeom prst="rect">
            <a:avLst/>
          </a:prstGeom>
          <a:noFill/>
        </p:spPr>
        <p:txBody>
          <a:bodyPr wrap="square" rtlCol="0">
            <a:spAutoFit/>
          </a:bodyPr>
          <a:lstStyle/>
          <a:p>
            <a:r>
              <a:rPr lang="en-US" sz="2200" b="1" dirty="0">
                <a:solidFill>
                  <a:schemeClr val="tx1">
                    <a:lumMod val="75000"/>
                  </a:schemeClr>
                </a:solidFill>
                <a:cs typeface="+mn-ea"/>
                <a:sym typeface="+mn-lt"/>
              </a:rPr>
              <a:t>1. </a:t>
            </a:r>
            <a:r>
              <a:rPr lang="en-US" sz="2200" b="1" dirty="0" err="1">
                <a:solidFill>
                  <a:schemeClr val="tx1">
                    <a:lumMod val="75000"/>
                  </a:schemeClr>
                </a:solidFill>
                <a:cs typeface="+mn-ea"/>
                <a:sym typeface="+mn-lt"/>
              </a:rPr>
              <a:t>Tình</a:t>
            </a:r>
            <a:r>
              <a:rPr lang="en-US" sz="2200" b="1" dirty="0">
                <a:solidFill>
                  <a:schemeClr val="tx1">
                    <a:lumMod val="75000"/>
                  </a:schemeClr>
                </a:solidFill>
                <a:cs typeface="+mn-ea"/>
                <a:sym typeface="+mn-lt"/>
              </a:rPr>
              <a:t> </a:t>
            </a:r>
            <a:r>
              <a:rPr lang="en-US" sz="2200" b="1" dirty="0" err="1">
                <a:solidFill>
                  <a:schemeClr val="tx1">
                    <a:lumMod val="75000"/>
                  </a:schemeClr>
                </a:solidFill>
                <a:cs typeface="+mn-ea"/>
                <a:sym typeface="+mn-lt"/>
              </a:rPr>
              <a:t>hình</a:t>
            </a:r>
            <a:r>
              <a:rPr lang="en-US" sz="2200" b="1" dirty="0">
                <a:solidFill>
                  <a:schemeClr val="tx1">
                    <a:lumMod val="75000"/>
                  </a:schemeClr>
                </a:solidFill>
                <a:cs typeface="+mn-ea"/>
                <a:sym typeface="+mn-lt"/>
              </a:rPr>
              <a:t> </a:t>
            </a:r>
            <a:r>
              <a:rPr lang="en-US" sz="2200" b="1" dirty="0" err="1">
                <a:solidFill>
                  <a:schemeClr val="tx1">
                    <a:lumMod val="75000"/>
                  </a:schemeClr>
                </a:solidFill>
                <a:cs typeface="+mn-ea"/>
                <a:sym typeface="+mn-lt"/>
              </a:rPr>
              <a:t>rừng</a:t>
            </a:r>
            <a:r>
              <a:rPr lang="en-US" sz="2200" b="1" dirty="0">
                <a:solidFill>
                  <a:schemeClr val="tx1">
                    <a:lumMod val="75000"/>
                  </a:schemeClr>
                </a:solidFill>
                <a:cs typeface="+mn-ea"/>
                <a:sym typeface="+mn-lt"/>
              </a:rPr>
              <a:t> ở </a:t>
            </a:r>
            <a:r>
              <a:rPr lang="en-US" sz="2200" b="1" dirty="0" err="1">
                <a:solidFill>
                  <a:schemeClr val="tx1">
                    <a:lumMod val="75000"/>
                  </a:schemeClr>
                </a:solidFill>
                <a:cs typeface="+mn-ea"/>
                <a:sym typeface="+mn-lt"/>
              </a:rPr>
              <a:t>Việt</a:t>
            </a:r>
            <a:r>
              <a:rPr lang="en-US" sz="2200" b="1" dirty="0">
                <a:solidFill>
                  <a:schemeClr val="tx1">
                    <a:lumMod val="75000"/>
                  </a:schemeClr>
                </a:solidFill>
                <a:cs typeface="+mn-ea"/>
                <a:sym typeface="+mn-lt"/>
              </a:rPr>
              <a:t> Nam</a:t>
            </a:r>
          </a:p>
        </p:txBody>
      </p:sp>
      <p:sp>
        <p:nvSpPr>
          <p:cNvPr id="4" name="Rectangle 3"/>
          <p:cNvSpPr/>
          <p:nvPr/>
        </p:nvSpPr>
        <p:spPr>
          <a:xfrm>
            <a:off x="693421" y="1509878"/>
            <a:ext cx="8191500" cy="950325"/>
          </a:xfrm>
          <a:prstGeom prst="rect">
            <a:avLst/>
          </a:prstGeom>
        </p:spPr>
        <p:txBody>
          <a:bodyPr wrap="square">
            <a:spAutoFit/>
          </a:bodyPr>
          <a:lstStyle/>
          <a:p>
            <a:pPr algn="just">
              <a:lnSpc>
                <a:spcPct val="150000"/>
              </a:lnSpc>
            </a:pPr>
            <a:r>
              <a:rPr lang="vi-VN" sz="2000" i="1" dirty="0">
                <a:cs typeface="+mn-ea"/>
                <a:sym typeface="+mn-lt"/>
              </a:rPr>
              <a:t>Quan sát hình 7.2 và cho biết tình hình rừng ở nước ta diễn biến như thế nào?</a:t>
            </a:r>
            <a:endParaRPr lang="en-US" sz="2000" i="1" dirty="0">
              <a:cs typeface="+mn-ea"/>
              <a:sym typeface="+mn-lt"/>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075" y="2460202"/>
            <a:ext cx="5023016" cy="2609441"/>
          </a:xfrm>
          <a:prstGeom prst="rect">
            <a:avLst/>
          </a:prstGeom>
        </p:spPr>
      </p:pic>
      <p:pic>
        <p:nvPicPr>
          <p:cNvPr id="10" name="Picture 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594942" y="2528875"/>
            <a:ext cx="581496" cy="87115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par>
                                <p:cTn id="18" presetID="14" presetClass="entr" presetSubtype="1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07"/>
        <p:cNvGrpSpPr/>
        <p:nvPr/>
      </p:nvGrpSpPr>
      <p:grpSpPr>
        <a:xfrm>
          <a:off x="0" y="0"/>
          <a:ext cx="0" cy="0"/>
          <a:chOff x="0" y="0"/>
          <a:chExt cx="0" cy="0"/>
        </a:xfrm>
      </p:grpSpPr>
      <p:sp>
        <p:nvSpPr>
          <p:cNvPr id="4" name="Rectangle 3"/>
          <p:cNvSpPr/>
          <p:nvPr/>
        </p:nvSpPr>
        <p:spPr>
          <a:xfrm>
            <a:off x="697926" y="1169982"/>
            <a:ext cx="3767378" cy="430887"/>
          </a:xfrm>
          <a:prstGeom prst="rect">
            <a:avLst/>
          </a:prstGeom>
        </p:spPr>
        <p:txBody>
          <a:bodyPr wrap="none">
            <a:spAutoFit/>
          </a:bodyPr>
          <a:lstStyle/>
          <a:p>
            <a:r>
              <a:rPr lang="vi-VN" sz="2200" b="1" dirty="0">
                <a:cs typeface="+mn-ea"/>
                <a:sym typeface="+mn-lt"/>
              </a:rPr>
              <a:t>Tình hình rừng ở nước ta</a:t>
            </a:r>
            <a:r>
              <a:rPr lang="en-US" sz="2200" b="1" dirty="0">
                <a:cs typeface="+mn-ea"/>
                <a:sym typeface="+mn-lt"/>
              </a:rPr>
              <a:t>:</a:t>
            </a:r>
          </a:p>
        </p:txBody>
      </p:sp>
      <p:sp>
        <p:nvSpPr>
          <p:cNvPr id="5" name="Rectangle 4"/>
          <p:cNvSpPr/>
          <p:nvPr/>
        </p:nvSpPr>
        <p:spPr>
          <a:xfrm>
            <a:off x="731364" y="1741083"/>
            <a:ext cx="7467879" cy="2559611"/>
          </a:xfrm>
          <a:prstGeom prst="rect">
            <a:avLst/>
          </a:prstGeom>
        </p:spPr>
        <p:txBody>
          <a:bodyPr wrap="square">
            <a:spAutoFit/>
          </a:bodyPr>
          <a:lstStyle/>
          <a:p>
            <a:pPr algn="just">
              <a:lnSpc>
                <a:spcPct val="150000"/>
              </a:lnSpc>
            </a:pPr>
            <a:r>
              <a:rPr lang="vi-VN" sz="2200" dirty="0">
                <a:cs typeface="+mn-ea"/>
                <a:sym typeface="+mn-lt"/>
              </a:rPr>
              <a:t>Tính đến năm 2020:</a:t>
            </a:r>
          </a:p>
          <a:p>
            <a:pPr marL="342900" indent="-342900" algn="just">
              <a:lnSpc>
                <a:spcPct val="150000"/>
              </a:lnSpc>
              <a:buFont typeface="Wingdings" panose="05000000000000000000" pitchFamily="2" charset="2"/>
              <a:buChar char="§"/>
            </a:pPr>
            <a:r>
              <a:rPr lang="vi-VN" sz="2200" dirty="0">
                <a:cs typeface="+mn-ea"/>
                <a:sym typeface="+mn-lt"/>
              </a:rPr>
              <a:t>Diện tích rừng tự nhiên tăng (đạt 10,3 triệu ha)</a:t>
            </a:r>
            <a:r>
              <a:rPr lang="en-US" sz="2200" dirty="0">
                <a:cs typeface="+mn-ea"/>
                <a:sym typeface="+mn-lt"/>
              </a:rPr>
              <a:t>.</a:t>
            </a:r>
            <a:endParaRPr lang="vi-VN" sz="2200" dirty="0">
              <a:cs typeface="+mn-ea"/>
              <a:sym typeface="+mn-lt"/>
            </a:endParaRPr>
          </a:p>
          <a:p>
            <a:pPr marL="342900" indent="-342900" algn="just">
              <a:lnSpc>
                <a:spcPct val="150000"/>
              </a:lnSpc>
              <a:buFont typeface="Wingdings" panose="05000000000000000000" pitchFamily="2" charset="2"/>
              <a:buChar char="§"/>
            </a:pPr>
            <a:r>
              <a:rPr lang="vi-VN" sz="2200" dirty="0">
                <a:cs typeface="+mn-ea"/>
                <a:sym typeface="+mn-lt"/>
              </a:rPr>
              <a:t>Rừng trồng của nước ta đang ngày càng tăng lên (đạt 4,4 triệu ha)</a:t>
            </a:r>
            <a:r>
              <a:rPr lang="en-US" sz="2200" dirty="0">
                <a:cs typeface="+mn-ea"/>
                <a:sym typeface="+mn-lt"/>
              </a:rPr>
              <a:t>.</a:t>
            </a:r>
            <a:endParaRPr lang="vi-VN" sz="2200" dirty="0">
              <a:cs typeface="+mn-ea"/>
              <a:sym typeface="+mn-lt"/>
            </a:endParaRPr>
          </a:p>
          <a:p>
            <a:pPr marL="342900" indent="-342900" algn="just">
              <a:lnSpc>
                <a:spcPct val="150000"/>
              </a:lnSpc>
              <a:buFont typeface="Wingdings" panose="05000000000000000000" pitchFamily="2" charset="2"/>
              <a:buChar char="§"/>
            </a:pPr>
            <a:r>
              <a:rPr lang="vi-VN" sz="2200" dirty="0">
                <a:cs typeface="+mn-ea"/>
                <a:sym typeface="+mn-lt"/>
              </a:rPr>
              <a:t>Độ che phủ rừng đạt 42%</a:t>
            </a:r>
            <a:r>
              <a:rPr lang="en-US" sz="2200" dirty="0">
                <a:cs typeface="+mn-ea"/>
                <a:sym typeface="+mn-lt"/>
              </a:rPr>
              <a:t>.</a:t>
            </a:r>
            <a:endParaRPr lang="vi-VN" sz="2200" dirty="0">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p:tgtEl>
                                          <p:spTgt spid="5">
                                            <p:txEl>
                                              <p:pRg st="1" end="1"/>
                                            </p:txEl>
                                          </p:spTgt>
                                        </p:tgtEl>
                                        <p:attrNameLst>
                                          <p:attrName>ppt_y</p:attrName>
                                        </p:attrNameLst>
                                      </p:cBhvr>
                                      <p:tavLst>
                                        <p:tav tm="0">
                                          <p:val>
                                            <p:strVal val="#ppt_y+#ppt_h*1.125000"/>
                                          </p:val>
                                        </p:tav>
                                        <p:tav tm="100000">
                                          <p:val>
                                            <p:strVal val="#ppt_y"/>
                                          </p:val>
                                        </p:tav>
                                      </p:tavLst>
                                    </p:anim>
                                    <p:animEffect transition="in" filter="wipe(up)">
                                      <p:cBhvr>
                                        <p:cTn id="18" dur="5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24" dur="500"/>
                                        <p:tgtEl>
                                          <p:spTgt spid="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additive="base">
                                        <p:cTn id="29" dur="500"/>
                                        <p:tgtEl>
                                          <p:spTgt spid="5">
                                            <p:txEl>
                                              <p:pRg st="3" end="3"/>
                                            </p:txEl>
                                          </p:spTgt>
                                        </p:tgtEl>
                                        <p:attrNameLst>
                                          <p:attrName>ppt_y</p:attrName>
                                        </p:attrNameLst>
                                      </p:cBhvr>
                                      <p:tavLst>
                                        <p:tav tm="0">
                                          <p:val>
                                            <p:strVal val="#ppt_y+#ppt_h*1.125000"/>
                                          </p:val>
                                        </p:tav>
                                        <p:tav tm="100000">
                                          <p:val>
                                            <p:strVal val="#ppt_y"/>
                                          </p:val>
                                        </p:tav>
                                      </p:tavLst>
                                    </p:anim>
                                    <p:animEffect transition="in" filter="wipe(up)">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301"/>
        <p:cNvGrpSpPr/>
        <p:nvPr/>
      </p:nvGrpSpPr>
      <p:grpSpPr>
        <a:xfrm>
          <a:off x="0" y="0"/>
          <a:ext cx="0" cy="0"/>
          <a:chOff x="0" y="0"/>
          <a:chExt cx="0" cy="0"/>
        </a:xfrm>
      </p:grpSpPr>
      <p:sp>
        <p:nvSpPr>
          <p:cNvPr id="3" name="Rectangle 2"/>
          <p:cNvSpPr/>
          <p:nvPr/>
        </p:nvSpPr>
        <p:spPr>
          <a:xfrm>
            <a:off x="685800" y="1752850"/>
            <a:ext cx="3209533" cy="400110"/>
          </a:xfrm>
          <a:prstGeom prst="rect">
            <a:avLst/>
          </a:prstGeom>
        </p:spPr>
        <p:txBody>
          <a:bodyPr wrap="none">
            <a:spAutoFit/>
          </a:bodyPr>
          <a:lstStyle/>
          <a:p>
            <a:r>
              <a:rPr lang="en-US" sz="2000" b="1" dirty="0" err="1">
                <a:cs typeface="+mn-ea"/>
                <a:sym typeface="+mn-lt"/>
              </a:rPr>
              <a:t>Nguyên</a:t>
            </a:r>
            <a:r>
              <a:rPr lang="en-US" sz="2000" b="1" dirty="0">
                <a:cs typeface="+mn-ea"/>
                <a:sym typeface="+mn-lt"/>
              </a:rPr>
              <a:t> </a:t>
            </a:r>
            <a:r>
              <a:rPr lang="en-US" sz="2000" b="1" dirty="0" err="1">
                <a:cs typeface="+mn-ea"/>
                <a:sym typeface="+mn-lt"/>
              </a:rPr>
              <a:t>nhân</a:t>
            </a:r>
            <a:r>
              <a:rPr lang="en-US" sz="2000" b="1" dirty="0">
                <a:cs typeface="+mn-ea"/>
                <a:sym typeface="+mn-lt"/>
              </a:rPr>
              <a:t> </a:t>
            </a:r>
            <a:r>
              <a:rPr lang="en-US" sz="2000" b="1" dirty="0" err="1">
                <a:cs typeface="+mn-ea"/>
                <a:sym typeface="+mn-lt"/>
              </a:rPr>
              <a:t>mất</a:t>
            </a:r>
            <a:r>
              <a:rPr lang="en-US" sz="2000" b="1" dirty="0">
                <a:cs typeface="+mn-ea"/>
                <a:sym typeface="+mn-lt"/>
              </a:rPr>
              <a:t> </a:t>
            </a:r>
            <a:r>
              <a:rPr lang="en-US" sz="2000" b="1" dirty="0" err="1">
                <a:cs typeface="+mn-ea"/>
                <a:sym typeface="+mn-lt"/>
              </a:rPr>
              <a:t>rừng</a:t>
            </a:r>
            <a:endParaRPr lang="en-US" sz="2000" b="1" dirty="0">
              <a:cs typeface="+mn-ea"/>
              <a:sym typeface="+mn-lt"/>
            </a:endParaRPr>
          </a:p>
        </p:txBody>
      </p:sp>
      <p:sp>
        <p:nvSpPr>
          <p:cNvPr id="4" name="TextBox 3"/>
          <p:cNvSpPr txBox="1"/>
          <p:nvPr/>
        </p:nvSpPr>
        <p:spPr>
          <a:xfrm>
            <a:off x="4332467" y="1346642"/>
            <a:ext cx="2547939" cy="400110"/>
          </a:xfrm>
          <a:prstGeom prst="rect">
            <a:avLst/>
          </a:prstGeom>
          <a:noFill/>
        </p:spPr>
        <p:txBody>
          <a:bodyPr wrap="square" rtlCol="0">
            <a:spAutoFit/>
          </a:bodyPr>
          <a:lstStyle/>
          <a:p>
            <a:r>
              <a:rPr lang="en-US" sz="2000" dirty="0" err="1">
                <a:cs typeface="+mn-ea"/>
                <a:sym typeface="+mn-lt"/>
              </a:rPr>
              <a:t>Cháy</a:t>
            </a:r>
            <a:r>
              <a:rPr lang="en-US" sz="2000" dirty="0">
                <a:cs typeface="+mn-ea"/>
                <a:sym typeface="+mn-lt"/>
              </a:rPr>
              <a:t> </a:t>
            </a:r>
            <a:r>
              <a:rPr lang="en-US" sz="2000" dirty="0" err="1">
                <a:cs typeface="+mn-ea"/>
                <a:sym typeface="+mn-lt"/>
              </a:rPr>
              <a:t>rừng</a:t>
            </a:r>
            <a:endParaRPr lang="en-US" sz="2000" dirty="0">
              <a:cs typeface="+mn-ea"/>
              <a:sym typeface="+mn-lt"/>
            </a:endParaRPr>
          </a:p>
        </p:txBody>
      </p:sp>
      <p:sp>
        <p:nvSpPr>
          <p:cNvPr id="5" name="Rectangle 4"/>
          <p:cNvSpPr/>
          <p:nvPr/>
        </p:nvSpPr>
        <p:spPr>
          <a:xfrm>
            <a:off x="4390088" y="1870712"/>
            <a:ext cx="4540856" cy="488660"/>
          </a:xfrm>
          <a:prstGeom prst="rect">
            <a:avLst/>
          </a:prstGeom>
        </p:spPr>
        <p:txBody>
          <a:bodyPr wrap="square">
            <a:spAutoFit/>
          </a:bodyPr>
          <a:lstStyle/>
          <a:p>
            <a:pPr algn="just">
              <a:lnSpc>
                <a:spcPct val="150000"/>
              </a:lnSpc>
            </a:pPr>
            <a:r>
              <a:rPr lang="en-US" sz="2000" dirty="0" err="1">
                <a:cs typeface="+mn-ea"/>
                <a:sym typeface="+mn-lt"/>
              </a:rPr>
              <a:t>Chặt</a:t>
            </a:r>
            <a:r>
              <a:rPr lang="en-US" sz="2000" dirty="0">
                <a:cs typeface="+mn-ea"/>
                <a:sym typeface="+mn-lt"/>
              </a:rPr>
              <a:t> </a:t>
            </a:r>
            <a:r>
              <a:rPr lang="en-US" sz="2000" dirty="0" err="1">
                <a:cs typeface="+mn-ea"/>
                <a:sym typeface="+mn-lt"/>
              </a:rPr>
              <a:t>phá</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lấy</a:t>
            </a:r>
            <a:r>
              <a:rPr lang="en-US" sz="2000" dirty="0">
                <a:cs typeface="+mn-ea"/>
                <a:sym typeface="+mn-lt"/>
              </a:rPr>
              <a:t> </a:t>
            </a:r>
            <a:r>
              <a:rPr lang="en-US" sz="2000" dirty="0" err="1">
                <a:cs typeface="+mn-ea"/>
                <a:sym typeface="+mn-lt"/>
              </a:rPr>
              <a:t>gỗ</a:t>
            </a:r>
            <a:r>
              <a:rPr lang="en-US" sz="2000" dirty="0">
                <a:cs typeface="+mn-ea"/>
                <a:sym typeface="+mn-lt"/>
              </a:rPr>
              <a:t>, </a:t>
            </a:r>
            <a:r>
              <a:rPr lang="en-US" sz="2000" dirty="0" err="1">
                <a:cs typeface="+mn-ea"/>
                <a:sym typeface="+mn-lt"/>
              </a:rPr>
              <a:t>làm</a:t>
            </a:r>
            <a:r>
              <a:rPr lang="en-US" sz="2000" dirty="0">
                <a:cs typeface="+mn-ea"/>
                <a:sym typeface="+mn-lt"/>
              </a:rPr>
              <a:t> </a:t>
            </a:r>
            <a:r>
              <a:rPr lang="en-US" sz="2000" dirty="0" err="1">
                <a:cs typeface="+mn-ea"/>
                <a:sym typeface="+mn-lt"/>
              </a:rPr>
              <a:t>màu</a:t>
            </a:r>
            <a:r>
              <a:rPr lang="en-US" sz="2000" dirty="0">
                <a:cs typeface="+mn-ea"/>
                <a:sym typeface="+mn-lt"/>
              </a:rPr>
              <a:t>…</a:t>
            </a:r>
          </a:p>
        </p:txBody>
      </p:sp>
      <p:cxnSp>
        <p:nvCxnSpPr>
          <p:cNvPr id="7" name="Straight Arrow Connector 6"/>
          <p:cNvCxnSpPr>
            <a:cxnSpLocks/>
            <a:stCxn id="3" idx="3"/>
            <a:endCxn id="4" idx="1"/>
          </p:cNvCxnSpPr>
          <p:nvPr/>
        </p:nvCxnSpPr>
        <p:spPr>
          <a:xfrm flipV="1">
            <a:off x="3895333" y="1546697"/>
            <a:ext cx="437134" cy="40620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a:stCxn id="3" idx="3"/>
            <a:endCxn id="5" idx="1"/>
          </p:cNvCxnSpPr>
          <p:nvPr/>
        </p:nvCxnSpPr>
        <p:spPr>
          <a:xfrm>
            <a:off x="3895333" y="1952905"/>
            <a:ext cx="494755" cy="162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85800" y="3407513"/>
            <a:ext cx="2728969" cy="400110"/>
          </a:xfrm>
          <a:prstGeom prst="rect">
            <a:avLst/>
          </a:prstGeom>
        </p:spPr>
        <p:txBody>
          <a:bodyPr wrap="square">
            <a:spAutoFit/>
          </a:bodyPr>
          <a:lstStyle/>
          <a:p>
            <a:r>
              <a:rPr lang="en-US" sz="2000" b="1" dirty="0" err="1">
                <a:cs typeface="+mn-ea"/>
                <a:sym typeface="+mn-lt"/>
              </a:rPr>
              <a:t>Hậu</a:t>
            </a:r>
            <a:r>
              <a:rPr lang="en-US" sz="2000" b="1" dirty="0">
                <a:cs typeface="+mn-ea"/>
                <a:sym typeface="+mn-lt"/>
              </a:rPr>
              <a:t> </a:t>
            </a:r>
            <a:r>
              <a:rPr lang="en-US" sz="2000" b="1" dirty="0" err="1">
                <a:cs typeface="+mn-ea"/>
                <a:sym typeface="+mn-lt"/>
              </a:rPr>
              <a:t>quả</a:t>
            </a:r>
            <a:r>
              <a:rPr lang="en-US" sz="2000" b="1" dirty="0">
                <a:cs typeface="+mn-ea"/>
                <a:sym typeface="+mn-lt"/>
              </a:rPr>
              <a:t> </a:t>
            </a:r>
            <a:r>
              <a:rPr lang="en-US" sz="2000" b="1" dirty="0" err="1">
                <a:cs typeface="+mn-ea"/>
                <a:sym typeface="+mn-lt"/>
              </a:rPr>
              <a:t>mất</a:t>
            </a:r>
            <a:r>
              <a:rPr lang="en-US" sz="2000" b="1" dirty="0">
                <a:cs typeface="+mn-ea"/>
                <a:sym typeface="+mn-lt"/>
              </a:rPr>
              <a:t> </a:t>
            </a:r>
            <a:r>
              <a:rPr lang="en-US" sz="2000" b="1" dirty="0" err="1">
                <a:cs typeface="+mn-ea"/>
                <a:sym typeface="+mn-lt"/>
              </a:rPr>
              <a:t>rừng</a:t>
            </a:r>
            <a:endParaRPr lang="en-US" sz="2000" b="1" dirty="0">
              <a:cs typeface="+mn-ea"/>
              <a:sym typeface="+mn-lt"/>
            </a:endParaRPr>
          </a:p>
        </p:txBody>
      </p:sp>
      <p:sp>
        <p:nvSpPr>
          <p:cNvPr id="12" name="Rectangle 11"/>
          <p:cNvSpPr/>
          <p:nvPr/>
        </p:nvSpPr>
        <p:spPr>
          <a:xfrm>
            <a:off x="4001649" y="2726702"/>
            <a:ext cx="2751074" cy="400110"/>
          </a:xfrm>
          <a:prstGeom prst="rect">
            <a:avLst/>
          </a:prstGeom>
        </p:spPr>
        <p:txBody>
          <a:bodyPr wrap="none">
            <a:spAutoFit/>
          </a:bodyPr>
          <a:lstStyle/>
          <a:p>
            <a:r>
              <a:rPr lang="en-US" sz="2000" dirty="0" err="1">
                <a:cs typeface="+mn-ea"/>
                <a:sym typeface="+mn-lt"/>
              </a:rPr>
              <a:t>Đất</a:t>
            </a:r>
            <a:r>
              <a:rPr lang="en-US" sz="2000" dirty="0">
                <a:cs typeface="+mn-ea"/>
                <a:sym typeface="+mn-lt"/>
              </a:rPr>
              <a:t> </a:t>
            </a:r>
            <a:r>
              <a:rPr lang="en-US" sz="2000" dirty="0" err="1">
                <a:cs typeface="+mn-ea"/>
                <a:sym typeface="+mn-lt"/>
              </a:rPr>
              <a:t>bị</a:t>
            </a:r>
            <a:r>
              <a:rPr lang="en-US" sz="2000" dirty="0">
                <a:cs typeface="+mn-ea"/>
                <a:sym typeface="+mn-lt"/>
              </a:rPr>
              <a:t> </a:t>
            </a:r>
            <a:r>
              <a:rPr lang="en-US" sz="2000" dirty="0" err="1">
                <a:cs typeface="+mn-ea"/>
                <a:sym typeface="+mn-lt"/>
              </a:rPr>
              <a:t>sói</a:t>
            </a:r>
            <a:r>
              <a:rPr lang="en-US" sz="2000" dirty="0">
                <a:cs typeface="+mn-ea"/>
                <a:sym typeface="+mn-lt"/>
              </a:rPr>
              <a:t> </a:t>
            </a:r>
            <a:r>
              <a:rPr lang="en-US" sz="2000" dirty="0" err="1">
                <a:cs typeface="+mn-ea"/>
                <a:sym typeface="+mn-lt"/>
              </a:rPr>
              <a:t>mòn</a:t>
            </a:r>
            <a:r>
              <a:rPr lang="en-US" sz="2000" dirty="0">
                <a:cs typeface="+mn-ea"/>
                <a:sym typeface="+mn-lt"/>
              </a:rPr>
              <a:t>, </a:t>
            </a:r>
            <a:r>
              <a:rPr lang="en-US" sz="2000" dirty="0" err="1">
                <a:cs typeface="+mn-ea"/>
                <a:sym typeface="+mn-lt"/>
              </a:rPr>
              <a:t>sạt</a:t>
            </a:r>
            <a:r>
              <a:rPr lang="en-US" sz="2000" dirty="0">
                <a:cs typeface="+mn-ea"/>
                <a:sym typeface="+mn-lt"/>
              </a:rPr>
              <a:t> </a:t>
            </a:r>
            <a:r>
              <a:rPr lang="en-US" sz="2000" dirty="0" err="1">
                <a:cs typeface="+mn-ea"/>
                <a:sym typeface="+mn-lt"/>
              </a:rPr>
              <a:t>lở</a:t>
            </a:r>
            <a:endParaRPr lang="en-US" sz="2000" dirty="0">
              <a:cs typeface="+mn-ea"/>
              <a:sym typeface="+mn-lt"/>
            </a:endParaRPr>
          </a:p>
        </p:txBody>
      </p:sp>
      <p:sp>
        <p:nvSpPr>
          <p:cNvPr id="13" name="Rectangle 12"/>
          <p:cNvSpPr/>
          <p:nvPr/>
        </p:nvSpPr>
        <p:spPr>
          <a:xfrm>
            <a:off x="4001649" y="3404661"/>
            <a:ext cx="2211112" cy="400110"/>
          </a:xfrm>
          <a:prstGeom prst="rect">
            <a:avLst/>
          </a:prstGeom>
        </p:spPr>
        <p:txBody>
          <a:bodyPr wrap="square">
            <a:spAutoFit/>
          </a:bodyPr>
          <a:lstStyle/>
          <a:p>
            <a:r>
              <a:rPr lang="en-US" sz="2000" dirty="0" err="1">
                <a:cs typeface="+mn-ea"/>
                <a:sym typeface="+mn-lt"/>
              </a:rPr>
              <a:t>Lũ</a:t>
            </a:r>
            <a:r>
              <a:rPr lang="en-US" sz="2000" dirty="0">
                <a:cs typeface="+mn-ea"/>
                <a:sym typeface="+mn-lt"/>
              </a:rPr>
              <a:t> </a:t>
            </a:r>
            <a:r>
              <a:rPr lang="en-US" sz="2000" dirty="0" err="1">
                <a:cs typeface="+mn-ea"/>
                <a:sym typeface="+mn-lt"/>
              </a:rPr>
              <a:t>lụt</a:t>
            </a:r>
            <a:r>
              <a:rPr lang="en-US" sz="2000" dirty="0">
                <a:cs typeface="+mn-ea"/>
                <a:sym typeface="+mn-lt"/>
              </a:rPr>
              <a:t>, </a:t>
            </a:r>
            <a:r>
              <a:rPr lang="en-US" sz="2000" dirty="0" err="1">
                <a:cs typeface="+mn-ea"/>
                <a:sym typeface="+mn-lt"/>
              </a:rPr>
              <a:t>hạn</a:t>
            </a:r>
            <a:r>
              <a:rPr lang="en-US" sz="2000" dirty="0">
                <a:cs typeface="+mn-ea"/>
                <a:sym typeface="+mn-lt"/>
              </a:rPr>
              <a:t> </a:t>
            </a:r>
            <a:r>
              <a:rPr lang="en-US" sz="2000" dirty="0" err="1">
                <a:cs typeface="+mn-ea"/>
                <a:sym typeface="+mn-lt"/>
              </a:rPr>
              <a:t>hán</a:t>
            </a:r>
            <a:endParaRPr lang="en-US" sz="2000" dirty="0">
              <a:cs typeface="+mn-ea"/>
              <a:sym typeface="+mn-lt"/>
            </a:endParaRPr>
          </a:p>
        </p:txBody>
      </p:sp>
      <p:sp>
        <p:nvSpPr>
          <p:cNvPr id="15" name="Rectangle 14"/>
          <p:cNvSpPr/>
          <p:nvPr/>
        </p:nvSpPr>
        <p:spPr>
          <a:xfrm>
            <a:off x="4001648" y="3974898"/>
            <a:ext cx="5256651" cy="488660"/>
          </a:xfrm>
          <a:prstGeom prst="rect">
            <a:avLst/>
          </a:prstGeom>
        </p:spPr>
        <p:txBody>
          <a:bodyPr wrap="square">
            <a:spAutoFit/>
          </a:bodyPr>
          <a:lstStyle/>
          <a:p>
            <a:pPr algn="just">
              <a:lnSpc>
                <a:spcPct val="150000"/>
              </a:lnSpc>
            </a:pPr>
            <a:r>
              <a:rPr lang="vi-VN" sz="2000" dirty="0">
                <a:cs typeface="+mn-ea"/>
                <a:sym typeface="+mn-lt"/>
              </a:rPr>
              <a:t>Sinh vật mất nơi sinh sống và trú ngụ.</a:t>
            </a:r>
            <a:endParaRPr lang="en-US" sz="2000" dirty="0">
              <a:cs typeface="+mn-ea"/>
              <a:sym typeface="+mn-lt"/>
            </a:endParaRPr>
          </a:p>
        </p:txBody>
      </p:sp>
      <p:cxnSp>
        <p:nvCxnSpPr>
          <p:cNvPr id="17" name="Straight Arrow Connector 16"/>
          <p:cNvCxnSpPr>
            <a:cxnSpLocks/>
            <a:stCxn id="11" idx="3"/>
            <a:endCxn id="12" idx="1"/>
          </p:cNvCxnSpPr>
          <p:nvPr/>
        </p:nvCxnSpPr>
        <p:spPr>
          <a:xfrm flipV="1">
            <a:off x="3414769" y="2926757"/>
            <a:ext cx="586880" cy="68081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a:stCxn id="11" idx="3"/>
            <a:endCxn id="13" idx="1"/>
          </p:cNvCxnSpPr>
          <p:nvPr/>
        </p:nvCxnSpPr>
        <p:spPr>
          <a:xfrm flipV="1">
            <a:off x="3414769" y="3604716"/>
            <a:ext cx="586880" cy="285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a:stCxn id="11" idx="3"/>
            <a:endCxn id="15" idx="1"/>
          </p:cNvCxnSpPr>
          <p:nvPr/>
        </p:nvCxnSpPr>
        <p:spPr>
          <a:xfrm>
            <a:off x="3414769" y="3607568"/>
            <a:ext cx="586879" cy="6116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1" grpId="0"/>
      <p:bldP spid="12"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Cháy-rừng-bao-trùm-Nam-Âu-trong-mùa-hè-nóng-nhất-lịch-sử-_-VTV2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0" y="0"/>
            <a:ext cx="9144000" cy="5143500"/>
          </a:xfrm>
          <a:prstGeom prst="rect">
            <a:avLst/>
          </a:prstGeom>
        </p:spPr>
      </p:pic>
    </p:spTree>
    <p:custDataLst>
      <p:tags r:id="rId1"/>
    </p:custDataLst>
    <p:extLst>
      <p:ext uri="{BB962C8B-B14F-4D97-AF65-F5344CB8AC3E}">
        <p14:creationId xmlns:p14="http://schemas.microsoft.com/office/powerpoint/2010/main" val="2287969120"/>
      </p:ext>
    </p:extLst>
  </p:cSld>
  <p:clrMapOvr>
    <a:masterClrMapping/>
  </p:clrMapOvr>
  <mc:AlternateContent xmlns:mc="http://schemas.openxmlformats.org/markup-compatibility/2006" xmlns:p14="http://schemas.microsoft.com/office/powerpoint/2010/main">
    <mc:Choice Requires="p14">
      <p:transition spd="slow" p14:dur="800">
        <p:wedge/>
      </p:transition>
    </mc:Choice>
    <mc:Fallback xmlns="">
      <p:transition spd="slow">
        <p:wedg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21"/>
        <p:cNvGrpSpPr/>
        <p:nvPr/>
      </p:nvGrpSpPr>
      <p:grpSpPr>
        <a:xfrm>
          <a:off x="0" y="0"/>
          <a:ext cx="0" cy="0"/>
          <a:chOff x="0" y="0"/>
          <a:chExt cx="0" cy="0"/>
        </a:xfrm>
      </p:grpSpPr>
      <p:sp>
        <p:nvSpPr>
          <p:cNvPr id="7" name="Rectangle 6"/>
          <p:cNvSpPr/>
          <p:nvPr/>
        </p:nvSpPr>
        <p:spPr>
          <a:xfrm>
            <a:off x="673280" y="1210433"/>
            <a:ext cx="5251759" cy="461665"/>
          </a:xfrm>
          <a:prstGeom prst="rect">
            <a:avLst/>
          </a:prstGeom>
        </p:spPr>
        <p:txBody>
          <a:bodyPr wrap="none">
            <a:spAutoFit/>
          </a:bodyPr>
          <a:lstStyle/>
          <a:p>
            <a:r>
              <a:rPr lang="en-US" sz="2400" b="1" dirty="0">
                <a:solidFill>
                  <a:schemeClr val="tx1">
                    <a:lumMod val="75000"/>
                  </a:schemeClr>
                </a:solidFill>
                <a:cs typeface="+mn-ea"/>
                <a:sym typeface="+mn-lt"/>
              </a:rPr>
              <a:t>2. Ý </a:t>
            </a:r>
            <a:r>
              <a:rPr lang="en-US" sz="2400" b="1" dirty="0" err="1">
                <a:solidFill>
                  <a:schemeClr val="tx1">
                    <a:lumMod val="75000"/>
                  </a:schemeClr>
                </a:solidFill>
                <a:cs typeface="+mn-ea"/>
                <a:sym typeface="+mn-lt"/>
              </a:rPr>
              <a:t>nghĩa</a:t>
            </a:r>
            <a:r>
              <a:rPr lang="en-US" sz="2400" b="1" dirty="0">
                <a:solidFill>
                  <a:schemeClr val="tx1">
                    <a:lumMod val="75000"/>
                  </a:schemeClr>
                </a:solidFill>
                <a:cs typeface="+mn-ea"/>
                <a:sym typeface="+mn-lt"/>
              </a:rPr>
              <a:t> </a:t>
            </a:r>
            <a:r>
              <a:rPr lang="en-US" sz="2400" b="1" dirty="0" err="1">
                <a:solidFill>
                  <a:schemeClr val="tx1">
                    <a:lumMod val="75000"/>
                  </a:schemeClr>
                </a:solidFill>
                <a:cs typeface="+mn-ea"/>
                <a:sym typeface="+mn-lt"/>
              </a:rPr>
              <a:t>của</a:t>
            </a:r>
            <a:r>
              <a:rPr lang="en-US" sz="2400" b="1" dirty="0">
                <a:solidFill>
                  <a:schemeClr val="tx1">
                    <a:lumMod val="75000"/>
                  </a:schemeClr>
                </a:solidFill>
                <a:cs typeface="+mn-ea"/>
                <a:sym typeface="+mn-lt"/>
              </a:rPr>
              <a:t> </a:t>
            </a:r>
            <a:r>
              <a:rPr lang="en-US" sz="2400" b="1" dirty="0" err="1">
                <a:solidFill>
                  <a:schemeClr val="tx1">
                    <a:lumMod val="75000"/>
                  </a:schemeClr>
                </a:solidFill>
                <a:cs typeface="+mn-ea"/>
                <a:sym typeface="+mn-lt"/>
              </a:rPr>
              <a:t>việc</a:t>
            </a:r>
            <a:r>
              <a:rPr lang="en-US" sz="2400" b="1" dirty="0">
                <a:solidFill>
                  <a:schemeClr val="tx1">
                    <a:lumMod val="75000"/>
                  </a:schemeClr>
                </a:solidFill>
                <a:cs typeface="+mn-ea"/>
                <a:sym typeface="+mn-lt"/>
              </a:rPr>
              <a:t> </a:t>
            </a:r>
            <a:r>
              <a:rPr lang="en-US" sz="2400" b="1" dirty="0" err="1">
                <a:solidFill>
                  <a:schemeClr val="tx1">
                    <a:lumMod val="75000"/>
                  </a:schemeClr>
                </a:solidFill>
                <a:cs typeface="+mn-ea"/>
                <a:sym typeface="+mn-lt"/>
              </a:rPr>
              <a:t>bảo</a:t>
            </a:r>
            <a:r>
              <a:rPr lang="en-US" sz="2400" b="1" dirty="0">
                <a:solidFill>
                  <a:schemeClr val="tx1">
                    <a:lumMod val="75000"/>
                  </a:schemeClr>
                </a:solidFill>
                <a:cs typeface="+mn-ea"/>
                <a:sym typeface="+mn-lt"/>
              </a:rPr>
              <a:t> </a:t>
            </a:r>
            <a:r>
              <a:rPr lang="en-US" sz="2400" b="1" dirty="0" err="1">
                <a:solidFill>
                  <a:schemeClr val="tx1">
                    <a:lumMod val="75000"/>
                  </a:schemeClr>
                </a:solidFill>
                <a:cs typeface="+mn-ea"/>
                <a:sym typeface="+mn-lt"/>
              </a:rPr>
              <a:t>vệ</a:t>
            </a:r>
            <a:r>
              <a:rPr lang="en-US" sz="2400" b="1" dirty="0">
                <a:solidFill>
                  <a:schemeClr val="tx1">
                    <a:lumMod val="75000"/>
                  </a:schemeClr>
                </a:solidFill>
                <a:cs typeface="+mn-ea"/>
                <a:sym typeface="+mn-lt"/>
              </a:rPr>
              <a:t> </a:t>
            </a:r>
            <a:r>
              <a:rPr lang="en-US" sz="2400" b="1" dirty="0" err="1">
                <a:solidFill>
                  <a:schemeClr val="tx1">
                    <a:lumMod val="75000"/>
                  </a:schemeClr>
                </a:solidFill>
                <a:cs typeface="+mn-ea"/>
                <a:sym typeface="+mn-lt"/>
              </a:rPr>
              <a:t>rừng</a:t>
            </a:r>
            <a:endParaRPr lang="en-US" sz="2400" b="1" dirty="0">
              <a:solidFill>
                <a:schemeClr val="tx1">
                  <a:lumMod val="75000"/>
                </a:schemeClr>
              </a:solidFill>
              <a:cs typeface="+mn-ea"/>
              <a:sym typeface="+mn-lt"/>
            </a:endParaRPr>
          </a:p>
        </p:txBody>
      </p:sp>
      <p:sp>
        <p:nvSpPr>
          <p:cNvPr id="8" name="Rectangle 7"/>
          <p:cNvSpPr/>
          <p:nvPr/>
        </p:nvSpPr>
        <p:spPr>
          <a:xfrm>
            <a:off x="289256" y="1741209"/>
            <a:ext cx="8607094" cy="488660"/>
          </a:xfrm>
          <a:prstGeom prst="rect">
            <a:avLst/>
          </a:prstGeom>
        </p:spPr>
        <p:txBody>
          <a:bodyPr wrap="square">
            <a:spAutoFit/>
          </a:bodyPr>
          <a:lstStyle/>
          <a:p>
            <a:pPr algn="ctr">
              <a:lnSpc>
                <a:spcPct val="150000"/>
              </a:lnSpc>
            </a:pPr>
            <a:r>
              <a:rPr lang="vi-VN" sz="2000" dirty="0">
                <a:cs typeface="+mn-ea"/>
                <a:sym typeface="+mn-lt"/>
              </a:rPr>
              <a:t>Rừng là tài nguyên quan trọng đối với đất nước và nhân loại.</a:t>
            </a:r>
            <a:endParaRPr lang="en-US" sz="2000" dirty="0">
              <a:cs typeface="+mn-ea"/>
              <a:sym typeface="+mn-lt"/>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7141" y="2401239"/>
            <a:ext cx="3519154" cy="2165142"/>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7757" y="2401239"/>
            <a:ext cx="3464227" cy="2165142"/>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outVertical)">
                                      <p:cBhvr>
                                        <p:cTn id="12" dur="500"/>
                                        <p:tgtEl>
                                          <p:spTgt spid="8"/>
                                        </p:tgtEl>
                                      </p:cBhvr>
                                    </p:animEffect>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332"/>
        <p:cNvGrpSpPr/>
        <p:nvPr/>
      </p:nvGrpSpPr>
      <p:grpSpPr>
        <a:xfrm>
          <a:off x="0" y="0"/>
          <a:ext cx="0" cy="0"/>
          <a:chOff x="0" y="0"/>
          <a:chExt cx="0" cy="0"/>
        </a:xfrm>
      </p:grpSpPr>
      <p:sp>
        <p:nvSpPr>
          <p:cNvPr id="3" name="Rectangle 2"/>
          <p:cNvSpPr/>
          <p:nvPr/>
        </p:nvSpPr>
        <p:spPr>
          <a:xfrm>
            <a:off x="607321" y="1149604"/>
            <a:ext cx="8650202" cy="488660"/>
          </a:xfrm>
          <a:prstGeom prst="rect">
            <a:avLst/>
          </a:prstGeom>
        </p:spPr>
        <p:txBody>
          <a:bodyPr wrap="square">
            <a:spAutoFit/>
          </a:bodyPr>
          <a:lstStyle/>
          <a:p>
            <a:pPr algn="just">
              <a:lnSpc>
                <a:spcPct val="150000"/>
              </a:lnSpc>
            </a:pPr>
            <a:r>
              <a:rPr lang="en-US" sz="2000" i="1" dirty="0" err="1">
                <a:cs typeface="+mn-ea"/>
                <a:sym typeface="+mn-lt"/>
              </a:rPr>
              <a:t>Quan</a:t>
            </a:r>
            <a:r>
              <a:rPr lang="en-US" sz="2000" i="1" dirty="0">
                <a:cs typeface="+mn-ea"/>
                <a:sym typeface="+mn-lt"/>
              </a:rPr>
              <a:t> </a:t>
            </a:r>
            <a:r>
              <a:rPr lang="en-US" sz="2000" i="1" dirty="0" err="1">
                <a:cs typeface="+mn-ea"/>
                <a:sym typeface="+mn-lt"/>
              </a:rPr>
              <a:t>sát</a:t>
            </a:r>
            <a:r>
              <a:rPr lang="en-US" sz="2000" i="1" dirty="0">
                <a:cs typeface="+mn-ea"/>
                <a:sym typeface="+mn-lt"/>
              </a:rPr>
              <a:t> </a:t>
            </a:r>
            <a:r>
              <a:rPr lang="en-US" sz="2000" i="1" dirty="0" err="1">
                <a:cs typeface="+mn-ea"/>
                <a:sym typeface="+mn-lt"/>
              </a:rPr>
              <a:t>hình</a:t>
            </a:r>
            <a:r>
              <a:rPr lang="en-US" sz="2000" i="1" dirty="0">
                <a:cs typeface="+mn-ea"/>
                <a:sym typeface="+mn-lt"/>
              </a:rPr>
              <a:t> 7.4 </a:t>
            </a:r>
            <a:r>
              <a:rPr lang="en-US" sz="2000" i="1" dirty="0" err="1">
                <a:cs typeface="+mn-ea"/>
                <a:sym typeface="+mn-lt"/>
              </a:rPr>
              <a:t>và</a:t>
            </a:r>
            <a:r>
              <a:rPr lang="en-US" sz="2000" i="1" dirty="0">
                <a:cs typeface="+mn-ea"/>
                <a:sym typeface="+mn-lt"/>
              </a:rPr>
              <a:t> </a:t>
            </a:r>
            <a:r>
              <a:rPr lang="en-US" sz="2000" i="1" dirty="0" err="1">
                <a:cs typeface="+mn-ea"/>
                <a:sym typeface="+mn-lt"/>
              </a:rPr>
              <a:t>cho</a:t>
            </a:r>
            <a:r>
              <a:rPr lang="en-US" sz="2000" i="1" dirty="0">
                <a:cs typeface="+mn-ea"/>
                <a:sym typeface="+mn-lt"/>
              </a:rPr>
              <a:t> </a:t>
            </a:r>
            <a:r>
              <a:rPr lang="en-US" sz="2000" i="1" dirty="0" err="1">
                <a:cs typeface="+mn-ea"/>
                <a:sym typeface="+mn-lt"/>
              </a:rPr>
              <a:t>biết</a:t>
            </a:r>
            <a:r>
              <a:rPr lang="en-US" sz="2000" i="1" dirty="0">
                <a:cs typeface="+mn-ea"/>
                <a:sym typeface="+mn-lt"/>
              </a:rPr>
              <a:t> ý </a:t>
            </a:r>
            <a:r>
              <a:rPr lang="en-US" sz="2000" i="1" dirty="0" err="1">
                <a:cs typeface="+mn-ea"/>
                <a:sym typeface="+mn-lt"/>
              </a:rPr>
              <a:t>nghĩa</a:t>
            </a:r>
            <a:r>
              <a:rPr lang="en-US" sz="2000" i="1" dirty="0">
                <a:cs typeface="+mn-ea"/>
                <a:sym typeface="+mn-lt"/>
              </a:rPr>
              <a:t> </a:t>
            </a:r>
            <a:r>
              <a:rPr lang="en-US" sz="2000" i="1" dirty="0" err="1">
                <a:cs typeface="+mn-ea"/>
                <a:sym typeface="+mn-lt"/>
              </a:rPr>
              <a:t>của</a:t>
            </a:r>
            <a:r>
              <a:rPr lang="en-US" sz="2000" i="1" dirty="0">
                <a:cs typeface="+mn-ea"/>
                <a:sym typeface="+mn-lt"/>
              </a:rPr>
              <a:t> </a:t>
            </a:r>
            <a:r>
              <a:rPr lang="en-US" sz="2000" i="1" dirty="0" err="1">
                <a:cs typeface="+mn-ea"/>
                <a:sym typeface="+mn-lt"/>
              </a:rPr>
              <a:t>việc</a:t>
            </a:r>
            <a:r>
              <a:rPr lang="en-US" sz="2000" i="1" dirty="0">
                <a:cs typeface="+mn-ea"/>
                <a:sym typeface="+mn-lt"/>
              </a:rPr>
              <a:t> </a:t>
            </a:r>
            <a:r>
              <a:rPr lang="en-US" sz="2000" i="1" dirty="0" err="1">
                <a:cs typeface="+mn-ea"/>
                <a:sym typeface="+mn-lt"/>
              </a:rPr>
              <a:t>bảo</a:t>
            </a:r>
            <a:r>
              <a:rPr lang="en-US" sz="2000" i="1" dirty="0">
                <a:cs typeface="+mn-ea"/>
                <a:sym typeface="+mn-lt"/>
              </a:rPr>
              <a:t> </a:t>
            </a:r>
            <a:r>
              <a:rPr lang="en-US" sz="2000" i="1" dirty="0" err="1">
                <a:cs typeface="+mn-ea"/>
                <a:sym typeface="+mn-lt"/>
              </a:rPr>
              <a:t>vệ</a:t>
            </a:r>
            <a:r>
              <a:rPr lang="en-US" sz="2000" i="1" dirty="0">
                <a:cs typeface="+mn-ea"/>
                <a:sym typeface="+mn-lt"/>
              </a:rPr>
              <a:t> </a:t>
            </a:r>
            <a:r>
              <a:rPr lang="en-US" sz="2000" i="1" dirty="0" err="1">
                <a:cs typeface="+mn-ea"/>
                <a:sym typeface="+mn-lt"/>
              </a:rPr>
              <a:t>rừng</a:t>
            </a:r>
            <a:r>
              <a:rPr lang="en-US" sz="2000" i="1" dirty="0">
                <a:cs typeface="+mn-ea"/>
                <a:sym typeface="+mn-lt"/>
              </a:rPr>
              <a:t>.</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653" y="1729728"/>
            <a:ext cx="3990224" cy="3331318"/>
          </a:xfrm>
          <a:prstGeom prst="rect">
            <a:avLst/>
          </a:prstGeom>
        </p:spPr>
      </p:pic>
      <p:grpSp>
        <p:nvGrpSpPr>
          <p:cNvPr id="6" name="Group 5"/>
          <p:cNvGrpSpPr/>
          <p:nvPr/>
        </p:nvGrpSpPr>
        <p:grpSpPr>
          <a:xfrm>
            <a:off x="4335158" y="1991795"/>
            <a:ext cx="4361167" cy="2684994"/>
            <a:chOff x="4736387" y="1736333"/>
            <a:chExt cx="4027469" cy="2469236"/>
          </a:xfrm>
        </p:grpSpPr>
        <p:pic>
          <p:nvPicPr>
            <p:cNvPr id="33"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4736387" y="1736333"/>
              <a:ext cx="4027469" cy="2469236"/>
            </a:xfrm>
            <a:prstGeom prst="rect">
              <a:avLst/>
            </a:prstGeom>
          </p:spPr>
        </p:pic>
        <p:sp>
          <p:nvSpPr>
            <p:cNvPr id="5" name="Rectangle 4"/>
            <p:cNvSpPr/>
            <p:nvPr/>
          </p:nvSpPr>
          <p:spPr>
            <a:xfrm>
              <a:off x="4996550" y="2082267"/>
              <a:ext cx="3477802" cy="1298527"/>
            </a:xfrm>
            <a:prstGeom prst="rect">
              <a:avLst/>
            </a:prstGeom>
          </p:spPr>
          <p:txBody>
            <a:bodyPr wrap="square">
              <a:spAutoFit/>
            </a:bodyPr>
            <a:lstStyle/>
            <a:p>
              <a:pPr algn="ctr">
                <a:lnSpc>
                  <a:spcPct val="150000"/>
                </a:lnSpc>
              </a:pPr>
              <a:r>
                <a:rPr lang="en-US" sz="2000" dirty="0">
                  <a:cs typeface="+mn-ea"/>
                  <a:sym typeface="+mn-lt"/>
                </a:rPr>
                <a:t>Theo </a:t>
              </a:r>
              <a:r>
                <a:rPr lang="en-US" sz="2000" dirty="0" err="1">
                  <a:cs typeface="+mn-ea"/>
                  <a:sym typeface="+mn-lt"/>
                </a:rPr>
                <a:t>em</a:t>
              </a:r>
              <a:r>
                <a:rPr lang="en-US" sz="2000" dirty="0">
                  <a:cs typeface="+mn-ea"/>
                  <a:sym typeface="+mn-lt"/>
                </a:rPr>
                <a:t>, </a:t>
              </a:r>
              <a:r>
                <a:rPr lang="en-US" sz="2000" dirty="0" err="1">
                  <a:cs typeface="+mn-ea"/>
                  <a:sym typeface="+mn-lt"/>
                </a:rPr>
                <a:t>vì</a:t>
              </a:r>
              <a:r>
                <a:rPr lang="en-US" sz="2000" dirty="0">
                  <a:cs typeface="+mn-ea"/>
                  <a:sym typeface="+mn-lt"/>
                </a:rPr>
                <a:t> </a:t>
              </a:r>
              <a:r>
                <a:rPr lang="en-US" sz="2000" dirty="0" err="1">
                  <a:cs typeface="+mn-ea"/>
                  <a:sym typeface="+mn-lt"/>
                </a:rPr>
                <a:t>sao</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vệ</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lại</a:t>
              </a:r>
              <a:r>
                <a:rPr lang="en-US" sz="2000" dirty="0">
                  <a:cs typeface="+mn-ea"/>
                  <a:sym typeface="+mn-lt"/>
                </a:rPr>
                <a:t> </a:t>
              </a:r>
              <a:r>
                <a:rPr lang="en-US" sz="2000" dirty="0" err="1">
                  <a:cs typeface="+mn-ea"/>
                  <a:sym typeface="+mn-lt"/>
                </a:rPr>
                <a:t>giảm</a:t>
              </a:r>
              <a:r>
                <a:rPr lang="en-US" sz="2000" dirty="0">
                  <a:cs typeface="+mn-ea"/>
                  <a:sym typeface="+mn-lt"/>
                </a:rPr>
                <a:t> </a:t>
              </a:r>
              <a:r>
                <a:rPr lang="en-US" sz="2000" dirty="0" err="1">
                  <a:cs typeface="+mn-ea"/>
                  <a:sym typeface="+mn-lt"/>
                </a:rPr>
                <a:t>thiểu</a:t>
              </a:r>
              <a:r>
                <a:rPr lang="en-US" sz="2000" dirty="0">
                  <a:cs typeface="+mn-ea"/>
                  <a:sym typeface="+mn-lt"/>
                </a:rPr>
                <a:t> </a:t>
              </a:r>
              <a:r>
                <a:rPr lang="en-US" sz="2000" dirty="0" err="1">
                  <a:cs typeface="+mn-ea"/>
                  <a:sym typeface="+mn-lt"/>
                </a:rPr>
                <a:t>tác</a:t>
              </a:r>
              <a:r>
                <a:rPr lang="en-US" sz="2000" dirty="0">
                  <a:cs typeface="+mn-ea"/>
                  <a:sym typeface="+mn-lt"/>
                </a:rPr>
                <a:t> </a:t>
              </a:r>
              <a:r>
                <a:rPr lang="en-US" sz="2000" dirty="0" err="1">
                  <a:cs typeface="+mn-ea"/>
                  <a:sym typeface="+mn-lt"/>
                </a:rPr>
                <a:t>động</a:t>
              </a:r>
              <a:r>
                <a:rPr lang="en-US" sz="2000" dirty="0">
                  <a:cs typeface="+mn-ea"/>
                  <a:sym typeface="+mn-lt"/>
                </a:rPr>
                <a:t> </a:t>
              </a:r>
              <a:r>
                <a:rPr lang="en-US" sz="2000" dirty="0" err="1">
                  <a:cs typeface="+mn-ea"/>
                  <a:sym typeface="+mn-lt"/>
                </a:rPr>
                <a:t>của</a:t>
              </a:r>
              <a:r>
                <a:rPr lang="en-US" sz="2000" dirty="0">
                  <a:cs typeface="+mn-ea"/>
                  <a:sym typeface="+mn-lt"/>
                </a:rPr>
                <a:t> </a:t>
              </a:r>
              <a:r>
                <a:rPr lang="en-US" sz="2000" dirty="0" err="1">
                  <a:cs typeface="+mn-ea"/>
                  <a:sym typeface="+mn-lt"/>
                </a:rPr>
                <a:t>biến</a:t>
              </a:r>
              <a:r>
                <a:rPr lang="en-US" sz="2000" dirty="0">
                  <a:cs typeface="+mn-ea"/>
                  <a:sym typeface="+mn-lt"/>
                </a:rPr>
                <a:t> </a:t>
              </a:r>
              <a:r>
                <a:rPr lang="en-US" sz="2000" dirty="0" err="1">
                  <a:cs typeface="+mn-ea"/>
                  <a:sym typeface="+mn-lt"/>
                </a:rPr>
                <a:t>đổi</a:t>
              </a:r>
              <a:r>
                <a:rPr lang="en-US" sz="2000" dirty="0">
                  <a:cs typeface="+mn-ea"/>
                  <a:sym typeface="+mn-lt"/>
                </a:rPr>
                <a:t> </a:t>
              </a:r>
              <a:r>
                <a:rPr lang="en-US" sz="2000" dirty="0" err="1">
                  <a:cs typeface="+mn-ea"/>
                  <a:sym typeface="+mn-lt"/>
                </a:rPr>
                <a:t>khí</a:t>
              </a:r>
              <a:r>
                <a:rPr lang="en-US" sz="2000" dirty="0">
                  <a:cs typeface="+mn-ea"/>
                  <a:sym typeface="+mn-lt"/>
                </a:rPr>
                <a:t> </a:t>
              </a:r>
              <a:r>
                <a:rPr lang="en-US" sz="2000" dirty="0" err="1">
                  <a:cs typeface="+mn-ea"/>
                  <a:sym typeface="+mn-lt"/>
                </a:rPr>
                <a:t>hậu</a:t>
              </a:r>
              <a:r>
                <a:rPr lang="en-US" sz="2000" dirty="0">
                  <a:cs typeface="+mn-ea"/>
                  <a:sym typeface="+mn-lt"/>
                </a:rPr>
                <a:t>?</a:t>
              </a:r>
            </a:p>
          </p:txBody>
        </p:sp>
      </p:grpSp>
      <p:pic>
        <p:nvPicPr>
          <p:cNvPr id="36" name="Picture 2"/>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623193" y="4433334"/>
            <a:ext cx="407462" cy="627712"/>
          </a:xfrm>
          <a:prstGeom prst="rect">
            <a:avLst/>
          </a:prstGeom>
        </p:spPr>
      </p:pic>
      <p:pic>
        <p:nvPicPr>
          <p:cNvPr id="37" name="Picture 2"/>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9722716">
            <a:off x="4728691" y="4236751"/>
            <a:ext cx="407462" cy="627712"/>
          </a:xfrm>
          <a:prstGeom prst="rect">
            <a:avLst/>
          </a:prstGeom>
        </p:spPr>
      </p:pic>
    </p:spTree>
    <p:custDataLst>
      <p:tags r:id="rId1"/>
    </p:custData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anim calcmode="lin" valueType="num">
                                      <p:cBhvr>
                                        <p:cTn id="23" dur="500" fill="hold"/>
                                        <p:tgtEl>
                                          <p:spTgt spid="36"/>
                                        </p:tgtEl>
                                        <p:attrNameLst>
                                          <p:attrName>ppt_x</p:attrName>
                                        </p:attrNameLst>
                                      </p:cBhvr>
                                      <p:tavLst>
                                        <p:tav tm="0">
                                          <p:val>
                                            <p:strVal val="#ppt_x"/>
                                          </p:val>
                                        </p:tav>
                                        <p:tav tm="100000">
                                          <p:val>
                                            <p:strVal val="#ppt_x"/>
                                          </p:val>
                                        </p:tav>
                                      </p:tavLst>
                                    </p:anim>
                                    <p:anim calcmode="lin" valueType="num">
                                      <p:cBhvr>
                                        <p:cTn id="24" dur="5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anim calcmode="lin" valueType="num">
                                      <p:cBhvr>
                                        <p:cTn id="28" dur="500" fill="hold"/>
                                        <p:tgtEl>
                                          <p:spTgt spid="37"/>
                                        </p:tgtEl>
                                        <p:attrNameLst>
                                          <p:attrName>ppt_x</p:attrName>
                                        </p:attrNameLst>
                                      </p:cBhvr>
                                      <p:tavLst>
                                        <p:tav tm="0">
                                          <p:val>
                                            <p:strVal val="#ppt_x"/>
                                          </p:val>
                                        </p:tav>
                                        <p:tav tm="100000">
                                          <p:val>
                                            <p:strVal val="#ppt_x"/>
                                          </p:val>
                                        </p:tav>
                                      </p:tavLst>
                                    </p:anim>
                                    <p:anim calcmode="lin" valueType="num">
                                      <p:cBhvr>
                                        <p:cTn id="2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21"/>
        <p:cNvGrpSpPr/>
        <p:nvPr/>
      </p:nvGrpSpPr>
      <p:grpSpPr>
        <a:xfrm>
          <a:off x="0" y="0"/>
          <a:ext cx="0" cy="0"/>
          <a:chOff x="0" y="0"/>
          <a:chExt cx="0" cy="0"/>
        </a:xfrm>
      </p:grpSpPr>
      <p:sp>
        <p:nvSpPr>
          <p:cNvPr id="2" name="Rectangle 1"/>
          <p:cNvSpPr/>
          <p:nvPr/>
        </p:nvSpPr>
        <p:spPr>
          <a:xfrm>
            <a:off x="502586" y="1213191"/>
            <a:ext cx="4568879" cy="430887"/>
          </a:xfrm>
          <a:prstGeom prst="rect">
            <a:avLst/>
          </a:prstGeom>
        </p:spPr>
        <p:txBody>
          <a:bodyPr wrap="none">
            <a:spAutoFit/>
          </a:bodyPr>
          <a:lstStyle/>
          <a:p>
            <a:r>
              <a:rPr lang="en-US" sz="2200" b="1" dirty="0">
                <a:solidFill>
                  <a:sysClr val="windowText" lastClr="000000"/>
                </a:solidFill>
                <a:cs typeface="+mn-ea"/>
                <a:sym typeface="+mn-lt"/>
              </a:rPr>
              <a:t>Ý </a:t>
            </a:r>
            <a:r>
              <a:rPr lang="en-US" sz="2200" b="1" dirty="0" err="1">
                <a:solidFill>
                  <a:sysClr val="windowText" lastClr="000000"/>
                </a:solidFill>
                <a:cs typeface="+mn-ea"/>
                <a:sym typeface="+mn-lt"/>
              </a:rPr>
              <a:t>nghĩa</a:t>
            </a:r>
            <a:r>
              <a:rPr lang="en-US" sz="2200" b="1" dirty="0">
                <a:solidFill>
                  <a:sysClr val="windowText" lastClr="000000"/>
                </a:solidFill>
                <a:cs typeface="+mn-ea"/>
                <a:sym typeface="+mn-lt"/>
              </a:rPr>
              <a:t> </a:t>
            </a:r>
            <a:r>
              <a:rPr lang="en-US" sz="2200" b="1" dirty="0" err="1">
                <a:solidFill>
                  <a:sysClr val="windowText" lastClr="000000"/>
                </a:solidFill>
                <a:cs typeface="+mn-ea"/>
                <a:sym typeface="+mn-lt"/>
              </a:rPr>
              <a:t>của</a:t>
            </a:r>
            <a:r>
              <a:rPr lang="en-US" sz="2200" b="1" dirty="0">
                <a:solidFill>
                  <a:sysClr val="windowText" lastClr="000000"/>
                </a:solidFill>
                <a:cs typeface="+mn-ea"/>
                <a:sym typeface="+mn-lt"/>
              </a:rPr>
              <a:t> </a:t>
            </a:r>
            <a:r>
              <a:rPr lang="en-US" sz="2200" b="1" dirty="0" err="1">
                <a:solidFill>
                  <a:sysClr val="windowText" lastClr="000000"/>
                </a:solidFill>
                <a:cs typeface="+mn-ea"/>
                <a:sym typeface="+mn-lt"/>
              </a:rPr>
              <a:t>việc</a:t>
            </a:r>
            <a:r>
              <a:rPr lang="en-US" sz="2200" b="1" dirty="0">
                <a:solidFill>
                  <a:sysClr val="windowText" lastClr="000000"/>
                </a:solidFill>
                <a:cs typeface="+mn-ea"/>
                <a:sym typeface="+mn-lt"/>
              </a:rPr>
              <a:t> </a:t>
            </a:r>
            <a:r>
              <a:rPr lang="en-US" sz="2200" b="1" dirty="0" err="1">
                <a:solidFill>
                  <a:sysClr val="windowText" lastClr="000000"/>
                </a:solidFill>
                <a:cs typeface="+mn-ea"/>
                <a:sym typeface="+mn-lt"/>
              </a:rPr>
              <a:t>bảo</a:t>
            </a:r>
            <a:r>
              <a:rPr lang="en-US" sz="2200" b="1" dirty="0">
                <a:solidFill>
                  <a:sysClr val="windowText" lastClr="000000"/>
                </a:solidFill>
                <a:cs typeface="+mn-ea"/>
                <a:sym typeface="+mn-lt"/>
              </a:rPr>
              <a:t> </a:t>
            </a:r>
            <a:r>
              <a:rPr lang="en-US" sz="2200" b="1" dirty="0" err="1">
                <a:solidFill>
                  <a:sysClr val="windowText" lastClr="000000"/>
                </a:solidFill>
                <a:cs typeface="+mn-ea"/>
                <a:sym typeface="+mn-lt"/>
              </a:rPr>
              <a:t>vệ</a:t>
            </a:r>
            <a:r>
              <a:rPr lang="en-US" sz="2200" b="1" dirty="0">
                <a:solidFill>
                  <a:sysClr val="windowText" lastClr="000000"/>
                </a:solidFill>
                <a:cs typeface="+mn-ea"/>
                <a:sym typeface="+mn-lt"/>
              </a:rPr>
              <a:t> </a:t>
            </a:r>
            <a:r>
              <a:rPr lang="en-US" sz="2200" b="1" dirty="0" err="1">
                <a:solidFill>
                  <a:sysClr val="windowText" lastClr="000000"/>
                </a:solidFill>
                <a:cs typeface="+mn-ea"/>
                <a:sym typeface="+mn-lt"/>
              </a:rPr>
              <a:t>rừng</a:t>
            </a:r>
            <a:r>
              <a:rPr lang="en-US" sz="2200" b="1" dirty="0">
                <a:solidFill>
                  <a:sysClr val="windowText" lastClr="000000"/>
                </a:solidFill>
                <a:cs typeface="+mn-ea"/>
                <a:sym typeface="+mn-lt"/>
              </a:rPr>
              <a:t>:</a:t>
            </a:r>
          </a:p>
        </p:txBody>
      </p:sp>
      <p:sp>
        <p:nvSpPr>
          <p:cNvPr id="5" name="Rectangle 4"/>
          <p:cNvSpPr/>
          <p:nvPr/>
        </p:nvSpPr>
        <p:spPr>
          <a:xfrm>
            <a:off x="2620619" y="1744315"/>
            <a:ext cx="5611853" cy="2796984"/>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vi-VN" sz="2000" dirty="0">
                <a:cs typeface="+mn-ea"/>
                <a:sym typeface="+mn-lt"/>
              </a:rPr>
              <a:t>Lưu trữ carbon</a:t>
            </a:r>
            <a:r>
              <a:rPr lang="en-US" sz="2000" dirty="0">
                <a:cs typeface="+mn-ea"/>
                <a:sym typeface="+mn-lt"/>
              </a:rPr>
              <a:t>.</a:t>
            </a:r>
            <a:endParaRPr lang="vi-VN" sz="2000" dirty="0">
              <a:cs typeface="+mn-ea"/>
              <a:sym typeface="+mn-lt"/>
            </a:endParaRPr>
          </a:p>
          <a:p>
            <a:pPr marL="342900" indent="-342900" algn="just">
              <a:lnSpc>
                <a:spcPct val="150000"/>
              </a:lnSpc>
              <a:buFont typeface="Wingdings" panose="05000000000000000000" pitchFamily="2" charset="2"/>
              <a:buChar char="Ø"/>
            </a:pPr>
            <a:r>
              <a:rPr lang="vi-VN" sz="2000" dirty="0">
                <a:cs typeface="+mn-ea"/>
                <a:sym typeface="+mn-lt"/>
              </a:rPr>
              <a:t>Cung cấp thực phẩm cho con người</a:t>
            </a:r>
            <a:r>
              <a:rPr lang="en-US" sz="2000" dirty="0">
                <a:cs typeface="+mn-ea"/>
                <a:sym typeface="+mn-lt"/>
              </a:rPr>
              <a:t>.</a:t>
            </a:r>
            <a:endParaRPr lang="vi-VN" sz="2000" dirty="0">
              <a:cs typeface="+mn-ea"/>
              <a:sym typeface="+mn-lt"/>
            </a:endParaRPr>
          </a:p>
          <a:p>
            <a:pPr marL="342900" indent="-342900" algn="just">
              <a:lnSpc>
                <a:spcPct val="150000"/>
              </a:lnSpc>
              <a:buFont typeface="Wingdings" panose="05000000000000000000" pitchFamily="2" charset="2"/>
              <a:buChar char="Ø"/>
            </a:pPr>
            <a:r>
              <a:rPr lang="vi-VN" sz="2000" dirty="0">
                <a:cs typeface="+mn-ea"/>
                <a:sym typeface="+mn-lt"/>
              </a:rPr>
              <a:t>Nơi sinh sống của khoảng 80% giống loài sinh vật trên cạn</a:t>
            </a:r>
            <a:r>
              <a:rPr lang="en-US" sz="2000" dirty="0">
                <a:cs typeface="+mn-ea"/>
                <a:sym typeface="+mn-lt"/>
              </a:rPr>
              <a:t>.</a:t>
            </a:r>
            <a:endParaRPr lang="vi-VN" sz="2000" dirty="0">
              <a:cs typeface="+mn-ea"/>
              <a:sym typeface="+mn-lt"/>
            </a:endParaRPr>
          </a:p>
          <a:p>
            <a:pPr marL="342900" indent="-342900" algn="just">
              <a:lnSpc>
                <a:spcPct val="150000"/>
              </a:lnSpc>
              <a:buFont typeface="Wingdings" panose="05000000000000000000" pitchFamily="2" charset="2"/>
              <a:buChar char="Ø"/>
            </a:pPr>
            <a:r>
              <a:rPr lang="vi-VN" sz="2000" dirty="0">
                <a:cs typeface="+mn-ea"/>
                <a:sym typeface="+mn-lt"/>
              </a:rPr>
              <a:t>Nuôi dưỡng đất</a:t>
            </a:r>
            <a:r>
              <a:rPr lang="en-US" sz="2000" dirty="0">
                <a:cs typeface="+mn-ea"/>
                <a:sym typeface="+mn-lt"/>
              </a:rPr>
              <a:t>.</a:t>
            </a:r>
            <a:endParaRPr lang="vi-VN" sz="2000" dirty="0">
              <a:cs typeface="+mn-ea"/>
              <a:sym typeface="+mn-lt"/>
            </a:endParaRPr>
          </a:p>
          <a:p>
            <a:pPr marL="342900" indent="-342900" algn="just">
              <a:lnSpc>
                <a:spcPct val="150000"/>
              </a:lnSpc>
              <a:buFont typeface="Wingdings" panose="05000000000000000000" pitchFamily="2" charset="2"/>
              <a:buChar char="Ø"/>
            </a:pPr>
            <a:r>
              <a:rPr lang="vi-VN" sz="2000" dirty="0">
                <a:cs typeface="+mn-ea"/>
                <a:sym typeface="+mn-lt"/>
              </a:rPr>
              <a:t>Điều tiết nước</a:t>
            </a:r>
            <a:r>
              <a:rPr lang="en-US" sz="2000" dirty="0">
                <a:cs typeface="+mn-ea"/>
                <a:sym typeface="+mn-lt"/>
              </a:rPr>
              <a:t>.</a:t>
            </a:r>
            <a:endParaRPr lang="vi-VN" sz="2000" dirty="0">
              <a:cs typeface="+mn-ea"/>
              <a:sym typeface="+mn-lt"/>
            </a:endParaRPr>
          </a:p>
        </p:txBody>
      </p:sp>
      <p:grpSp>
        <p:nvGrpSpPr>
          <p:cNvPr id="11" name="Google Shape;2485;p54"/>
          <p:cNvGrpSpPr/>
          <p:nvPr/>
        </p:nvGrpSpPr>
        <p:grpSpPr>
          <a:xfrm>
            <a:off x="-1290215" y="2000417"/>
            <a:ext cx="4185181" cy="3160058"/>
            <a:chOff x="-1522264" y="2327800"/>
            <a:chExt cx="3461688" cy="2613778"/>
          </a:xfrm>
        </p:grpSpPr>
        <p:sp>
          <p:nvSpPr>
            <p:cNvPr id="12" name="Google Shape;2486;p54"/>
            <p:cNvSpPr/>
            <p:nvPr/>
          </p:nvSpPr>
          <p:spPr>
            <a:xfrm>
              <a:off x="143049" y="4285271"/>
              <a:ext cx="686770" cy="656307"/>
            </a:xfrm>
            <a:custGeom>
              <a:avLst/>
              <a:gdLst/>
              <a:ahLst/>
              <a:cxnLst/>
              <a:rect l="l" t="t" r="r" b="b"/>
              <a:pathLst>
                <a:path w="2997" h="2864" extrusionOk="0">
                  <a:moveTo>
                    <a:pt x="1182" y="0"/>
                  </a:moveTo>
                  <a:lnTo>
                    <a:pt x="1182" y="0"/>
                  </a:lnTo>
                  <a:cubicBezTo>
                    <a:pt x="1181" y="0"/>
                    <a:pt x="870" y="444"/>
                    <a:pt x="1059" y="1493"/>
                  </a:cubicBezTo>
                  <a:cubicBezTo>
                    <a:pt x="1059" y="1493"/>
                    <a:pt x="501" y="388"/>
                    <a:pt x="0" y="331"/>
                  </a:cubicBezTo>
                  <a:lnTo>
                    <a:pt x="0" y="331"/>
                  </a:lnTo>
                  <a:cubicBezTo>
                    <a:pt x="0" y="331"/>
                    <a:pt x="529" y="917"/>
                    <a:pt x="662" y="2089"/>
                  </a:cubicBezTo>
                  <a:cubicBezTo>
                    <a:pt x="662" y="2089"/>
                    <a:pt x="303" y="1569"/>
                    <a:pt x="19" y="1370"/>
                  </a:cubicBezTo>
                  <a:lnTo>
                    <a:pt x="19" y="1370"/>
                  </a:lnTo>
                  <a:cubicBezTo>
                    <a:pt x="19" y="1370"/>
                    <a:pt x="199" y="1985"/>
                    <a:pt x="76" y="2864"/>
                  </a:cubicBezTo>
                  <a:lnTo>
                    <a:pt x="2231" y="2864"/>
                  </a:lnTo>
                  <a:cubicBezTo>
                    <a:pt x="2231" y="2864"/>
                    <a:pt x="2457" y="2079"/>
                    <a:pt x="2996" y="1446"/>
                  </a:cubicBezTo>
                  <a:cubicBezTo>
                    <a:pt x="2996" y="1445"/>
                    <a:pt x="2993" y="1444"/>
                    <a:pt x="2987" y="1444"/>
                  </a:cubicBezTo>
                  <a:cubicBezTo>
                    <a:pt x="2917" y="1444"/>
                    <a:pt x="2431" y="1559"/>
                    <a:pt x="2221" y="1909"/>
                  </a:cubicBezTo>
                  <a:cubicBezTo>
                    <a:pt x="2221" y="1909"/>
                    <a:pt x="2325" y="1087"/>
                    <a:pt x="2514" y="681"/>
                  </a:cubicBezTo>
                  <a:lnTo>
                    <a:pt x="2514" y="681"/>
                  </a:lnTo>
                  <a:cubicBezTo>
                    <a:pt x="2514" y="681"/>
                    <a:pt x="2051" y="1002"/>
                    <a:pt x="1900" y="1522"/>
                  </a:cubicBezTo>
                  <a:cubicBezTo>
                    <a:pt x="1900" y="1522"/>
                    <a:pt x="1767" y="501"/>
                    <a:pt x="1560" y="217"/>
                  </a:cubicBezTo>
                  <a:lnTo>
                    <a:pt x="1560" y="217"/>
                  </a:lnTo>
                  <a:cubicBezTo>
                    <a:pt x="1560" y="218"/>
                    <a:pt x="1663" y="964"/>
                    <a:pt x="1493" y="1342"/>
                  </a:cubicBezTo>
                  <a:cubicBezTo>
                    <a:pt x="1493" y="1342"/>
                    <a:pt x="1049" y="577"/>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13" name="Google Shape;2487;p54"/>
            <p:cNvSpPr/>
            <p:nvPr/>
          </p:nvSpPr>
          <p:spPr>
            <a:xfrm>
              <a:off x="-80150" y="4384725"/>
              <a:ext cx="571965" cy="552499"/>
            </a:xfrm>
            <a:custGeom>
              <a:avLst/>
              <a:gdLst/>
              <a:ahLst/>
              <a:cxnLst/>
              <a:rect l="l" t="t" r="r" b="b"/>
              <a:pathLst>
                <a:path w="2496" h="2411" extrusionOk="0">
                  <a:moveTo>
                    <a:pt x="1" y="1"/>
                  </a:moveTo>
                  <a:cubicBezTo>
                    <a:pt x="1" y="1"/>
                    <a:pt x="521" y="1522"/>
                    <a:pt x="417" y="2411"/>
                  </a:cubicBezTo>
                  <a:lnTo>
                    <a:pt x="2496" y="2411"/>
                  </a:lnTo>
                  <a:cubicBezTo>
                    <a:pt x="2496" y="2411"/>
                    <a:pt x="2137" y="1919"/>
                    <a:pt x="2023" y="1352"/>
                  </a:cubicBezTo>
                  <a:lnTo>
                    <a:pt x="2023" y="1352"/>
                  </a:lnTo>
                  <a:cubicBezTo>
                    <a:pt x="2023" y="1352"/>
                    <a:pt x="2004" y="1863"/>
                    <a:pt x="2070" y="2070"/>
                  </a:cubicBezTo>
                  <a:cubicBezTo>
                    <a:pt x="2070" y="2070"/>
                    <a:pt x="1721" y="1088"/>
                    <a:pt x="1825" y="539"/>
                  </a:cubicBezTo>
                  <a:lnTo>
                    <a:pt x="1825" y="539"/>
                  </a:lnTo>
                  <a:cubicBezTo>
                    <a:pt x="1825" y="540"/>
                    <a:pt x="1560" y="984"/>
                    <a:pt x="1626" y="1551"/>
                  </a:cubicBezTo>
                  <a:cubicBezTo>
                    <a:pt x="1626" y="1551"/>
                    <a:pt x="1248" y="738"/>
                    <a:pt x="1248" y="95"/>
                  </a:cubicBezTo>
                  <a:cubicBezTo>
                    <a:pt x="1248" y="95"/>
                    <a:pt x="1059" y="1012"/>
                    <a:pt x="1182" y="1702"/>
                  </a:cubicBezTo>
                  <a:cubicBezTo>
                    <a:pt x="1182" y="1702"/>
                    <a:pt x="842" y="984"/>
                    <a:pt x="842" y="511"/>
                  </a:cubicBezTo>
                  <a:cubicBezTo>
                    <a:pt x="842" y="511"/>
                    <a:pt x="653" y="1144"/>
                    <a:pt x="747" y="1503"/>
                  </a:cubicBezTo>
                  <a:cubicBezTo>
                    <a:pt x="747" y="1503"/>
                    <a:pt x="284" y="360"/>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14" name="Google Shape;2488;p54"/>
            <p:cNvSpPr/>
            <p:nvPr/>
          </p:nvSpPr>
          <p:spPr>
            <a:xfrm>
              <a:off x="584865" y="4609987"/>
              <a:ext cx="472283" cy="327237"/>
            </a:xfrm>
            <a:custGeom>
              <a:avLst/>
              <a:gdLst/>
              <a:ahLst/>
              <a:cxnLst/>
              <a:rect l="l" t="t" r="r" b="b"/>
              <a:pathLst>
                <a:path w="2061" h="1428" extrusionOk="0">
                  <a:moveTo>
                    <a:pt x="123" y="1"/>
                  </a:moveTo>
                  <a:cubicBezTo>
                    <a:pt x="123" y="1"/>
                    <a:pt x="303" y="898"/>
                    <a:pt x="0" y="1428"/>
                  </a:cubicBezTo>
                  <a:lnTo>
                    <a:pt x="2060" y="1428"/>
                  </a:lnTo>
                  <a:cubicBezTo>
                    <a:pt x="2060" y="1428"/>
                    <a:pt x="1824" y="1135"/>
                    <a:pt x="1834" y="804"/>
                  </a:cubicBezTo>
                  <a:lnTo>
                    <a:pt x="1834" y="804"/>
                  </a:lnTo>
                  <a:cubicBezTo>
                    <a:pt x="1833" y="804"/>
                    <a:pt x="1694" y="1101"/>
                    <a:pt x="1719" y="1226"/>
                  </a:cubicBezTo>
                  <a:lnTo>
                    <a:pt x="1719" y="1226"/>
                  </a:lnTo>
                  <a:cubicBezTo>
                    <a:pt x="1709" y="1176"/>
                    <a:pt x="1598" y="620"/>
                    <a:pt x="1815" y="322"/>
                  </a:cubicBezTo>
                  <a:lnTo>
                    <a:pt x="1815" y="322"/>
                  </a:lnTo>
                  <a:cubicBezTo>
                    <a:pt x="1815" y="322"/>
                    <a:pt x="1456" y="577"/>
                    <a:pt x="1389" y="908"/>
                  </a:cubicBezTo>
                  <a:cubicBezTo>
                    <a:pt x="1389" y="908"/>
                    <a:pt x="1200" y="426"/>
                    <a:pt x="1342" y="48"/>
                  </a:cubicBezTo>
                  <a:lnTo>
                    <a:pt x="1342" y="48"/>
                  </a:lnTo>
                  <a:cubicBezTo>
                    <a:pt x="1342" y="48"/>
                    <a:pt x="955" y="587"/>
                    <a:pt x="917" y="1002"/>
                  </a:cubicBezTo>
                  <a:cubicBezTo>
                    <a:pt x="917" y="1002"/>
                    <a:pt x="737" y="577"/>
                    <a:pt x="851" y="294"/>
                  </a:cubicBezTo>
                  <a:lnTo>
                    <a:pt x="851" y="294"/>
                  </a:lnTo>
                  <a:cubicBezTo>
                    <a:pt x="851" y="294"/>
                    <a:pt x="520" y="672"/>
                    <a:pt x="529" y="880"/>
                  </a:cubicBezTo>
                  <a:cubicBezTo>
                    <a:pt x="529" y="880"/>
                    <a:pt x="340" y="209"/>
                    <a:pt x="1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15" name="Google Shape;2489;p54"/>
            <p:cNvSpPr/>
            <p:nvPr/>
          </p:nvSpPr>
          <p:spPr>
            <a:xfrm>
              <a:off x="-51442" y="3088261"/>
              <a:ext cx="537700" cy="262178"/>
            </a:xfrm>
            <a:custGeom>
              <a:avLst/>
              <a:gdLst/>
              <a:ahLst/>
              <a:cxnLst/>
              <a:rect l="l" t="t" r="r" b="b"/>
              <a:pathLst>
                <a:path w="2619" h="1277" extrusionOk="0">
                  <a:moveTo>
                    <a:pt x="2467" y="1"/>
                  </a:moveTo>
                  <a:cubicBezTo>
                    <a:pt x="2448" y="20"/>
                    <a:pt x="2410" y="58"/>
                    <a:pt x="2363" y="95"/>
                  </a:cubicBezTo>
                  <a:lnTo>
                    <a:pt x="2240" y="20"/>
                  </a:lnTo>
                  <a:cubicBezTo>
                    <a:pt x="2240" y="20"/>
                    <a:pt x="2174" y="190"/>
                    <a:pt x="2032" y="284"/>
                  </a:cubicBezTo>
                  <a:lnTo>
                    <a:pt x="1938" y="171"/>
                  </a:lnTo>
                  <a:cubicBezTo>
                    <a:pt x="1938" y="171"/>
                    <a:pt x="1787" y="332"/>
                    <a:pt x="1701" y="388"/>
                  </a:cubicBezTo>
                  <a:lnTo>
                    <a:pt x="1626" y="294"/>
                  </a:lnTo>
                  <a:cubicBezTo>
                    <a:pt x="1626" y="294"/>
                    <a:pt x="1512" y="398"/>
                    <a:pt x="1456" y="445"/>
                  </a:cubicBezTo>
                  <a:lnTo>
                    <a:pt x="1390" y="379"/>
                  </a:lnTo>
                  <a:lnTo>
                    <a:pt x="1361" y="502"/>
                  </a:lnTo>
                  <a:cubicBezTo>
                    <a:pt x="1361" y="502"/>
                    <a:pt x="1315" y="506"/>
                    <a:pt x="1249" y="506"/>
                  </a:cubicBezTo>
                  <a:cubicBezTo>
                    <a:pt x="1166" y="506"/>
                    <a:pt x="1054" y="500"/>
                    <a:pt x="964" y="473"/>
                  </a:cubicBezTo>
                  <a:lnTo>
                    <a:pt x="964" y="473"/>
                  </a:lnTo>
                  <a:cubicBezTo>
                    <a:pt x="964" y="474"/>
                    <a:pt x="983" y="549"/>
                    <a:pt x="1049" y="577"/>
                  </a:cubicBezTo>
                  <a:cubicBezTo>
                    <a:pt x="1049" y="577"/>
                    <a:pt x="982" y="585"/>
                    <a:pt x="888" y="585"/>
                  </a:cubicBezTo>
                  <a:cubicBezTo>
                    <a:pt x="771" y="585"/>
                    <a:pt x="613" y="573"/>
                    <a:pt x="492" y="521"/>
                  </a:cubicBezTo>
                  <a:lnTo>
                    <a:pt x="492" y="521"/>
                  </a:lnTo>
                  <a:cubicBezTo>
                    <a:pt x="492" y="521"/>
                    <a:pt x="463" y="615"/>
                    <a:pt x="511" y="663"/>
                  </a:cubicBezTo>
                  <a:cubicBezTo>
                    <a:pt x="511" y="663"/>
                    <a:pt x="237" y="644"/>
                    <a:pt x="104" y="540"/>
                  </a:cubicBezTo>
                  <a:cubicBezTo>
                    <a:pt x="104" y="540"/>
                    <a:pt x="95" y="644"/>
                    <a:pt x="104" y="681"/>
                  </a:cubicBezTo>
                  <a:cubicBezTo>
                    <a:pt x="104" y="681"/>
                    <a:pt x="57" y="663"/>
                    <a:pt x="0" y="634"/>
                  </a:cubicBezTo>
                  <a:lnTo>
                    <a:pt x="0" y="634"/>
                  </a:lnTo>
                  <a:lnTo>
                    <a:pt x="123" y="1277"/>
                  </a:lnTo>
                  <a:lnTo>
                    <a:pt x="2618" y="776"/>
                  </a:lnTo>
                  <a:lnTo>
                    <a:pt x="2467" y="1"/>
                  </a:ln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16" name="Google Shape;2490;p54"/>
            <p:cNvSpPr/>
            <p:nvPr/>
          </p:nvSpPr>
          <p:spPr>
            <a:xfrm>
              <a:off x="1178760" y="4225462"/>
              <a:ext cx="501156" cy="483294"/>
            </a:xfrm>
            <a:custGeom>
              <a:avLst/>
              <a:gdLst/>
              <a:ahLst/>
              <a:cxnLst/>
              <a:rect l="l" t="t" r="r" b="b"/>
              <a:pathLst>
                <a:path w="2441" h="2354" extrusionOk="0">
                  <a:moveTo>
                    <a:pt x="2438" y="1096"/>
                  </a:moveTo>
                  <a:cubicBezTo>
                    <a:pt x="2438" y="1097"/>
                    <a:pt x="2438" y="1097"/>
                    <a:pt x="2438" y="1098"/>
                  </a:cubicBezTo>
                  <a:lnTo>
                    <a:pt x="2438" y="1098"/>
                  </a:lnTo>
                  <a:cubicBezTo>
                    <a:pt x="2440" y="1097"/>
                    <a:pt x="2441" y="1096"/>
                    <a:pt x="2438" y="1096"/>
                  </a:cubicBezTo>
                  <a:close/>
                  <a:moveTo>
                    <a:pt x="851" y="0"/>
                  </a:moveTo>
                  <a:lnTo>
                    <a:pt x="851" y="0"/>
                  </a:lnTo>
                  <a:cubicBezTo>
                    <a:pt x="851" y="0"/>
                    <a:pt x="681" y="303"/>
                    <a:pt x="964" y="1106"/>
                  </a:cubicBezTo>
                  <a:cubicBezTo>
                    <a:pt x="964" y="1106"/>
                    <a:pt x="388" y="246"/>
                    <a:pt x="0" y="198"/>
                  </a:cubicBezTo>
                  <a:lnTo>
                    <a:pt x="0" y="198"/>
                  </a:lnTo>
                  <a:cubicBezTo>
                    <a:pt x="0" y="199"/>
                    <a:pt x="473" y="652"/>
                    <a:pt x="718" y="1616"/>
                  </a:cubicBezTo>
                  <a:cubicBezTo>
                    <a:pt x="718" y="1616"/>
                    <a:pt x="350" y="1172"/>
                    <a:pt x="104" y="992"/>
                  </a:cubicBezTo>
                  <a:lnTo>
                    <a:pt x="104" y="992"/>
                  </a:lnTo>
                  <a:cubicBezTo>
                    <a:pt x="104" y="992"/>
                    <a:pt x="312" y="1512"/>
                    <a:pt x="312" y="2353"/>
                  </a:cubicBezTo>
                  <a:lnTo>
                    <a:pt x="2193" y="2353"/>
                  </a:lnTo>
                  <a:cubicBezTo>
                    <a:pt x="2193" y="2353"/>
                    <a:pt x="2183" y="1618"/>
                    <a:pt x="2438" y="1098"/>
                  </a:cubicBezTo>
                  <a:lnTo>
                    <a:pt x="2438" y="1098"/>
                  </a:lnTo>
                  <a:cubicBezTo>
                    <a:pt x="2406" y="1111"/>
                    <a:pt x="2071" y="1206"/>
                    <a:pt x="1975" y="1484"/>
                  </a:cubicBezTo>
                  <a:cubicBezTo>
                    <a:pt x="1975" y="1484"/>
                    <a:pt x="1890" y="813"/>
                    <a:pt x="1947" y="520"/>
                  </a:cubicBezTo>
                  <a:lnTo>
                    <a:pt x="1947" y="520"/>
                  </a:lnTo>
                  <a:cubicBezTo>
                    <a:pt x="1947" y="520"/>
                    <a:pt x="1673" y="747"/>
                    <a:pt x="1654" y="1153"/>
                  </a:cubicBezTo>
                  <a:cubicBezTo>
                    <a:pt x="1654" y="1153"/>
                    <a:pt x="1361" y="378"/>
                    <a:pt x="1153" y="180"/>
                  </a:cubicBezTo>
                  <a:lnTo>
                    <a:pt x="1153" y="180"/>
                  </a:lnTo>
                  <a:cubicBezTo>
                    <a:pt x="1153" y="180"/>
                    <a:pt x="1352" y="718"/>
                    <a:pt x="1295" y="1002"/>
                  </a:cubicBezTo>
                  <a:cubicBezTo>
                    <a:pt x="1295" y="1002"/>
                    <a:pt x="832" y="416"/>
                    <a:pt x="851" y="0"/>
                  </a:cubicBezTo>
                  <a:close/>
                </a:path>
              </a:pathLst>
            </a:custGeom>
            <a:solidFill>
              <a:srgbClr val="C9D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17" name="Google Shape;2491;p54"/>
            <p:cNvSpPr/>
            <p:nvPr/>
          </p:nvSpPr>
          <p:spPr>
            <a:xfrm>
              <a:off x="901184" y="4275762"/>
              <a:ext cx="467896" cy="429093"/>
            </a:xfrm>
            <a:custGeom>
              <a:avLst/>
              <a:gdLst/>
              <a:ahLst/>
              <a:cxnLst/>
              <a:rect l="l" t="t" r="r" b="b"/>
              <a:pathLst>
                <a:path w="2279" h="2090" extrusionOk="0">
                  <a:moveTo>
                    <a:pt x="1" y="1"/>
                  </a:moveTo>
                  <a:cubicBezTo>
                    <a:pt x="1" y="1"/>
                    <a:pt x="454" y="1239"/>
                    <a:pt x="388" y="2089"/>
                  </a:cubicBezTo>
                  <a:lnTo>
                    <a:pt x="2278" y="2089"/>
                  </a:lnTo>
                  <a:cubicBezTo>
                    <a:pt x="2278" y="2089"/>
                    <a:pt x="1891" y="1617"/>
                    <a:pt x="1730" y="1116"/>
                  </a:cubicBezTo>
                  <a:lnTo>
                    <a:pt x="1730" y="1116"/>
                  </a:lnTo>
                  <a:cubicBezTo>
                    <a:pt x="1730" y="1116"/>
                    <a:pt x="1768" y="1570"/>
                    <a:pt x="1853" y="1759"/>
                  </a:cubicBezTo>
                  <a:cubicBezTo>
                    <a:pt x="1853" y="1759"/>
                    <a:pt x="1428" y="889"/>
                    <a:pt x="1465" y="454"/>
                  </a:cubicBezTo>
                  <a:lnTo>
                    <a:pt x="1465" y="454"/>
                  </a:lnTo>
                  <a:cubicBezTo>
                    <a:pt x="1465" y="454"/>
                    <a:pt x="1295" y="795"/>
                    <a:pt x="1409" y="1277"/>
                  </a:cubicBezTo>
                  <a:cubicBezTo>
                    <a:pt x="1409" y="1277"/>
                    <a:pt x="1031" y="596"/>
                    <a:pt x="983" y="95"/>
                  </a:cubicBezTo>
                  <a:lnTo>
                    <a:pt x="983" y="95"/>
                  </a:lnTo>
                  <a:cubicBezTo>
                    <a:pt x="983" y="95"/>
                    <a:pt x="889" y="814"/>
                    <a:pt x="1040" y="1418"/>
                  </a:cubicBezTo>
                  <a:cubicBezTo>
                    <a:pt x="1040" y="1418"/>
                    <a:pt x="709" y="785"/>
                    <a:pt x="691" y="407"/>
                  </a:cubicBezTo>
                  <a:cubicBezTo>
                    <a:pt x="691" y="407"/>
                    <a:pt x="558" y="927"/>
                    <a:pt x="653" y="1229"/>
                  </a:cubicBezTo>
                  <a:cubicBezTo>
                    <a:pt x="653" y="1229"/>
                    <a:pt x="237" y="275"/>
                    <a:pt x="1" y="1"/>
                  </a:cubicBezTo>
                  <a:close/>
                </a:path>
              </a:pathLst>
            </a:custGeom>
            <a:solidFill>
              <a:srgbClr val="C9D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18" name="Google Shape;2492;p54"/>
            <p:cNvSpPr/>
            <p:nvPr/>
          </p:nvSpPr>
          <p:spPr>
            <a:xfrm>
              <a:off x="1535584" y="4448426"/>
              <a:ext cx="403840" cy="256429"/>
            </a:xfrm>
            <a:custGeom>
              <a:avLst/>
              <a:gdLst/>
              <a:ahLst/>
              <a:cxnLst/>
              <a:rect l="l" t="t" r="r" b="b"/>
              <a:pathLst>
                <a:path w="1967" h="1249" extrusionOk="0">
                  <a:moveTo>
                    <a:pt x="1" y="1"/>
                  </a:moveTo>
                  <a:cubicBezTo>
                    <a:pt x="1" y="1"/>
                    <a:pt x="351" y="766"/>
                    <a:pt x="228" y="1248"/>
                  </a:cubicBezTo>
                  <a:lnTo>
                    <a:pt x="1967" y="1248"/>
                  </a:lnTo>
                  <a:cubicBezTo>
                    <a:pt x="1967" y="1248"/>
                    <a:pt x="1655" y="965"/>
                    <a:pt x="1560" y="672"/>
                  </a:cubicBezTo>
                  <a:lnTo>
                    <a:pt x="1560" y="672"/>
                  </a:lnTo>
                  <a:cubicBezTo>
                    <a:pt x="1560" y="672"/>
                    <a:pt x="1551" y="955"/>
                    <a:pt x="1608" y="1059"/>
                  </a:cubicBezTo>
                  <a:cubicBezTo>
                    <a:pt x="1608" y="1059"/>
                    <a:pt x="1315" y="540"/>
                    <a:pt x="1400" y="275"/>
                  </a:cubicBezTo>
                  <a:lnTo>
                    <a:pt x="1400" y="275"/>
                  </a:lnTo>
                  <a:cubicBezTo>
                    <a:pt x="1400" y="275"/>
                    <a:pt x="1201" y="483"/>
                    <a:pt x="1248" y="776"/>
                  </a:cubicBezTo>
                  <a:cubicBezTo>
                    <a:pt x="1248" y="776"/>
                    <a:pt x="946" y="351"/>
                    <a:pt x="965" y="48"/>
                  </a:cubicBezTo>
                  <a:lnTo>
                    <a:pt x="965" y="48"/>
                  </a:lnTo>
                  <a:cubicBezTo>
                    <a:pt x="965" y="48"/>
                    <a:pt x="804" y="492"/>
                    <a:pt x="889" y="861"/>
                  </a:cubicBezTo>
                  <a:cubicBezTo>
                    <a:pt x="889" y="861"/>
                    <a:pt x="634" y="483"/>
                    <a:pt x="644" y="247"/>
                  </a:cubicBezTo>
                  <a:lnTo>
                    <a:pt x="644" y="247"/>
                  </a:lnTo>
                  <a:cubicBezTo>
                    <a:pt x="644" y="247"/>
                    <a:pt x="474" y="568"/>
                    <a:pt x="540" y="757"/>
                  </a:cubicBezTo>
                  <a:cubicBezTo>
                    <a:pt x="540" y="757"/>
                    <a:pt x="209" y="180"/>
                    <a:pt x="1" y="1"/>
                  </a:cubicBezTo>
                  <a:close/>
                </a:path>
              </a:pathLst>
            </a:custGeom>
            <a:solidFill>
              <a:srgbClr val="C9D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19" name="Google Shape;2493;p54"/>
            <p:cNvSpPr/>
            <p:nvPr/>
          </p:nvSpPr>
          <p:spPr>
            <a:xfrm>
              <a:off x="-1039176" y="4157505"/>
              <a:ext cx="543654" cy="611406"/>
            </a:xfrm>
            <a:custGeom>
              <a:avLst/>
              <a:gdLst/>
              <a:ahLst/>
              <a:cxnLst/>
              <a:rect l="l" t="t" r="r" b="b"/>
              <a:pathLst>
                <a:path w="2648" h="2978" extrusionOk="0">
                  <a:moveTo>
                    <a:pt x="1" y="0"/>
                  </a:moveTo>
                  <a:lnTo>
                    <a:pt x="1" y="0"/>
                  </a:lnTo>
                  <a:cubicBezTo>
                    <a:pt x="1" y="1"/>
                    <a:pt x="549" y="1853"/>
                    <a:pt x="455" y="2977"/>
                  </a:cubicBezTo>
                  <a:lnTo>
                    <a:pt x="2647" y="2977"/>
                  </a:lnTo>
                  <a:cubicBezTo>
                    <a:pt x="2647" y="2977"/>
                    <a:pt x="2269" y="2363"/>
                    <a:pt x="2146" y="1673"/>
                  </a:cubicBezTo>
                  <a:lnTo>
                    <a:pt x="2146" y="1673"/>
                  </a:lnTo>
                  <a:cubicBezTo>
                    <a:pt x="2146" y="1673"/>
                    <a:pt x="2127" y="2306"/>
                    <a:pt x="2203" y="2552"/>
                  </a:cubicBezTo>
                  <a:cubicBezTo>
                    <a:pt x="2203" y="2552"/>
                    <a:pt x="1825" y="1342"/>
                    <a:pt x="1929" y="681"/>
                  </a:cubicBezTo>
                  <a:lnTo>
                    <a:pt x="1929" y="681"/>
                  </a:lnTo>
                  <a:cubicBezTo>
                    <a:pt x="1929" y="681"/>
                    <a:pt x="1655" y="1219"/>
                    <a:pt x="1712" y="1900"/>
                  </a:cubicBezTo>
                  <a:cubicBezTo>
                    <a:pt x="1712" y="1900"/>
                    <a:pt x="1315" y="898"/>
                    <a:pt x="1315" y="114"/>
                  </a:cubicBezTo>
                  <a:cubicBezTo>
                    <a:pt x="1315" y="114"/>
                    <a:pt x="1126" y="1248"/>
                    <a:pt x="1258" y="2089"/>
                  </a:cubicBezTo>
                  <a:cubicBezTo>
                    <a:pt x="1258" y="2089"/>
                    <a:pt x="889" y="1200"/>
                    <a:pt x="889" y="624"/>
                  </a:cubicBezTo>
                  <a:cubicBezTo>
                    <a:pt x="889" y="624"/>
                    <a:pt x="700" y="1408"/>
                    <a:pt x="795" y="1834"/>
                  </a:cubicBezTo>
                  <a:cubicBezTo>
                    <a:pt x="795" y="1834"/>
                    <a:pt x="313" y="426"/>
                    <a:pt x="1" y="0"/>
                  </a:cubicBezTo>
                  <a:close/>
                </a:path>
              </a:pathLst>
            </a:custGeom>
            <a:solidFill>
              <a:srgbClr val="AAA4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0" name="Google Shape;2494;p54"/>
            <p:cNvSpPr/>
            <p:nvPr/>
          </p:nvSpPr>
          <p:spPr>
            <a:xfrm>
              <a:off x="-392868" y="3546303"/>
              <a:ext cx="174717" cy="1061440"/>
            </a:xfrm>
            <a:custGeom>
              <a:avLst/>
              <a:gdLst/>
              <a:ahLst/>
              <a:cxnLst/>
              <a:rect l="l" t="t" r="r" b="b"/>
              <a:pathLst>
                <a:path w="851" h="5170" extrusionOk="0">
                  <a:moveTo>
                    <a:pt x="435" y="0"/>
                  </a:moveTo>
                  <a:lnTo>
                    <a:pt x="265" y="19"/>
                  </a:lnTo>
                  <a:cubicBezTo>
                    <a:pt x="340" y="435"/>
                    <a:pt x="274" y="756"/>
                    <a:pt x="208" y="1087"/>
                  </a:cubicBezTo>
                  <a:cubicBezTo>
                    <a:pt x="104" y="1597"/>
                    <a:pt x="0" y="2117"/>
                    <a:pt x="312" y="3072"/>
                  </a:cubicBezTo>
                  <a:cubicBezTo>
                    <a:pt x="614" y="3970"/>
                    <a:pt x="671" y="4688"/>
                    <a:pt x="491" y="5104"/>
                  </a:cubicBezTo>
                  <a:lnTo>
                    <a:pt x="643" y="5170"/>
                  </a:lnTo>
                  <a:cubicBezTo>
                    <a:pt x="851" y="4716"/>
                    <a:pt x="784" y="3970"/>
                    <a:pt x="473" y="3025"/>
                  </a:cubicBezTo>
                  <a:cubicBezTo>
                    <a:pt x="170" y="2117"/>
                    <a:pt x="284" y="1607"/>
                    <a:pt x="378" y="1125"/>
                  </a:cubicBezTo>
                  <a:cubicBezTo>
                    <a:pt x="444" y="775"/>
                    <a:pt x="501" y="444"/>
                    <a:pt x="435" y="0"/>
                  </a:cubicBez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1" name="Google Shape;2495;p54"/>
            <p:cNvSpPr/>
            <p:nvPr/>
          </p:nvSpPr>
          <p:spPr>
            <a:xfrm>
              <a:off x="1258213" y="3280429"/>
              <a:ext cx="334035" cy="151517"/>
            </a:xfrm>
            <a:custGeom>
              <a:avLst/>
              <a:gdLst/>
              <a:ahLst/>
              <a:cxnLst/>
              <a:rect l="l" t="t" r="r" b="b"/>
              <a:pathLst>
                <a:path w="1627" h="738" extrusionOk="0">
                  <a:moveTo>
                    <a:pt x="1266" y="1"/>
                  </a:moveTo>
                  <a:cubicBezTo>
                    <a:pt x="978" y="1"/>
                    <a:pt x="325" y="367"/>
                    <a:pt x="38" y="558"/>
                  </a:cubicBezTo>
                  <a:lnTo>
                    <a:pt x="1" y="738"/>
                  </a:lnTo>
                  <a:lnTo>
                    <a:pt x="1" y="738"/>
                  </a:lnTo>
                  <a:lnTo>
                    <a:pt x="1626" y="445"/>
                  </a:lnTo>
                  <a:cubicBezTo>
                    <a:pt x="1626" y="445"/>
                    <a:pt x="1569" y="76"/>
                    <a:pt x="1333" y="10"/>
                  </a:cubicBezTo>
                  <a:cubicBezTo>
                    <a:pt x="1314" y="4"/>
                    <a:pt x="1291" y="1"/>
                    <a:pt x="1266" y="1"/>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2" name="Google Shape;2496;p54"/>
            <p:cNvSpPr/>
            <p:nvPr/>
          </p:nvSpPr>
          <p:spPr>
            <a:xfrm>
              <a:off x="1095199" y="2385697"/>
              <a:ext cx="157471" cy="241031"/>
            </a:xfrm>
            <a:custGeom>
              <a:avLst/>
              <a:gdLst/>
              <a:ahLst/>
              <a:cxnLst/>
              <a:rect l="l" t="t" r="r" b="b"/>
              <a:pathLst>
                <a:path w="767" h="1174" extrusionOk="0">
                  <a:moveTo>
                    <a:pt x="516" y="0"/>
                  </a:moveTo>
                  <a:cubicBezTo>
                    <a:pt x="19" y="0"/>
                    <a:pt x="1" y="1041"/>
                    <a:pt x="1" y="1041"/>
                  </a:cubicBezTo>
                  <a:lnTo>
                    <a:pt x="190" y="1174"/>
                  </a:lnTo>
                  <a:cubicBezTo>
                    <a:pt x="719" y="663"/>
                    <a:pt x="766" y="21"/>
                    <a:pt x="549" y="2"/>
                  </a:cubicBezTo>
                  <a:cubicBezTo>
                    <a:pt x="538" y="1"/>
                    <a:pt x="527" y="0"/>
                    <a:pt x="516" y="0"/>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3" name="Google Shape;2497;p54"/>
            <p:cNvSpPr/>
            <p:nvPr/>
          </p:nvSpPr>
          <p:spPr>
            <a:xfrm>
              <a:off x="1124353" y="2427990"/>
              <a:ext cx="108813" cy="152133"/>
            </a:xfrm>
            <a:custGeom>
              <a:avLst/>
              <a:gdLst/>
              <a:ahLst/>
              <a:cxnLst/>
              <a:rect l="l" t="t" r="r" b="b"/>
              <a:pathLst>
                <a:path w="530" h="741" extrusionOk="0">
                  <a:moveTo>
                    <a:pt x="284" y="1"/>
                  </a:moveTo>
                  <a:cubicBezTo>
                    <a:pt x="192" y="1"/>
                    <a:pt x="35" y="334"/>
                    <a:pt x="0" y="675"/>
                  </a:cubicBezTo>
                  <a:lnTo>
                    <a:pt x="123" y="741"/>
                  </a:lnTo>
                  <a:cubicBezTo>
                    <a:pt x="123" y="741"/>
                    <a:pt x="530" y="259"/>
                    <a:pt x="312" y="13"/>
                  </a:cubicBezTo>
                  <a:cubicBezTo>
                    <a:pt x="304" y="5"/>
                    <a:pt x="295" y="1"/>
                    <a:pt x="284" y="1"/>
                  </a:cubicBezTo>
                  <a:close/>
                </a:path>
              </a:pathLst>
            </a:custGeom>
            <a:solidFill>
              <a:srgbClr val="FF89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4" name="Google Shape;2498;p54"/>
            <p:cNvSpPr/>
            <p:nvPr/>
          </p:nvSpPr>
          <p:spPr>
            <a:xfrm>
              <a:off x="-198853" y="2826493"/>
              <a:ext cx="1428119" cy="956733"/>
            </a:xfrm>
            <a:custGeom>
              <a:avLst/>
              <a:gdLst/>
              <a:ahLst/>
              <a:cxnLst/>
              <a:rect l="l" t="t" r="r" b="b"/>
              <a:pathLst>
                <a:path w="6956" h="4660" extrusionOk="0">
                  <a:moveTo>
                    <a:pt x="4565" y="0"/>
                  </a:moveTo>
                  <a:cubicBezTo>
                    <a:pt x="3376" y="1702"/>
                    <a:pt x="2149" y="1981"/>
                    <a:pt x="1315" y="1981"/>
                  </a:cubicBezTo>
                  <a:cubicBezTo>
                    <a:pt x="908" y="1981"/>
                    <a:pt x="595" y="1915"/>
                    <a:pt x="426" y="1915"/>
                  </a:cubicBezTo>
                  <a:cubicBezTo>
                    <a:pt x="374" y="1915"/>
                    <a:pt x="335" y="1921"/>
                    <a:pt x="312" y="1938"/>
                  </a:cubicBezTo>
                  <a:cubicBezTo>
                    <a:pt x="0" y="2155"/>
                    <a:pt x="170" y="3950"/>
                    <a:pt x="482" y="4659"/>
                  </a:cubicBezTo>
                  <a:lnTo>
                    <a:pt x="6956" y="2996"/>
                  </a:lnTo>
                  <a:cubicBezTo>
                    <a:pt x="6814" y="2656"/>
                    <a:pt x="4565" y="0"/>
                    <a:pt x="4565" y="0"/>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5" name="Google Shape;2499;p54"/>
            <p:cNvSpPr/>
            <p:nvPr/>
          </p:nvSpPr>
          <p:spPr>
            <a:xfrm>
              <a:off x="-136850" y="2826493"/>
              <a:ext cx="1364268" cy="960634"/>
            </a:xfrm>
            <a:custGeom>
              <a:avLst/>
              <a:gdLst/>
              <a:ahLst/>
              <a:cxnLst/>
              <a:rect l="l" t="t" r="r" b="b"/>
              <a:pathLst>
                <a:path w="6645" h="4679" extrusionOk="0">
                  <a:moveTo>
                    <a:pt x="4263" y="0"/>
                  </a:moveTo>
                  <a:lnTo>
                    <a:pt x="4263" y="0"/>
                  </a:lnTo>
                  <a:cubicBezTo>
                    <a:pt x="4613" y="1155"/>
                    <a:pt x="3095" y="2959"/>
                    <a:pt x="1667" y="2959"/>
                  </a:cubicBezTo>
                  <a:cubicBezTo>
                    <a:pt x="1167" y="2959"/>
                    <a:pt x="678" y="2739"/>
                    <a:pt x="284" y="2193"/>
                  </a:cubicBezTo>
                  <a:cubicBezTo>
                    <a:pt x="246" y="2807"/>
                    <a:pt x="1" y="4272"/>
                    <a:pt x="171" y="4678"/>
                  </a:cubicBezTo>
                  <a:lnTo>
                    <a:pt x="6644" y="3005"/>
                  </a:lnTo>
                  <a:cubicBezTo>
                    <a:pt x="6512" y="2656"/>
                    <a:pt x="4263" y="0"/>
                    <a:pt x="4263" y="0"/>
                  </a:cubicBez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6" name="Google Shape;2500;p54"/>
            <p:cNvSpPr/>
            <p:nvPr/>
          </p:nvSpPr>
          <p:spPr>
            <a:xfrm>
              <a:off x="84266" y="3528852"/>
              <a:ext cx="537700" cy="188267"/>
            </a:xfrm>
            <a:custGeom>
              <a:avLst/>
              <a:gdLst/>
              <a:ahLst/>
              <a:cxnLst/>
              <a:rect l="l" t="t" r="r" b="b"/>
              <a:pathLst>
                <a:path w="2619" h="917" extrusionOk="0">
                  <a:moveTo>
                    <a:pt x="1" y="0"/>
                  </a:moveTo>
                  <a:lnTo>
                    <a:pt x="209" y="917"/>
                  </a:lnTo>
                  <a:lnTo>
                    <a:pt x="2619" y="511"/>
                  </a:lnTo>
                  <a:lnTo>
                    <a:pt x="2468" y="114"/>
                  </a:lnTo>
                  <a:cubicBezTo>
                    <a:pt x="2061" y="209"/>
                    <a:pt x="1692" y="244"/>
                    <a:pt x="1370" y="244"/>
                  </a:cubicBezTo>
                  <a:cubicBezTo>
                    <a:pt x="519" y="244"/>
                    <a:pt x="1" y="0"/>
                    <a:pt x="1" y="0"/>
                  </a:cubicBezTo>
                  <a:close/>
                </a:path>
              </a:pathLst>
            </a:custGeom>
            <a:solidFill>
              <a:srgbClr val="FF8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7" name="Google Shape;2501;p54"/>
            <p:cNvSpPr/>
            <p:nvPr/>
          </p:nvSpPr>
          <p:spPr>
            <a:xfrm>
              <a:off x="398591" y="3264826"/>
              <a:ext cx="200175" cy="384541"/>
            </a:xfrm>
            <a:custGeom>
              <a:avLst/>
              <a:gdLst/>
              <a:ahLst/>
              <a:cxnLst/>
              <a:rect l="l" t="t" r="r" b="b"/>
              <a:pathLst>
                <a:path w="975" h="1873" extrusionOk="0">
                  <a:moveTo>
                    <a:pt x="455" y="1"/>
                  </a:moveTo>
                  <a:cubicBezTo>
                    <a:pt x="1" y="899"/>
                    <a:pt x="398" y="1872"/>
                    <a:pt x="398" y="1872"/>
                  </a:cubicBezTo>
                  <a:lnTo>
                    <a:pt x="974" y="1815"/>
                  </a:lnTo>
                  <a:lnTo>
                    <a:pt x="455" y="1"/>
                  </a:lnTo>
                  <a:close/>
                </a:path>
              </a:pathLst>
            </a:custGeom>
            <a:solidFill>
              <a:srgbClr val="FF8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8" name="Google Shape;2502;p54"/>
            <p:cNvSpPr/>
            <p:nvPr/>
          </p:nvSpPr>
          <p:spPr>
            <a:xfrm>
              <a:off x="-82444" y="3257229"/>
              <a:ext cx="199970" cy="407535"/>
            </a:xfrm>
            <a:custGeom>
              <a:avLst/>
              <a:gdLst/>
              <a:ahLst/>
              <a:cxnLst/>
              <a:rect l="l" t="t" r="r" b="b"/>
              <a:pathLst>
                <a:path w="974" h="1985" extrusionOk="0">
                  <a:moveTo>
                    <a:pt x="0" y="0"/>
                  </a:moveTo>
                  <a:lnTo>
                    <a:pt x="350" y="1985"/>
                  </a:lnTo>
                  <a:lnTo>
                    <a:pt x="974" y="1843"/>
                  </a:lnTo>
                  <a:cubicBezTo>
                    <a:pt x="822" y="785"/>
                    <a:pt x="208" y="180"/>
                    <a:pt x="0" y="0"/>
                  </a:cubicBezTo>
                  <a:close/>
                </a:path>
              </a:pathLst>
            </a:custGeom>
            <a:solidFill>
              <a:srgbClr val="FF8A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29" name="Google Shape;2503;p54"/>
            <p:cNvSpPr/>
            <p:nvPr/>
          </p:nvSpPr>
          <p:spPr>
            <a:xfrm>
              <a:off x="431646" y="3183318"/>
              <a:ext cx="671561" cy="434841"/>
            </a:xfrm>
            <a:custGeom>
              <a:avLst/>
              <a:gdLst/>
              <a:ahLst/>
              <a:cxnLst/>
              <a:rect l="l" t="t" r="r" b="b"/>
              <a:pathLst>
                <a:path w="3271" h="2118" extrusionOk="0">
                  <a:moveTo>
                    <a:pt x="422" y="0"/>
                  </a:moveTo>
                  <a:cubicBezTo>
                    <a:pt x="346" y="0"/>
                    <a:pt x="271" y="43"/>
                    <a:pt x="199" y="143"/>
                  </a:cubicBezTo>
                  <a:cubicBezTo>
                    <a:pt x="199" y="143"/>
                    <a:pt x="1" y="1797"/>
                    <a:pt x="520" y="2118"/>
                  </a:cubicBezTo>
                  <a:lnTo>
                    <a:pt x="3270" y="1438"/>
                  </a:lnTo>
                  <a:cubicBezTo>
                    <a:pt x="3270" y="1438"/>
                    <a:pt x="3116" y="1154"/>
                    <a:pt x="2502" y="1154"/>
                  </a:cubicBezTo>
                  <a:cubicBezTo>
                    <a:pt x="2220" y="1154"/>
                    <a:pt x="1840" y="1214"/>
                    <a:pt x="1333" y="1390"/>
                  </a:cubicBezTo>
                  <a:cubicBezTo>
                    <a:pt x="1325" y="1390"/>
                    <a:pt x="858" y="0"/>
                    <a:pt x="422" y="0"/>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0" name="Google Shape;2504;p54"/>
            <p:cNvSpPr/>
            <p:nvPr/>
          </p:nvSpPr>
          <p:spPr>
            <a:xfrm>
              <a:off x="437395" y="3156218"/>
              <a:ext cx="266079" cy="361136"/>
            </a:xfrm>
            <a:custGeom>
              <a:avLst/>
              <a:gdLst/>
              <a:ahLst/>
              <a:cxnLst/>
              <a:rect l="l" t="t" r="r" b="b"/>
              <a:pathLst>
                <a:path w="1296" h="1759" extrusionOk="0">
                  <a:moveTo>
                    <a:pt x="209" y="1"/>
                  </a:moveTo>
                  <a:lnTo>
                    <a:pt x="209" y="1"/>
                  </a:lnTo>
                  <a:cubicBezTo>
                    <a:pt x="209" y="1"/>
                    <a:pt x="1" y="918"/>
                    <a:pt x="880" y="1759"/>
                  </a:cubicBezTo>
                  <a:cubicBezTo>
                    <a:pt x="880" y="1541"/>
                    <a:pt x="1040" y="1466"/>
                    <a:pt x="1296" y="1399"/>
                  </a:cubicBezTo>
                  <a:lnTo>
                    <a:pt x="209" y="1"/>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1" name="Google Shape;2505;p54"/>
            <p:cNvSpPr/>
            <p:nvPr/>
          </p:nvSpPr>
          <p:spPr>
            <a:xfrm>
              <a:off x="-381371" y="3219658"/>
              <a:ext cx="456193" cy="695377"/>
            </a:xfrm>
            <a:custGeom>
              <a:avLst/>
              <a:gdLst/>
              <a:ahLst/>
              <a:cxnLst/>
              <a:rect l="l" t="t" r="r" b="b"/>
              <a:pathLst>
                <a:path w="2222" h="3387" extrusionOk="0">
                  <a:moveTo>
                    <a:pt x="1356" y="0"/>
                  </a:moveTo>
                  <a:cubicBezTo>
                    <a:pt x="782" y="0"/>
                    <a:pt x="104" y="850"/>
                    <a:pt x="86" y="1261"/>
                  </a:cubicBezTo>
                  <a:cubicBezTo>
                    <a:pt x="1" y="2688"/>
                    <a:pt x="1078" y="3387"/>
                    <a:pt x="1078" y="3387"/>
                  </a:cubicBezTo>
                  <a:lnTo>
                    <a:pt x="2222" y="2158"/>
                  </a:lnTo>
                  <a:cubicBezTo>
                    <a:pt x="2222" y="2158"/>
                    <a:pt x="1768" y="51"/>
                    <a:pt x="1418" y="4"/>
                  </a:cubicBezTo>
                  <a:cubicBezTo>
                    <a:pt x="1398" y="1"/>
                    <a:pt x="1377" y="0"/>
                    <a:pt x="1356" y="0"/>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2" name="Google Shape;2506;p54"/>
            <p:cNvSpPr/>
            <p:nvPr/>
          </p:nvSpPr>
          <p:spPr>
            <a:xfrm>
              <a:off x="-352218" y="3381441"/>
              <a:ext cx="465843" cy="535647"/>
            </a:xfrm>
            <a:custGeom>
              <a:avLst/>
              <a:gdLst/>
              <a:ahLst/>
              <a:cxnLst/>
              <a:rect l="l" t="t" r="r" b="b"/>
              <a:pathLst>
                <a:path w="2269" h="2609" extrusionOk="0">
                  <a:moveTo>
                    <a:pt x="1711" y="0"/>
                  </a:moveTo>
                  <a:lnTo>
                    <a:pt x="1711" y="0"/>
                  </a:lnTo>
                  <a:cubicBezTo>
                    <a:pt x="1800" y="830"/>
                    <a:pt x="1127" y="1571"/>
                    <a:pt x="557" y="1571"/>
                  </a:cubicBezTo>
                  <a:cubicBezTo>
                    <a:pt x="341" y="1571"/>
                    <a:pt x="140" y="1465"/>
                    <a:pt x="1" y="1219"/>
                  </a:cubicBezTo>
                  <a:lnTo>
                    <a:pt x="1" y="1219"/>
                  </a:lnTo>
                  <a:cubicBezTo>
                    <a:pt x="227" y="2145"/>
                    <a:pt x="936" y="2608"/>
                    <a:pt x="936" y="2608"/>
                  </a:cubicBezTo>
                  <a:lnTo>
                    <a:pt x="2269" y="1436"/>
                  </a:lnTo>
                  <a:cubicBezTo>
                    <a:pt x="2184" y="813"/>
                    <a:pt x="1957" y="350"/>
                    <a:pt x="1711" y="0"/>
                  </a:cubicBez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3" name="Google Shape;2507;p54"/>
            <p:cNvSpPr/>
            <p:nvPr/>
          </p:nvSpPr>
          <p:spPr>
            <a:xfrm>
              <a:off x="-191257" y="3589007"/>
              <a:ext cx="500950" cy="194221"/>
            </a:xfrm>
            <a:custGeom>
              <a:avLst/>
              <a:gdLst/>
              <a:ahLst/>
              <a:cxnLst/>
              <a:rect l="l" t="t" r="r" b="b"/>
              <a:pathLst>
                <a:path w="2440" h="946" extrusionOk="0">
                  <a:moveTo>
                    <a:pt x="1729" y="0"/>
                  </a:moveTo>
                  <a:cubicBezTo>
                    <a:pt x="1205" y="0"/>
                    <a:pt x="180" y="643"/>
                    <a:pt x="180" y="643"/>
                  </a:cubicBezTo>
                  <a:lnTo>
                    <a:pt x="1" y="945"/>
                  </a:lnTo>
                  <a:lnTo>
                    <a:pt x="2439" y="359"/>
                  </a:lnTo>
                  <a:cubicBezTo>
                    <a:pt x="2439" y="359"/>
                    <a:pt x="2260" y="29"/>
                    <a:pt x="1740" y="0"/>
                  </a:cubicBezTo>
                  <a:cubicBezTo>
                    <a:pt x="1736" y="0"/>
                    <a:pt x="1732" y="0"/>
                    <a:pt x="1729" y="0"/>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4" name="Google Shape;2508;p54"/>
            <p:cNvSpPr/>
            <p:nvPr/>
          </p:nvSpPr>
          <p:spPr>
            <a:xfrm>
              <a:off x="433699" y="2327800"/>
              <a:ext cx="1036187" cy="1242521"/>
            </a:xfrm>
            <a:custGeom>
              <a:avLst/>
              <a:gdLst/>
              <a:ahLst/>
              <a:cxnLst/>
              <a:rect l="l" t="t" r="r" b="b"/>
              <a:pathLst>
                <a:path w="5047" h="6052" extrusionOk="0">
                  <a:moveTo>
                    <a:pt x="2193" y="0"/>
                  </a:moveTo>
                  <a:cubicBezTo>
                    <a:pt x="2176" y="282"/>
                    <a:pt x="2140" y="660"/>
                    <a:pt x="2118" y="660"/>
                  </a:cubicBezTo>
                  <a:cubicBezTo>
                    <a:pt x="2114" y="660"/>
                    <a:pt x="2110" y="649"/>
                    <a:pt x="2108" y="624"/>
                  </a:cubicBezTo>
                  <a:cubicBezTo>
                    <a:pt x="2108" y="501"/>
                    <a:pt x="1994" y="246"/>
                    <a:pt x="1900" y="38"/>
                  </a:cubicBezTo>
                  <a:cubicBezTo>
                    <a:pt x="1578" y="369"/>
                    <a:pt x="992" y="747"/>
                    <a:pt x="992" y="747"/>
                  </a:cubicBezTo>
                  <a:lnTo>
                    <a:pt x="1002" y="993"/>
                  </a:lnTo>
                  <a:lnTo>
                    <a:pt x="832" y="860"/>
                  </a:lnTo>
                  <a:lnTo>
                    <a:pt x="113" y="1541"/>
                  </a:lnTo>
                  <a:cubicBezTo>
                    <a:pt x="0" y="2117"/>
                    <a:pt x="19" y="3317"/>
                    <a:pt x="19" y="3317"/>
                  </a:cubicBezTo>
                  <a:lnTo>
                    <a:pt x="302" y="3431"/>
                  </a:lnTo>
                  <a:lnTo>
                    <a:pt x="66" y="3554"/>
                  </a:lnTo>
                  <a:cubicBezTo>
                    <a:pt x="470" y="5901"/>
                    <a:pt x="2273" y="6052"/>
                    <a:pt x="2730" y="6052"/>
                  </a:cubicBezTo>
                  <a:cubicBezTo>
                    <a:pt x="2797" y="6052"/>
                    <a:pt x="2835" y="6049"/>
                    <a:pt x="2835" y="6049"/>
                  </a:cubicBezTo>
                  <a:lnTo>
                    <a:pt x="4319" y="5775"/>
                  </a:lnTo>
                  <a:cubicBezTo>
                    <a:pt x="4319" y="5775"/>
                    <a:pt x="4924" y="4867"/>
                    <a:pt x="4981" y="4470"/>
                  </a:cubicBezTo>
                  <a:cubicBezTo>
                    <a:pt x="5047" y="4074"/>
                    <a:pt x="4725" y="2968"/>
                    <a:pt x="4395" y="2646"/>
                  </a:cubicBezTo>
                  <a:cubicBezTo>
                    <a:pt x="4064" y="2335"/>
                    <a:pt x="4111" y="1692"/>
                    <a:pt x="4111" y="1692"/>
                  </a:cubicBezTo>
                  <a:lnTo>
                    <a:pt x="4121" y="1550"/>
                  </a:lnTo>
                  <a:cubicBezTo>
                    <a:pt x="3931" y="1314"/>
                    <a:pt x="3421" y="1068"/>
                    <a:pt x="3421" y="1068"/>
                  </a:cubicBezTo>
                  <a:lnTo>
                    <a:pt x="3270" y="1172"/>
                  </a:lnTo>
                  <a:lnTo>
                    <a:pt x="3279" y="993"/>
                  </a:lnTo>
                  <a:cubicBezTo>
                    <a:pt x="3034" y="728"/>
                    <a:pt x="2807" y="511"/>
                    <a:pt x="2618" y="341"/>
                  </a:cubicBezTo>
                  <a:cubicBezTo>
                    <a:pt x="2485" y="551"/>
                    <a:pt x="2346" y="769"/>
                    <a:pt x="2334" y="769"/>
                  </a:cubicBezTo>
                  <a:cubicBezTo>
                    <a:pt x="2331" y="769"/>
                    <a:pt x="2334" y="759"/>
                    <a:pt x="2344" y="737"/>
                  </a:cubicBezTo>
                  <a:cubicBezTo>
                    <a:pt x="2391" y="624"/>
                    <a:pt x="2419" y="388"/>
                    <a:pt x="2419" y="180"/>
                  </a:cubicBezTo>
                  <a:cubicBezTo>
                    <a:pt x="2325" y="104"/>
                    <a:pt x="2249" y="48"/>
                    <a:pt x="2193" y="0"/>
                  </a:cubicBez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5" name="Google Shape;2509;p54"/>
            <p:cNvSpPr/>
            <p:nvPr/>
          </p:nvSpPr>
          <p:spPr>
            <a:xfrm>
              <a:off x="451150" y="3065061"/>
              <a:ext cx="1014835" cy="511010"/>
            </a:xfrm>
            <a:custGeom>
              <a:avLst/>
              <a:gdLst/>
              <a:ahLst/>
              <a:cxnLst/>
              <a:rect l="l" t="t" r="r" b="b"/>
              <a:pathLst>
                <a:path w="4943" h="2489" extrusionOk="0">
                  <a:moveTo>
                    <a:pt x="0" y="1"/>
                  </a:moveTo>
                  <a:lnTo>
                    <a:pt x="0" y="1"/>
                  </a:lnTo>
                  <a:cubicBezTo>
                    <a:pt x="414" y="2344"/>
                    <a:pt x="2221" y="2489"/>
                    <a:pt x="2662" y="2489"/>
                  </a:cubicBezTo>
                  <a:cubicBezTo>
                    <a:pt x="2725" y="2489"/>
                    <a:pt x="2760" y="2486"/>
                    <a:pt x="2760" y="2486"/>
                  </a:cubicBezTo>
                  <a:lnTo>
                    <a:pt x="4253" y="2212"/>
                  </a:lnTo>
                  <a:cubicBezTo>
                    <a:pt x="4253" y="2212"/>
                    <a:pt x="4848" y="1305"/>
                    <a:pt x="4905" y="898"/>
                  </a:cubicBezTo>
                  <a:cubicBezTo>
                    <a:pt x="4943" y="690"/>
                    <a:pt x="4924" y="464"/>
                    <a:pt x="4792" y="76"/>
                  </a:cubicBezTo>
                  <a:cubicBezTo>
                    <a:pt x="4533" y="176"/>
                    <a:pt x="3824" y="210"/>
                    <a:pt x="3154" y="210"/>
                  </a:cubicBezTo>
                  <a:cubicBezTo>
                    <a:pt x="3066" y="210"/>
                    <a:pt x="2978" y="210"/>
                    <a:pt x="2892" y="208"/>
                  </a:cubicBezTo>
                  <a:cubicBezTo>
                    <a:pt x="2886" y="208"/>
                    <a:pt x="2880" y="208"/>
                    <a:pt x="2873" y="208"/>
                  </a:cubicBezTo>
                  <a:cubicBezTo>
                    <a:pt x="2053" y="208"/>
                    <a:pt x="1823" y="1011"/>
                    <a:pt x="1297" y="1011"/>
                  </a:cubicBezTo>
                  <a:cubicBezTo>
                    <a:pt x="1006" y="1011"/>
                    <a:pt x="623" y="765"/>
                    <a:pt x="0" y="1"/>
                  </a:cubicBezTo>
                  <a:close/>
                </a:path>
              </a:pathLst>
            </a:custGeom>
            <a:solidFill>
              <a:srgbClr val="D846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6" name="Google Shape;2510;p54"/>
            <p:cNvSpPr/>
            <p:nvPr/>
          </p:nvSpPr>
          <p:spPr>
            <a:xfrm>
              <a:off x="631410" y="3152317"/>
              <a:ext cx="242879" cy="277781"/>
            </a:xfrm>
            <a:custGeom>
              <a:avLst/>
              <a:gdLst/>
              <a:ahLst/>
              <a:cxnLst/>
              <a:rect l="l" t="t" r="r" b="b"/>
              <a:pathLst>
                <a:path w="1183" h="1353" extrusionOk="0">
                  <a:moveTo>
                    <a:pt x="1135" y="1"/>
                  </a:moveTo>
                  <a:lnTo>
                    <a:pt x="1" y="1125"/>
                  </a:lnTo>
                  <a:lnTo>
                    <a:pt x="237" y="1352"/>
                  </a:lnTo>
                  <a:lnTo>
                    <a:pt x="1182" y="124"/>
                  </a:lnTo>
                  <a:lnTo>
                    <a:pt x="1135" y="1"/>
                  </a:ln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7" name="Google Shape;2511;p54"/>
            <p:cNvSpPr/>
            <p:nvPr/>
          </p:nvSpPr>
          <p:spPr>
            <a:xfrm>
              <a:off x="734269" y="3175722"/>
              <a:ext cx="128317" cy="316379"/>
            </a:xfrm>
            <a:custGeom>
              <a:avLst/>
              <a:gdLst/>
              <a:ahLst/>
              <a:cxnLst/>
              <a:rect l="l" t="t" r="r" b="b"/>
              <a:pathLst>
                <a:path w="625" h="1541" extrusionOk="0">
                  <a:moveTo>
                    <a:pt x="625" y="0"/>
                  </a:moveTo>
                  <a:lnTo>
                    <a:pt x="228" y="548"/>
                  </a:lnTo>
                  <a:lnTo>
                    <a:pt x="1" y="1380"/>
                  </a:lnTo>
                  <a:lnTo>
                    <a:pt x="483" y="1541"/>
                  </a:lnTo>
                  <a:lnTo>
                    <a:pt x="625" y="0"/>
                  </a:ln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8" name="Google Shape;2512;p54"/>
            <p:cNvSpPr/>
            <p:nvPr/>
          </p:nvSpPr>
          <p:spPr>
            <a:xfrm>
              <a:off x="513153" y="3119467"/>
              <a:ext cx="328081" cy="244521"/>
            </a:xfrm>
            <a:custGeom>
              <a:avLst/>
              <a:gdLst/>
              <a:ahLst/>
              <a:cxnLst/>
              <a:rect l="l" t="t" r="r" b="b"/>
              <a:pathLst>
                <a:path w="1598" h="1191" extrusionOk="0">
                  <a:moveTo>
                    <a:pt x="1598" y="0"/>
                  </a:moveTo>
                  <a:lnTo>
                    <a:pt x="0" y="605"/>
                  </a:lnTo>
                  <a:lnTo>
                    <a:pt x="341" y="1191"/>
                  </a:lnTo>
                  <a:lnTo>
                    <a:pt x="1437" y="539"/>
                  </a:lnTo>
                  <a:lnTo>
                    <a:pt x="1598" y="0"/>
                  </a:ln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39" name="Google Shape;2513;p54"/>
            <p:cNvSpPr/>
            <p:nvPr/>
          </p:nvSpPr>
          <p:spPr>
            <a:xfrm>
              <a:off x="1163156" y="3098115"/>
              <a:ext cx="302829" cy="361136"/>
            </a:xfrm>
            <a:custGeom>
              <a:avLst/>
              <a:gdLst/>
              <a:ahLst/>
              <a:cxnLst/>
              <a:rect l="l" t="t" r="r" b="b"/>
              <a:pathLst>
                <a:path w="1475" h="1759" extrusionOk="0">
                  <a:moveTo>
                    <a:pt x="29" y="0"/>
                  </a:moveTo>
                  <a:lnTo>
                    <a:pt x="0" y="236"/>
                  </a:lnTo>
                  <a:lnTo>
                    <a:pt x="983" y="1758"/>
                  </a:lnTo>
                  <a:cubicBezTo>
                    <a:pt x="983" y="1758"/>
                    <a:pt x="1418" y="955"/>
                    <a:pt x="1418" y="804"/>
                  </a:cubicBezTo>
                  <a:lnTo>
                    <a:pt x="1144" y="615"/>
                  </a:lnTo>
                  <a:lnTo>
                    <a:pt x="1418" y="709"/>
                  </a:lnTo>
                  <a:cubicBezTo>
                    <a:pt x="1418" y="709"/>
                    <a:pt x="1475" y="359"/>
                    <a:pt x="1352" y="95"/>
                  </a:cubicBezTo>
                  <a:lnTo>
                    <a:pt x="29" y="0"/>
                  </a:ln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0" name="Google Shape;2514;p54"/>
            <p:cNvSpPr/>
            <p:nvPr/>
          </p:nvSpPr>
          <p:spPr>
            <a:xfrm>
              <a:off x="633463" y="3432768"/>
              <a:ext cx="279629" cy="166094"/>
            </a:xfrm>
            <a:custGeom>
              <a:avLst/>
              <a:gdLst/>
              <a:ahLst/>
              <a:cxnLst/>
              <a:rect l="l" t="t" r="r" b="b"/>
              <a:pathLst>
                <a:path w="1362" h="809" extrusionOk="0">
                  <a:moveTo>
                    <a:pt x="622" y="1"/>
                  </a:moveTo>
                  <a:cubicBezTo>
                    <a:pt x="403" y="1"/>
                    <a:pt x="164" y="42"/>
                    <a:pt x="29" y="166"/>
                  </a:cubicBezTo>
                  <a:lnTo>
                    <a:pt x="0" y="808"/>
                  </a:lnTo>
                  <a:lnTo>
                    <a:pt x="1361" y="497"/>
                  </a:lnTo>
                  <a:cubicBezTo>
                    <a:pt x="1361" y="497"/>
                    <a:pt x="1248" y="128"/>
                    <a:pt x="1031" y="52"/>
                  </a:cubicBezTo>
                  <a:cubicBezTo>
                    <a:pt x="941" y="24"/>
                    <a:pt x="788" y="1"/>
                    <a:pt x="622" y="1"/>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1" name="Google Shape;2515;p54"/>
            <p:cNvSpPr/>
            <p:nvPr/>
          </p:nvSpPr>
          <p:spPr>
            <a:xfrm>
              <a:off x="-1388404" y="3412442"/>
              <a:ext cx="3114515" cy="1511679"/>
            </a:xfrm>
            <a:custGeom>
              <a:avLst/>
              <a:gdLst/>
              <a:ahLst/>
              <a:cxnLst/>
              <a:rect l="l" t="t" r="r" b="b"/>
              <a:pathLst>
                <a:path w="15170" h="7363" extrusionOk="0">
                  <a:moveTo>
                    <a:pt x="13166" y="0"/>
                  </a:moveTo>
                  <a:lnTo>
                    <a:pt x="8686" y="1115"/>
                  </a:lnTo>
                  <a:lnTo>
                    <a:pt x="5964" y="1408"/>
                  </a:lnTo>
                  <a:lnTo>
                    <a:pt x="5180" y="3015"/>
                  </a:lnTo>
                  <a:lnTo>
                    <a:pt x="4017" y="4962"/>
                  </a:lnTo>
                  <a:lnTo>
                    <a:pt x="1" y="7362"/>
                  </a:lnTo>
                  <a:lnTo>
                    <a:pt x="15169" y="7362"/>
                  </a:lnTo>
                  <a:lnTo>
                    <a:pt x="12910" y="5954"/>
                  </a:lnTo>
                  <a:lnTo>
                    <a:pt x="12003" y="5009"/>
                  </a:lnTo>
                  <a:lnTo>
                    <a:pt x="11880" y="2646"/>
                  </a:lnTo>
                  <a:lnTo>
                    <a:pt x="12929" y="2079"/>
                  </a:lnTo>
                  <a:lnTo>
                    <a:pt x="14073" y="1853"/>
                  </a:lnTo>
                  <a:lnTo>
                    <a:pt x="14687" y="1078"/>
                  </a:lnTo>
                  <a:lnTo>
                    <a:pt x="13166" y="0"/>
                  </a:lnTo>
                  <a:close/>
                </a:path>
              </a:pathLst>
            </a:custGeom>
            <a:solidFill>
              <a:srgbClr val="997F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2" name="Google Shape;2516;p54"/>
            <p:cNvSpPr/>
            <p:nvPr/>
          </p:nvSpPr>
          <p:spPr>
            <a:xfrm>
              <a:off x="-194952" y="3361936"/>
              <a:ext cx="1822104" cy="1492380"/>
            </a:xfrm>
            <a:custGeom>
              <a:avLst/>
              <a:gdLst/>
              <a:ahLst/>
              <a:cxnLst/>
              <a:rect l="l" t="t" r="r" b="b"/>
              <a:pathLst>
                <a:path w="8875" h="7269" extrusionOk="0">
                  <a:moveTo>
                    <a:pt x="8317" y="1"/>
                  </a:moveTo>
                  <a:lnTo>
                    <a:pt x="4300" y="1002"/>
                  </a:lnTo>
                  <a:lnTo>
                    <a:pt x="2230" y="1768"/>
                  </a:lnTo>
                  <a:lnTo>
                    <a:pt x="1040" y="3318"/>
                  </a:lnTo>
                  <a:lnTo>
                    <a:pt x="0" y="5123"/>
                  </a:lnTo>
                  <a:lnTo>
                    <a:pt x="1266" y="6087"/>
                  </a:lnTo>
                  <a:lnTo>
                    <a:pt x="3147" y="7268"/>
                  </a:lnTo>
                  <a:lnTo>
                    <a:pt x="4763" y="7249"/>
                  </a:lnTo>
                  <a:lnTo>
                    <a:pt x="5434" y="6625"/>
                  </a:lnTo>
                  <a:lnTo>
                    <a:pt x="4584" y="6058"/>
                  </a:lnTo>
                  <a:lnTo>
                    <a:pt x="4243" y="5331"/>
                  </a:lnTo>
                  <a:lnTo>
                    <a:pt x="5566" y="4149"/>
                  </a:lnTo>
                  <a:lnTo>
                    <a:pt x="6067" y="2892"/>
                  </a:lnTo>
                  <a:lnTo>
                    <a:pt x="7116" y="2325"/>
                  </a:lnTo>
                  <a:lnTo>
                    <a:pt x="8260" y="2099"/>
                  </a:lnTo>
                  <a:lnTo>
                    <a:pt x="8874" y="1324"/>
                  </a:lnTo>
                  <a:lnTo>
                    <a:pt x="8317" y="1"/>
                  </a:lnTo>
                  <a:close/>
                </a:path>
              </a:pathLst>
            </a:custGeom>
            <a:solidFill>
              <a:srgbClr val="7F64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3" name="Google Shape;2517;p54"/>
            <p:cNvSpPr/>
            <p:nvPr/>
          </p:nvSpPr>
          <p:spPr>
            <a:xfrm>
              <a:off x="-1392305" y="3311431"/>
              <a:ext cx="3081460" cy="1606736"/>
            </a:xfrm>
            <a:custGeom>
              <a:avLst/>
              <a:gdLst/>
              <a:ahLst/>
              <a:cxnLst/>
              <a:rect l="l" t="t" r="r" b="b"/>
              <a:pathLst>
                <a:path w="15009" h="7826" extrusionOk="0">
                  <a:moveTo>
                    <a:pt x="15009" y="1"/>
                  </a:moveTo>
                  <a:lnTo>
                    <a:pt x="13166" y="492"/>
                  </a:lnTo>
                  <a:lnTo>
                    <a:pt x="8573" y="1815"/>
                  </a:lnTo>
                  <a:lnTo>
                    <a:pt x="5879" y="2184"/>
                  </a:lnTo>
                  <a:lnTo>
                    <a:pt x="5180" y="3507"/>
                  </a:lnTo>
                  <a:lnTo>
                    <a:pt x="4755" y="4206"/>
                  </a:lnTo>
                  <a:lnTo>
                    <a:pt x="4017" y="5444"/>
                  </a:lnTo>
                  <a:lnTo>
                    <a:pt x="1" y="7826"/>
                  </a:lnTo>
                  <a:lnTo>
                    <a:pt x="9480" y="7826"/>
                  </a:lnTo>
                  <a:lnTo>
                    <a:pt x="9905" y="7514"/>
                  </a:lnTo>
                  <a:lnTo>
                    <a:pt x="6314" y="5510"/>
                  </a:lnTo>
                  <a:lnTo>
                    <a:pt x="7089" y="4178"/>
                  </a:lnTo>
                  <a:lnTo>
                    <a:pt x="10283" y="2392"/>
                  </a:lnTo>
                  <a:cubicBezTo>
                    <a:pt x="10283" y="2392"/>
                    <a:pt x="11654" y="2373"/>
                    <a:pt x="12797" y="2269"/>
                  </a:cubicBezTo>
                  <a:lnTo>
                    <a:pt x="14678" y="1570"/>
                  </a:lnTo>
                  <a:lnTo>
                    <a:pt x="15009" y="1"/>
                  </a:lnTo>
                  <a:close/>
                </a:path>
              </a:pathLst>
            </a:custGeom>
            <a:solidFill>
              <a:srgbClr val="B59B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4" name="Google Shape;2518;p54"/>
            <p:cNvSpPr/>
            <p:nvPr/>
          </p:nvSpPr>
          <p:spPr>
            <a:xfrm>
              <a:off x="755621" y="3503599"/>
              <a:ext cx="249243" cy="179644"/>
            </a:xfrm>
            <a:custGeom>
              <a:avLst/>
              <a:gdLst/>
              <a:ahLst/>
              <a:cxnLst/>
              <a:rect l="l" t="t" r="r" b="b"/>
              <a:pathLst>
                <a:path w="1214" h="875" extrusionOk="0">
                  <a:moveTo>
                    <a:pt x="700" y="0"/>
                  </a:moveTo>
                  <a:lnTo>
                    <a:pt x="1" y="237"/>
                  </a:lnTo>
                  <a:cubicBezTo>
                    <a:pt x="1" y="303"/>
                    <a:pt x="39" y="605"/>
                    <a:pt x="275" y="766"/>
                  </a:cubicBezTo>
                  <a:cubicBezTo>
                    <a:pt x="411" y="847"/>
                    <a:pt x="495" y="875"/>
                    <a:pt x="548" y="875"/>
                  </a:cubicBezTo>
                  <a:cubicBezTo>
                    <a:pt x="606" y="875"/>
                    <a:pt x="629" y="843"/>
                    <a:pt x="643" y="813"/>
                  </a:cubicBezTo>
                  <a:cubicBezTo>
                    <a:pt x="682" y="845"/>
                    <a:pt x="728" y="858"/>
                    <a:pt x="770" y="858"/>
                  </a:cubicBezTo>
                  <a:cubicBezTo>
                    <a:pt x="853" y="858"/>
                    <a:pt x="924" y="810"/>
                    <a:pt x="899" y="766"/>
                  </a:cubicBezTo>
                  <a:lnTo>
                    <a:pt x="899" y="766"/>
                  </a:lnTo>
                  <a:cubicBezTo>
                    <a:pt x="922" y="775"/>
                    <a:pt x="946" y="779"/>
                    <a:pt x="969" y="779"/>
                  </a:cubicBezTo>
                  <a:cubicBezTo>
                    <a:pt x="1098" y="779"/>
                    <a:pt x="1213" y="658"/>
                    <a:pt x="1125" y="530"/>
                  </a:cubicBezTo>
                  <a:cubicBezTo>
                    <a:pt x="1050" y="435"/>
                    <a:pt x="946" y="152"/>
                    <a:pt x="700" y="0"/>
                  </a:cubicBezTo>
                  <a:close/>
                </a:path>
              </a:pathLst>
            </a:custGeom>
            <a:solidFill>
              <a:srgbClr val="7F64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5" name="Google Shape;2519;p54"/>
            <p:cNvSpPr/>
            <p:nvPr/>
          </p:nvSpPr>
          <p:spPr>
            <a:xfrm>
              <a:off x="1397822" y="3340584"/>
              <a:ext cx="242879" cy="235282"/>
            </a:xfrm>
            <a:custGeom>
              <a:avLst/>
              <a:gdLst/>
              <a:ahLst/>
              <a:cxnLst/>
              <a:rect l="l" t="t" r="r" b="b"/>
              <a:pathLst>
                <a:path w="1183" h="1146" extrusionOk="0">
                  <a:moveTo>
                    <a:pt x="908" y="1"/>
                  </a:moveTo>
                  <a:lnTo>
                    <a:pt x="96" y="208"/>
                  </a:lnTo>
                  <a:cubicBezTo>
                    <a:pt x="1" y="492"/>
                    <a:pt x="181" y="861"/>
                    <a:pt x="199" y="983"/>
                  </a:cubicBezTo>
                  <a:cubicBezTo>
                    <a:pt x="220" y="1094"/>
                    <a:pt x="307" y="1146"/>
                    <a:pt x="392" y="1146"/>
                  </a:cubicBezTo>
                  <a:cubicBezTo>
                    <a:pt x="467" y="1146"/>
                    <a:pt x="542" y="1106"/>
                    <a:pt x="568" y="1031"/>
                  </a:cubicBezTo>
                  <a:cubicBezTo>
                    <a:pt x="577" y="1057"/>
                    <a:pt x="603" y="1070"/>
                    <a:pt x="635" y="1070"/>
                  </a:cubicBezTo>
                  <a:cubicBezTo>
                    <a:pt x="708" y="1070"/>
                    <a:pt x="813" y="1006"/>
                    <a:pt x="833" y="889"/>
                  </a:cubicBezTo>
                  <a:cubicBezTo>
                    <a:pt x="849" y="900"/>
                    <a:pt x="872" y="910"/>
                    <a:pt x="898" y="910"/>
                  </a:cubicBezTo>
                  <a:cubicBezTo>
                    <a:pt x="962" y="910"/>
                    <a:pt x="1044" y="850"/>
                    <a:pt x="1097" y="596"/>
                  </a:cubicBezTo>
                  <a:cubicBezTo>
                    <a:pt x="1182" y="312"/>
                    <a:pt x="965" y="48"/>
                    <a:pt x="908" y="1"/>
                  </a:cubicBezTo>
                  <a:close/>
                </a:path>
              </a:pathLst>
            </a:custGeom>
            <a:solidFill>
              <a:srgbClr val="7F64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6" name="Google Shape;2520;p54"/>
            <p:cNvSpPr/>
            <p:nvPr/>
          </p:nvSpPr>
          <p:spPr>
            <a:xfrm>
              <a:off x="-975120" y="3961436"/>
              <a:ext cx="1459326" cy="718166"/>
            </a:xfrm>
            <a:custGeom>
              <a:avLst/>
              <a:gdLst/>
              <a:ahLst/>
              <a:cxnLst/>
              <a:rect l="l" t="t" r="r" b="b"/>
              <a:pathLst>
                <a:path w="7108" h="3498" extrusionOk="0">
                  <a:moveTo>
                    <a:pt x="7108" y="1"/>
                  </a:moveTo>
                  <a:lnTo>
                    <a:pt x="3403" y="917"/>
                  </a:lnTo>
                  <a:lnTo>
                    <a:pt x="2004" y="2288"/>
                  </a:lnTo>
                  <a:lnTo>
                    <a:pt x="1" y="3497"/>
                  </a:lnTo>
                  <a:lnTo>
                    <a:pt x="4301" y="2344"/>
                  </a:lnTo>
                  <a:lnTo>
                    <a:pt x="5416" y="2184"/>
                  </a:lnTo>
                  <a:lnTo>
                    <a:pt x="5066" y="1003"/>
                  </a:lnTo>
                  <a:lnTo>
                    <a:pt x="7108" y="1"/>
                  </a:lnTo>
                  <a:close/>
                </a:path>
              </a:pathLst>
            </a:custGeom>
            <a:solidFill>
              <a:srgbClr val="A589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7" name="Google Shape;2521;p54"/>
            <p:cNvSpPr/>
            <p:nvPr/>
          </p:nvSpPr>
          <p:spPr>
            <a:xfrm>
              <a:off x="-1322295" y="4341872"/>
              <a:ext cx="615307" cy="588001"/>
            </a:xfrm>
            <a:custGeom>
              <a:avLst/>
              <a:gdLst/>
              <a:ahLst/>
              <a:cxnLst/>
              <a:rect l="l" t="t" r="r" b="b"/>
              <a:pathLst>
                <a:path w="2997" h="2864" extrusionOk="0">
                  <a:moveTo>
                    <a:pt x="1182" y="0"/>
                  </a:moveTo>
                  <a:lnTo>
                    <a:pt x="1182" y="0"/>
                  </a:lnTo>
                  <a:cubicBezTo>
                    <a:pt x="1181" y="0"/>
                    <a:pt x="870" y="444"/>
                    <a:pt x="1059" y="1493"/>
                  </a:cubicBezTo>
                  <a:cubicBezTo>
                    <a:pt x="1059" y="1493"/>
                    <a:pt x="501" y="388"/>
                    <a:pt x="0" y="331"/>
                  </a:cubicBezTo>
                  <a:lnTo>
                    <a:pt x="0" y="331"/>
                  </a:lnTo>
                  <a:cubicBezTo>
                    <a:pt x="0" y="331"/>
                    <a:pt x="529" y="917"/>
                    <a:pt x="662" y="2089"/>
                  </a:cubicBezTo>
                  <a:cubicBezTo>
                    <a:pt x="662" y="2089"/>
                    <a:pt x="303" y="1569"/>
                    <a:pt x="19" y="1370"/>
                  </a:cubicBezTo>
                  <a:lnTo>
                    <a:pt x="19" y="1370"/>
                  </a:lnTo>
                  <a:cubicBezTo>
                    <a:pt x="19" y="1370"/>
                    <a:pt x="199" y="1985"/>
                    <a:pt x="76" y="2864"/>
                  </a:cubicBezTo>
                  <a:lnTo>
                    <a:pt x="2231" y="2864"/>
                  </a:lnTo>
                  <a:cubicBezTo>
                    <a:pt x="2231" y="2864"/>
                    <a:pt x="2457" y="2079"/>
                    <a:pt x="2996" y="1446"/>
                  </a:cubicBezTo>
                  <a:cubicBezTo>
                    <a:pt x="2996" y="1445"/>
                    <a:pt x="2993" y="1444"/>
                    <a:pt x="2987" y="1444"/>
                  </a:cubicBezTo>
                  <a:cubicBezTo>
                    <a:pt x="2917" y="1444"/>
                    <a:pt x="2431" y="1559"/>
                    <a:pt x="2221" y="1909"/>
                  </a:cubicBezTo>
                  <a:cubicBezTo>
                    <a:pt x="2221" y="1909"/>
                    <a:pt x="2325" y="1087"/>
                    <a:pt x="2514" y="681"/>
                  </a:cubicBezTo>
                  <a:lnTo>
                    <a:pt x="2514" y="681"/>
                  </a:lnTo>
                  <a:cubicBezTo>
                    <a:pt x="2514" y="681"/>
                    <a:pt x="2051" y="1002"/>
                    <a:pt x="1900" y="1522"/>
                  </a:cubicBezTo>
                  <a:cubicBezTo>
                    <a:pt x="1900" y="1522"/>
                    <a:pt x="1767" y="501"/>
                    <a:pt x="1560" y="217"/>
                  </a:cubicBezTo>
                  <a:lnTo>
                    <a:pt x="1560" y="217"/>
                  </a:lnTo>
                  <a:cubicBezTo>
                    <a:pt x="1560" y="218"/>
                    <a:pt x="1663" y="964"/>
                    <a:pt x="1493" y="1342"/>
                  </a:cubicBezTo>
                  <a:cubicBezTo>
                    <a:pt x="1493" y="1342"/>
                    <a:pt x="1049" y="577"/>
                    <a:pt x="1182" y="0"/>
                  </a:cubicBezTo>
                  <a:close/>
                </a:path>
              </a:pathLst>
            </a:custGeom>
            <a:solidFill>
              <a:srgbClr val="C9D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8" name="Google Shape;2522;p54"/>
            <p:cNvSpPr/>
            <p:nvPr/>
          </p:nvSpPr>
          <p:spPr>
            <a:xfrm>
              <a:off x="418096" y="2576428"/>
              <a:ext cx="248627" cy="182518"/>
            </a:xfrm>
            <a:custGeom>
              <a:avLst/>
              <a:gdLst/>
              <a:ahLst/>
              <a:cxnLst/>
              <a:rect l="l" t="t" r="r" b="b"/>
              <a:pathLst>
                <a:path w="1211" h="889" extrusionOk="0">
                  <a:moveTo>
                    <a:pt x="235" y="0"/>
                  </a:moveTo>
                  <a:cubicBezTo>
                    <a:pt x="166" y="0"/>
                    <a:pt x="121" y="26"/>
                    <a:pt x="114" y="84"/>
                  </a:cubicBezTo>
                  <a:cubicBezTo>
                    <a:pt x="0" y="727"/>
                    <a:pt x="756" y="859"/>
                    <a:pt x="1040" y="887"/>
                  </a:cubicBezTo>
                  <a:cubicBezTo>
                    <a:pt x="1047" y="888"/>
                    <a:pt x="1053" y="889"/>
                    <a:pt x="1059" y="889"/>
                  </a:cubicBezTo>
                  <a:cubicBezTo>
                    <a:pt x="1125" y="889"/>
                    <a:pt x="1173" y="845"/>
                    <a:pt x="1182" y="793"/>
                  </a:cubicBezTo>
                  <a:lnTo>
                    <a:pt x="1201" y="746"/>
                  </a:lnTo>
                  <a:cubicBezTo>
                    <a:pt x="1210" y="679"/>
                    <a:pt x="1201" y="623"/>
                    <a:pt x="1163" y="585"/>
                  </a:cubicBezTo>
                  <a:cubicBezTo>
                    <a:pt x="892" y="249"/>
                    <a:pt x="448" y="0"/>
                    <a:pt x="235" y="0"/>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49" name="Google Shape;2523;p54"/>
            <p:cNvSpPr/>
            <p:nvPr/>
          </p:nvSpPr>
          <p:spPr>
            <a:xfrm>
              <a:off x="501450" y="2632066"/>
              <a:ext cx="137967" cy="101422"/>
            </a:xfrm>
            <a:custGeom>
              <a:avLst/>
              <a:gdLst/>
              <a:ahLst/>
              <a:cxnLst/>
              <a:rect l="l" t="t" r="r" b="b"/>
              <a:pathLst>
                <a:path w="672" h="494" extrusionOk="0">
                  <a:moveTo>
                    <a:pt x="131" y="0"/>
                  </a:moveTo>
                  <a:cubicBezTo>
                    <a:pt x="90" y="0"/>
                    <a:pt x="62" y="15"/>
                    <a:pt x="57" y="49"/>
                  </a:cubicBezTo>
                  <a:cubicBezTo>
                    <a:pt x="1" y="399"/>
                    <a:pt x="388" y="475"/>
                    <a:pt x="568" y="494"/>
                  </a:cubicBezTo>
                  <a:cubicBezTo>
                    <a:pt x="615" y="494"/>
                    <a:pt x="653" y="465"/>
                    <a:pt x="662" y="427"/>
                  </a:cubicBezTo>
                  <a:cubicBezTo>
                    <a:pt x="672" y="390"/>
                    <a:pt x="662" y="342"/>
                    <a:pt x="634" y="304"/>
                  </a:cubicBezTo>
                  <a:cubicBezTo>
                    <a:pt x="486" y="129"/>
                    <a:pt x="250" y="0"/>
                    <a:pt x="131" y="0"/>
                  </a:cubicBezTo>
                  <a:close/>
                </a:path>
              </a:pathLst>
            </a:custGeom>
            <a:solidFill>
              <a:srgbClr val="FF89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0" name="Google Shape;2524;p54"/>
            <p:cNvSpPr/>
            <p:nvPr/>
          </p:nvSpPr>
          <p:spPr>
            <a:xfrm>
              <a:off x="782927" y="2682983"/>
              <a:ext cx="487195" cy="625572"/>
            </a:xfrm>
            <a:custGeom>
              <a:avLst/>
              <a:gdLst/>
              <a:ahLst/>
              <a:cxnLst/>
              <a:rect l="l" t="t" r="r" b="b"/>
              <a:pathLst>
                <a:path w="2373" h="3047" extrusionOk="0">
                  <a:moveTo>
                    <a:pt x="832" y="1"/>
                  </a:moveTo>
                  <a:cubicBezTo>
                    <a:pt x="797" y="1"/>
                    <a:pt x="762" y="3"/>
                    <a:pt x="728" y="9"/>
                  </a:cubicBezTo>
                  <a:cubicBezTo>
                    <a:pt x="510" y="56"/>
                    <a:pt x="95" y="349"/>
                    <a:pt x="47" y="633"/>
                  </a:cubicBezTo>
                  <a:cubicBezTo>
                    <a:pt x="0" y="926"/>
                    <a:pt x="151" y="1710"/>
                    <a:pt x="151" y="1710"/>
                  </a:cubicBezTo>
                  <a:cubicBezTo>
                    <a:pt x="151" y="1710"/>
                    <a:pt x="340" y="2098"/>
                    <a:pt x="378" y="2221"/>
                  </a:cubicBezTo>
                  <a:cubicBezTo>
                    <a:pt x="425" y="2334"/>
                    <a:pt x="822" y="2618"/>
                    <a:pt x="926" y="2646"/>
                  </a:cubicBezTo>
                  <a:cubicBezTo>
                    <a:pt x="1034" y="2664"/>
                    <a:pt x="1235" y="3047"/>
                    <a:pt x="1601" y="3047"/>
                  </a:cubicBezTo>
                  <a:cubicBezTo>
                    <a:pt x="1621" y="3047"/>
                    <a:pt x="1642" y="3045"/>
                    <a:pt x="1663" y="3043"/>
                  </a:cubicBezTo>
                  <a:cubicBezTo>
                    <a:pt x="2070" y="3015"/>
                    <a:pt x="2372" y="1984"/>
                    <a:pt x="2363" y="1899"/>
                  </a:cubicBezTo>
                  <a:cubicBezTo>
                    <a:pt x="2334" y="1701"/>
                    <a:pt x="2013" y="1370"/>
                    <a:pt x="2013" y="1370"/>
                  </a:cubicBezTo>
                  <a:cubicBezTo>
                    <a:pt x="1852" y="1106"/>
                    <a:pt x="1834" y="491"/>
                    <a:pt x="1531" y="246"/>
                  </a:cubicBezTo>
                  <a:cubicBezTo>
                    <a:pt x="1464" y="195"/>
                    <a:pt x="1131" y="1"/>
                    <a:pt x="832" y="1"/>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1" name="Google Shape;2525;p54"/>
            <p:cNvSpPr/>
            <p:nvPr/>
          </p:nvSpPr>
          <p:spPr>
            <a:xfrm>
              <a:off x="990493" y="3026258"/>
              <a:ext cx="145768" cy="103064"/>
            </a:xfrm>
            <a:custGeom>
              <a:avLst/>
              <a:gdLst/>
              <a:ahLst/>
              <a:cxnLst/>
              <a:rect l="l" t="t" r="r" b="b"/>
              <a:pathLst>
                <a:path w="710" h="502" extrusionOk="0">
                  <a:moveTo>
                    <a:pt x="0" y="1"/>
                  </a:moveTo>
                  <a:cubicBezTo>
                    <a:pt x="133" y="256"/>
                    <a:pt x="501" y="501"/>
                    <a:pt x="501" y="501"/>
                  </a:cubicBezTo>
                  <a:lnTo>
                    <a:pt x="709" y="416"/>
                  </a:lnTo>
                  <a:cubicBezTo>
                    <a:pt x="463" y="350"/>
                    <a:pt x="0" y="1"/>
                    <a:pt x="0" y="1"/>
                  </a:cubicBez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2" name="Google Shape;2526;p54"/>
            <p:cNvSpPr/>
            <p:nvPr/>
          </p:nvSpPr>
          <p:spPr>
            <a:xfrm>
              <a:off x="792576" y="2851541"/>
              <a:ext cx="496844" cy="470770"/>
            </a:xfrm>
            <a:custGeom>
              <a:avLst/>
              <a:gdLst/>
              <a:ahLst/>
              <a:cxnLst/>
              <a:rect l="l" t="t" r="r" b="b"/>
              <a:pathLst>
                <a:path w="2420" h="2293" extrusionOk="0">
                  <a:moveTo>
                    <a:pt x="0" y="1"/>
                  </a:moveTo>
                  <a:cubicBezTo>
                    <a:pt x="0" y="757"/>
                    <a:pt x="199" y="1371"/>
                    <a:pt x="322" y="1589"/>
                  </a:cubicBezTo>
                  <a:cubicBezTo>
                    <a:pt x="378" y="1693"/>
                    <a:pt x="794" y="1891"/>
                    <a:pt x="898" y="1929"/>
                  </a:cubicBezTo>
                  <a:cubicBezTo>
                    <a:pt x="996" y="1956"/>
                    <a:pt x="1245" y="2292"/>
                    <a:pt x="1605" y="2292"/>
                  </a:cubicBezTo>
                  <a:cubicBezTo>
                    <a:pt x="1627" y="2292"/>
                    <a:pt x="1650" y="2291"/>
                    <a:pt x="1673" y="2288"/>
                  </a:cubicBezTo>
                  <a:cubicBezTo>
                    <a:pt x="2070" y="2222"/>
                    <a:pt x="2373" y="1513"/>
                    <a:pt x="2420" y="1315"/>
                  </a:cubicBezTo>
                  <a:lnTo>
                    <a:pt x="2420" y="1315"/>
                  </a:lnTo>
                  <a:cubicBezTo>
                    <a:pt x="2368" y="1345"/>
                    <a:pt x="2316" y="1356"/>
                    <a:pt x="2265" y="1356"/>
                  </a:cubicBezTo>
                  <a:cubicBezTo>
                    <a:pt x="2107" y="1356"/>
                    <a:pt x="1952" y="1246"/>
                    <a:pt x="1797" y="1246"/>
                  </a:cubicBezTo>
                  <a:cubicBezTo>
                    <a:pt x="1784" y="1246"/>
                    <a:pt x="1771" y="1247"/>
                    <a:pt x="1758" y="1248"/>
                  </a:cubicBezTo>
                  <a:cubicBezTo>
                    <a:pt x="1361" y="1296"/>
                    <a:pt x="1229" y="1437"/>
                    <a:pt x="1125" y="1437"/>
                  </a:cubicBezTo>
                  <a:cubicBezTo>
                    <a:pt x="1092" y="1441"/>
                    <a:pt x="1061" y="1442"/>
                    <a:pt x="1030" y="1442"/>
                  </a:cubicBezTo>
                  <a:cubicBezTo>
                    <a:pt x="588" y="1442"/>
                    <a:pt x="395" y="1137"/>
                    <a:pt x="369" y="1031"/>
                  </a:cubicBezTo>
                  <a:cubicBezTo>
                    <a:pt x="331" y="908"/>
                    <a:pt x="189" y="332"/>
                    <a:pt x="0" y="1"/>
                  </a:cubicBez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3" name="Google Shape;2527;p54"/>
            <p:cNvSpPr/>
            <p:nvPr/>
          </p:nvSpPr>
          <p:spPr>
            <a:xfrm>
              <a:off x="870183" y="3152317"/>
              <a:ext cx="60360" cy="112714"/>
            </a:xfrm>
            <a:custGeom>
              <a:avLst/>
              <a:gdLst/>
              <a:ahLst/>
              <a:cxnLst/>
              <a:rect l="l" t="t" r="r" b="b"/>
              <a:pathLst>
                <a:path w="294" h="549" extrusionOk="0">
                  <a:moveTo>
                    <a:pt x="0" y="1"/>
                  </a:moveTo>
                  <a:cubicBezTo>
                    <a:pt x="0" y="1"/>
                    <a:pt x="10" y="388"/>
                    <a:pt x="199" y="549"/>
                  </a:cubicBezTo>
                  <a:cubicBezTo>
                    <a:pt x="199" y="549"/>
                    <a:pt x="246" y="341"/>
                    <a:pt x="293" y="313"/>
                  </a:cubicBezTo>
                  <a:lnTo>
                    <a:pt x="0" y="1"/>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4" name="Google Shape;2528;p54"/>
            <p:cNvSpPr/>
            <p:nvPr/>
          </p:nvSpPr>
          <p:spPr>
            <a:xfrm>
              <a:off x="897283" y="3175722"/>
              <a:ext cx="68162" cy="101011"/>
            </a:xfrm>
            <a:custGeom>
              <a:avLst/>
              <a:gdLst/>
              <a:ahLst/>
              <a:cxnLst/>
              <a:rect l="l" t="t" r="r" b="b"/>
              <a:pathLst>
                <a:path w="332" h="492" extrusionOk="0">
                  <a:moveTo>
                    <a:pt x="1" y="0"/>
                  </a:moveTo>
                  <a:cubicBezTo>
                    <a:pt x="1" y="0"/>
                    <a:pt x="76" y="378"/>
                    <a:pt x="284" y="492"/>
                  </a:cubicBezTo>
                  <a:cubicBezTo>
                    <a:pt x="284" y="492"/>
                    <a:pt x="294" y="293"/>
                    <a:pt x="332" y="246"/>
                  </a:cubicBezTo>
                  <a:lnTo>
                    <a:pt x="1" y="0"/>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5" name="Google Shape;2529;p54"/>
            <p:cNvSpPr/>
            <p:nvPr/>
          </p:nvSpPr>
          <p:spPr>
            <a:xfrm>
              <a:off x="928285" y="3187219"/>
              <a:ext cx="70215" cy="101217"/>
            </a:xfrm>
            <a:custGeom>
              <a:avLst/>
              <a:gdLst/>
              <a:ahLst/>
              <a:cxnLst/>
              <a:rect l="l" t="t" r="r" b="b"/>
              <a:pathLst>
                <a:path w="342" h="493" extrusionOk="0">
                  <a:moveTo>
                    <a:pt x="1" y="1"/>
                  </a:moveTo>
                  <a:lnTo>
                    <a:pt x="1" y="1"/>
                  </a:lnTo>
                  <a:cubicBezTo>
                    <a:pt x="1" y="1"/>
                    <a:pt x="95" y="379"/>
                    <a:pt x="303" y="492"/>
                  </a:cubicBezTo>
                  <a:cubicBezTo>
                    <a:pt x="303" y="492"/>
                    <a:pt x="303" y="294"/>
                    <a:pt x="341" y="247"/>
                  </a:cubicBezTo>
                  <a:lnTo>
                    <a:pt x="1" y="1"/>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6" name="Google Shape;2530;p54"/>
            <p:cNvSpPr/>
            <p:nvPr/>
          </p:nvSpPr>
          <p:spPr>
            <a:xfrm>
              <a:off x="976942" y="3197074"/>
              <a:ext cx="58307" cy="110661"/>
            </a:xfrm>
            <a:custGeom>
              <a:avLst/>
              <a:gdLst/>
              <a:ahLst/>
              <a:cxnLst/>
              <a:rect l="l" t="t" r="r" b="b"/>
              <a:pathLst>
                <a:path w="284" h="539" extrusionOk="0">
                  <a:moveTo>
                    <a:pt x="0" y="0"/>
                  </a:moveTo>
                  <a:lnTo>
                    <a:pt x="0" y="0"/>
                  </a:lnTo>
                  <a:cubicBezTo>
                    <a:pt x="0" y="0"/>
                    <a:pt x="10" y="388"/>
                    <a:pt x="189" y="539"/>
                  </a:cubicBezTo>
                  <a:cubicBezTo>
                    <a:pt x="189" y="539"/>
                    <a:pt x="236" y="340"/>
                    <a:pt x="284" y="303"/>
                  </a:cubicBezTo>
                  <a:lnTo>
                    <a:pt x="0" y="0"/>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7" name="Google Shape;2531;p54"/>
            <p:cNvSpPr/>
            <p:nvPr/>
          </p:nvSpPr>
          <p:spPr>
            <a:xfrm>
              <a:off x="6660" y="3323133"/>
              <a:ext cx="462147" cy="130165"/>
            </a:xfrm>
            <a:custGeom>
              <a:avLst/>
              <a:gdLst/>
              <a:ahLst/>
              <a:cxnLst/>
              <a:rect l="l" t="t" r="r" b="b"/>
              <a:pathLst>
                <a:path w="2251" h="634" extrusionOk="0">
                  <a:moveTo>
                    <a:pt x="2250" y="0"/>
                  </a:moveTo>
                  <a:lnTo>
                    <a:pt x="1" y="86"/>
                  </a:lnTo>
                  <a:cubicBezTo>
                    <a:pt x="58" y="341"/>
                    <a:pt x="294" y="558"/>
                    <a:pt x="294" y="558"/>
                  </a:cubicBezTo>
                  <a:cubicBezTo>
                    <a:pt x="284" y="520"/>
                    <a:pt x="322" y="407"/>
                    <a:pt x="322" y="407"/>
                  </a:cubicBezTo>
                  <a:cubicBezTo>
                    <a:pt x="398" y="539"/>
                    <a:pt x="587" y="615"/>
                    <a:pt x="587" y="615"/>
                  </a:cubicBezTo>
                  <a:cubicBezTo>
                    <a:pt x="568" y="568"/>
                    <a:pt x="596" y="473"/>
                    <a:pt x="596" y="473"/>
                  </a:cubicBezTo>
                  <a:cubicBezTo>
                    <a:pt x="747" y="596"/>
                    <a:pt x="993" y="634"/>
                    <a:pt x="993" y="634"/>
                  </a:cubicBezTo>
                  <a:cubicBezTo>
                    <a:pt x="946" y="605"/>
                    <a:pt x="946" y="520"/>
                    <a:pt x="946" y="520"/>
                  </a:cubicBezTo>
                  <a:lnTo>
                    <a:pt x="946" y="520"/>
                  </a:lnTo>
                  <a:cubicBezTo>
                    <a:pt x="1040" y="586"/>
                    <a:pt x="1211" y="624"/>
                    <a:pt x="1211" y="624"/>
                  </a:cubicBezTo>
                  <a:lnTo>
                    <a:pt x="1258" y="511"/>
                  </a:lnTo>
                  <a:lnTo>
                    <a:pt x="1296" y="586"/>
                  </a:lnTo>
                  <a:cubicBezTo>
                    <a:pt x="1343" y="558"/>
                    <a:pt x="1437" y="473"/>
                    <a:pt x="1437" y="473"/>
                  </a:cubicBezTo>
                  <a:lnTo>
                    <a:pt x="1475" y="577"/>
                  </a:lnTo>
                  <a:cubicBezTo>
                    <a:pt x="1532" y="539"/>
                    <a:pt x="1674" y="416"/>
                    <a:pt x="1674" y="416"/>
                  </a:cubicBezTo>
                  <a:lnTo>
                    <a:pt x="1730" y="539"/>
                  </a:lnTo>
                  <a:cubicBezTo>
                    <a:pt x="1853" y="473"/>
                    <a:pt x="1919" y="331"/>
                    <a:pt x="1919" y="331"/>
                  </a:cubicBezTo>
                  <a:lnTo>
                    <a:pt x="1995" y="426"/>
                  </a:lnTo>
                  <a:cubicBezTo>
                    <a:pt x="2222" y="256"/>
                    <a:pt x="2250" y="1"/>
                    <a:pt x="2250" y="0"/>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8" name="Google Shape;2532;p54"/>
            <p:cNvSpPr/>
            <p:nvPr/>
          </p:nvSpPr>
          <p:spPr>
            <a:xfrm>
              <a:off x="-389173" y="3243679"/>
              <a:ext cx="209824" cy="411436"/>
            </a:xfrm>
            <a:custGeom>
              <a:avLst/>
              <a:gdLst/>
              <a:ahLst/>
              <a:cxnLst/>
              <a:rect l="l" t="t" r="r" b="b"/>
              <a:pathLst>
                <a:path w="1022" h="2004" extrusionOk="0">
                  <a:moveTo>
                    <a:pt x="1022" y="0"/>
                  </a:moveTo>
                  <a:cubicBezTo>
                    <a:pt x="700" y="85"/>
                    <a:pt x="417" y="312"/>
                    <a:pt x="417" y="312"/>
                  </a:cubicBezTo>
                  <a:cubicBezTo>
                    <a:pt x="424" y="310"/>
                    <a:pt x="434" y="309"/>
                    <a:pt x="445" y="309"/>
                  </a:cubicBezTo>
                  <a:cubicBezTo>
                    <a:pt x="489" y="309"/>
                    <a:pt x="549" y="321"/>
                    <a:pt x="549" y="321"/>
                  </a:cubicBezTo>
                  <a:cubicBezTo>
                    <a:pt x="388" y="406"/>
                    <a:pt x="275" y="558"/>
                    <a:pt x="275" y="558"/>
                  </a:cubicBezTo>
                  <a:cubicBezTo>
                    <a:pt x="284" y="554"/>
                    <a:pt x="295" y="552"/>
                    <a:pt x="305" y="552"/>
                  </a:cubicBezTo>
                  <a:cubicBezTo>
                    <a:pt x="346" y="552"/>
                    <a:pt x="388" y="577"/>
                    <a:pt x="388" y="577"/>
                  </a:cubicBezTo>
                  <a:cubicBezTo>
                    <a:pt x="237" y="680"/>
                    <a:pt x="133" y="888"/>
                    <a:pt x="133" y="888"/>
                  </a:cubicBezTo>
                  <a:cubicBezTo>
                    <a:pt x="162" y="871"/>
                    <a:pt x="197" y="868"/>
                    <a:pt x="220" y="868"/>
                  </a:cubicBezTo>
                  <a:cubicBezTo>
                    <a:pt x="236" y="868"/>
                    <a:pt x="247" y="869"/>
                    <a:pt x="247" y="869"/>
                  </a:cubicBezTo>
                  <a:cubicBezTo>
                    <a:pt x="152" y="936"/>
                    <a:pt x="86" y="1068"/>
                    <a:pt x="86" y="1068"/>
                  </a:cubicBezTo>
                  <a:lnTo>
                    <a:pt x="162" y="1115"/>
                  </a:lnTo>
                  <a:lnTo>
                    <a:pt x="95" y="1144"/>
                  </a:lnTo>
                  <a:cubicBezTo>
                    <a:pt x="105" y="1181"/>
                    <a:pt x="143" y="1266"/>
                    <a:pt x="143" y="1266"/>
                  </a:cubicBezTo>
                  <a:lnTo>
                    <a:pt x="48" y="1285"/>
                  </a:lnTo>
                  <a:cubicBezTo>
                    <a:pt x="58" y="1342"/>
                    <a:pt x="124" y="1455"/>
                    <a:pt x="124" y="1455"/>
                  </a:cubicBezTo>
                  <a:lnTo>
                    <a:pt x="1" y="1474"/>
                  </a:lnTo>
                  <a:cubicBezTo>
                    <a:pt x="29" y="1569"/>
                    <a:pt x="124" y="1663"/>
                    <a:pt x="124" y="1663"/>
                  </a:cubicBezTo>
                  <a:lnTo>
                    <a:pt x="29" y="1692"/>
                  </a:lnTo>
                  <a:cubicBezTo>
                    <a:pt x="95" y="1900"/>
                    <a:pt x="294" y="2004"/>
                    <a:pt x="294" y="2004"/>
                  </a:cubicBezTo>
                  <a:lnTo>
                    <a:pt x="1022" y="0"/>
                  </a:ln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59" name="Google Shape;2533;p54"/>
            <p:cNvSpPr/>
            <p:nvPr/>
          </p:nvSpPr>
          <p:spPr>
            <a:xfrm>
              <a:off x="1145705" y="3062392"/>
              <a:ext cx="161166" cy="175333"/>
            </a:xfrm>
            <a:custGeom>
              <a:avLst/>
              <a:gdLst/>
              <a:ahLst/>
              <a:cxnLst/>
              <a:rect l="l" t="t" r="r" b="b"/>
              <a:pathLst>
                <a:path w="785" h="854" extrusionOk="0">
                  <a:moveTo>
                    <a:pt x="663" y="0"/>
                  </a:moveTo>
                  <a:cubicBezTo>
                    <a:pt x="555" y="0"/>
                    <a:pt x="268" y="158"/>
                    <a:pt x="171" y="231"/>
                  </a:cubicBezTo>
                  <a:cubicBezTo>
                    <a:pt x="29" y="335"/>
                    <a:pt x="0" y="439"/>
                    <a:pt x="48" y="618"/>
                  </a:cubicBezTo>
                  <a:cubicBezTo>
                    <a:pt x="86" y="759"/>
                    <a:pt x="210" y="853"/>
                    <a:pt x="341" y="853"/>
                  </a:cubicBezTo>
                  <a:cubicBezTo>
                    <a:pt x="440" y="853"/>
                    <a:pt x="542" y="800"/>
                    <a:pt x="615" y="675"/>
                  </a:cubicBezTo>
                  <a:cubicBezTo>
                    <a:pt x="756" y="439"/>
                    <a:pt x="785" y="108"/>
                    <a:pt x="700" y="14"/>
                  </a:cubicBezTo>
                  <a:cubicBezTo>
                    <a:pt x="693" y="4"/>
                    <a:pt x="680" y="0"/>
                    <a:pt x="663" y="0"/>
                  </a:cubicBezTo>
                  <a:close/>
                </a:path>
              </a:pathLst>
            </a:custGeom>
            <a:solidFill>
              <a:srgbClr val="FFDC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0" name="Google Shape;2534;p54"/>
            <p:cNvSpPr/>
            <p:nvPr/>
          </p:nvSpPr>
          <p:spPr>
            <a:xfrm>
              <a:off x="1145705" y="3094215"/>
              <a:ext cx="153365" cy="146179"/>
            </a:xfrm>
            <a:custGeom>
              <a:avLst/>
              <a:gdLst/>
              <a:ahLst/>
              <a:cxnLst/>
              <a:rect l="l" t="t" r="r" b="b"/>
              <a:pathLst>
                <a:path w="747" h="712" extrusionOk="0">
                  <a:moveTo>
                    <a:pt x="738" y="0"/>
                  </a:moveTo>
                  <a:lnTo>
                    <a:pt x="738" y="0"/>
                  </a:lnTo>
                  <a:cubicBezTo>
                    <a:pt x="665" y="121"/>
                    <a:pt x="565" y="173"/>
                    <a:pt x="469" y="173"/>
                  </a:cubicBezTo>
                  <a:cubicBezTo>
                    <a:pt x="376" y="173"/>
                    <a:pt x="287" y="126"/>
                    <a:pt x="227" y="48"/>
                  </a:cubicBezTo>
                  <a:cubicBezTo>
                    <a:pt x="208" y="57"/>
                    <a:pt x="189" y="76"/>
                    <a:pt x="171" y="85"/>
                  </a:cubicBezTo>
                  <a:cubicBezTo>
                    <a:pt x="19" y="189"/>
                    <a:pt x="0" y="293"/>
                    <a:pt x="38" y="473"/>
                  </a:cubicBezTo>
                  <a:cubicBezTo>
                    <a:pt x="71" y="614"/>
                    <a:pt x="194" y="712"/>
                    <a:pt x="327" y="712"/>
                  </a:cubicBezTo>
                  <a:cubicBezTo>
                    <a:pt x="425" y="712"/>
                    <a:pt x="529" y="658"/>
                    <a:pt x="605" y="530"/>
                  </a:cubicBezTo>
                  <a:cubicBezTo>
                    <a:pt x="709" y="369"/>
                    <a:pt x="747" y="142"/>
                    <a:pt x="738" y="0"/>
                  </a:cubicBezTo>
                  <a:close/>
                </a:path>
              </a:pathLst>
            </a:custGeom>
            <a:solidFill>
              <a:srgbClr val="FFC7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1" name="Google Shape;2535;p54"/>
            <p:cNvSpPr/>
            <p:nvPr/>
          </p:nvSpPr>
          <p:spPr>
            <a:xfrm>
              <a:off x="763423" y="3442417"/>
              <a:ext cx="234872" cy="226249"/>
            </a:xfrm>
            <a:custGeom>
              <a:avLst/>
              <a:gdLst/>
              <a:ahLst/>
              <a:cxnLst/>
              <a:rect l="l" t="t" r="r" b="b"/>
              <a:pathLst>
                <a:path w="1144" h="1102" extrusionOk="0">
                  <a:moveTo>
                    <a:pt x="383" y="1"/>
                  </a:moveTo>
                  <a:cubicBezTo>
                    <a:pt x="366" y="1"/>
                    <a:pt x="349" y="2"/>
                    <a:pt x="331" y="5"/>
                  </a:cubicBezTo>
                  <a:lnTo>
                    <a:pt x="10" y="355"/>
                  </a:lnTo>
                  <a:cubicBezTo>
                    <a:pt x="10" y="355"/>
                    <a:pt x="1" y="790"/>
                    <a:pt x="246" y="979"/>
                  </a:cubicBezTo>
                  <a:cubicBezTo>
                    <a:pt x="366" y="1070"/>
                    <a:pt x="447" y="1101"/>
                    <a:pt x="501" y="1101"/>
                  </a:cubicBezTo>
                  <a:cubicBezTo>
                    <a:pt x="571" y="1101"/>
                    <a:pt x="599" y="1050"/>
                    <a:pt x="615" y="1007"/>
                  </a:cubicBezTo>
                  <a:cubicBezTo>
                    <a:pt x="652" y="1048"/>
                    <a:pt x="697" y="1064"/>
                    <a:pt x="739" y="1064"/>
                  </a:cubicBezTo>
                  <a:cubicBezTo>
                    <a:pt x="823" y="1064"/>
                    <a:pt x="895" y="998"/>
                    <a:pt x="870" y="941"/>
                  </a:cubicBezTo>
                  <a:lnTo>
                    <a:pt x="870" y="941"/>
                  </a:lnTo>
                  <a:cubicBezTo>
                    <a:pt x="902" y="956"/>
                    <a:pt x="935" y="963"/>
                    <a:pt x="965" y="963"/>
                  </a:cubicBezTo>
                  <a:cubicBezTo>
                    <a:pt x="1068" y="963"/>
                    <a:pt x="1144" y="879"/>
                    <a:pt x="1078" y="733"/>
                  </a:cubicBezTo>
                  <a:cubicBezTo>
                    <a:pt x="1006" y="598"/>
                    <a:pt x="720" y="1"/>
                    <a:pt x="383" y="1"/>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2" name="Google Shape;2536;p54"/>
            <p:cNvSpPr/>
            <p:nvPr/>
          </p:nvSpPr>
          <p:spPr>
            <a:xfrm>
              <a:off x="1403776" y="3303629"/>
              <a:ext cx="223375" cy="247190"/>
            </a:xfrm>
            <a:custGeom>
              <a:avLst/>
              <a:gdLst/>
              <a:ahLst/>
              <a:cxnLst/>
              <a:rect l="l" t="t" r="r" b="b"/>
              <a:pathLst>
                <a:path w="1088" h="1204" extrusionOk="0">
                  <a:moveTo>
                    <a:pt x="747" y="1"/>
                  </a:moveTo>
                  <a:lnTo>
                    <a:pt x="284" y="29"/>
                  </a:lnTo>
                  <a:cubicBezTo>
                    <a:pt x="0" y="285"/>
                    <a:pt x="293" y="937"/>
                    <a:pt x="350" y="1088"/>
                  </a:cubicBezTo>
                  <a:cubicBezTo>
                    <a:pt x="387" y="1170"/>
                    <a:pt x="441" y="1204"/>
                    <a:pt x="494" y="1204"/>
                  </a:cubicBezTo>
                  <a:cubicBezTo>
                    <a:pt x="562" y="1204"/>
                    <a:pt x="627" y="1145"/>
                    <a:pt x="643" y="1059"/>
                  </a:cubicBezTo>
                  <a:cubicBezTo>
                    <a:pt x="658" y="1082"/>
                    <a:pt x="683" y="1093"/>
                    <a:pt x="710" y="1093"/>
                  </a:cubicBezTo>
                  <a:cubicBezTo>
                    <a:pt x="783" y="1093"/>
                    <a:pt x="877" y="1016"/>
                    <a:pt x="870" y="899"/>
                  </a:cubicBezTo>
                  <a:lnTo>
                    <a:pt x="870" y="899"/>
                  </a:lnTo>
                  <a:cubicBezTo>
                    <a:pt x="887" y="903"/>
                    <a:pt x="906" y="907"/>
                    <a:pt x="925" y="907"/>
                  </a:cubicBezTo>
                  <a:cubicBezTo>
                    <a:pt x="992" y="907"/>
                    <a:pt x="1063" y="857"/>
                    <a:pt x="1078" y="587"/>
                  </a:cubicBezTo>
                  <a:cubicBezTo>
                    <a:pt x="1087" y="266"/>
                    <a:pt x="747" y="1"/>
                    <a:pt x="747" y="1"/>
                  </a:cubicBezTo>
                  <a:close/>
                </a:path>
              </a:pathLst>
            </a:custGeom>
            <a:solidFill>
              <a:srgbClr val="FFBA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3" name="Google Shape;2537;p54"/>
            <p:cNvSpPr/>
            <p:nvPr/>
          </p:nvSpPr>
          <p:spPr>
            <a:xfrm>
              <a:off x="-276459" y="3909082"/>
              <a:ext cx="886928" cy="240826"/>
            </a:xfrm>
            <a:custGeom>
              <a:avLst/>
              <a:gdLst/>
              <a:ahLst/>
              <a:cxnLst/>
              <a:rect l="l" t="t" r="r" b="b"/>
              <a:pathLst>
                <a:path w="4320" h="1173" extrusionOk="0">
                  <a:moveTo>
                    <a:pt x="4319" y="1"/>
                  </a:moveTo>
                  <a:lnTo>
                    <a:pt x="0" y="1172"/>
                  </a:lnTo>
                  <a:lnTo>
                    <a:pt x="3355" y="511"/>
                  </a:lnTo>
                  <a:lnTo>
                    <a:pt x="4319" y="1"/>
                  </a:lnTo>
                  <a:close/>
                </a:path>
              </a:pathLst>
            </a:custGeom>
            <a:solidFill>
              <a:srgbClr val="7F64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4" name="Google Shape;2538;p54"/>
            <p:cNvSpPr/>
            <p:nvPr/>
          </p:nvSpPr>
          <p:spPr>
            <a:xfrm>
              <a:off x="892561" y="3121726"/>
              <a:ext cx="296053" cy="168147"/>
            </a:xfrm>
            <a:custGeom>
              <a:avLst/>
              <a:gdLst/>
              <a:ahLst/>
              <a:cxnLst/>
              <a:rect l="l" t="t" r="r" b="b"/>
              <a:pathLst>
                <a:path w="1442" h="819" extrusionOk="0">
                  <a:moveTo>
                    <a:pt x="863" y="1"/>
                  </a:moveTo>
                  <a:cubicBezTo>
                    <a:pt x="488" y="1"/>
                    <a:pt x="1" y="151"/>
                    <a:pt x="165" y="481"/>
                  </a:cubicBezTo>
                  <a:cubicBezTo>
                    <a:pt x="243" y="642"/>
                    <a:pt x="532" y="818"/>
                    <a:pt x="846" y="818"/>
                  </a:cubicBezTo>
                  <a:cubicBezTo>
                    <a:pt x="956" y="818"/>
                    <a:pt x="1069" y="797"/>
                    <a:pt x="1177" y="745"/>
                  </a:cubicBezTo>
                  <a:cubicBezTo>
                    <a:pt x="1441" y="613"/>
                    <a:pt x="1413" y="244"/>
                    <a:pt x="1224" y="84"/>
                  </a:cubicBezTo>
                  <a:cubicBezTo>
                    <a:pt x="1167" y="29"/>
                    <a:pt x="1025" y="1"/>
                    <a:pt x="863" y="1"/>
                  </a:cubicBezTo>
                  <a:close/>
                </a:path>
              </a:pathLst>
            </a:custGeom>
            <a:solidFill>
              <a:srgbClr val="FFDC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5" name="Google Shape;2539;p54"/>
            <p:cNvSpPr/>
            <p:nvPr/>
          </p:nvSpPr>
          <p:spPr>
            <a:xfrm>
              <a:off x="930338" y="3127064"/>
              <a:ext cx="254376" cy="164451"/>
            </a:xfrm>
            <a:custGeom>
              <a:avLst/>
              <a:gdLst/>
              <a:ahLst/>
              <a:cxnLst/>
              <a:rect l="l" t="t" r="r" b="b"/>
              <a:pathLst>
                <a:path w="1239" h="801" extrusionOk="0">
                  <a:moveTo>
                    <a:pt x="879" y="1"/>
                  </a:moveTo>
                  <a:lnTo>
                    <a:pt x="879" y="1"/>
                  </a:lnTo>
                  <a:cubicBezTo>
                    <a:pt x="898" y="218"/>
                    <a:pt x="662" y="445"/>
                    <a:pt x="341" y="521"/>
                  </a:cubicBezTo>
                  <a:cubicBezTo>
                    <a:pt x="284" y="530"/>
                    <a:pt x="225" y="535"/>
                    <a:pt x="167" y="535"/>
                  </a:cubicBezTo>
                  <a:cubicBezTo>
                    <a:pt x="109" y="535"/>
                    <a:pt x="52" y="530"/>
                    <a:pt x="0" y="521"/>
                  </a:cubicBezTo>
                  <a:lnTo>
                    <a:pt x="0" y="521"/>
                  </a:lnTo>
                  <a:cubicBezTo>
                    <a:pt x="109" y="663"/>
                    <a:pt x="373" y="801"/>
                    <a:pt x="653" y="801"/>
                  </a:cubicBezTo>
                  <a:cubicBezTo>
                    <a:pt x="764" y="801"/>
                    <a:pt x="876" y="779"/>
                    <a:pt x="983" y="729"/>
                  </a:cubicBezTo>
                  <a:cubicBezTo>
                    <a:pt x="1238" y="596"/>
                    <a:pt x="1220" y="237"/>
                    <a:pt x="1031" y="58"/>
                  </a:cubicBezTo>
                  <a:cubicBezTo>
                    <a:pt x="993" y="29"/>
                    <a:pt x="945" y="10"/>
                    <a:pt x="879" y="1"/>
                  </a:cubicBezTo>
                  <a:close/>
                </a:path>
              </a:pathLst>
            </a:custGeom>
            <a:solidFill>
              <a:srgbClr val="FFC7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6" name="Google Shape;2540;p54"/>
            <p:cNvSpPr/>
            <p:nvPr/>
          </p:nvSpPr>
          <p:spPr>
            <a:xfrm>
              <a:off x="1087398" y="3080664"/>
              <a:ext cx="163219" cy="89309"/>
            </a:xfrm>
            <a:custGeom>
              <a:avLst/>
              <a:gdLst/>
              <a:ahLst/>
              <a:cxnLst/>
              <a:rect l="l" t="t" r="r" b="b"/>
              <a:pathLst>
                <a:path w="795" h="435" extrusionOk="0">
                  <a:moveTo>
                    <a:pt x="596" y="0"/>
                  </a:moveTo>
                  <a:cubicBezTo>
                    <a:pt x="369" y="0"/>
                    <a:pt x="29" y="114"/>
                    <a:pt x="20" y="199"/>
                  </a:cubicBezTo>
                  <a:cubicBezTo>
                    <a:pt x="1" y="284"/>
                    <a:pt x="511" y="435"/>
                    <a:pt x="540" y="435"/>
                  </a:cubicBezTo>
                  <a:cubicBezTo>
                    <a:pt x="558" y="435"/>
                    <a:pt x="795" y="199"/>
                    <a:pt x="785" y="95"/>
                  </a:cubicBezTo>
                  <a:cubicBezTo>
                    <a:pt x="785" y="66"/>
                    <a:pt x="681" y="10"/>
                    <a:pt x="596" y="0"/>
                  </a:cubicBezTo>
                  <a:close/>
                </a:path>
              </a:pathLst>
            </a:custGeom>
            <a:solidFill>
              <a:srgbClr val="603A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7" name="Google Shape;2541;p54"/>
            <p:cNvSpPr/>
            <p:nvPr/>
          </p:nvSpPr>
          <p:spPr>
            <a:xfrm>
              <a:off x="1085550" y="3102016"/>
              <a:ext cx="157266" cy="67957"/>
            </a:xfrm>
            <a:custGeom>
              <a:avLst/>
              <a:gdLst/>
              <a:ahLst/>
              <a:cxnLst/>
              <a:rect l="l" t="t" r="r" b="b"/>
              <a:pathLst>
                <a:path w="766" h="331" extrusionOk="0">
                  <a:moveTo>
                    <a:pt x="133" y="0"/>
                  </a:moveTo>
                  <a:cubicBezTo>
                    <a:pt x="57" y="28"/>
                    <a:pt x="19" y="57"/>
                    <a:pt x="10" y="95"/>
                  </a:cubicBezTo>
                  <a:cubicBezTo>
                    <a:pt x="0" y="180"/>
                    <a:pt x="511" y="331"/>
                    <a:pt x="530" y="331"/>
                  </a:cubicBezTo>
                  <a:cubicBezTo>
                    <a:pt x="558" y="331"/>
                    <a:pt x="719" y="161"/>
                    <a:pt x="766" y="57"/>
                  </a:cubicBezTo>
                  <a:lnTo>
                    <a:pt x="766" y="57"/>
                  </a:lnTo>
                  <a:cubicBezTo>
                    <a:pt x="679" y="91"/>
                    <a:pt x="551" y="114"/>
                    <a:pt x="433" y="114"/>
                  </a:cubicBezTo>
                  <a:cubicBezTo>
                    <a:pt x="292" y="114"/>
                    <a:pt x="164" y="82"/>
                    <a:pt x="133" y="0"/>
                  </a:cubicBezTo>
                  <a:close/>
                </a:path>
              </a:pathLst>
            </a:custGeom>
            <a:solidFill>
              <a:srgbClr val="512C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8" name="Google Shape;2542;p54"/>
            <p:cNvSpPr/>
            <p:nvPr/>
          </p:nvSpPr>
          <p:spPr>
            <a:xfrm>
              <a:off x="1130102" y="3136303"/>
              <a:ext cx="50711" cy="24021"/>
            </a:xfrm>
            <a:custGeom>
              <a:avLst/>
              <a:gdLst/>
              <a:ahLst/>
              <a:cxnLst/>
              <a:rect l="l" t="t" r="r" b="b"/>
              <a:pathLst>
                <a:path w="247" h="117" extrusionOk="0">
                  <a:moveTo>
                    <a:pt x="117" y="1"/>
                  </a:moveTo>
                  <a:cubicBezTo>
                    <a:pt x="79" y="1"/>
                    <a:pt x="47" y="18"/>
                    <a:pt x="1" y="32"/>
                  </a:cubicBezTo>
                  <a:lnTo>
                    <a:pt x="218" y="117"/>
                  </a:lnTo>
                  <a:cubicBezTo>
                    <a:pt x="218" y="117"/>
                    <a:pt x="247" y="32"/>
                    <a:pt x="171" y="13"/>
                  </a:cubicBezTo>
                  <a:cubicBezTo>
                    <a:pt x="151" y="4"/>
                    <a:pt x="133" y="1"/>
                    <a:pt x="117" y="1"/>
                  </a:cubicBezTo>
                  <a:close/>
                </a:path>
              </a:pathLst>
            </a:custGeom>
            <a:solidFill>
              <a:srgbClr val="3D1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69" name="Google Shape;2543;p54"/>
            <p:cNvSpPr/>
            <p:nvPr/>
          </p:nvSpPr>
          <p:spPr>
            <a:xfrm>
              <a:off x="854579" y="2645001"/>
              <a:ext cx="170200" cy="81918"/>
            </a:xfrm>
            <a:custGeom>
              <a:avLst/>
              <a:gdLst/>
              <a:ahLst/>
              <a:cxnLst/>
              <a:rect l="l" t="t" r="r" b="b"/>
              <a:pathLst>
                <a:path w="829" h="399" extrusionOk="0">
                  <a:moveTo>
                    <a:pt x="669" y="1"/>
                  </a:moveTo>
                  <a:cubicBezTo>
                    <a:pt x="458" y="1"/>
                    <a:pt x="52" y="189"/>
                    <a:pt x="1" y="374"/>
                  </a:cubicBezTo>
                  <a:cubicBezTo>
                    <a:pt x="1" y="374"/>
                    <a:pt x="111" y="398"/>
                    <a:pt x="251" y="398"/>
                  </a:cubicBezTo>
                  <a:cubicBezTo>
                    <a:pt x="437" y="398"/>
                    <a:pt x="674" y="355"/>
                    <a:pt x="776" y="156"/>
                  </a:cubicBezTo>
                  <a:cubicBezTo>
                    <a:pt x="828" y="45"/>
                    <a:pt x="772" y="1"/>
                    <a:pt x="669" y="1"/>
                  </a:cubicBez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0" name="Google Shape;2544;p54"/>
            <p:cNvSpPr/>
            <p:nvPr/>
          </p:nvSpPr>
          <p:spPr>
            <a:xfrm>
              <a:off x="986592" y="2669843"/>
              <a:ext cx="206129" cy="87666"/>
            </a:xfrm>
            <a:custGeom>
              <a:avLst/>
              <a:gdLst/>
              <a:ahLst/>
              <a:cxnLst/>
              <a:rect l="l" t="t" r="r" b="b"/>
              <a:pathLst>
                <a:path w="1004" h="427" extrusionOk="0">
                  <a:moveTo>
                    <a:pt x="151" y="1"/>
                  </a:moveTo>
                  <a:cubicBezTo>
                    <a:pt x="90" y="1"/>
                    <a:pt x="38" y="11"/>
                    <a:pt x="0" y="35"/>
                  </a:cubicBezTo>
                  <a:cubicBezTo>
                    <a:pt x="0" y="35"/>
                    <a:pt x="273" y="426"/>
                    <a:pt x="584" y="426"/>
                  </a:cubicBezTo>
                  <a:cubicBezTo>
                    <a:pt x="626" y="426"/>
                    <a:pt x="667" y="419"/>
                    <a:pt x="709" y="404"/>
                  </a:cubicBezTo>
                  <a:cubicBezTo>
                    <a:pt x="1003" y="293"/>
                    <a:pt x="469" y="1"/>
                    <a:pt x="151" y="1"/>
                  </a:cubicBez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1" name="Google Shape;2545;p54"/>
            <p:cNvSpPr/>
            <p:nvPr/>
          </p:nvSpPr>
          <p:spPr>
            <a:xfrm>
              <a:off x="786828" y="2665326"/>
              <a:ext cx="83560" cy="194221"/>
            </a:xfrm>
            <a:custGeom>
              <a:avLst/>
              <a:gdLst/>
              <a:ahLst/>
              <a:cxnLst/>
              <a:rect l="l" t="t" r="r" b="b"/>
              <a:pathLst>
                <a:path w="407" h="946" extrusionOk="0">
                  <a:moveTo>
                    <a:pt x="321" y="1"/>
                  </a:moveTo>
                  <a:lnTo>
                    <a:pt x="0" y="388"/>
                  </a:lnTo>
                  <a:cubicBezTo>
                    <a:pt x="284" y="606"/>
                    <a:pt x="161" y="946"/>
                    <a:pt x="161" y="946"/>
                  </a:cubicBezTo>
                  <a:cubicBezTo>
                    <a:pt x="406" y="596"/>
                    <a:pt x="406" y="379"/>
                    <a:pt x="321" y="1"/>
                  </a:cubicBez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2" name="Google Shape;2546;p54"/>
            <p:cNvSpPr/>
            <p:nvPr/>
          </p:nvSpPr>
          <p:spPr>
            <a:xfrm>
              <a:off x="891535" y="2967334"/>
              <a:ext cx="31207" cy="23610"/>
            </a:xfrm>
            <a:custGeom>
              <a:avLst/>
              <a:gdLst/>
              <a:ahLst/>
              <a:cxnLst/>
              <a:rect l="l" t="t" r="r" b="b"/>
              <a:pathLst>
                <a:path w="152" h="115" extrusionOk="0">
                  <a:moveTo>
                    <a:pt x="83" y="1"/>
                  </a:moveTo>
                  <a:cubicBezTo>
                    <a:pt x="75" y="1"/>
                    <a:pt x="66" y="2"/>
                    <a:pt x="57" y="4"/>
                  </a:cubicBezTo>
                  <a:cubicBezTo>
                    <a:pt x="29" y="13"/>
                    <a:pt x="0" y="42"/>
                    <a:pt x="0" y="80"/>
                  </a:cubicBezTo>
                  <a:cubicBezTo>
                    <a:pt x="8" y="94"/>
                    <a:pt x="32" y="114"/>
                    <a:pt x="59" y="114"/>
                  </a:cubicBezTo>
                  <a:cubicBezTo>
                    <a:pt x="68" y="114"/>
                    <a:pt x="77" y="112"/>
                    <a:pt x="85" y="108"/>
                  </a:cubicBezTo>
                  <a:cubicBezTo>
                    <a:pt x="133" y="99"/>
                    <a:pt x="152" y="80"/>
                    <a:pt x="142" y="42"/>
                  </a:cubicBezTo>
                  <a:cubicBezTo>
                    <a:pt x="135" y="13"/>
                    <a:pt x="111" y="1"/>
                    <a:pt x="83" y="1"/>
                  </a:cubicBezTo>
                  <a:close/>
                </a:path>
              </a:pathLst>
            </a:custGeom>
            <a:solidFill>
              <a:srgbClr val="512C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3" name="Google Shape;2547;p54"/>
            <p:cNvSpPr/>
            <p:nvPr/>
          </p:nvSpPr>
          <p:spPr>
            <a:xfrm>
              <a:off x="1134003" y="2917034"/>
              <a:ext cx="29359" cy="23405"/>
            </a:xfrm>
            <a:custGeom>
              <a:avLst/>
              <a:gdLst/>
              <a:ahLst/>
              <a:cxnLst/>
              <a:rect l="l" t="t" r="r" b="b"/>
              <a:pathLst>
                <a:path w="143" h="114" extrusionOk="0">
                  <a:moveTo>
                    <a:pt x="77" y="1"/>
                  </a:moveTo>
                  <a:cubicBezTo>
                    <a:pt x="71" y="1"/>
                    <a:pt x="64" y="2"/>
                    <a:pt x="57" y="3"/>
                  </a:cubicBezTo>
                  <a:cubicBezTo>
                    <a:pt x="29" y="13"/>
                    <a:pt x="1" y="41"/>
                    <a:pt x="1" y="79"/>
                  </a:cubicBezTo>
                  <a:cubicBezTo>
                    <a:pt x="8" y="93"/>
                    <a:pt x="32" y="114"/>
                    <a:pt x="60" y="114"/>
                  </a:cubicBezTo>
                  <a:cubicBezTo>
                    <a:pt x="68" y="114"/>
                    <a:pt x="77" y="112"/>
                    <a:pt x="86" y="107"/>
                  </a:cubicBezTo>
                  <a:cubicBezTo>
                    <a:pt x="124" y="98"/>
                    <a:pt x="142" y="60"/>
                    <a:pt x="142" y="41"/>
                  </a:cubicBezTo>
                  <a:cubicBezTo>
                    <a:pt x="135" y="18"/>
                    <a:pt x="108" y="1"/>
                    <a:pt x="77" y="1"/>
                  </a:cubicBezTo>
                  <a:close/>
                </a:path>
              </a:pathLst>
            </a:custGeom>
            <a:solidFill>
              <a:srgbClr val="512C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4" name="Google Shape;2548;p54"/>
            <p:cNvSpPr/>
            <p:nvPr/>
          </p:nvSpPr>
          <p:spPr>
            <a:xfrm>
              <a:off x="776973" y="2878846"/>
              <a:ext cx="29359" cy="132013"/>
            </a:xfrm>
            <a:custGeom>
              <a:avLst/>
              <a:gdLst/>
              <a:ahLst/>
              <a:cxnLst/>
              <a:rect l="l" t="t" r="r" b="b"/>
              <a:pathLst>
                <a:path w="143" h="643" extrusionOk="0">
                  <a:moveTo>
                    <a:pt x="114" y="0"/>
                  </a:moveTo>
                  <a:cubicBezTo>
                    <a:pt x="114" y="0"/>
                    <a:pt x="1" y="341"/>
                    <a:pt x="48" y="643"/>
                  </a:cubicBezTo>
                  <a:cubicBezTo>
                    <a:pt x="48" y="643"/>
                    <a:pt x="86" y="454"/>
                    <a:pt x="143" y="416"/>
                  </a:cubicBezTo>
                  <a:lnTo>
                    <a:pt x="114" y="0"/>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5" name="Google Shape;2549;p54"/>
            <p:cNvSpPr/>
            <p:nvPr/>
          </p:nvSpPr>
          <p:spPr>
            <a:xfrm>
              <a:off x="784775" y="2927299"/>
              <a:ext cx="29359" cy="132218"/>
            </a:xfrm>
            <a:custGeom>
              <a:avLst/>
              <a:gdLst/>
              <a:ahLst/>
              <a:cxnLst/>
              <a:rect l="l" t="t" r="r" b="b"/>
              <a:pathLst>
                <a:path w="143" h="644" extrusionOk="0">
                  <a:moveTo>
                    <a:pt x="105" y="1"/>
                  </a:moveTo>
                  <a:cubicBezTo>
                    <a:pt x="105" y="1"/>
                    <a:pt x="1" y="341"/>
                    <a:pt x="48" y="643"/>
                  </a:cubicBezTo>
                  <a:cubicBezTo>
                    <a:pt x="48" y="643"/>
                    <a:pt x="86" y="454"/>
                    <a:pt x="142" y="416"/>
                  </a:cubicBezTo>
                  <a:lnTo>
                    <a:pt x="105" y="1"/>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6" name="Google Shape;2550;p54"/>
            <p:cNvSpPr/>
            <p:nvPr/>
          </p:nvSpPr>
          <p:spPr>
            <a:xfrm>
              <a:off x="796477" y="2993203"/>
              <a:ext cx="31207" cy="130370"/>
            </a:xfrm>
            <a:custGeom>
              <a:avLst/>
              <a:gdLst/>
              <a:ahLst/>
              <a:cxnLst/>
              <a:rect l="l" t="t" r="r" b="b"/>
              <a:pathLst>
                <a:path w="152" h="635" extrusionOk="0">
                  <a:moveTo>
                    <a:pt x="76" y="1"/>
                  </a:moveTo>
                  <a:lnTo>
                    <a:pt x="76" y="1"/>
                  </a:lnTo>
                  <a:cubicBezTo>
                    <a:pt x="76" y="1"/>
                    <a:pt x="0" y="351"/>
                    <a:pt x="85" y="634"/>
                  </a:cubicBezTo>
                  <a:cubicBezTo>
                    <a:pt x="85" y="634"/>
                    <a:pt x="114" y="445"/>
                    <a:pt x="152" y="398"/>
                  </a:cubicBezTo>
                  <a:lnTo>
                    <a:pt x="76" y="1"/>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7" name="Google Shape;2551;p54"/>
            <p:cNvSpPr/>
            <p:nvPr/>
          </p:nvSpPr>
          <p:spPr>
            <a:xfrm>
              <a:off x="819677" y="3063213"/>
              <a:ext cx="33260" cy="128112"/>
            </a:xfrm>
            <a:custGeom>
              <a:avLst/>
              <a:gdLst/>
              <a:ahLst/>
              <a:cxnLst/>
              <a:rect l="l" t="t" r="r" b="b"/>
              <a:pathLst>
                <a:path w="162" h="624" extrusionOk="0">
                  <a:moveTo>
                    <a:pt x="20" y="0"/>
                  </a:moveTo>
                  <a:cubicBezTo>
                    <a:pt x="20" y="0"/>
                    <a:pt x="1" y="369"/>
                    <a:pt x="114" y="624"/>
                  </a:cubicBezTo>
                  <a:cubicBezTo>
                    <a:pt x="114" y="624"/>
                    <a:pt x="114" y="435"/>
                    <a:pt x="161" y="388"/>
                  </a:cubicBezTo>
                  <a:lnTo>
                    <a:pt x="20" y="0"/>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8" name="Google Shape;2552;p54"/>
            <p:cNvSpPr/>
            <p:nvPr/>
          </p:nvSpPr>
          <p:spPr>
            <a:xfrm>
              <a:off x="841029" y="3107765"/>
              <a:ext cx="41061" cy="116615"/>
            </a:xfrm>
            <a:custGeom>
              <a:avLst/>
              <a:gdLst/>
              <a:ahLst/>
              <a:cxnLst/>
              <a:rect l="l" t="t" r="r" b="b"/>
              <a:pathLst>
                <a:path w="200" h="568" extrusionOk="0">
                  <a:moveTo>
                    <a:pt x="20" y="0"/>
                  </a:moveTo>
                  <a:cubicBezTo>
                    <a:pt x="20" y="1"/>
                    <a:pt x="1" y="388"/>
                    <a:pt x="152" y="568"/>
                  </a:cubicBezTo>
                  <a:cubicBezTo>
                    <a:pt x="152" y="568"/>
                    <a:pt x="152" y="445"/>
                    <a:pt x="199" y="407"/>
                  </a:cubicBezTo>
                  <a:lnTo>
                    <a:pt x="20" y="0"/>
                  </a:lnTo>
                  <a:close/>
                </a:path>
              </a:pathLst>
            </a:custGeom>
            <a:solidFill>
              <a:srgbClr val="FFA0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79" name="Google Shape;2553;p54"/>
            <p:cNvSpPr/>
            <p:nvPr/>
          </p:nvSpPr>
          <p:spPr>
            <a:xfrm>
              <a:off x="843082" y="2884184"/>
              <a:ext cx="126264" cy="82123"/>
            </a:xfrm>
            <a:custGeom>
              <a:avLst/>
              <a:gdLst/>
              <a:ahLst/>
              <a:cxnLst/>
              <a:rect l="l" t="t" r="r" b="b"/>
              <a:pathLst>
                <a:path w="615" h="400" extrusionOk="0">
                  <a:moveTo>
                    <a:pt x="502" y="0"/>
                  </a:moveTo>
                  <a:cubicBezTo>
                    <a:pt x="385" y="0"/>
                    <a:pt x="55" y="215"/>
                    <a:pt x="28" y="296"/>
                  </a:cubicBezTo>
                  <a:cubicBezTo>
                    <a:pt x="0" y="390"/>
                    <a:pt x="85" y="400"/>
                    <a:pt x="85" y="400"/>
                  </a:cubicBezTo>
                  <a:cubicBezTo>
                    <a:pt x="85" y="400"/>
                    <a:pt x="321" y="239"/>
                    <a:pt x="577" y="201"/>
                  </a:cubicBezTo>
                  <a:cubicBezTo>
                    <a:pt x="577" y="201"/>
                    <a:pt x="614" y="22"/>
                    <a:pt x="520" y="3"/>
                  </a:cubicBezTo>
                  <a:cubicBezTo>
                    <a:pt x="515" y="1"/>
                    <a:pt x="508" y="0"/>
                    <a:pt x="502" y="0"/>
                  </a:cubicBez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0" name="Google Shape;2554;p54"/>
            <p:cNvSpPr/>
            <p:nvPr/>
          </p:nvSpPr>
          <p:spPr>
            <a:xfrm>
              <a:off x="1073847" y="2845381"/>
              <a:ext cx="126469" cy="49068"/>
            </a:xfrm>
            <a:custGeom>
              <a:avLst/>
              <a:gdLst/>
              <a:ahLst/>
              <a:cxnLst/>
              <a:rect l="l" t="t" r="r" b="b"/>
              <a:pathLst>
                <a:path w="616" h="239" extrusionOk="0">
                  <a:moveTo>
                    <a:pt x="176" y="0"/>
                  </a:moveTo>
                  <a:cubicBezTo>
                    <a:pt x="127" y="0"/>
                    <a:pt x="87" y="7"/>
                    <a:pt x="67" y="22"/>
                  </a:cubicBezTo>
                  <a:cubicBezTo>
                    <a:pt x="1" y="78"/>
                    <a:pt x="76" y="239"/>
                    <a:pt x="76" y="239"/>
                  </a:cubicBezTo>
                  <a:cubicBezTo>
                    <a:pt x="149" y="217"/>
                    <a:pt x="224" y="210"/>
                    <a:pt x="293" y="210"/>
                  </a:cubicBezTo>
                  <a:cubicBezTo>
                    <a:pt x="430" y="210"/>
                    <a:pt x="539" y="239"/>
                    <a:pt x="539" y="239"/>
                  </a:cubicBezTo>
                  <a:cubicBezTo>
                    <a:pt x="539" y="239"/>
                    <a:pt x="615" y="192"/>
                    <a:pt x="549" y="107"/>
                  </a:cubicBezTo>
                  <a:cubicBezTo>
                    <a:pt x="521" y="51"/>
                    <a:pt x="313" y="0"/>
                    <a:pt x="176" y="0"/>
                  </a:cubicBezTo>
                  <a:close/>
                </a:path>
              </a:pathLst>
            </a:custGeom>
            <a:solidFill>
              <a:srgbClr val="EA60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1" name="Google Shape;2555;p54"/>
            <p:cNvSpPr/>
            <p:nvPr/>
          </p:nvSpPr>
          <p:spPr>
            <a:xfrm>
              <a:off x="-1522264" y="4430975"/>
              <a:ext cx="512448" cy="494996"/>
            </a:xfrm>
            <a:custGeom>
              <a:avLst/>
              <a:gdLst/>
              <a:ahLst/>
              <a:cxnLst/>
              <a:rect l="l" t="t" r="r" b="b"/>
              <a:pathLst>
                <a:path w="2496" h="2411" extrusionOk="0">
                  <a:moveTo>
                    <a:pt x="1" y="1"/>
                  </a:moveTo>
                  <a:cubicBezTo>
                    <a:pt x="1" y="1"/>
                    <a:pt x="521" y="1522"/>
                    <a:pt x="417" y="2411"/>
                  </a:cubicBezTo>
                  <a:lnTo>
                    <a:pt x="2496" y="2411"/>
                  </a:lnTo>
                  <a:cubicBezTo>
                    <a:pt x="2496" y="2411"/>
                    <a:pt x="2137" y="1919"/>
                    <a:pt x="2023" y="1352"/>
                  </a:cubicBezTo>
                  <a:lnTo>
                    <a:pt x="2023" y="1352"/>
                  </a:lnTo>
                  <a:cubicBezTo>
                    <a:pt x="2023" y="1352"/>
                    <a:pt x="2004" y="1863"/>
                    <a:pt x="2070" y="2070"/>
                  </a:cubicBezTo>
                  <a:cubicBezTo>
                    <a:pt x="2070" y="2070"/>
                    <a:pt x="1721" y="1088"/>
                    <a:pt x="1825" y="539"/>
                  </a:cubicBezTo>
                  <a:lnTo>
                    <a:pt x="1825" y="539"/>
                  </a:lnTo>
                  <a:cubicBezTo>
                    <a:pt x="1825" y="540"/>
                    <a:pt x="1560" y="984"/>
                    <a:pt x="1626" y="1551"/>
                  </a:cubicBezTo>
                  <a:cubicBezTo>
                    <a:pt x="1626" y="1551"/>
                    <a:pt x="1248" y="738"/>
                    <a:pt x="1248" y="95"/>
                  </a:cubicBezTo>
                  <a:cubicBezTo>
                    <a:pt x="1248" y="95"/>
                    <a:pt x="1059" y="1012"/>
                    <a:pt x="1182" y="1702"/>
                  </a:cubicBezTo>
                  <a:cubicBezTo>
                    <a:pt x="1182" y="1702"/>
                    <a:pt x="842" y="984"/>
                    <a:pt x="842" y="511"/>
                  </a:cubicBezTo>
                  <a:cubicBezTo>
                    <a:pt x="842" y="511"/>
                    <a:pt x="653" y="1144"/>
                    <a:pt x="747" y="1503"/>
                  </a:cubicBezTo>
                  <a:cubicBezTo>
                    <a:pt x="747" y="1503"/>
                    <a:pt x="284" y="360"/>
                    <a:pt x="1" y="1"/>
                  </a:cubicBezTo>
                  <a:close/>
                </a:path>
              </a:pathLst>
            </a:custGeom>
            <a:solidFill>
              <a:srgbClr val="C9D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2" name="Google Shape;2556;p54"/>
            <p:cNvSpPr/>
            <p:nvPr/>
          </p:nvSpPr>
          <p:spPr>
            <a:xfrm>
              <a:off x="-926462" y="4632793"/>
              <a:ext cx="423139" cy="293179"/>
            </a:xfrm>
            <a:custGeom>
              <a:avLst/>
              <a:gdLst/>
              <a:ahLst/>
              <a:cxnLst/>
              <a:rect l="l" t="t" r="r" b="b"/>
              <a:pathLst>
                <a:path w="2061" h="1428" extrusionOk="0">
                  <a:moveTo>
                    <a:pt x="123" y="1"/>
                  </a:moveTo>
                  <a:cubicBezTo>
                    <a:pt x="123" y="1"/>
                    <a:pt x="303" y="898"/>
                    <a:pt x="0" y="1428"/>
                  </a:cubicBezTo>
                  <a:lnTo>
                    <a:pt x="2060" y="1428"/>
                  </a:lnTo>
                  <a:cubicBezTo>
                    <a:pt x="2060" y="1428"/>
                    <a:pt x="1824" y="1135"/>
                    <a:pt x="1834" y="804"/>
                  </a:cubicBezTo>
                  <a:lnTo>
                    <a:pt x="1834" y="804"/>
                  </a:lnTo>
                  <a:cubicBezTo>
                    <a:pt x="1833" y="804"/>
                    <a:pt x="1694" y="1101"/>
                    <a:pt x="1719" y="1226"/>
                  </a:cubicBezTo>
                  <a:lnTo>
                    <a:pt x="1719" y="1226"/>
                  </a:lnTo>
                  <a:cubicBezTo>
                    <a:pt x="1709" y="1176"/>
                    <a:pt x="1598" y="620"/>
                    <a:pt x="1815" y="322"/>
                  </a:cubicBezTo>
                  <a:lnTo>
                    <a:pt x="1815" y="322"/>
                  </a:lnTo>
                  <a:cubicBezTo>
                    <a:pt x="1815" y="322"/>
                    <a:pt x="1456" y="577"/>
                    <a:pt x="1389" y="908"/>
                  </a:cubicBezTo>
                  <a:cubicBezTo>
                    <a:pt x="1389" y="908"/>
                    <a:pt x="1200" y="426"/>
                    <a:pt x="1342" y="48"/>
                  </a:cubicBezTo>
                  <a:lnTo>
                    <a:pt x="1342" y="48"/>
                  </a:lnTo>
                  <a:cubicBezTo>
                    <a:pt x="1342" y="48"/>
                    <a:pt x="955" y="587"/>
                    <a:pt x="917" y="1002"/>
                  </a:cubicBezTo>
                  <a:cubicBezTo>
                    <a:pt x="917" y="1002"/>
                    <a:pt x="737" y="577"/>
                    <a:pt x="851" y="294"/>
                  </a:cubicBezTo>
                  <a:lnTo>
                    <a:pt x="851" y="294"/>
                  </a:lnTo>
                  <a:cubicBezTo>
                    <a:pt x="851" y="294"/>
                    <a:pt x="520" y="672"/>
                    <a:pt x="529" y="880"/>
                  </a:cubicBezTo>
                  <a:cubicBezTo>
                    <a:pt x="529" y="880"/>
                    <a:pt x="340" y="209"/>
                    <a:pt x="123" y="1"/>
                  </a:cubicBezTo>
                  <a:close/>
                </a:path>
              </a:pathLst>
            </a:custGeom>
            <a:solidFill>
              <a:srgbClr val="C9D3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3" name="Google Shape;2557;p54"/>
            <p:cNvSpPr/>
            <p:nvPr/>
          </p:nvSpPr>
          <p:spPr>
            <a:xfrm>
              <a:off x="161872" y="4758852"/>
              <a:ext cx="561105" cy="95468"/>
            </a:xfrm>
            <a:custGeom>
              <a:avLst/>
              <a:gdLst/>
              <a:ahLst/>
              <a:cxnLst/>
              <a:rect l="l" t="t" r="r" b="b"/>
              <a:pathLst>
                <a:path w="2733" h="465" extrusionOk="0">
                  <a:moveTo>
                    <a:pt x="2732" y="1"/>
                  </a:moveTo>
                  <a:lnTo>
                    <a:pt x="2193" y="67"/>
                  </a:lnTo>
                  <a:lnTo>
                    <a:pt x="1749" y="284"/>
                  </a:lnTo>
                  <a:lnTo>
                    <a:pt x="1" y="464"/>
                  </a:lnTo>
                  <a:lnTo>
                    <a:pt x="2184" y="388"/>
                  </a:lnTo>
                  <a:lnTo>
                    <a:pt x="2732" y="1"/>
                  </a:lnTo>
                  <a:close/>
                </a:path>
              </a:pathLst>
            </a:custGeom>
            <a:solidFill>
              <a:srgbClr val="7F64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4" name="Google Shape;2558;p54"/>
            <p:cNvSpPr/>
            <p:nvPr/>
          </p:nvSpPr>
          <p:spPr>
            <a:xfrm>
              <a:off x="-92298" y="4442678"/>
              <a:ext cx="372838" cy="225222"/>
            </a:xfrm>
            <a:custGeom>
              <a:avLst/>
              <a:gdLst/>
              <a:ahLst/>
              <a:cxnLst/>
              <a:rect l="l" t="t" r="r" b="b"/>
              <a:pathLst>
                <a:path w="1816" h="1097" extrusionOk="0">
                  <a:moveTo>
                    <a:pt x="1" y="0"/>
                  </a:moveTo>
                  <a:lnTo>
                    <a:pt x="1711" y="1097"/>
                  </a:lnTo>
                  <a:lnTo>
                    <a:pt x="1815" y="653"/>
                  </a:lnTo>
                  <a:lnTo>
                    <a:pt x="1201" y="76"/>
                  </a:lnTo>
                  <a:lnTo>
                    <a:pt x="1" y="0"/>
                  </a:lnTo>
                  <a:close/>
                </a:path>
              </a:pathLst>
            </a:custGeom>
            <a:solidFill>
              <a:srgbClr val="B59B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5" name="Google Shape;2559;p54"/>
            <p:cNvSpPr/>
            <p:nvPr/>
          </p:nvSpPr>
          <p:spPr>
            <a:xfrm>
              <a:off x="-441526" y="4176804"/>
              <a:ext cx="35108" cy="764770"/>
            </a:xfrm>
            <a:custGeom>
              <a:avLst/>
              <a:gdLst/>
              <a:ahLst/>
              <a:cxnLst/>
              <a:rect l="l" t="t" r="r" b="b"/>
              <a:pathLst>
                <a:path w="171" h="3725" extrusionOk="0">
                  <a:moveTo>
                    <a:pt x="1" y="1"/>
                  </a:moveTo>
                  <a:lnTo>
                    <a:pt x="1" y="3724"/>
                  </a:lnTo>
                  <a:lnTo>
                    <a:pt x="171" y="3724"/>
                  </a:lnTo>
                  <a:lnTo>
                    <a:pt x="171" y="1"/>
                  </a:lnTo>
                  <a:close/>
                </a:path>
              </a:pathLst>
            </a:custGeom>
            <a:solidFill>
              <a:srgbClr val="876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6" name="Google Shape;2560;p54"/>
            <p:cNvSpPr/>
            <p:nvPr/>
          </p:nvSpPr>
          <p:spPr>
            <a:xfrm>
              <a:off x="-441526" y="4176804"/>
              <a:ext cx="35108" cy="386389"/>
            </a:xfrm>
            <a:custGeom>
              <a:avLst/>
              <a:gdLst/>
              <a:ahLst/>
              <a:cxnLst/>
              <a:rect l="l" t="t" r="r" b="b"/>
              <a:pathLst>
                <a:path w="171" h="1882" extrusionOk="0">
                  <a:moveTo>
                    <a:pt x="1" y="1"/>
                  </a:moveTo>
                  <a:lnTo>
                    <a:pt x="1" y="1881"/>
                  </a:lnTo>
                  <a:lnTo>
                    <a:pt x="171" y="1853"/>
                  </a:lnTo>
                  <a:lnTo>
                    <a:pt x="171" y="1"/>
                  </a:lnTo>
                  <a:close/>
                </a:path>
              </a:pathLst>
            </a:custGeom>
            <a:solidFill>
              <a:srgbClr val="704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7" name="Google Shape;2561;p54"/>
            <p:cNvSpPr/>
            <p:nvPr/>
          </p:nvSpPr>
          <p:spPr>
            <a:xfrm>
              <a:off x="-765501" y="4083799"/>
              <a:ext cx="681210" cy="329929"/>
            </a:xfrm>
            <a:custGeom>
              <a:avLst/>
              <a:gdLst/>
              <a:ahLst/>
              <a:cxnLst/>
              <a:rect l="l" t="t" r="r" b="b"/>
              <a:pathLst>
                <a:path w="3318" h="1607" extrusionOk="0">
                  <a:moveTo>
                    <a:pt x="1" y="0"/>
                  </a:moveTo>
                  <a:lnTo>
                    <a:pt x="1" y="1607"/>
                  </a:lnTo>
                  <a:lnTo>
                    <a:pt x="3318" y="1607"/>
                  </a:lnTo>
                  <a:lnTo>
                    <a:pt x="3318" y="0"/>
                  </a:lnTo>
                  <a:close/>
                </a:path>
              </a:pathLst>
            </a:custGeom>
            <a:solidFill>
              <a:srgbClr val="FFD0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8" name="Google Shape;2562;p54"/>
            <p:cNvSpPr/>
            <p:nvPr/>
          </p:nvSpPr>
          <p:spPr>
            <a:xfrm>
              <a:off x="-765501" y="4182758"/>
              <a:ext cx="683263" cy="234872"/>
            </a:xfrm>
            <a:custGeom>
              <a:avLst/>
              <a:gdLst/>
              <a:ahLst/>
              <a:cxnLst/>
              <a:rect l="l" t="t" r="r" b="b"/>
              <a:pathLst>
                <a:path w="3328" h="1144" extrusionOk="0">
                  <a:moveTo>
                    <a:pt x="3327" y="0"/>
                  </a:moveTo>
                  <a:lnTo>
                    <a:pt x="1" y="870"/>
                  </a:lnTo>
                  <a:lnTo>
                    <a:pt x="1" y="1144"/>
                  </a:lnTo>
                  <a:lnTo>
                    <a:pt x="3327" y="1144"/>
                  </a:lnTo>
                  <a:lnTo>
                    <a:pt x="3327" y="0"/>
                  </a:lnTo>
                  <a:close/>
                </a:path>
              </a:pathLst>
            </a:custGeom>
            <a:solidFill>
              <a:srgbClr val="F9B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89" name="Google Shape;2563;p54"/>
            <p:cNvSpPr/>
            <p:nvPr/>
          </p:nvSpPr>
          <p:spPr>
            <a:xfrm>
              <a:off x="-718897" y="4116649"/>
              <a:ext cx="591902" cy="271827"/>
            </a:xfrm>
            <a:custGeom>
              <a:avLst/>
              <a:gdLst/>
              <a:ahLst/>
              <a:cxnLst/>
              <a:rect l="l" t="t" r="r" b="b"/>
              <a:pathLst>
                <a:path w="2883" h="1324" extrusionOk="0">
                  <a:moveTo>
                    <a:pt x="0" y="1"/>
                  </a:moveTo>
                  <a:lnTo>
                    <a:pt x="0" y="1324"/>
                  </a:lnTo>
                  <a:lnTo>
                    <a:pt x="2883" y="1324"/>
                  </a:lnTo>
                  <a:lnTo>
                    <a:pt x="2883" y="1"/>
                  </a:lnTo>
                  <a:close/>
                </a:path>
              </a:pathLst>
            </a:custGeom>
            <a:solidFill>
              <a:srgbClr val="876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90" name="Google Shape;2564;p54"/>
            <p:cNvSpPr/>
            <p:nvPr/>
          </p:nvSpPr>
          <p:spPr>
            <a:xfrm>
              <a:off x="-718897" y="4116649"/>
              <a:ext cx="591902" cy="267926"/>
            </a:xfrm>
            <a:custGeom>
              <a:avLst/>
              <a:gdLst/>
              <a:ahLst/>
              <a:cxnLst/>
              <a:rect l="l" t="t" r="r" b="b"/>
              <a:pathLst>
                <a:path w="2883" h="1305" extrusionOk="0">
                  <a:moveTo>
                    <a:pt x="0" y="1"/>
                  </a:moveTo>
                  <a:lnTo>
                    <a:pt x="0" y="1305"/>
                  </a:lnTo>
                  <a:lnTo>
                    <a:pt x="57" y="1305"/>
                  </a:lnTo>
                  <a:lnTo>
                    <a:pt x="57" y="57"/>
                  </a:lnTo>
                  <a:lnTo>
                    <a:pt x="2817" y="57"/>
                  </a:lnTo>
                  <a:lnTo>
                    <a:pt x="2817" y="1305"/>
                  </a:lnTo>
                  <a:lnTo>
                    <a:pt x="2883" y="1305"/>
                  </a:lnTo>
                  <a:lnTo>
                    <a:pt x="2883" y="1"/>
                  </a:lnTo>
                  <a:close/>
                </a:path>
              </a:pathLst>
            </a:custGeom>
            <a:solidFill>
              <a:srgbClr val="754E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91" name="Google Shape;2565;p54"/>
            <p:cNvSpPr/>
            <p:nvPr/>
          </p:nvSpPr>
          <p:spPr>
            <a:xfrm>
              <a:off x="-592838" y="4188506"/>
              <a:ext cx="103064" cy="137967"/>
            </a:xfrm>
            <a:custGeom>
              <a:avLst/>
              <a:gdLst/>
              <a:ahLst/>
              <a:cxnLst/>
              <a:rect l="l" t="t" r="r" b="b"/>
              <a:pathLst>
                <a:path w="502" h="672" extrusionOk="0">
                  <a:moveTo>
                    <a:pt x="48" y="0"/>
                  </a:moveTo>
                  <a:cubicBezTo>
                    <a:pt x="38" y="0"/>
                    <a:pt x="29" y="0"/>
                    <a:pt x="29" y="10"/>
                  </a:cubicBezTo>
                  <a:lnTo>
                    <a:pt x="29" y="67"/>
                  </a:lnTo>
                  <a:lnTo>
                    <a:pt x="29" y="180"/>
                  </a:lnTo>
                  <a:cubicBezTo>
                    <a:pt x="29" y="206"/>
                    <a:pt x="14" y="376"/>
                    <a:pt x="11" y="376"/>
                  </a:cubicBezTo>
                  <a:cubicBezTo>
                    <a:pt x="10" y="376"/>
                    <a:pt x="10" y="374"/>
                    <a:pt x="10" y="369"/>
                  </a:cubicBezTo>
                  <a:lnTo>
                    <a:pt x="10" y="482"/>
                  </a:lnTo>
                  <a:lnTo>
                    <a:pt x="10" y="653"/>
                  </a:lnTo>
                  <a:cubicBezTo>
                    <a:pt x="10" y="662"/>
                    <a:pt x="1" y="671"/>
                    <a:pt x="29" y="671"/>
                  </a:cubicBezTo>
                  <a:lnTo>
                    <a:pt x="473" y="671"/>
                  </a:lnTo>
                  <a:cubicBezTo>
                    <a:pt x="502" y="671"/>
                    <a:pt x="502" y="671"/>
                    <a:pt x="502" y="662"/>
                  </a:cubicBezTo>
                  <a:cubicBezTo>
                    <a:pt x="502" y="653"/>
                    <a:pt x="483" y="567"/>
                    <a:pt x="483" y="530"/>
                  </a:cubicBezTo>
                  <a:lnTo>
                    <a:pt x="483" y="482"/>
                  </a:lnTo>
                  <a:lnTo>
                    <a:pt x="483" y="473"/>
                  </a:lnTo>
                  <a:lnTo>
                    <a:pt x="86" y="473"/>
                  </a:lnTo>
                  <a:lnTo>
                    <a:pt x="86" y="464"/>
                  </a:lnTo>
                  <a:lnTo>
                    <a:pt x="86" y="435"/>
                  </a:lnTo>
                  <a:lnTo>
                    <a:pt x="86" y="360"/>
                  </a:lnTo>
                  <a:lnTo>
                    <a:pt x="86" y="208"/>
                  </a:lnTo>
                  <a:cubicBezTo>
                    <a:pt x="86" y="189"/>
                    <a:pt x="95" y="19"/>
                    <a:pt x="95" y="10"/>
                  </a:cubicBezTo>
                  <a:lnTo>
                    <a:pt x="9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92" name="Google Shape;2566;p54"/>
            <p:cNvSpPr/>
            <p:nvPr/>
          </p:nvSpPr>
          <p:spPr>
            <a:xfrm>
              <a:off x="-482177" y="4188506"/>
              <a:ext cx="29359" cy="137967"/>
            </a:xfrm>
            <a:custGeom>
              <a:avLst/>
              <a:gdLst/>
              <a:ahLst/>
              <a:cxnLst/>
              <a:rect l="l" t="t" r="r" b="b"/>
              <a:pathLst>
                <a:path w="143" h="672" extrusionOk="0">
                  <a:moveTo>
                    <a:pt x="38" y="0"/>
                  </a:moveTo>
                  <a:cubicBezTo>
                    <a:pt x="29" y="0"/>
                    <a:pt x="19" y="0"/>
                    <a:pt x="19" y="38"/>
                  </a:cubicBezTo>
                  <a:lnTo>
                    <a:pt x="19" y="86"/>
                  </a:lnTo>
                  <a:lnTo>
                    <a:pt x="19" y="123"/>
                  </a:lnTo>
                  <a:lnTo>
                    <a:pt x="19" y="171"/>
                  </a:lnTo>
                  <a:lnTo>
                    <a:pt x="19" y="341"/>
                  </a:lnTo>
                  <a:cubicBezTo>
                    <a:pt x="19" y="369"/>
                    <a:pt x="0" y="530"/>
                    <a:pt x="0" y="567"/>
                  </a:cubicBezTo>
                  <a:lnTo>
                    <a:pt x="0" y="653"/>
                  </a:lnTo>
                  <a:cubicBezTo>
                    <a:pt x="0" y="662"/>
                    <a:pt x="0" y="671"/>
                    <a:pt x="29" y="671"/>
                  </a:cubicBezTo>
                  <a:lnTo>
                    <a:pt x="114" y="671"/>
                  </a:lnTo>
                  <a:cubicBezTo>
                    <a:pt x="123" y="671"/>
                    <a:pt x="133" y="671"/>
                    <a:pt x="133" y="653"/>
                  </a:cubicBezTo>
                  <a:lnTo>
                    <a:pt x="133" y="567"/>
                  </a:lnTo>
                  <a:lnTo>
                    <a:pt x="133" y="549"/>
                  </a:lnTo>
                  <a:lnTo>
                    <a:pt x="133" y="520"/>
                  </a:lnTo>
                  <a:lnTo>
                    <a:pt x="133" y="416"/>
                  </a:lnTo>
                  <a:lnTo>
                    <a:pt x="133" y="275"/>
                  </a:lnTo>
                  <a:lnTo>
                    <a:pt x="133" y="199"/>
                  </a:lnTo>
                  <a:cubicBezTo>
                    <a:pt x="133" y="104"/>
                    <a:pt x="142" y="57"/>
                    <a:pt x="142" y="38"/>
                  </a:cubicBezTo>
                  <a:lnTo>
                    <a:pt x="142" y="10"/>
                  </a:lnTo>
                  <a:cubicBezTo>
                    <a:pt x="142" y="10"/>
                    <a:pt x="133" y="0"/>
                    <a:pt x="1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93" name="Google Shape;2567;p54"/>
            <p:cNvSpPr/>
            <p:nvPr/>
          </p:nvSpPr>
          <p:spPr>
            <a:xfrm>
              <a:off x="-435572" y="4186659"/>
              <a:ext cx="91362" cy="143715"/>
            </a:xfrm>
            <a:custGeom>
              <a:avLst/>
              <a:gdLst/>
              <a:ahLst/>
              <a:cxnLst/>
              <a:rect l="l" t="t" r="r" b="b"/>
              <a:pathLst>
                <a:path w="445" h="700" extrusionOk="0">
                  <a:moveTo>
                    <a:pt x="227" y="274"/>
                  </a:moveTo>
                  <a:cubicBezTo>
                    <a:pt x="265" y="274"/>
                    <a:pt x="274" y="312"/>
                    <a:pt x="274" y="369"/>
                  </a:cubicBezTo>
                  <a:cubicBezTo>
                    <a:pt x="274" y="416"/>
                    <a:pt x="265" y="454"/>
                    <a:pt x="217" y="463"/>
                  </a:cubicBezTo>
                  <a:cubicBezTo>
                    <a:pt x="180" y="463"/>
                    <a:pt x="180" y="416"/>
                    <a:pt x="180" y="378"/>
                  </a:cubicBezTo>
                  <a:cubicBezTo>
                    <a:pt x="180" y="331"/>
                    <a:pt x="189" y="274"/>
                    <a:pt x="227" y="274"/>
                  </a:cubicBezTo>
                  <a:close/>
                  <a:moveTo>
                    <a:pt x="227" y="0"/>
                  </a:moveTo>
                  <a:cubicBezTo>
                    <a:pt x="132" y="0"/>
                    <a:pt x="0" y="66"/>
                    <a:pt x="0" y="340"/>
                  </a:cubicBezTo>
                  <a:cubicBezTo>
                    <a:pt x="0" y="435"/>
                    <a:pt x="19" y="699"/>
                    <a:pt x="227" y="699"/>
                  </a:cubicBezTo>
                  <a:cubicBezTo>
                    <a:pt x="378" y="699"/>
                    <a:pt x="444" y="491"/>
                    <a:pt x="444" y="350"/>
                  </a:cubicBezTo>
                  <a:cubicBezTo>
                    <a:pt x="444" y="208"/>
                    <a:pt x="425" y="0"/>
                    <a:pt x="2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sp>
          <p:nvSpPr>
            <p:cNvPr id="94" name="Google Shape;2568;p54"/>
            <p:cNvSpPr/>
            <p:nvPr/>
          </p:nvSpPr>
          <p:spPr>
            <a:xfrm>
              <a:off x="-325117" y="4182758"/>
              <a:ext cx="106965" cy="143715"/>
            </a:xfrm>
            <a:custGeom>
              <a:avLst/>
              <a:gdLst/>
              <a:ahLst/>
              <a:cxnLst/>
              <a:rect l="l" t="t" r="r" b="b"/>
              <a:pathLst>
                <a:path w="521" h="700" extrusionOk="0">
                  <a:moveTo>
                    <a:pt x="39" y="0"/>
                  </a:moveTo>
                  <a:cubicBezTo>
                    <a:pt x="29" y="0"/>
                    <a:pt x="20" y="0"/>
                    <a:pt x="20" y="28"/>
                  </a:cubicBezTo>
                  <a:lnTo>
                    <a:pt x="20" y="132"/>
                  </a:lnTo>
                  <a:cubicBezTo>
                    <a:pt x="20" y="170"/>
                    <a:pt x="10" y="331"/>
                    <a:pt x="10" y="378"/>
                  </a:cubicBezTo>
                  <a:cubicBezTo>
                    <a:pt x="1" y="425"/>
                    <a:pt x="1" y="539"/>
                    <a:pt x="1" y="595"/>
                  </a:cubicBezTo>
                  <a:lnTo>
                    <a:pt x="1" y="633"/>
                  </a:lnTo>
                  <a:lnTo>
                    <a:pt x="1" y="681"/>
                  </a:lnTo>
                  <a:cubicBezTo>
                    <a:pt x="1" y="690"/>
                    <a:pt x="1" y="699"/>
                    <a:pt x="20" y="699"/>
                  </a:cubicBezTo>
                  <a:lnTo>
                    <a:pt x="171" y="699"/>
                  </a:lnTo>
                  <a:cubicBezTo>
                    <a:pt x="190" y="699"/>
                    <a:pt x="199" y="699"/>
                    <a:pt x="199" y="690"/>
                  </a:cubicBezTo>
                  <a:lnTo>
                    <a:pt x="199" y="595"/>
                  </a:lnTo>
                  <a:lnTo>
                    <a:pt x="199" y="359"/>
                  </a:lnTo>
                  <a:cubicBezTo>
                    <a:pt x="199" y="340"/>
                    <a:pt x="199" y="274"/>
                    <a:pt x="161" y="208"/>
                  </a:cubicBezTo>
                  <a:lnTo>
                    <a:pt x="161" y="114"/>
                  </a:lnTo>
                  <a:lnTo>
                    <a:pt x="180" y="161"/>
                  </a:lnTo>
                  <a:cubicBezTo>
                    <a:pt x="209" y="180"/>
                    <a:pt x="218" y="217"/>
                    <a:pt x="237" y="236"/>
                  </a:cubicBezTo>
                  <a:cubicBezTo>
                    <a:pt x="256" y="274"/>
                    <a:pt x="313" y="425"/>
                    <a:pt x="341" y="463"/>
                  </a:cubicBezTo>
                  <a:cubicBezTo>
                    <a:pt x="360" y="501"/>
                    <a:pt x="407" y="643"/>
                    <a:pt x="426" y="652"/>
                  </a:cubicBezTo>
                  <a:cubicBezTo>
                    <a:pt x="436" y="681"/>
                    <a:pt x="436" y="681"/>
                    <a:pt x="445" y="681"/>
                  </a:cubicBezTo>
                  <a:lnTo>
                    <a:pt x="492" y="681"/>
                  </a:lnTo>
                  <a:cubicBezTo>
                    <a:pt x="495" y="683"/>
                    <a:pt x="498" y="684"/>
                    <a:pt x="501" y="684"/>
                  </a:cubicBezTo>
                  <a:cubicBezTo>
                    <a:pt x="510" y="684"/>
                    <a:pt x="521" y="675"/>
                    <a:pt x="521" y="662"/>
                  </a:cubicBezTo>
                  <a:lnTo>
                    <a:pt x="521" y="501"/>
                  </a:lnTo>
                  <a:lnTo>
                    <a:pt x="521" y="331"/>
                  </a:lnTo>
                  <a:lnTo>
                    <a:pt x="521" y="312"/>
                  </a:lnTo>
                  <a:lnTo>
                    <a:pt x="521" y="38"/>
                  </a:lnTo>
                  <a:lnTo>
                    <a:pt x="521" y="19"/>
                  </a:lnTo>
                  <a:cubicBezTo>
                    <a:pt x="521" y="0"/>
                    <a:pt x="521" y="0"/>
                    <a:pt x="502" y="0"/>
                  </a:cubicBezTo>
                  <a:lnTo>
                    <a:pt x="445" y="0"/>
                  </a:lnTo>
                  <a:cubicBezTo>
                    <a:pt x="445" y="0"/>
                    <a:pt x="436" y="0"/>
                    <a:pt x="436" y="19"/>
                  </a:cubicBezTo>
                  <a:lnTo>
                    <a:pt x="436" y="114"/>
                  </a:lnTo>
                  <a:lnTo>
                    <a:pt x="436" y="255"/>
                  </a:lnTo>
                  <a:lnTo>
                    <a:pt x="436" y="359"/>
                  </a:lnTo>
                  <a:lnTo>
                    <a:pt x="436" y="378"/>
                  </a:lnTo>
                  <a:lnTo>
                    <a:pt x="436" y="473"/>
                  </a:lnTo>
                  <a:lnTo>
                    <a:pt x="436" y="539"/>
                  </a:lnTo>
                  <a:lnTo>
                    <a:pt x="407" y="473"/>
                  </a:lnTo>
                  <a:cubicBezTo>
                    <a:pt x="398" y="444"/>
                    <a:pt x="379" y="406"/>
                    <a:pt x="360" y="378"/>
                  </a:cubicBezTo>
                  <a:cubicBezTo>
                    <a:pt x="341" y="350"/>
                    <a:pt x="284" y="208"/>
                    <a:pt x="256" y="161"/>
                  </a:cubicBezTo>
                  <a:cubicBezTo>
                    <a:pt x="237" y="114"/>
                    <a:pt x="209" y="38"/>
                    <a:pt x="199" y="28"/>
                  </a:cubicBezTo>
                  <a:cubicBezTo>
                    <a:pt x="180" y="0"/>
                    <a:pt x="171" y="0"/>
                    <a:pt x="1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grpSp>
    </p:spTree>
    <p:custDataLst>
      <p:tags r:id="rId1"/>
    </p:custDataLst>
    <p:extLst>
      <p:ext uri="{BB962C8B-B14F-4D97-AF65-F5344CB8AC3E}">
        <p14:creationId xmlns:p14="http://schemas.microsoft.com/office/powerpoint/2010/main" val="393188142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p:tgtEl>
                                          <p:spTgt spid="5">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additive="base">
                                        <p:cTn id="18" dur="500"/>
                                        <p:tgtEl>
                                          <p:spTgt spid="5">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 calcmode="lin" valueType="num">
                                      <p:cBhvr additive="base">
                                        <p:cTn id="24"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 calcmode="lin" valueType="num">
                                      <p:cBhvr additive="base">
                                        <p:cTn id="30" dur="500"/>
                                        <p:tgtEl>
                                          <p:spTgt spid="5">
                                            <p:txEl>
                                              <p:pRg st="3" end="3"/>
                                            </p:txEl>
                                          </p:spTgt>
                                        </p:tgtEl>
                                        <p:attrNameLst>
                                          <p:attrName>ppt_y</p:attrName>
                                        </p:attrNameLst>
                                      </p:cBhvr>
                                      <p:tavLst>
                                        <p:tav tm="0">
                                          <p:val>
                                            <p:strVal val="#ppt_y+#ppt_h*1.125000"/>
                                          </p:val>
                                        </p:tav>
                                        <p:tav tm="100000">
                                          <p:val>
                                            <p:strVal val="#ppt_y"/>
                                          </p:val>
                                        </p:tav>
                                      </p:tavLst>
                                    </p:anim>
                                    <p:animEffect transition="in" filter="wipe(up)">
                                      <p:cBhvr>
                                        <p:cTn id="31" dur="500"/>
                                        <p:tgtEl>
                                          <p:spTgt spid="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 calcmode="lin" valueType="num">
                                      <p:cBhvr additive="base">
                                        <p:cTn id="36" dur="500"/>
                                        <p:tgtEl>
                                          <p:spTgt spid="5">
                                            <p:txEl>
                                              <p:pRg st="4" end="4"/>
                                            </p:txEl>
                                          </p:spTgt>
                                        </p:tgtEl>
                                        <p:attrNameLst>
                                          <p:attrName>ppt_y</p:attrName>
                                        </p:attrNameLst>
                                      </p:cBhvr>
                                      <p:tavLst>
                                        <p:tav tm="0">
                                          <p:val>
                                            <p:strVal val="#ppt_y+#ppt_h*1.125000"/>
                                          </p:val>
                                        </p:tav>
                                        <p:tav tm="100000">
                                          <p:val>
                                            <p:strVal val="#ppt_y"/>
                                          </p:val>
                                        </p:tav>
                                      </p:tavLst>
                                    </p:anim>
                                    <p:animEffect transition="in" filter="wipe(up)">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375"/>
        <p:cNvGrpSpPr/>
        <p:nvPr/>
      </p:nvGrpSpPr>
      <p:grpSpPr>
        <a:xfrm>
          <a:off x="0" y="0"/>
          <a:ext cx="0" cy="0"/>
          <a:chOff x="0" y="0"/>
          <a:chExt cx="0" cy="0"/>
        </a:xfrm>
      </p:grpSpPr>
      <p:pic>
        <p:nvPicPr>
          <p:cNvPr id="16" name="Picture 15"/>
          <p:cNvPicPr>
            <a:picLocks noChangeAspect="1"/>
          </p:cNvPicPr>
          <p:nvPr/>
        </p:nvPicPr>
        <p:blipFill rotWithShape="1">
          <a:blip r:embed="rId5">
            <a:extLst>
              <a:ext uri="{28A0092B-C50C-407E-A947-70E740481C1C}">
                <a14:useLocalDpi xmlns:a14="http://schemas.microsoft.com/office/drawing/2010/main" val="0"/>
              </a:ext>
            </a:extLst>
          </a:blip>
          <a:srcRect t="31760"/>
          <a:stretch/>
        </p:blipFill>
        <p:spPr>
          <a:xfrm>
            <a:off x="2244903" y="2764459"/>
            <a:ext cx="4654194" cy="2236626"/>
          </a:xfrm>
          <a:prstGeom prst="rect">
            <a:avLst/>
          </a:prstGeom>
          <a:ln>
            <a:noFill/>
          </a:ln>
          <a:effectLst>
            <a:softEdge rad="112500"/>
          </a:effectLst>
        </p:spPr>
      </p:pic>
      <p:sp>
        <p:nvSpPr>
          <p:cNvPr id="17" name="Rectangle 16"/>
          <p:cNvSpPr/>
          <p:nvPr/>
        </p:nvSpPr>
        <p:spPr>
          <a:xfrm>
            <a:off x="523018" y="1423970"/>
            <a:ext cx="8306658" cy="1411990"/>
          </a:xfrm>
          <a:prstGeom prst="rect">
            <a:avLst/>
          </a:prstGeom>
        </p:spPr>
        <p:txBody>
          <a:bodyPr wrap="square">
            <a:spAutoFit/>
          </a:bodyPr>
          <a:lstStyle/>
          <a:p>
            <a:pPr algn="just">
              <a:lnSpc>
                <a:spcPct val="150000"/>
              </a:lnSpc>
            </a:pPr>
            <a:r>
              <a:rPr lang="vi-VN" sz="2000" dirty="0">
                <a:cs typeface="+mn-ea"/>
                <a:sym typeface="+mn-lt"/>
              </a:rPr>
              <a:t>Bảo vệ rừng là bảo vệ tài nguyên đa dạng sinh học, bảo vệ môi trường sinh thái, giảm thiểu biến đổi khí hậu, bảo vệ cuộc sống của con người.</a:t>
            </a:r>
            <a:endParaRPr lang="en-US" sz="2000" dirty="0">
              <a:cs typeface="+mn-ea"/>
              <a:sym typeface="+mn-lt"/>
            </a:endParaRPr>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84377" y="3547795"/>
            <a:ext cx="1990618" cy="1492964"/>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807" y="3279062"/>
            <a:ext cx="2030430" cy="2030430"/>
          </a:xfrm>
          <a:prstGeom prst="rect">
            <a:avLst/>
          </a:prstGeom>
        </p:spPr>
      </p:pic>
      <p:sp>
        <p:nvSpPr>
          <p:cNvPr id="20" name="TextBox 19"/>
          <p:cNvSpPr txBox="1"/>
          <p:nvPr/>
        </p:nvSpPr>
        <p:spPr>
          <a:xfrm>
            <a:off x="3488076" y="1076371"/>
            <a:ext cx="2219218" cy="430887"/>
          </a:xfrm>
          <a:prstGeom prst="rect">
            <a:avLst/>
          </a:prstGeom>
          <a:noFill/>
        </p:spPr>
        <p:txBody>
          <a:bodyPr wrap="square" rtlCol="0">
            <a:spAutoFit/>
          </a:bodyPr>
          <a:lstStyle/>
          <a:p>
            <a:pPr algn="ctr"/>
            <a:r>
              <a:rPr lang="en-US" sz="2200" b="1" dirty="0">
                <a:solidFill>
                  <a:schemeClr val="dk1"/>
                </a:solidFill>
                <a:cs typeface="+mn-ea"/>
                <a:sym typeface="+mn-lt"/>
              </a:rPr>
              <a:t>KẾT LUẬN</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314"/>
        <p:cNvGrpSpPr/>
        <p:nvPr/>
      </p:nvGrpSpPr>
      <p:grpSpPr>
        <a:xfrm>
          <a:off x="0" y="0"/>
          <a:ext cx="0" cy="0"/>
          <a:chOff x="0" y="0"/>
          <a:chExt cx="0" cy="0"/>
        </a:xfrm>
      </p:grpSpPr>
      <p:sp>
        <p:nvSpPr>
          <p:cNvPr id="6" name="Rectangle 5"/>
          <p:cNvSpPr/>
          <p:nvPr/>
        </p:nvSpPr>
        <p:spPr>
          <a:xfrm>
            <a:off x="623698" y="1247133"/>
            <a:ext cx="2472152" cy="461665"/>
          </a:xfrm>
          <a:prstGeom prst="rect">
            <a:avLst/>
          </a:prstGeom>
        </p:spPr>
        <p:txBody>
          <a:bodyPr wrap="none">
            <a:spAutoFit/>
          </a:bodyPr>
          <a:lstStyle/>
          <a:p>
            <a:r>
              <a:rPr lang="en-US" sz="2400" b="1" dirty="0">
                <a:solidFill>
                  <a:schemeClr val="tx1"/>
                </a:solidFill>
                <a:cs typeface="+mn-ea"/>
                <a:sym typeface="+mn-lt"/>
              </a:rPr>
              <a:t>3. </a:t>
            </a:r>
            <a:r>
              <a:rPr lang="en-US" sz="2400" b="1" dirty="0" err="1">
                <a:solidFill>
                  <a:schemeClr val="tx1"/>
                </a:solidFill>
                <a:cs typeface="+mn-ea"/>
                <a:sym typeface="+mn-lt"/>
              </a:rPr>
              <a:t>Bảo</a:t>
            </a:r>
            <a:r>
              <a:rPr lang="en-US" sz="2400" b="1" dirty="0">
                <a:solidFill>
                  <a:schemeClr val="tx1"/>
                </a:solidFill>
                <a:cs typeface="+mn-ea"/>
                <a:sym typeface="+mn-lt"/>
              </a:rPr>
              <a:t> </a:t>
            </a:r>
            <a:r>
              <a:rPr lang="en-US" sz="2400" b="1" dirty="0" err="1">
                <a:solidFill>
                  <a:schemeClr val="tx1"/>
                </a:solidFill>
                <a:cs typeface="+mn-ea"/>
                <a:sym typeface="+mn-lt"/>
              </a:rPr>
              <a:t>vệ</a:t>
            </a:r>
            <a:r>
              <a:rPr lang="en-US" sz="2400" b="1" dirty="0">
                <a:solidFill>
                  <a:schemeClr val="tx1"/>
                </a:solidFill>
                <a:cs typeface="+mn-ea"/>
                <a:sym typeface="+mn-lt"/>
              </a:rPr>
              <a:t> </a:t>
            </a:r>
            <a:r>
              <a:rPr lang="en-US" sz="2400" b="1" dirty="0" err="1">
                <a:solidFill>
                  <a:schemeClr val="tx1"/>
                </a:solidFill>
                <a:cs typeface="+mn-ea"/>
                <a:sym typeface="+mn-lt"/>
              </a:rPr>
              <a:t>rừng</a:t>
            </a:r>
            <a:endParaRPr lang="en-US" sz="2400" b="1" dirty="0">
              <a:solidFill>
                <a:schemeClr val="tx1"/>
              </a:solidFill>
              <a:cs typeface="+mn-ea"/>
              <a:sym typeface="+mn-lt"/>
            </a:endParaRPr>
          </a:p>
        </p:txBody>
      </p:sp>
      <p:sp>
        <p:nvSpPr>
          <p:cNvPr id="8" name="Rectangle 7"/>
          <p:cNvSpPr/>
          <p:nvPr/>
        </p:nvSpPr>
        <p:spPr>
          <a:xfrm>
            <a:off x="651602" y="1708798"/>
            <a:ext cx="8211068" cy="400110"/>
          </a:xfrm>
          <a:prstGeom prst="rect">
            <a:avLst/>
          </a:prstGeom>
        </p:spPr>
        <p:txBody>
          <a:bodyPr wrap="square">
            <a:spAutoFit/>
          </a:bodyPr>
          <a:lstStyle/>
          <a:p>
            <a:r>
              <a:rPr lang="en-US" sz="2000" i="1" dirty="0" err="1">
                <a:cs typeface="+mn-ea"/>
                <a:sym typeface="+mn-lt"/>
              </a:rPr>
              <a:t>Đọc</a:t>
            </a:r>
            <a:r>
              <a:rPr lang="en-US" sz="2000" i="1" dirty="0">
                <a:cs typeface="+mn-ea"/>
                <a:sym typeface="+mn-lt"/>
              </a:rPr>
              <a:t> </a:t>
            </a:r>
            <a:r>
              <a:rPr lang="en-US" sz="2000" i="1" dirty="0" err="1">
                <a:cs typeface="+mn-ea"/>
                <a:sym typeface="+mn-lt"/>
              </a:rPr>
              <a:t>thông</a:t>
            </a:r>
            <a:r>
              <a:rPr lang="en-US" sz="2000" i="1" dirty="0">
                <a:cs typeface="+mn-ea"/>
                <a:sym typeface="+mn-lt"/>
              </a:rPr>
              <a:t> tin SGK </a:t>
            </a:r>
            <a:r>
              <a:rPr lang="en-US" sz="2000" i="1" dirty="0" err="1">
                <a:cs typeface="+mn-ea"/>
                <a:sym typeface="+mn-lt"/>
              </a:rPr>
              <a:t>trang</a:t>
            </a:r>
            <a:r>
              <a:rPr lang="en-US" sz="2000" i="1" dirty="0">
                <a:cs typeface="+mn-ea"/>
                <a:sym typeface="+mn-lt"/>
              </a:rPr>
              <a:t> 37 </a:t>
            </a:r>
            <a:r>
              <a:rPr lang="en-US" sz="2000" i="1" dirty="0" err="1">
                <a:cs typeface="+mn-ea"/>
                <a:sym typeface="+mn-lt"/>
              </a:rPr>
              <a:t>và</a:t>
            </a:r>
            <a:r>
              <a:rPr lang="en-US" sz="2000" i="1" dirty="0">
                <a:cs typeface="+mn-ea"/>
                <a:sym typeface="+mn-lt"/>
              </a:rPr>
              <a:t> </a:t>
            </a:r>
            <a:r>
              <a:rPr lang="en-US" sz="2000" i="1" dirty="0" err="1">
                <a:cs typeface="+mn-ea"/>
                <a:sym typeface="+mn-lt"/>
              </a:rPr>
              <a:t>trả</a:t>
            </a:r>
            <a:r>
              <a:rPr lang="en-US" sz="2000" i="1" dirty="0">
                <a:cs typeface="+mn-ea"/>
                <a:sym typeface="+mn-lt"/>
              </a:rPr>
              <a:t> </a:t>
            </a:r>
            <a:r>
              <a:rPr lang="en-US" sz="2000" i="1" dirty="0" err="1">
                <a:cs typeface="+mn-ea"/>
                <a:sym typeface="+mn-lt"/>
              </a:rPr>
              <a:t>lời</a:t>
            </a:r>
            <a:r>
              <a:rPr lang="en-US" sz="2000" i="1" dirty="0">
                <a:cs typeface="+mn-ea"/>
                <a:sym typeface="+mn-lt"/>
              </a:rPr>
              <a:t> </a:t>
            </a:r>
            <a:r>
              <a:rPr lang="en-US" sz="2000" i="1" dirty="0" err="1">
                <a:cs typeface="+mn-ea"/>
                <a:sym typeface="+mn-lt"/>
              </a:rPr>
              <a:t>câu</a:t>
            </a:r>
            <a:r>
              <a:rPr lang="en-US" sz="2000" i="1" dirty="0">
                <a:cs typeface="+mn-ea"/>
                <a:sym typeface="+mn-lt"/>
              </a:rPr>
              <a:t> </a:t>
            </a:r>
            <a:r>
              <a:rPr lang="en-US" sz="2000" i="1" dirty="0" err="1">
                <a:cs typeface="+mn-ea"/>
                <a:sym typeface="+mn-lt"/>
              </a:rPr>
              <a:t>hỏi</a:t>
            </a:r>
            <a:r>
              <a:rPr lang="en-US" sz="2000" i="1" dirty="0">
                <a:cs typeface="+mn-ea"/>
                <a:sym typeface="+mn-lt"/>
              </a:rPr>
              <a:t>: </a:t>
            </a:r>
          </a:p>
        </p:txBody>
      </p:sp>
      <p:sp>
        <p:nvSpPr>
          <p:cNvPr id="9" name="Rectangle 8"/>
          <p:cNvSpPr/>
          <p:nvPr/>
        </p:nvSpPr>
        <p:spPr>
          <a:xfrm>
            <a:off x="653430" y="2211555"/>
            <a:ext cx="7699996" cy="950325"/>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en-US" sz="2000" dirty="0">
                <a:cs typeface="+mn-ea"/>
                <a:sym typeface="+mn-lt"/>
              </a:rPr>
              <a:t>Theo </a:t>
            </a:r>
            <a:r>
              <a:rPr lang="en-US" sz="2000" dirty="0" err="1">
                <a:cs typeface="+mn-ea"/>
                <a:sym typeface="+mn-lt"/>
              </a:rPr>
              <a:t>em</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vệ</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nhằm</a:t>
            </a:r>
            <a:r>
              <a:rPr lang="en-US" sz="2000" dirty="0">
                <a:cs typeface="+mn-ea"/>
                <a:sym typeface="+mn-lt"/>
              </a:rPr>
              <a:t> </a:t>
            </a:r>
            <a:r>
              <a:rPr lang="en-US" sz="2000" dirty="0" err="1">
                <a:cs typeface="+mn-ea"/>
                <a:sym typeface="+mn-lt"/>
              </a:rPr>
              <a:t>mục</a:t>
            </a:r>
            <a:r>
              <a:rPr lang="en-US" sz="2000" dirty="0">
                <a:cs typeface="+mn-ea"/>
                <a:sym typeface="+mn-lt"/>
              </a:rPr>
              <a:t> </a:t>
            </a:r>
            <a:r>
              <a:rPr lang="en-US" sz="2000" dirty="0" err="1">
                <a:cs typeface="+mn-ea"/>
                <a:sym typeface="+mn-lt"/>
              </a:rPr>
              <a:t>đích</a:t>
            </a:r>
            <a:r>
              <a:rPr lang="en-US" sz="2000" dirty="0">
                <a:cs typeface="+mn-ea"/>
                <a:sym typeface="+mn-lt"/>
              </a:rPr>
              <a:t> </a:t>
            </a:r>
            <a:r>
              <a:rPr lang="en-US" sz="2000" dirty="0" err="1">
                <a:cs typeface="+mn-ea"/>
                <a:sym typeface="+mn-lt"/>
              </a:rPr>
              <a:t>gì</a:t>
            </a:r>
            <a:r>
              <a:rPr lang="en-US" sz="2000" dirty="0">
                <a:cs typeface="+mn-ea"/>
                <a:sym typeface="+mn-lt"/>
              </a:rPr>
              <a:t>?</a:t>
            </a:r>
          </a:p>
          <a:p>
            <a:pPr marL="342900" indent="-342900" algn="just">
              <a:lnSpc>
                <a:spcPct val="150000"/>
              </a:lnSpc>
              <a:buFont typeface="Wingdings" panose="05000000000000000000" pitchFamily="2" charset="2"/>
              <a:buChar char="§"/>
            </a:pPr>
            <a:r>
              <a:rPr lang="en-US" sz="2000" dirty="0" err="1">
                <a:cs typeface="+mn-ea"/>
                <a:sym typeface="+mn-lt"/>
              </a:rPr>
              <a:t>Em</a:t>
            </a:r>
            <a:r>
              <a:rPr lang="en-US" sz="2000" dirty="0">
                <a:cs typeface="+mn-ea"/>
                <a:sym typeface="+mn-lt"/>
              </a:rPr>
              <a:t> </a:t>
            </a:r>
            <a:r>
              <a:rPr lang="en-US" sz="2000" dirty="0" err="1">
                <a:cs typeface="+mn-ea"/>
                <a:sym typeface="+mn-lt"/>
              </a:rPr>
              <a:t>hãy</a:t>
            </a:r>
            <a:r>
              <a:rPr lang="en-US" sz="2000" dirty="0">
                <a:cs typeface="+mn-ea"/>
                <a:sym typeface="+mn-lt"/>
              </a:rPr>
              <a:t> </a:t>
            </a:r>
            <a:r>
              <a:rPr lang="en-US" sz="2000" dirty="0" err="1">
                <a:cs typeface="+mn-ea"/>
                <a:sym typeface="+mn-lt"/>
              </a:rPr>
              <a:t>nêu</a:t>
            </a:r>
            <a:r>
              <a:rPr lang="en-US" sz="2000" dirty="0">
                <a:cs typeface="+mn-ea"/>
                <a:sym typeface="+mn-lt"/>
              </a:rPr>
              <a:t> </a:t>
            </a:r>
            <a:r>
              <a:rPr lang="en-US" sz="2000" dirty="0" err="1">
                <a:cs typeface="+mn-ea"/>
                <a:sym typeface="+mn-lt"/>
              </a:rPr>
              <a:t>một</a:t>
            </a:r>
            <a:r>
              <a:rPr lang="en-US" sz="2000" dirty="0">
                <a:cs typeface="+mn-ea"/>
                <a:sym typeface="+mn-lt"/>
              </a:rPr>
              <a:t> </a:t>
            </a:r>
            <a:r>
              <a:rPr lang="en-US" sz="2000" dirty="0" err="1">
                <a:cs typeface="+mn-ea"/>
                <a:sym typeface="+mn-lt"/>
              </a:rPr>
              <a:t>số</a:t>
            </a:r>
            <a:r>
              <a:rPr lang="en-US" sz="2000" dirty="0">
                <a:cs typeface="+mn-ea"/>
                <a:sym typeface="+mn-lt"/>
              </a:rPr>
              <a:t> </a:t>
            </a:r>
            <a:r>
              <a:rPr lang="en-US" sz="2000" dirty="0" err="1">
                <a:cs typeface="+mn-ea"/>
                <a:sym typeface="+mn-lt"/>
              </a:rPr>
              <a:t>biện</a:t>
            </a:r>
            <a:r>
              <a:rPr lang="en-US" sz="2000" dirty="0">
                <a:cs typeface="+mn-ea"/>
                <a:sym typeface="+mn-lt"/>
              </a:rPr>
              <a:t> </a:t>
            </a:r>
            <a:r>
              <a:rPr lang="en-US" sz="2000" dirty="0" err="1">
                <a:cs typeface="+mn-ea"/>
                <a:sym typeface="+mn-lt"/>
              </a:rPr>
              <a:t>pháp</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vệ</a:t>
            </a:r>
            <a:r>
              <a:rPr lang="en-US" sz="2000" dirty="0">
                <a:cs typeface="+mn-ea"/>
                <a:sym typeface="+mn-lt"/>
              </a:rPr>
              <a:t> </a:t>
            </a:r>
            <a:r>
              <a:rPr lang="en-US" sz="2000" dirty="0" err="1">
                <a:cs typeface="+mn-ea"/>
                <a:sym typeface="+mn-lt"/>
              </a:rPr>
              <a:t>rừng</a:t>
            </a:r>
            <a:r>
              <a:rPr lang="en-US" sz="2000" dirty="0">
                <a:cs typeface="+mn-ea"/>
                <a:sym typeface="+mn-lt"/>
              </a:rPr>
              <a:t>?</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369672" flipH="1">
            <a:off x="1225145" y="3181423"/>
            <a:ext cx="386440" cy="905083"/>
          </a:xfrm>
          <a:prstGeom prst="rect">
            <a:avLst/>
          </a:prstGeom>
        </p:spPr>
      </p:pic>
      <p:sp>
        <p:nvSpPr>
          <p:cNvPr id="11" name="Rectangle 10"/>
          <p:cNvSpPr/>
          <p:nvPr/>
        </p:nvSpPr>
        <p:spPr>
          <a:xfrm>
            <a:off x="1757866" y="3329865"/>
            <a:ext cx="6410660" cy="1411990"/>
          </a:xfrm>
          <a:prstGeom prst="rect">
            <a:avLst/>
          </a:prstGeom>
        </p:spPr>
        <p:txBody>
          <a:bodyPr wrap="square">
            <a:spAutoFit/>
          </a:bodyPr>
          <a:lstStyle/>
          <a:p>
            <a:pPr algn="just">
              <a:lnSpc>
                <a:spcPct val="150000"/>
              </a:lnSpc>
            </a:pPr>
            <a:r>
              <a:rPr lang="en-US" sz="2000" b="1" dirty="0" err="1">
                <a:solidFill>
                  <a:schemeClr val="dk1">
                    <a:lumMod val="75000"/>
                  </a:schemeClr>
                </a:solidFill>
                <a:cs typeface="+mn-ea"/>
                <a:sym typeface="+mn-lt"/>
              </a:rPr>
              <a:t>Mục</a:t>
            </a:r>
            <a:r>
              <a:rPr lang="en-US" sz="2000" b="1" dirty="0">
                <a:solidFill>
                  <a:schemeClr val="dk1">
                    <a:lumMod val="75000"/>
                  </a:schemeClr>
                </a:solidFill>
                <a:cs typeface="+mn-ea"/>
                <a:sym typeface="+mn-lt"/>
              </a:rPr>
              <a:t> </a:t>
            </a:r>
            <a:r>
              <a:rPr lang="en-US" sz="2000" b="1" dirty="0" err="1">
                <a:solidFill>
                  <a:schemeClr val="dk1">
                    <a:lumMod val="75000"/>
                  </a:schemeClr>
                </a:solidFill>
                <a:cs typeface="+mn-ea"/>
                <a:sym typeface="+mn-lt"/>
              </a:rPr>
              <a:t>đích</a:t>
            </a:r>
            <a:r>
              <a:rPr lang="en-US" sz="2000" b="1" dirty="0">
                <a:solidFill>
                  <a:schemeClr val="dk1">
                    <a:lumMod val="75000"/>
                  </a:schemeClr>
                </a:solidFill>
                <a:cs typeface="+mn-ea"/>
                <a:sym typeface="+mn-lt"/>
              </a:rPr>
              <a:t>:</a:t>
            </a:r>
          </a:p>
          <a:p>
            <a:pPr algn="just">
              <a:lnSpc>
                <a:spcPct val="150000"/>
              </a:lnSpc>
            </a:pPr>
            <a:r>
              <a:rPr lang="en-US" sz="2000" dirty="0" err="1">
                <a:cs typeface="+mn-ea"/>
                <a:sym typeface="+mn-lt"/>
              </a:rPr>
              <a:t>Giữ</a:t>
            </a:r>
            <a:r>
              <a:rPr lang="en-US" sz="2000" dirty="0">
                <a:cs typeface="+mn-ea"/>
                <a:sym typeface="+mn-lt"/>
              </a:rPr>
              <a:t> </a:t>
            </a:r>
            <a:r>
              <a:rPr lang="en-US" sz="2000" dirty="0" err="1">
                <a:cs typeface="+mn-ea"/>
                <a:sym typeface="+mn-lt"/>
              </a:rPr>
              <a:t>gìn</a:t>
            </a:r>
            <a:r>
              <a:rPr lang="en-US" sz="2000" dirty="0">
                <a:cs typeface="+mn-ea"/>
                <a:sym typeface="+mn-lt"/>
              </a:rPr>
              <a:t> </a:t>
            </a:r>
            <a:r>
              <a:rPr lang="en-US" sz="2000" dirty="0" err="1">
                <a:cs typeface="+mn-ea"/>
                <a:sym typeface="+mn-lt"/>
              </a:rPr>
              <a:t>tài</a:t>
            </a:r>
            <a:r>
              <a:rPr lang="en-US" sz="2000" dirty="0">
                <a:cs typeface="+mn-ea"/>
                <a:sym typeface="+mn-lt"/>
              </a:rPr>
              <a:t> </a:t>
            </a:r>
            <a:r>
              <a:rPr lang="en-US" sz="2000" dirty="0" err="1">
                <a:cs typeface="+mn-ea"/>
                <a:sym typeface="+mn-lt"/>
              </a:rPr>
              <a:t>nguyên</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đất</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tạo</a:t>
            </a:r>
            <a:r>
              <a:rPr lang="en-US" sz="2000" dirty="0">
                <a:cs typeface="+mn-ea"/>
                <a:sym typeface="+mn-lt"/>
              </a:rPr>
              <a:t> </a:t>
            </a:r>
            <a:r>
              <a:rPr lang="en-US" sz="2000" dirty="0" err="1">
                <a:cs typeface="+mn-ea"/>
                <a:sym typeface="+mn-lt"/>
              </a:rPr>
              <a:t>điều</a:t>
            </a:r>
            <a:r>
              <a:rPr lang="en-US" sz="2000" dirty="0">
                <a:cs typeface="+mn-ea"/>
                <a:sym typeface="+mn-lt"/>
              </a:rPr>
              <a:t> </a:t>
            </a:r>
            <a:r>
              <a:rPr lang="en-US" sz="2000" dirty="0" err="1">
                <a:cs typeface="+mn-ea"/>
                <a:sym typeface="+mn-lt"/>
              </a:rPr>
              <a:t>kiện</a:t>
            </a:r>
            <a:r>
              <a:rPr lang="en-US" sz="2000" dirty="0">
                <a:cs typeface="+mn-ea"/>
                <a:sym typeface="+mn-lt"/>
              </a:rPr>
              <a:t> </a:t>
            </a:r>
            <a:r>
              <a:rPr lang="en-US" sz="2000" dirty="0" err="1">
                <a:cs typeface="+mn-ea"/>
                <a:sym typeface="+mn-lt"/>
              </a:rPr>
              <a:t>thuận</a:t>
            </a:r>
            <a:r>
              <a:rPr lang="en-US" sz="2000" dirty="0">
                <a:cs typeface="+mn-ea"/>
                <a:sym typeface="+mn-lt"/>
              </a:rPr>
              <a:t> </a:t>
            </a:r>
            <a:r>
              <a:rPr lang="en-US" sz="2000" dirty="0" err="1">
                <a:cs typeface="+mn-ea"/>
                <a:sym typeface="+mn-lt"/>
              </a:rPr>
              <a:t>lợi</a:t>
            </a:r>
            <a:r>
              <a:rPr lang="en-US" sz="2000" dirty="0">
                <a:cs typeface="+mn-ea"/>
                <a:sym typeface="+mn-lt"/>
              </a:rPr>
              <a:t> </a:t>
            </a:r>
            <a:r>
              <a:rPr lang="en-US" sz="2000" dirty="0" err="1">
                <a:cs typeface="+mn-ea"/>
                <a:sym typeface="+mn-lt"/>
              </a:rPr>
              <a:t>để</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phát</a:t>
            </a:r>
            <a:r>
              <a:rPr lang="en-US" sz="2000" dirty="0">
                <a:cs typeface="+mn-ea"/>
                <a:sym typeface="+mn-lt"/>
              </a:rPr>
              <a:t> </a:t>
            </a:r>
            <a:r>
              <a:rPr lang="en-US" sz="2000" dirty="0" err="1">
                <a:cs typeface="+mn-ea"/>
                <a:sym typeface="+mn-lt"/>
              </a:rPr>
              <a:t>triển</a:t>
            </a:r>
            <a:r>
              <a:rPr lang="en-US" sz="2000" dirty="0">
                <a:cs typeface="+mn-ea"/>
                <a:sym typeface="+mn-lt"/>
              </a:rPr>
              <a:t>.</a:t>
            </a:r>
          </a:p>
        </p:txBody>
      </p:sp>
    </p:spTree>
    <p:custDataLst>
      <p:tags r:id="rId1"/>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7" dur="500"/>
                                        <p:tgtEl>
                                          <p:spTgt spid="9">
                                            <p:txEl>
                                              <p:pRg st="0" end="0"/>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randombar(horizontal)">
                                      <p:cBhvr>
                                        <p:cTn id="20" dur="500"/>
                                        <p:tgtEl>
                                          <p:spTgt spid="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521"/>
        <p:cNvGrpSpPr/>
        <p:nvPr/>
      </p:nvGrpSpPr>
      <p:grpSpPr>
        <a:xfrm>
          <a:off x="0" y="0"/>
          <a:ext cx="0" cy="0"/>
          <a:chOff x="0" y="0"/>
          <a:chExt cx="0" cy="0"/>
        </a:xfrm>
      </p:grpSpPr>
      <p:pic>
        <p:nvPicPr>
          <p:cNvPr id="1524" name="Google Shape;1524;p62"/>
          <p:cNvPicPr preferRelativeResize="0"/>
          <p:nvPr/>
        </p:nvPicPr>
        <p:blipFill>
          <a:blip r:embed="rId5">
            <a:alphaModFix/>
          </a:blip>
          <a:stretch>
            <a:fillRect/>
          </a:stretch>
        </p:blipFill>
        <p:spPr>
          <a:xfrm rot="12457138" flipH="1">
            <a:off x="7637375" y="1098181"/>
            <a:ext cx="1291600" cy="1245125"/>
          </a:xfrm>
          <a:prstGeom prst="rect">
            <a:avLst/>
          </a:prstGeom>
          <a:noFill/>
          <a:ln>
            <a:noFill/>
          </a:ln>
        </p:spPr>
      </p:pic>
      <p:sp>
        <p:nvSpPr>
          <p:cNvPr id="4" name="TextBox 3"/>
          <p:cNvSpPr txBox="1"/>
          <p:nvPr/>
        </p:nvSpPr>
        <p:spPr>
          <a:xfrm>
            <a:off x="675418" y="1180240"/>
            <a:ext cx="5096732" cy="400110"/>
          </a:xfrm>
          <a:prstGeom prst="rect">
            <a:avLst/>
          </a:prstGeom>
          <a:noFill/>
        </p:spPr>
        <p:txBody>
          <a:bodyPr wrap="square" rtlCol="0">
            <a:spAutoFit/>
          </a:bodyPr>
          <a:lstStyle/>
          <a:p>
            <a:r>
              <a:rPr lang="en-US" sz="2000" dirty="0" err="1">
                <a:cs typeface="+mn-ea"/>
                <a:sym typeface="+mn-lt"/>
              </a:rPr>
              <a:t>Các</a:t>
            </a:r>
            <a:r>
              <a:rPr lang="en-US" sz="2000" dirty="0">
                <a:cs typeface="+mn-ea"/>
                <a:sym typeface="+mn-lt"/>
              </a:rPr>
              <a:t> </a:t>
            </a:r>
            <a:r>
              <a:rPr lang="en-US" sz="2000" dirty="0" err="1">
                <a:cs typeface="+mn-ea"/>
                <a:sym typeface="+mn-lt"/>
              </a:rPr>
              <a:t>hoạt</a:t>
            </a:r>
            <a:r>
              <a:rPr lang="en-US" sz="2000" dirty="0">
                <a:cs typeface="+mn-ea"/>
                <a:sym typeface="+mn-lt"/>
              </a:rPr>
              <a:t> </a:t>
            </a:r>
            <a:r>
              <a:rPr lang="en-US" sz="2000" dirty="0" err="1">
                <a:cs typeface="+mn-ea"/>
                <a:sym typeface="+mn-lt"/>
              </a:rPr>
              <a:t>động</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vệ</a:t>
            </a:r>
            <a:r>
              <a:rPr lang="en-US" sz="2000" dirty="0">
                <a:cs typeface="+mn-ea"/>
                <a:sym typeface="+mn-lt"/>
              </a:rPr>
              <a:t> </a:t>
            </a:r>
            <a:r>
              <a:rPr lang="en-US" sz="2000" dirty="0" err="1">
                <a:cs typeface="+mn-ea"/>
                <a:sym typeface="+mn-lt"/>
              </a:rPr>
              <a:t>rừng</a:t>
            </a:r>
            <a:r>
              <a:rPr lang="en-US" sz="2000" dirty="0">
                <a:cs typeface="+mn-ea"/>
                <a:sym typeface="+mn-lt"/>
              </a:rPr>
              <a:t>:</a:t>
            </a: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117" y="2058013"/>
            <a:ext cx="2931336" cy="2166076"/>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96453" y="2058010"/>
            <a:ext cx="2951093" cy="2180675"/>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10888" y="2071612"/>
            <a:ext cx="2867995" cy="2167073"/>
          </a:xfrm>
          <a:prstGeom prst="rect">
            <a:avLst/>
          </a:prstGeom>
        </p:spPr>
      </p:pic>
      <p:pic>
        <p:nvPicPr>
          <p:cNvPr id="24" name="Google Shape;1844;p74"/>
          <p:cNvPicPr preferRelativeResize="0"/>
          <p:nvPr/>
        </p:nvPicPr>
        <p:blipFill rotWithShape="1">
          <a:blip r:embed="rId9">
            <a:alphaModFix/>
          </a:blip>
          <a:srcRect l="4825" t="18168" b="30009"/>
          <a:stretch/>
        </p:blipFill>
        <p:spPr>
          <a:xfrm flipH="1">
            <a:off x="-392084" y="4410340"/>
            <a:ext cx="1690025" cy="859125"/>
          </a:xfrm>
          <a:prstGeom prst="rect">
            <a:avLst/>
          </a:prstGeom>
          <a:noFill/>
          <a:ln>
            <a:no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521"/>
        <p:cNvGrpSpPr/>
        <p:nvPr/>
      </p:nvGrpSpPr>
      <p:grpSpPr>
        <a:xfrm>
          <a:off x="0" y="0"/>
          <a:ext cx="0" cy="0"/>
          <a:chOff x="0" y="0"/>
          <a:chExt cx="0" cy="0"/>
        </a:xfrm>
      </p:grpSpPr>
      <p:pic>
        <p:nvPicPr>
          <p:cNvPr id="1524" name="Google Shape;1524;p62"/>
          <p:cNvPicPr preferRelativeResize="0"/>
          <p:nvPr/>
        </p:nvPicPr>
        <p:blipFill>
          <a:blip r:embed="rId5">
            <a:alphaModFix/>
          </a:blip>
          <a:stretch>
            <a:fillRect/>
          </a:stretch>
        </p:blipFill>
        <p:spPr>
          <a:xfrm rot="12457138" flipH="1">
            <a:off x="7917219" y="846328"/>
            <a:ext cx="1291600" cy="1245125"/>
          </a:xfrm>
          <a:prstGeom prst="rect">
            <a:avLst/>
          </a:prstGeom>
          <a:noFill/>
          <a:ln>
            <a:noFill/>
          </a:ln>
        </p:spPr>
      </p:pic>
      <p:sp>
        <p:nvSpPr>
          <p:cNvPr id="20" name="TextBox 19"/>
          <p:cNvSpPr txBox="1"/>
          <p:nvPr/>
        </p:nvSpPr>
        <p:spPr>
          <a:xfrm>
            <a:off x="703993" y="1268835"/>
            <a:ext cx="6744557" cy="400110"/>
          </a:xfrm>
          <a:prstGeom prst="rect">
            <a:avLst/>
          </a:prstGeom>
          <a:noFill/>
        </p:spPr>
        <p:txBody>
          <a:bodyPr wrap="square" rtlCol="0">
            <a:spAutoFit/>
          </a:bodyPr>
          <a:lstStyle/>
          <a:p>
            <a:r>
              <a:rPr lang="en-US" sz="2000" dirty="0" err="1">
                <a:cs typeface="+mn-ea"/>
                <a:sym typeface="+mn-lt"/>
              </a:rPr>
              <a:t>Các</a:t>
            </a:r>
            <a:r>
              <a:rPr lang="en-US" sz="2000" dirty="0">
                <a:cs typeface="+mn-ea"/>
                <a:sym typeface="+mn-lt"/>
              </a:rPr>
              <a:t> </a:t>
            </a:r>
            <a:r>
              <a:rPr lang="en-US" sz="2000" dirty="0" err="1">
                <a:cs typeface="+mn-ea"/>
                <a:sym typeface="+mn-lt"/>
              </a:rPr>
              <a:t>hoạt</a:t>
            </a:r>
            <a:r>
              <a:rPr lang="en-US" sz="2000" dirty="0">
                <a:cs typeface="+mn-ea"/>
                <a:sym typeface="+mn-lt"/>
              </a:rPr>
              <a:t> </a:t>
            </a:r>
            <a:r>
              <a:rPr lang="en-US" sz="2000" dirty="0" err="1">
                <a:cs typeface="+mn-ea"/>
                <a:sym typeface="+mn-lt"/>
              </a:rPr>
              <a:t>động</a:t>
            </a:r>
            <a:r>
              <a:rPr lang="en-US" sz="2000" dirty="0">
                <a:cs typeface="+mn-ea"/>
                <a:sym typeface="+mn-lt"/>
              </a:rPr>
              <a:t> </a:t>
            </a:r>
            <a:r>
              <a:rPr lang="en-US" sz="2000" dirty="0" err="1">
                <a:cs typeface="+mn-ea"/>
                <a:sym typeface="+mn-lt"/>
              </a:rPr>
              <a:t>làm</a:t>
            </a:r>
            <a:r>
              <a:rPr lang="en-US" sz="2000" dirty="0">
                <a:cs typeface="+mn-ea"/>
                <a:sym typeface="+mn-lt"/>
              </a:rPr>
              <a:t> </a:t>
            </a:r>
            <a:r>
              <a:rPr lang="en-US" sz="2000" dirty="0" err="1">
                <a:cs typeface="+mn-ea"/>
                <a:sym typeface="+mn-lt"/>
              </a:rPr>
              <a:t>suy</a:t>
            </a:r>
            <a:r>
              <a:rPr lang="en-US" sz="2000" dirty="0">
                <a:cs typeface="+mn-ea"/>
                <a:sym typeface="+mn-lt"/>
              </a:rPr>
              <a:t> </a:t>
            </a:r>
            <a:r>
              <a:rPr lang="en-US" sz="2000" dirty="0" err="1">
                <a:cs typeface="+mn-ea"/>
                <a:sym typeface="+mn-lt"/>
              </a:rPr>
              <a:t>giảm</a:t>
            </a:r>
            <a:r>
              <a:rPr lang="en-US" sz="2000" dirty="0">
                <a:cs typeface="+mn-ea"/>
                <a:sym typeface="+mn-lt"/>
              </a:rPr>
              <a:t> </a:t>
            </a:r>
            <a:r>
              <a:rPr lang="en-US" sz="2000" dirty="0" err="1">
                <a:cs typeface="+mn-ea"/>
                <a:sym typeface="+mn-lt"/>
              </a:rPr>
              <a:t>tài</a:t>
            </a:r>
            <a:r>
              <a:rPr lang="en-US" sz="2000" dirty="0">
                <a:cs typeface="+mn-ea"/>
                <a:sym typeface="+mn-lt"/>
              </a:rPr>
              <a:t> </a:t>
            </a:r>
            <a:r>
              <a:rPr lang="en-US" sz="2000" dirty="0" err="1">
                <a:cs typeface="+mn-ea"/>
                <a:sym typeface="+mn-lt"/>
              </a:rPr>
              <a:t>nguyên</a:t>
            </a:r>
            <a:r>
              <a:rPr lang="en-US" sz="2000" dirty="0">
                <a:cs typeface="+mn-ea"/>
                <a:sym typeface="+mn-lt"/>
              </a:rPr>
              <a:t> </a:t>
            </a:r>
            <a:r>
              <a:rPr lang="en-US" sz="2000" dirty="0" err="1">
                <a:cs typeface="+mn-ea"/>
                <a:sym typeface="+mn-lt"/>
              </a:rPr>
              <a:t>rừng</a:t>
            </a:r>
            <a:r>
              <a:rPr lang="en-US" sz="2000" dirty="0">
                <a:cs typeface="+mn-ea"/>
                <a:sym typeface="+mn-lt"/>
              </a:rPr>
              <a:t>:</a:t>
            </a: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179" y="2041308"/>
            <a:ext cx="2669151" cy="1978242"/>
          </a:xfrm>
          <a:prstGeom prst="rect">
            <a:avLst/>
          </a:prstGeom>
          <a:noFill/>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9342" y="2041309"/>
            <a:ext cx="2653308" cy="1978241"/>
          </a:xfrm>
          <a:prstGeom prst="rect">
            <a:avLst/>
          </a:prstGeom>
          <a:noFill/>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85661" y="2041308"/>
            <a:ext cx="2620799" cy="1968536"/>
          </a:xfrm>
          <a:prstGeom prst="rect">
            <a:avLst/>
          </a:prstGeom>
          <a:noFill/>
        </p:spPr>
      </p:pic>
      <p:pic>
        <p:nvPicPr>
          <p:cNvPr id="24" name="Google Shape;1844;p74"/>
          <p:cNvPicPr preferRelativeResize="0"/>
          <p:nvPr/>
        </p:nvPicPr>
        <p:blipFill rotWithShape="1">
          <a:blip r:embed="rId9">
            <a:alphaModFix/>
          </a:blip>
          <a:srcRect l="4825" t="18168" b="30009"/>
          <a:stretch/>
        </p:blipFill>
        <p:spPr>
          <a:xfrm flipH="1">
            <a:off x="-239684" y="4391913"/>
            <a:ext cx="1690025" cy="859125"/>
          </a:xfrm>
          <a:prstGeom prst="rect">
            <a:avLst/>
          </a:prstGeom>
          <a:noFill/>
          <a:ln>
            <a:noFill/>
          </a:ln>
        </p:spPr>
      </p:pic>
    </p:spTree>
    <p:custDataLst>
      <p:tags r:id="rId1"/>
    </p:custDataLst>
    <p:extLst>
      <p:ext uri="{BB962C8B-B14F-4D97-AF65-F5344CB8AC3E}">
        <p14:creationId xmlns:p14="http://schemas.microsoft.com/office/powerpoint/2010/main" val="5843844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320"/>
        <p:cNvGrpSpPr/>
        <p:nvPr/>
      </p:nvGrpSpPr>
      <p:grpSpPr>
        <a:xfrm>
          <a:off x="0" y="0"/>
          <a:ext cx="0" cy="0"/>
          <a:chOff x="0" y="0"/>
          <a:chExt cx="0" cy="0"/>
        </a:xfrm>
      </p:grpSpPr>
      <p:pic>
        <p:nvPicPr>
          <p:cNvPr id="1327" name="Google Shape;1327;p53"/>
          <p:cNvPicPr preferRelativeResize="0"/>
          <p:nvPr/>
        </p:nvPicPr>
        <p:blipFill>
          <a:blip r:embed="rId5">
            <a:extLst>
              <a:ext uri="{28A0092B-C50C-407E-A947-70E740481C1C}">
                <a14:useLocalDpi xmlns:a14="http://schemas.microsoft.com/office/drawing/2010/main" val="0"/>
              </a:ext>
            </a:extLst>
          </a:blip>
          <a:stretch>
            <a:fillRect/>
          </a:stretch>
        </p:blipFill>
        <p:spPr>
          <a:xfrm>
            <a:off x="6260187" y="1643861"/>
            <a:ext cx="2370499" cy="3164786"/>
          </a:xfrm>
          <a:prstGeom prst="rect">
            <a:avLst/>
          </a:prstGeom>
          <a:noFill/>
          <a:ln>
            <a:noFill/>
          </a:ln>
        </p:spPr>
      </p:pic>
      <p:sp>
        <p:nvSpPr>
          <p:cNvPr id="1328" name="Google Shape;1328;p53"/>
          <p:cNvSpPr/>
          <p:nvPr/>
        </p:nvSpPr>
        <p:spPr>
          <a:xfrm>
            <a:off x="5833500" y="1324679"/>
            <a:ext cx="3223871" cy="3596697"/>
          </a:xfrm>
          <a:custGeom>
            <a:avLst/>
            <a:gdLst/>
            <a:ahLst/>
            <a:cxnLst/>
            <a:rect l="l" t="t" r="r" b="b"/>
            <a:pathLst>
              <a:path w="53197" h="78011" extrusionOk="0">
                <a:moveTo>
                  <a:pt x="2369" y="17961"/>
                </a:moveTo>
                <a:cubicBezTo>
                  <a:pt x="2179" y="19105"/>
                  <a:pt x="1353" y="20036"/>
                  <a:pt x="554" y="20036"/>
                </a:cubicBezTo>
                <a:cubicBezTo>
                  <a:pt x="514" y="20036"/>
                  <a:pt x="474" y="20034"/>
                  <a:pt x="434" y="20029"/>
                </a:cubicBezTo>
                <a:cubicBezTo>
                  <a:pt x="1068" y="19362"/>
                  <a:pt x="1702" y="18662"/>
                  <a:pt x="2369" y="17961"/>
                </a:cubicBezTo>
                <a:close/>
                <a:moveTo>
                  <a:pt x="3470" y="18862"/>
                </a:moveTo>
                <a:cubicBezTo>
                  <a:pt x="4070" y="18962"/>
                  <a:pt x="4604" y="19596"/>
                  <a:pt x="4704" y="20263"/>
                </a:cubicBezTo>
                <a:cubicBezTo>
                  <a:pt x="4004" y="20029"/>
                  <a:pt x="3804" y="19429"/>
                  <a:pt x="3470" y="18862"/>
                </a:cubicBezTo>
                <a:close/>
                <a:moveTo>
                  <a:pt x="51237" y="18395"/>
                </a:moveTo>
                <a:cubicBezTo>
                  <a:pt x="51237" y="18995"/>
                  <a:pt x="50337" y="19963"/>
                  <a:pt x="49403" y="20363"/>
                </a:cubicBezTo>
                <a:cubicBezTo>
                  <a:pt x="49336" y="19529"/>
                  <a:pt x="50270" y="18495"/>
                  <a:pt x="51237" y="18395"/>
                </a:cubicBezTo>
                <a:close/>
                <a:moveTo>
                  <a:pt x="46567" y="18128"/>
                </a:moveTo>
                <a:cubicBezTo>
                  <a:pt x="47501" y="18728"/>
                  <a:pt x="48435" y="19295"/>
                  <a:pt x="48736" y="20463"/>
                </a:cubicBezTo>
                <a:cubicBezTo>
                  <a:pt x="47601" y="20029"/>
                  <a:pt x="47201" y="18962"/>
                  <a:pt x="46567" y="18128"/>
                </a:cubicBezTo>
                <a:close/>
                <a:moveTo>
                  <a:pt x="2036" y="27935"/>
                </a:moveTo>
                <a:lnTo>
                  <a:pt x="2036" y="27935"/>
                </a:lnTo>
                <a:cubicBezTo>
                  <a:pt x="1769" y="28602"/>
                  <a:pt x="1202" y="28969"/>
                  <a:pt x="635" y="29303"/>
                </a:cubicBezTo>
                <a:cubicBezTo>
                  <a:pt x="901" y="28635"/>
                  <a:pt x="1402" y="28202"/>
                  <a:pt x="2036" y="27935"/>
                </a:cubicBezTo>
                <a:close/>
                <a:moveTo>
                  <a:pt x="46868" y="28435"/>
                </a:moveTo>
                <a:cubicBezTo>
                  <a:pt x="47401" y="28535"/>
                  <a:pt x="48769" y="29903"/>
                  <a:pt x="48769" y="30537"/>
                </a:cubicBezTo>
                <a:cubicBezTo>
                  <a:pt x="48102" y="29870"/>
                  <a:pt x="47435" y="29203"/>
                  <a:pt x="46768" y="28569"/>
                </a:cubicBezTo>
                <a:cubicBezTo>
                  <a:pt x="46801" y="28502"/>
                  <a:pt x="46834" y="28469"/>
                  <a:pt x="46868" y="28435"/>
                </a:cubicBezTo>
                <a:close/>
                <a:moveTo>
                  <a:pt x="52472" y="28335"/>
                </a:moveTo>
                <a:lnTo>
                  <a:pt x="52472" y="28335"/>
                </a:lnTo>
                <a:cubicBezTo>
                  <a:pt x="51871" y="29436"/>
                  <a:pt x="51037" y="30203"/>
                  <a:pt x="49903" y="30604"/>
                </a:cubicBezTo>
                <a:cubicBezTo>
                  <a:pt x="49870" y="29803"/>
                  <a:pt x="51337" y="28469"/>
                  <a:pt x="52472" y="28335"/>
                </a:cubicBezTo>
                <a:close/>
                <a:moveTo>
                  <a:pt x="46686" y="37267"/>
                </a:moveTo>
                <a:cubicBezTo>
                  <a:pt x="47428" y="37267"/>
                  <a:pt x="48277" y="38127"/>
                  <a:pt x="48435" y="39076"/>
                </a:cubicBezTo>
                <a:cubicBezTo>
                  <a:pt x="47968" y="38943"/>
                  <a:pt x="46734" y="37775"/>
                  <a:pt x="46567" y="37275"/>
                </a:cubicBezTo>
                <a:cubicBezTo>
                  <a:pt x="46607" y="37270"/>
                  <a:pt x="46646" y="37267"/>
                  <a:pt x="46686" y="37267"/>
                </a:cubicBezTo>
                <a:close/>
                <a:moveTo>
                  <a:pt x="51538" y="37442"/>
                </a:moveTo>
                <a:lnTo>
                  <a:pt x="51538" y="37442"/>
                </a:lnTo>
                <a:cubicBezTo>
                  <a:pt x="51337" y="38276"/>
                  <a:pt x="50804" y="38743"/>
                  <a:pt x="49970" y="39076"/>
                </a:cubicBezTo>
                <a:cubicBezTo>
                  <a:pt x="50303" y="38276"/>
                  <a:pt x="50804" y="37742"/>
                  <a:pt x="51538" y="37442"/>
                </a:cubicBezTo>
                <a:close/>
                <a:moveTo>
                  <a:pt x="2936" y="38042"/>
                </a:moveTo>
                <a:lnTo>
                  <a:pt x="2936" y="38042"/>
                </a:lnTo>
                <a:cubicBezTo>
                  <a:pt x="3470" y="38576"/>
                  <a:pt x="4337" y="38809"/>
                  <a:pt x="4471" y="39710"/>
                </a:cubicBezTo>
                <a:cubicBezTo>
                  <a:pt x="3804" y="39310"/>
                  <a:pt x="3270" y="38776"/>
                  <a:pt x="2936" y="38042"/>
                </a:cubicBezTo>
                <a:close/>
                <a:moveTo>
                  <a:pt x="2302" y="37609"/>
                </a:moveTo>
                <a:lnTo>
                  <a:pt x="2302" y="37609"/>
                </a:lnTo>
                <a:cubicBezTo>
                  <a:pt x="2369" y="38242"/>
                  <a:pt x="1635" y="39310"/>
                  <a:pt x="835" y="39743"/>
                </a:cubicBezTo>
                <a:cubicBezTo>
                  <a:pt x="768" y="39076"/>
                  <a:pt x="1569" y="37942"/>
                  <a:pt x="2302" y="37609"/>
                </a:cubicBezTo>
                <a:close/>
                <a:moveTo>
                  <a:pt x="52505" y="45648"/>
                </a:moveTo>
                <a:lnTo>
                  <a:pt x="52505" y="45648"/>
                </a:lnTo>
                <a:cubicBezTo>
                  <a:pt x="51671" y="46482"/>
                  <a:pt x="51104" y="47582"/>
                  <a:pt x="49870" y="47983"/>
                </a:cubicBezTo>
                <a:cubicBezTo>
                  <a:pt x="50504" y="46949"/>
                  <a:pt x="51271" y="46048"/>
                  <a:pt x="52505" y="45648"/>
                </a:cubicBezTo>
                <a:close/>
                <a:moveTo>
                  <a:pt x="3203" y="46415"/>
                </a:moveTo>
                <a:lnTo>
                  <a:pt x="3203" y="46415"/>
                </a:lnTo>
                <a:cubicBezTo>
                  <a:pt x="3570" y="46915"/>
                  <a:pt x="3970" y="47416"/>
                  <a:pt x="4337" y="47916"/>
                </a:cubicBezTo>
                <a:cubicBezTo>
                  <a:pt x="4271" y="47983"/>
                  <a:pt x="4237" y="48016"/>
                  <a:pt x="4204" y="48049"/>
                </a:cubicBezTo>
                <a:cubicBezTo>
                  <a:pt x="3837" y="47516"/>
                  <a:pt x="3036" y="47349"/>
                  <a:pt x="3203" y="46415"/>
                </a:cubicBezTo>
                <a:close/>
                <a:moveTo>
                  <a:pt x="2336" y="46015"/>
                </a:moveTo>
                <a:lnTo>
                  <a:pt x="2336" y="46015"/>
                </a:lnTo>
                <a:cubicBezTo>
                  <a:pt x="2369" y="47115"/>
                  <a:pt x="1602" y="47582"/>
                  <a:pt x="901" y="48149"/>
                </a:cubicBezTo>
                <a:cubicBezTo>
                  <a:pt x="701" y="47449"/>
                  <a:pt x="1469" y="46348"/>
                  <a:pt x="2336" y="46015"/>
                </a:cubicBezTo>
                <a:close/>
                <a:moveTo>
                  <a:pt x="46734" y="46348"/>
                </a:moveTo>
                <a:lnTo>
                  <a:pt x="46734" y="46348"/>
                </a:lnTo>
                <a:cubicBezTo>
                  <a:pt x="47601" y="46915"/>
                  <a:pt x="48669" y="46982"/>
                  <a:pt x="49002" y="48116"/>
                </a:cubicBezTo>
                <a:cubicBezTo>
                  <a:pt x="48818" y="48190"/>
                  <a:pt x="48654" y="48231"/>
                  <a:pt x="48500" y="48231"/>
                </a:cubicBezTo>
                <a:cubicBezTo>
                  <a:pt x="47960" y="48231"/>
                  <a:pt x="47539" y="47724"/>
                  <a:pt x="46734" y="46348"/>
                </a:cubicBezTo>
                <a:close/>
                <a:moveTo>
                  <a:pt x="46701" y="54220"/>
                </a:moveTo>
                <a:cubicBezTo>
                  <a:pt x="47735" y="54587"/>
                  <a:pt x="48335" y="55455"/>
                  <a:pt x="48936" y="56322"/>
                </a:cubicBezTo>
                <a:cubicBezTo>
                  <a:pt x="47935" y="55855"/>
                  <a:pt x="47268" y="55054"/>
                  <a:pt x="46701" y="54220"/>
                </a:cubicBezTo>
                <a:close/>
                <a:moveTo>
                  <a:pt x="52572" y="54454"/>
                </a:moveTo>
                <a:lnTo>
                  <a:pt x="52572" y="54454"/>
                </a:lnTo>
                <a:cubicBezTo>
                  <a:pt x="52705" y="55455"/>
                  <a:pt x="51538" y="56389"/>
                  <a:pt x="50103" y="56422"/>
                </a:cubicBezTo>
                <a:cubicBezTo>
                  <a:pt x="50837" y="55588"/>
                  <a:pt x="51371" y="54621"/>
                  <a:pt x="52572" y="54454"/>
                </a:cubicBezTo>
                <a:close/>
                <a:moveTo>
                  <a:pt x="2236" y="55021"/>
                </a:moveTo>
                <a:lnTo>
                  <a:pt x="2236" y="55021"/>
                </a:lnTo>
                <a:cubicBezTo>
                  <a:pt x="2369" y="55688"/>
                  <a:pt x="1735" y="56422"/>
                  <a:pt x="935" y="56622"/>
                </a:cubicBezTo>
                <a:cubicBezTo>
                  <a:pt x="1335" y="56122"/>
                  <a:pt x="1769" y="55588"/>
                  <a:pt x="2236" y="55021"/>
                </a:cubicBezTo>
                <a:close/>
                <a:moveTo>
                  <a:pt x="48636" y="382"/>
                </a:moveTo>
                <a:lnTo>
                  <a:pt x="48636" y="19095"/>
                </a:lnTo>
                <a:cubicBezTo>
                  <a:pt x="48002" y="18628"/>
                  <a:pt x="47301" y="18061"/>
                  <a:pt x="46567" y="17494"/>
                </a:cubicBezTo>
                <a:cubicBezTo>
                  <a:pt x="46467" y="17394"/>
                  <a:pt x="46367" y="17294"/>
                  <a:pt x="46267" y="17261"/>
                </a:cubicBezTo>
                <a:cubicBezTo>
                  <a:pt x="46231" y="17252"/>
                  <a:pt x="46191" y="17248"/>
                  <a:pt x="46149" y="17248"/>
                </a:cubicBezTo>
                <a:cubicBezTo>
                  <a:pt x="46034" y="17248"/>
                  <a:pt x="45907" y="17279"/>
                  <a:pt x="45834" y="17327"/>
                </a:cubicBezTo>
                <a:cubicBezTo>
                  <a:pt x="45800" y="17361"/>
                  <a:pt x="45800" y="17561"/>
                  <a:pt x="45834" y="17661"/>
                </a:cubicBezTo>
                <a:cubicBezTo>
                  <a:pt x="46100" y="18195"/>
                  <a:pt x="46367" y="18695"/>
                  <a:pt x="46701" y="19195"/>
                </a:cubicBezTo>
                <a:cubicBezTo>
                  <a:pt x="46901" y="19529"/>
                  <a:pt x="47168" y="19796"/>
                  <a:pt x="47435" y="20129"/>
                </a:cubicBezTo>
                <a:cubicBezTo>
                  <a:pt x="47665" y="20463"/>
                  <a:pt x="47955" y="20697"/>
                  <a:pt x="48365" y="20697"/>
                </a:cubicBezTo>
                <a:cubicBezTo>
                  <a:pt x="48488" y="20697"/>
                  <a:pt x="48622" y="20676"/>
                  <a:pt x="48769" y="20630"/>
                </a:cubicBezTo>
                <a:lnTo>
                  <a:pt x="48769" y="29303"/>
                </a:lnTo>
                <a:cubicBezTo>
                  <a:pt x="48502" y="29036"/>
                  <a:pt x="48269" y="28769"/>
                  <a:pt x="47968" y="28502"/>
                </a:cubicBezTo>
                <a:cubicBezTo>
                  <a:pt x="47635" y="28269"/>
                  <a:pt x="47301" y="27968"/>
                  <a:pt x="46934" y="27835"/>
                </a:cubicBezTo>
                <a:cubicBezTo>
                  <a:pt x="46881" y="27808"/>
                  <a:pt x="46819" y="27798"/>
                  <a:pt x="46752" y="27798"/>
                </a:cubicBezTo>
                <a:cubicBezTo>
                  <a:pt x="46565" y="27798"/>
                  <a:pt x="46339" y="27877"/>
                  <a:pt x="46167" y="27902"/>
                </a:cubicBezTo>
                <a:cubicBezTo>
                  <a:pt x="46167" y="28135"/>
                  <a:pt x="46167" y="28402"/>
                  <a:pt x="46267" y="28602"/>
                </a:cubicBezTo>
                <a:cubicBezTo>
                  <a:pt x="46768" y="29736"/>
                  <a:pt x="47935" y="30303"/>
                  <a:pt x="48702" y="31204"/>
                </a:cubicBezTo>
                <a:cubicBezTo>
                  <a:pt x="48836" y="31371"/>
                  <a:pt x="48936" y="31571"/>
                  <a:pt x="48936" y="31771"/>
                </a:cubicBezTo>
                <a:cubicBezTo>
                  <a:pt x="48969" y="34006"/>
                  <a:pt x="48969" y="36241"/>
                  <a:pt x="49002" y="38476"/>
                </a:cubicBezTo>
                <a:cubicBezTo>
                  <a:pt x="49002" y="38576"/>
                  <a:pt x="48969" y="38709"/>
                  <a:pt x="48969" y="38943"/>
                </a:cubicBezTo>
                <a:cubicBezTo>
                  <a:pt x="48869" y="38709"/>
                  <a:pt x="48802" y="38609"/>
                  <a:pt x="48769" y="38509"/>
                </a:cubicBezTo>
                <a:cubicBezTo>
                  <a:pt x="48469" y="37508"/>
                  <a:pt x="47702" y="37041"/>
                  <a:pt x="46834" y="36741"/>
                </a:cubicBezTo>
                <a:cubicBezTo>
                  <a:pt x="46798" y="36729"/>
                  <a:pt x="46757" y="36724"/>
                  <a:pt x="46712" y="36724"/>
                </a:cubicBezTo>
                <a:cubicBezTo>
                  <a:pt x="46511" y="36724"/>
                  <a:pt x="46249" y="36838"/>
                  <a:pt x="46167" y="36975"/>
                </a:cubicBezTo>
                <a:cubicBezTo>
                  <a:pt x="46067" y="37142"/>
                  <a:pt x="46067" y="37542"/>
                  <a:pt x="46200" y="37675"/>
                </a:cubicBezTo>
                <a:cubicBezTo>
                  <a:pt x="46934" y="38543"/>
                  <a:pt x="47668" y="39376"/>
                  <a:pt x="48736" y="39843"/>
                </a:cubicBezTo>
                <a:cubicBezTo>
                  <a:pt x="48836" y="39910"/>
                  <a:pt x="49002" y="40077"/>
                  <a:pt x="49002" y="40210"/>
                </a:cubicBezTo>
                <a:cubicBezTo>
                  <a:pt x="49069" y="42412"/>
                  <a:pt x="49103" y="44647"/>
                  <a:pt x="49169" y="46915"/>
                </a:cubicBezTo>
                <a:cubicBezTo>
                  <a:pt x="48469" y="46582"/>
                  <a:pt x="47802" y="46248"/>
                  <a:pt x="47134" y="45915"/>
                </a:cubicBezTo>
                <a:cubicBezTo>
                  <a:pt x="46983" y="45839"/>
                  <a:pt x="46811" y="45753"/>
                  <a:pt x="46659" y="45753"/>
                </a:cubicBezTo>
                <a:cubicBezTo>
                  <a:pt x="46543" y="45753"/>
                  <a:pt x="46440" y="45803"/>
                  <a:pt x="46367" y="45948"/>
                </a:cubicBezTo>
                <a:cubicBezTo>
                  <a:pt x="46234" y="46148"/>
                  <a:pt x="46234" y="46548"/>
                  <a:pt x="46334" y="46782"/>
                </a:cubicBezTo>
                <a:cubicBezTo>
                  <a:pt x="46567" y="47249"/>
                  <a:pt x="46868" y="47649"/>
                  <a:pt x="47168" y="48049"/>
                </a:cubicBezTo>
                <a:cubicBezTo>
                  <a:pt x="47557" y="48605"/>
                  <a:pt x="48132" y="48767"/>
                  <a:pt x="48775" y="48767"/>
                </a:cubicBezTo>
                <a:cubicBezTo>
                  <a:pt x="48904" y="48767"/>
                  <a:pt x="49036" y="48761"/>
                  <a:pt x="49169" y="48750"/>
                </a:cubicBezTo>
                <a:lnTo>
                  <a:pt x="49169" y="55221"/>
                </a:lnTo>
                <a:cubicBezTo>
                  <a:pt x="48836" y="54921"/>
                  <a:pt x="48402" y="54554"/>
                  <a:pt x="47968" y="54220"/>
                </a:cubicBezTo>
                <a:cubicBezTo>
                  <a:pt x="47635" y="53987"/>
                  <a:pt x="47268" y="53787"/>
                  <a:pt x="46868" y="53653"/>
                </a:cubicBezTo>
                <a:cubicBezTo>
                  <a:pt x="46801" y="53631"/>
                  <a:pt x="46708" y="53620"/>
                  <a:pt x="46612" y="53620"/>
                </a:cubicBezTo>
                <a:cubicBezTo>
                  <a:pt x="46419" y="53620"/>
                  <a:pt x="46212" y="53665"/>
                  <a:pt x="46167" y="53753"/>
                </a:cubicBezTo>
                <a:cubicBezTo>
                  <a:pt x="46067" y="53920"/>
                  <a:pt x="46067" y="54321"/>
                  <a:pt x="46200" y="54521"/>
                </a:cubicBezTo>
                <a:cubicBezTo>
                  <a:pt x="46901" y="55521"/>
                  <a:pt x="47702" y="56389"/>
                  <a:pt x="48836" y="56922"/>
                </a:cubicBezTo>
                <a:cubicBezTo>
                  <a:pt x="48936" y="56989"/>
                  <a:pt x="49036" y="57022"/>
                  <a:pt x="49103" y="57056"/>
                </a:cubicBezTo>
                <a:cubicBezTo>
                  <a:pt x="49103" y="58090"/>
                  <a:pt x="49103" y="59124"/>
                  <a:pt x="49103" y="60125"/>
                </a:cubicBezTo>
                <a:cubicBezTo>
                  <a:pt x="49103" y="62159"/>
                  <a:pt x="48969" y="64161"/>
                  <a:pt x="49103" y="66196"/>
                </a:cubicBezTo>
                <a:cubicBezTo>
                  <a:pt x="49269" y="68731"/>
                  <a:pt x="48969" y="71233"/>
                  <a:pt x="48936" y="73768"/>
                </a:cubicBezTo>
                <a:cubicBezTo>
                  <a:pt x="48902" y="74502"/>
                  <a:pt x="48936" y="75269"/>
                  <a:pt x="48969" y="76003"/>
                </a:cubicBezTo>
                <a:cubicBezTo>
                  <a:pt x="49002" y="76470"/>
                  <a:pt x="48836" y="76670"/>
                  <a:pt x="48335" y="76670"/>
                </a:cubicBezTo>
                <a:cubicBezTo>
                  <a:pt x="47334" y="76651"/>
                  <a:pt x="46332" y="76631"/>
                  <a:pt x="45331" y="76631"/>
                </a:cubicBezTo>
                <a:cubicBezTo>
                  <a:pt x="44598" y="76631"/>
                  <a:pt x="43865" y="76642"/>
                  <a:pt x="43132" y="76670"/>
                </a:cubicBezTo>
                <a:cubicBezTo>
                  <a:pt x="40196" y="76803"/>
                  <a:pt x="37261" y="77037"/>
                  <a:pt x="34292" y="77137"/>
                </a:cubicBezTo>
                <a:cubicBezTo>
                  <a:pt x="30456" y="77237"/>
                  <a:pt x="26620" y="77270"/>
                  <a:pt x="22750" y="77304"/>
                </a:cubicBezTo>
                <a:cubicBezTo>
                  <a:pt x="21183" y="77304"/>
                  <a:pt x="19615" y="77204"/>
                  <a:pt x="18047" y="77170"/>
                </a:cubicBezTo>
                <a:cubicBezTo>
                  <a:pt x="14778" y="77104"/>
                  <a:pt x="11509" y="77104"/>
                  <a:pt x="8273" y="77070"/>
                </a:cubicBezTo>
                <a:cubicBezTo>
                  <a:pt x="6806" y="77037"/>
                  <a:pt x="5338" y="76970"/>
                  <a:pt x="3904" y="76903"/>
                </a:cubicBezTo>
                <a:cubicBezTo>
                  <a:pt x="3670" y="69865"/>
                  <a:pt x="3437" y="62827"/>
                  <a:pt x="3203" y="55722"/>
                </a:cubicBezTo>
                <a:lnTo>
                  <a:pt x="3203" y="55722"/>
                </a:lnTo>
                <a:cubicBezTo>
                  <a:pt x="3670" y="56022"/>
                  <a:pt x="4004" y="56255"/>
                  <a:pt x="4371" y="56489"/>
                </a:cubicBezTo>
                <a:cubicBezTo>
                  <a:pt x="4504" y="56555"/>
                  <a:pt x="4671" y="56622"/>
                  <a:pt x="4804" y="56622"/>
                </a:cubicBezTo>
                <a:cubicBezTo>
                  <a:pt x="5004" y="56589"/>
                  <a:pt x="5238" y="56522"/>
                  <a:pt x="5438" y="56455"/>
                </a:cubicBezTo>
                <a:cubicBezTo>
                  <a:pt x="5371" y="56222"/>
                  <a:pt x="5371" y="55922"/>
                  <a:pt x="5205" y="55788"/>
                </a:cubicBezTo>
                <a:cubicBezTo>
                  <a:pt x="4671" y="55388"/>
                  <a:pt x="4104" y="55054"/>
                  <a:pt x="3570" y="54654"/>
                </a:cubicBezTo>
                <a:cubicBezTo>
                  <a:pt x="3437" y="54554"/>
                  <a:pt x="3270" y="54354"/>
                  <a:pt x="3270" y="54220"/>
                </a:cubicBezTo>
                <a:cubicBezTo>
                  <a:pt x="3236" y="52052"/>
                  <a:pt x="3236" y="49917"/>
                  <a:pt x="3236" y="47749"/>
                </a:cubicBezTo>
                <a:lnTo>
                  <a:pt x="3236" y="47749"/>
                </a:lnTo>
                <a:cubicBezTo>
                  <a:pt x="3370" y="47883"/>
                  <a:pt x="3537" y="48049"/>
                  <a:pt x="3737" y="48216"/>
                </a:cubicBezTo>
                <a:cubicBezTo>
                  <a:pt x="3923" y="48355"/>
                  <a:pt x="4141" y="48543"/>
                  <a:pt x="4369" y="48543"/>
                </a:cubicBezTo>
                <a:cubicBezTo>
                  <a:pt x="4468" y="48543"/>
                  <a:pt x="4569" y="48508"/>
                  <a:pt x="4671" y="48416"/>
                </a:cubicBezTo>
                <a:cubicBezTo>
                  <a:pt x="4971" y="48116"/>
                  <a:pt x="4838" y="47716"/>
                  <a:pt x="4604" y="47416"/>
                </a:cubicBezTo>
                <a:cubicBezTo>
                  <a:pt x="4170" y="46849"/>
                  <a:pt x="3670" y="46348"/>
                  <a:pt x="3203" y="45814"/>
                </a:cubicBezTo>
                <a:cubicBezTo>
                  <a:pt x="3103" y="45714"/>
                  <a:pt x="3103" y="45514"/>
                  <a:pt x="3070" y="45347"/>
                </a:cubicBezTo>
                <a:cubicBezTo>
                  <a:pt x="3036" y="43746"/>
                  <a:pt x="3003" y="42112"/>
                  <a:pt x="2970" y="40511"/>
                </a:cubicBezTo>
                <a:cubicBezTo>
                  <a:pt x="2970" y="40010"/>
                  <a:pt x="2970" y="39510"/>
                  <a:pt x="2970" y="38943"/>
                </a:cubicBezTo>
                <a:cubicBezTo>
                  <a:pt x="3136" y="39110"/>
                  <a:pt x="3236" y="39276"/>
                  <a:pt x="3370" y="39376"/>
                </a:cubicBezTo>
                <a:cubicBezTo>
                  <a:pt x="3670" y="39643"/>
                  <a:pt x="3970" y="39944"/>
                  <a:pt x="4337" y="40177"/>
                </a:cubicBezTo>
                <a:cubicBezTo>
                  <a:pt x="4385" y="40201"/>
                  <a:pt x="4453" y="40212"/>
                  <a:pt x="4527" y="40212"/>
                </a:cubicBezTo>
                <a:cubicBezTo>
                  <a:pt x="4662" y="40212"/>
                  <a:pt x="4818" y="40175"/>
                  <a:pt x="4904" y="40110"/>
                </a:cubicBezTo>
                <a:cubicBezTo>
                  <a:pt x="5038" y="40044"/>
                  <a:pt x="5071" y="39743"/>
                  <a:pt x="5004" y="39610"/>
                </a:cubicBezTo>
                <a:cubicBezTo>
                  <a:pt x="4838" y="39210"/>
                  <a:pt x="4637" y="38809"/>
                  <a:pt x="4371" y="38509"/>
                </a:cubicBezTo>
                <a:cubicBezTo>
                  <a:pt x="3970" y="38109"/>
                  <a:pt x="3470" y="37775"/>
                  <a:pt x="3070" y="37408"/>
                </a:cubicBezTo>
                <a:cubicBezTo>
                  <a:pt x="2970" y="37342"/>
                  <a:pt x="2903" y="37208"/>
                  <a:pt x="2903" y="37075"/>
                </a:cubicBezTo>
                <a:cubicBezTo>
                  <a:pt x="2903" y="34473"/>
                  <a:pt x="2903" y="31838"/>
                  <a:pt x="2903" y="29203"/>
                </a:cubicBezTo>
                <a:cubicBezTo>
                  <a:pt x="2903" y="29169"/>
                  <a:pt x="2936" y="29136"/>
                  <a:pt x="3003" y="29002"/>
                </a:cubicBezTo>
                <a:cubicBezTo>
                  <a:pt x="3270" y="29303"/>
                  <a:pt x="3503" y="29603"/>
                  <a:pt x="3804" y="29836"/>
                </a:cubicBezTo>
                <a:cubicBezTo>
                  <a:pt x="3957" y="29968"/>
                  <a:pt x="4153" y="30128"/>
                  <a:pt x="4336" y="30128"/>
                </a:cubicBezTo>
                <a:cubicBezTo>
                  <a:pt x="4432" y="30128"/>
                  <a:pt x="4524" y="30084"/>
                  <a:pt x="4604" y="29970"/>
                </a:cubicBezTo>
                <a:cubicBezTo>
                  <a:pt x="4771" y="29803"/>
                  <a:pt x="4771" y="29369"/>
                  <a:pt x="4637" y="29136"/>
                </a:cubicBezTo>
                <a:cubicBezTo>
                  <a:pt x="4504" y="28836"/>
                  <a:pt x="4204" y="28535"/>
                  <a:pt x="3904" y="28369"/>
                </a:cubicBezTo>
                <a:cubicBezTo>
                  <a:pt x="3136" y="27835"/>
                  <a:pt x="2836" y="27234"/>
                  <a:pt x="2903" y="26234"/>
                </a:cubicBezTo>
                <a:cubicBezTo>
                  <a:pt x="3036" y="23932"/>
                  <a:pt x="3036" y="21597"/>
                  <a:pt x="3103" y="19195"/>
                </a:cubicBezTo>
                <a:cubicBezTo>
                  <a:pt x="3437" y="19629"/>
                  <a:pt x="3703" y="20029"/>
                  <a:pt x="4037" y="20363"/>
                </a:cubicBezTo>
                <a:cubicBezTo>
                  <a:pt x="4229" y="20555"/>
                  <a:pt x="4456" y="20782"/>
                  <a:pt x="4717" y="20782"/>
                </a:cubicBezTo>
                <a:cubicBezTo>
                  <a:pt x="4819" y="20782"/>
                  <a:pt x="4926" y="20747"/>
                  <a:pt x="5038" y="20663"/>
                </a:cubicBezTo>
                <a:cubicBezTo>
                  <a:pt x="5438" y="20363"/>
                  <a:pt x="5138" y="19963"/>
                  <a:pt x="4971" y="19629"/>
                </a:cubicBezTo>
                <a:cubicBezTo>
                  <a:pt x="4604" y="18895"/>
                  <a:pt x="4004" y="18361"/>
                  <a:pt x="3170" y="18095"/>
                </a:cubicBezTo>
                <a:cubicBezTo>
                  <a:pt x="3236" y="16527"/>
                  <a:pt x="3270" y="14992"/>
                  <a:pt x="3370" y="13425"/>
                </a:cubicBezTo>
                <a:cubicBezTo>
                  <a:pt x="3670" y="9355"/>
                  <a:pt x="3837" y="5252"/>
                  <a:pt x="3670" y="1149"/>
                </a:cubicBezTo>
                <a:cubicBezTo>
                  <a:pt x="3637" y="449"/>
                  <a:pt x="3670" y="382"/>
                  <a:pt x="4337" y="382"/>
                </a:cubicBezTo>
                <a:cubicBezTo>
                  <a:pt x="7106" y="415"/>
                  <a:pt x="9908" y="449"/>
                  <a:pt x="12677" y="449"/>
                </a:cubicBezTo>
                <a:cubicBezTo>
                  <a:pt x="15312" y="465"/>
                  <a:pt x="17939" y="465"/>
                  <a:pt x="20566" y="465"/>
                </a:cubicBezTo>
                <a:cubicBezTo>
                  <a:pt x="23192" y="465"/>
                  <a:pt x="25819" y="465"/>
                  <a:pt x="28454" y="482"/>
                </a:cubicBezTo>
                <a:cubicBezTo>
                  <a:pt x="32391" y="515"/>
                  <a:pt x="36327" y="615"/>
                  <a:pt x="40296" y="615"/>
                </a:cubicBezTo>
                <a:cubicBezTo>
                  <a:pt x="40643" y="620"/>
                  <a:pt x="40990" y="622"/>
                  <a:pt x="41337" y="622"/>
                </a:cubicBezTo>
                <a:cubicBezTo>
                  <a:pt x="43533" y="622"/>
                  <a:pt x="45746" y="540"/>
                  <a:pt x="47935" y="482"/>
                </a:cubicBezTo>
                <a:cubicBezTo>
                  <a:pt x="48135" y="482"/>
                  <a:pt x="48369" y="415"/>
                  <a:pt x="48636" y="382"/>
                </a:cubicBezTo>
                <a:close/>
                <a:moveTo>
                  <a:pt x="6181" y="0"/>
                </a:moveTo>
                <a:cubicBezTo>
                  <a:pt x="5497" y="0"/>
                  <a:pt x="4815" y="4"/>
                  <a:pt x="4137" y="15"/>
                </a:cubicBezTo>
                <a:cubicBezTo>
                  <a:pt x="3370" y="15"/>
                  <a:pt x="3236" y="215"/>
                  <a:pt x="3470" y="949"/>
                </a:cubicBezTo>
                <a:cubicBezTo>
                  <a:pt x="3470" y="1016"/>
                  <a:pt x="3470" y="1116"/>
                  <a:pt x="3470" y="1182"/>
                </a:cubicBezTo>
                <a:cubicBezTo>
                  <a:pt x="3303" y="4918"/>
                  <a:pt x="3103" y="8655"/>
                  <a:pt x="2936" y="12357"/>
                </a:cubicBezTo>
                <a:cubicBezTo>
                  <a:pt x="2836" y="13958"/>
                  <a:pt x="2769" y="15559"/>
                  <a:pt x="2669" y="17161"/>
                </a:cubicBezTo>
                <a:cubicBezTo>
                  <a:pt x="2669" y="17461"/>
                  <a:pt x="2569" y="17628"/>
                  <a:pt x="2302" y="17761"/>
                </a:cubicBezTo>
                <a:cubicBezTo>
                  <a:pt x="1402" y="18228"/>
                  <a:pt x="768" y="18962"/>
                  <a:pt x="268" y="19796"/>
                </a:cubicBezTo>
                <a:cubicBezTo>
                  <a:pt x="168" y="19963"/>
                  <a:pt x="101" y="20263"/>
                  <a:pt x="201" y="20363"/>
                </a:cubicBezTo>
                <a:cubicBezTo>
                  <a:pt x="301" y="20496"/>
                  <a:pt x="601" y="20530"/>
                  <a:pt x="768" y="20530"/>
                </a:cubicBezTo>
                <a:cubicBezTo>
                  <a:pt x="1435" y="20430"/>
                  <a:pt x="1869" y="19963"/>
                  <a:pt x="2202" y="19429"/>
                </a:cubicBezTo>
                <a:cubicBezTo>
                  <a:pt x="2302" y="19262"/>
                  <a:pt x="2403" y="19095"/>
                  <a:pt x="2603" y="18795"/>
                </a:cubicBezTo>
                <a:lnTo>
                  <a:pt x="2603" y="18795"/>
                </a:lnTo>
                <a:cubicBezTo>
                  <a:pt x="2536" y="20797"/>
                  <a:pt x="2469" y="22665"/>
                  <a:pt x="2403" y="24533"/>
                </a:cubicBezTo>
                <a:cubicBezTo>
                  <a:pt x="2403" y="25333"/>
                  <a:pt x="2403" y="26134"/>
                  <a:pt x="2369" y="26934"/>
                </a:cubicBezTo>
                <a:cubicBezTo>
                  <a:pt x="2336" y="27134"/>
                  <a:pt x="2169" y="27468"/>
                  <a:pt x="2002" y="27501"/>
                </a:cubicBezTo>
                <a:cubicBezTo>
                  <a:pt x="1302" y="27668"/>
                  <a:pt x="868" y="28135"/>
                  <a:pt x="401" y="28635"/>
                </a:cubicBezTo>
                <a:cubicBezTo>
                  <a:pt x="101" y="29002"/>
                  <a:pt x="1" y="29536"/>
                  <a:pt x="268" y="29703"/>
                </a:cubicBezTo>
                <a:cubicBezTo>
                  <a:pt x="390" y="29803"/>
                  <a:pt x="509" y="29844"/>
                  <a:pt x="623" y="29844"/>
                </a:cubicBezTo>
                <a:cubicBezTo>
                  <a:pt x="853" y="29844"/>
                  <a:pt x="1068" y="29681"/>
                  <a:pt x="1268" y="29503"/>
                </a:cubicBezTo>
                <a:cubicBezTo>
                  <a:pt x="1602" y="29203"/>
                  <a:pt x="1936" y="28936"/>
                  <a:pt x="2302" y="28569"/>
                </a:cubicBezTo>
                <a:cubicBezTo>
                  <a:pt x="2336" y="28769"/>
                  <a:pt x="2336" y="28836"/>
                  <a:pt x="2336" y="28902"/>
                </a:cubicBezTo>
                <a:cubicBezTo>
                  <a:pt x="2336" y="31571"/>
                  <a:pt x="2336" y="34206"/>
                  <a:pt x="2336" y="36875"/>
                </a:cubicBezTo>
                <a:cubicBezTo>
                  <a:pt x="2336" y="37041"/>
                  <a:pt x="2169" y="37242"/>
                  <a:pt x="2036" y="37375"/>
                </a:cubicBezTo>
                <a:cubicBezTo>
                  <a:pt x="1368" y="37875"/>
                  <a:pt x="735" y="38442"/>
                  <a:pt x="468" y="39243"/>
                </a:cubicBezTo>
                <a:cubicBezTo>
                  <a:pt x="401" y="39477"/>
                  <a:pt x="535" y="39777"/>
                  <a:pt x="568" y="40044"/>
                </a:cubicBezTo>
                <a:cubicBezTo>
                  <a:pt x="835" y="39977"/>
                  <a:pt x="1135" y="39977"/>
                  <a:pt x="1335" y="39843"/>
                </a:cubicBezTo>
                <a:cubicBezTo>
                  <a:pt x="1702" y="39543"/>
                  <a:pt x="2002" y="39143"/>
                  <a:pt x="2436" y="38709"/>
                </a:cubicBezTo>
                <a:lnTo>
                  <a:pt x="2436" y="45614"/>
                </a:lnTo>
                <a:cubicBezTo>
                  <a:pt x="2403" y="45648"/>
                  <a:pt x="2336" y="45648"/>
                  <a:pt x="2269" y="45681"/>
                </a:cubicBezTo>
                <a:cubicBezTo>
                  <a:pt x="1135" y="45881"/>
                  <a:pt x="701" y="46782"/>
                  <a:pt x="401" y="47749"/>
                </a:cubicBezTo>
                <a:cubicBezTo>
                  <a:pt x="334" y="47983"/>
                  <a:pt x="501" y="48316"/>
                  <a:pt x="568" y="48616"/>
                </a:cubicBezTo>
                <a:cubicBezTo>
                  <a:pt x="835" y="48516"/>
                  <a:pt x="1135" y="48483"/>
                  <a:pt x="1368" y="48350"/>
                </a:cubicBezTo>
                <a:cubicBezTo>
                  <a:pt x="1802" y="48016"/>
                  <a:pt x="2169" y="47616"/>
                  <a:pt x="2569" y="47282"/>
                </a:cubicBezTo>
                <a:lnTo>
                  <a:pt x="2703" y="47282"/>
                </a:lnTo>
                <a:cubicBezTo>
                  <a:pt x="2703" y="49450"/>
                  <a:pt x="2703" y="51585"/>
                  <a:pt x="2736" y="53753"/>
                </a:cubicBezTo>
                <a:cubicBezTo>
                  <a:pt x="2736" y="54154"/>
                  <a:pt x="2603" y="54387"/>
                  <a:pt x="2269" y="54621"/>
                </a:cubicBezTo>
                <a:cubicBezTo>
                  <a:pt x="1502" y="55054"/>
                  <a:pt x="901" y="55722"/>
                  <a:pt x="568" y="56522"/>
                </a:cubicBezTo>
                <a:cubicBezTo>
                  <a:pt x="501" y="56722"/>
                  <a:pt x="601" y="56989"/>
                  <a:pt x="635" y="57223"/>
                </a:cubicBezTo>
                <a:cubicBezTo>
                  <a:pt x="701" y="57211"/>
                  <a:pt x="779" y="57211"/>
                  <a:pt x="858" y="57211"/>
                </a:cubicBezTo>
                <a:cubicBezTo>
                  <a:pt x="1016" y="57211"/>
                  <a:pt x="1179" y="57211"/>
                  <a:pt x="1268" y="57123"/>
                </a:cubicBezTo>
                <a:cubicBezTo>
                  <a:pt x="1769" y="56722"/>
                  <a:pt x="2236" y="56255"/>
                  <a:pt x="2736" y="55822"/>
                </a:cubicBezTo>
                <a:cubicBezTo>
                  <a:pt x="2736" y="55855"/>
                  <a:pt x="2736" y="55988"/>
                  <a:pt x="2736" y="56122"/>
                </a:cubicBezTo>
                <a:cubicBezTo>
                  <a:pt x="2803" y="58957"/>
                  <a:pt x="2836" y="61826"/>
                  <a:pt x="2936" y="64661"/>
                </a:cubicBezTo>
                <a:cubicBezTo>
                  <a:pt x="3003" y="67196"/>
                  <a:pt x="3136" y="69698"/>
                  <a:pt x="3203" y="72200"/>
                </a:cubicBezTo>
                <a:cubicBezTo>
                  <a:pt x="3236" y="73768"/>
                  <a:pt x="3236" y="75336"/>
                  <a:pt x="3236" y="76903"/>
                </a:cubicBezTo>
                <a:cubicBezTo>
                  <a:pt x="3236" y="77204"/>
                  <a:pt x="3236" y="77404"/>
                  <a:pt x="3603" y="77437"/>
                </a:cubicBezTo>
                <a:cubicBezTo>
                  <a:pt x="5371" y="77504"/>
                  <a:pt x="7139" y="77571"/>
                  <a:pt x="8941" y="77637"/>
                </a:cubicBezTo>
                <a:cubicBezTo>
                  <a:pt x="13344" y="77737"/>
                  <a:pt x="17747" y="77804"/>
                  <a:pt x="22150" y="77904"/>
                </a:cubicBezTo>
                <a:cubicBezTo>
                  <a:pt x="23355" y="77933"/>
                  <a:pt x="24561" y="78011"/>
                  <a:pt x="25766" y="78011"/>
                </a:cubicBezTo>
                <a:cubicBezTo>
                  <a:pt x="25962" y="78011"/>
                  <a:pt x="26157" y="78009"/>
                  <a:pt x="26353" y="78004"/>
                </a:cubicBezTo>
                <a:cubicBezTo>
                  <a:pt x="30623" y="77871"/>
                  <a:pt x="34892" y="77671"/>
                  <a:pt x="39195" y="77537"/>
                </a:cubicBezTo>
                <a:cubicBezTo>
                  <a:pt x="42131" y="77437"/>
                  <a:pt x="45066" y="77337"/>
                  <a:pt x="48035" y="77270"/>
                </a:cubicBezTo>
                <a:cubicBezTo>
                  <a:pt x="49203" y="77237"/>
                  <a:pt x="49136" y="77237"/>
                  <a:pt x="49403" y="76036"/>
                </a:cubicBezTo>
                <a:cubicBezTo>
                  <a:pt x="49436" y="75936"/>
                  <a:pt x="49436" y="75836"/>
                  <a:pt x="49436" y="75736"/>
                </a:cubicBezTo>
                <a:cubicBezTo>
                  <a:pt x="49503" y="74101"/>
                  <a:pt x="49570" y="72433"/>
                  <a:pt x="49636" y="70799"/>
                </a:cubicBezTo>
                <a:cubicBezTo>
                  <a:pt x="49670" y="69565"/>
                  <a:pt x="49736" y="68297"/>
                  <a:pt x="49770" y="67063"/>
                </a:cubicBezTo>
                <a:cubicBezTo>
                  <a:pt x="49770" y="63861"/>
                  <a:pt x="49770" y="60692"/>
                  <a:pt x="49736" y="57489"/>
                </a:cubicBezTo>
                <a:cubicBezTo>
                  <a:pt x="49736" y="57189"/>
                  <a:pt x="49870" y="57123"/>
                  <a:pt x="50137" y="57022"/>
                </a:cubicBezTo>
                <a:cubicBezTo>
                  <a:pt x="50737" y="56856"/>
                  <a:pt x="51337" y="56656"/>
                  <a:pt x="51905" y="56422"/>
                </a:cubicBezTo>
                <a:cubicBezTo>
                  <a:pt x="52672" y="56122"/>
                  <a:pt x="53005" y="55488"/>
                  <a:pt x="53139" y="54721"/>
                </a:cubicBezTo>
                <a:cubicBezTo>
                  <a:pt x="53197" y="54256"/>
                  <a:pt x="52976" y="53968"/>
                  <a:pt x="52565" y="53968"/>
                </a:cubicBezTo>
                <a:cubicBezTo>
                  <a:pt x="52505" y="53968"/>
                  <a:pt x="52440" y="53974"/>
                  <a:pt x="52372" y="53987"/>
                </a:cubicBezTo>
                <a:cubicBezTo>
                  <a:pt x="51738" y="54120"/>
                  <a:pt x="51171" y="54387"/>
                  <a:pt x="50737" y="54888"/>
                </a:cubicBezTo>
                <a:cubicBezTo>
                  <a:pt x="50437" y="55255"/>
                  <a:pt x="50137" y="55621"/>
                  <a:pt x="49803" y="56022"/>
                </a:cubicBezTo>
                <a:cubicBezTo>
                  <a:pt x="49803" y="53620"/>
                  <a:pt x="49803" y="51318"/>
                  <a:pt x="49803" y="49017"/>
                </a:cubicBezTo>
                <a:cubicBezTo>
                  <a:pt x="49803" y="48917"/>
                  <a:pt x="49936" y="48717"/>
                  <a:pt x="50070" y="48683"/>
                </a:cubicBezTo>
                <a:cubicBezTo>
                  <a:pt x="51438" y="48116"/>
                  <a:pt x="52138" y="46849"/>
                  <a:pt x="53005" y="45781"/>
                </a:cubicBezTo>
                <a:cubicBezTo>
                  <a:pt x="53105" y="45681"/>
                  <a:pt x="53139" y="45381"/>
                  <a:pt x="53072" y="45281"/>
                </a:cubicBezTo>
                <a:cubicBezTo>
                  <a:pt x="52969" y="45203"/>
                  <a:pt x="52785" y="45126"/>
                  <a:pt x="52646" y="45126"/>
                </a:cubicBezTo>
                <a:cubicBezTo>
                  <a:pt x="52605" y="45126"/>
                  <a:pt x="52568" y="45132"/>
                  <a:pt x="52538" y="45147"/>
                </a:cubicBezTo>
                <a:cubicBezTo>
                  <a:pt x="52005" y="45381"/>
                  <a:pt x="51471" y="45648"/>
                  <a:pt x="50971" y="45981"/>
                </a:cubicBezTo>
                <a:cubicBezTo>
                  <a:pt x="50570" y="46281"/>
                  <a:pt x="50237" y="46682"/>
                  <a:pt x="49770" y="47115"/>
                </a:cubicBezTo>
                <a:cubicBezTo>
                  <a:pt x="49736" y="44880"/>
                  <a:pt x="49703" y="42779"/>
                  <a:pt x="49636" y="40677"/>
                </a:cubicBezTo>
                <a:cubicBezTo>
                  <a:pt x="49603" y="40077"/>
                  <a:pt x="49803" y="39743"/>
                  <a:pt x="50337" y="39510"/>
                </a:cubicBezTo>
                <a:cubicBezTo>
                  <a:pt x="51137" y="39176"/>
                  <a:pt x="51738" y="38609"/>
                  <a:pt x="52038" y="37775"/>
                </a:cubicBezTo>
                <a:cubicBezTo>
                  <a:pt x="52105" y="37508"/>
                  <a:pt x="52105" y="37108"/>
                  <a:pt x="51938" y="36975"/>
                </a:cubicBezTo>
                <a:cubicBezTo>
                  <a:pt x="51865" y="36916"/>
                  <a:pt x="51740" y="36890"/>
                  <a:pt x="51607" y="36890"/>
                </a:cubicBezTo>
                <a:cubicBezTo>
                  <a:pt x="51436" y="36890"/>
                  <a:pt x="51250" y="36933"/>
                  <a:pt x="51137" y="37008"/>
                </a:cubicBezTo>
                <a:cubicBezTo>
                  <a:pt x="50604" y="37375"/>
                  <a:pt x="50137" y="37875"/>
                  <a:pt x="49570" y="38342"/>
                </a:cubicBezTo>
                <a:cubicBezTo>
                  <a:pt x="49570" y="38076"/>
                  <a:pt x="49570" y="37775"/>
                  <a:pt x="49570" y="37475"/>
                </a:cubicBezTo>
                <a:cubicBezTo>
                  <a:pt x="49570" y="35807"/>
                  <a:pt x="49603" y="34139"/>
                  <a:pt x="49536" y="32472"/>
                </a:cubicBezTo>
                <a:cubicBezTo>
                  <a:pt x="49469" y="31671"/>
                  <a:pt x="49870" y="31237"/>
                  <a:pt x="50504" y="30937"/>
                </a:cubicBezTo>
                <a:cubicBezTo>
                  <a:pt x="51571" y="30437"/>
                  <a:pt x="52238" y="29536"/>
                  <a:pt x="52805" y="28602"/>
                </a:cubicBezTo>
                <a:cubicBezTo>
                  <a:pt x="52905" y="28435"/>
                  <a:pt x="52939" y="28202"/>
                  <a:pt x="52839" y="28035"/>
                </a:cubicBezTo>
                <a:cubicBezTo>
                  <a:pt x="52805" y="27935"/>
                  <a:pt x="52538" y="27902"/>
                  <a:pt x="52372" y="27902"/>
                </a:cubicBezTo>
                <a:cubicBezTo>
                  <a:pt x="51438" y="28035"/>
                  <a:pt x="50670" y="28435"/>
                  <a:pt x="50070" y="29203"/>
                </a:cubicBezTo>
                <a:cubicBezTo>
                  <a:pt x="49936" y="29403"/>
                  <a:pt x="49770" y="29569"/>
                  <a:pt x="49570" y="29803"/>
                </a:cubicBezTo>
                <a:cubicBezTo>
                  <a:pt x="49503" y="29603"/>
                  <a:pt x="49469" y="29503"/>
                  <a:pt x="49469" y="29369"/>
                </a:cubicBezTo>
                <a:cubicBezTo>
                  <a:pt x="49436" y="26701"/>
                  <a:pt x="49403" y="24032"/>
                  <a:pt x="49369" y="21364"/>
                </a:cubicBezTo>
                <a:cubicBezTo>
                  <a:pt x="49369" y="21230"/>
                  <a:pt x="49503" y="20997"/>
                  <a:pt x="49636" y="20930"/>
                </a:cubicBezTo>
                <a:cubicBezTo>
                  <a:pt x="50470" y="20396"/>
                  <a:pt x="51137" y="19762"/>
                  <a:pt x="51571" y="18895"/>
                </a:cubicBezTo>
                <a:cubicBezTo>
                  <a:pt x="51704" y="18662"/>
                  <a:pt x="51704" y="18361"/>
                  <a:pt x="51738" y="18061"/>
                </a:cubicBezTo>
                <a:cubicBezTo>
                  <a:pt x="51438" y="18061"/>
                  <a:pt x="51104" y="17995"/>
                  <a:pt x="50804" y="17995"/>
                </a:cubicBezTo>
                <a:cubicBezTo>
                  <a:pt x="50670" y="17995"/>
                  <a:pt x="50537" y="18095"/>
                  <a:pt x="50403" y="18195"/>
                </a:cubicBezTo>
                <a:cubicBezTo>
                  <a:pt x="50070" y="18428"/>
                  <a:pt x="49736" y="18695"/>
                  <a:pt x="49369" y="18995"/>
                </a:cubicBezTo>
                <a:cubicBezTo>
                  <a:pt x="49303" y="17694"/>
                  <a:pt x="49203" y="16427"/>
                  <a:pt x="49169" y="15159"/>
                </a:cubicBezTo>
                <a:cubicBezTo>
                  <a:pt x="49136" y="11823"/>
                  <a:pt x="49136" y="8488"/>
                  <a:pt x="49136" y="5119"/>
                </a:cubicBezTo>
                <a:cubicBezTo>
                  <a:pt x="49136" y="3718"/>
                  <a:pt x="49203" y="2283"/>
                  <a:pt x="49203" y="882"/>
                </a:cubicBezTo>
                <a:cubicBezTo>
                  <a:pt x="49236" y="615"/>
                  <a:pt x="49336" y="282"/>
                  <a:pt x="48936" y="248"/>
                </a:cubicBezTo>
                <a:cubicBezTo>
                  <a:pt x="48636" y="182"/>
                  <a:pt x="48302" y="182"/>
                  <a:pt x="48002" y="182"/>
                </a:cubicBezTo>
                <a:cubicBezTo>
                  <a:pt x="46140" y="209"/>
                  <a:pt x="44278" y="258"/>
                  <a:pt x="42416" y="258"/>
                </a:cubicBezTo>
                <a:cubicBezTo>
                  <a:pt x="41976" y="258"/>
                  <a:pt x="41536" y="255"/>
                  <a:pt x="41097" y="248"/>
                </a:cubicBezTo>
                <a:cubicBezTo>
                  <a:pt x="38628" y="248"/>
                  <a:pt x="36193" y="48"/>
                  <a:pt x="33725" y="48"/>
                </a:cubicBezTo>
                <a:cubicBezTo>
                  <a:pt x="28688" y="15"/>
                  <a:pt x="23618" y="15"/>
                  <a:pt x="18547" y="15"/>
                </a:cubicBezTo>
                <a:lnTo>
                  <a:pt x="10275" y="15"/>
                </a:lnTo>
                <a:cubicBezTo>
                  <a:pt x="8918" y="15"/>
                  <a:pt x="7547" y="0"/>
                  <a:pt x="61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cs typeface="+mn-ea"/>
              <a:sym typeface="+mn-lt"/>
            </a:endParaRPr>
          </a:p>
        </p:txBody>
      </p:sp>
      <p:grpSp>
        <p:nvGrpSpPr>
          <p:cNvPr id="10" name="Group 9"/>
          <p:cNvGrpSpPr/>
          <p:nvPr/>
        </p:nvGrpSpPr>
        <p:grpSpPr>
          <a:xfrm>
            <a:off x="4013513" y="784475"/>
            <a:ext cx="2370499" cy="1239231"/>
            <a:chOff x="1434103" y="595899"/>
            <a:chExt cx="2054691" cy="1140431"/>
          </a:xfrm>
        </p:grpSpPr>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434103" y="595899"/>
              <a:ext cx="2054691" cy="1140431"/>
            </a:xfrm>
            <a:prstGeom prst="rect">
              <a:avLst/>
            </a:prstGeom>
          </p:spPr>
        </p:pic>
        <p:sp>
          <p:nvSpPr>
            <p:cNvPr id="9" name="TextBox 8"/>
            <p:cNvSpPr txBox="1"/>
            <p:nvPr/>
          </p:nvSpPr>
          <p:spPr>
            <a:xfrm>
              <a:off x="1479548" y="891316"/>
              <a:ext cx="1726059" cy="368210"/>
            </a:xfrm>
            <a:prstGeom prst="rect">
              <a:avLst/>
            </a:prstGeom>
            <a:noFill/>
          </p:spPr>
          <p:txBody>
            <a:bodyPr wrap="square" rtlCol="0">
              <a:spAutoFit/>
            </a:bodyPr>
            <a:lstStyle/>
            <a:p>
              <a:pPr algn="ctr"/>
              <a:r>
                <a:rPr lang="en-US" sz="2000" b="1" dirty="0" err="1">
                  <a:solidFill>
                    <a:schemeClr val="dk1"/>
                  </a:solidFill>
                  <a:cs typeface="+mn-ea"/>
                  <a:sym typeface="+mn-lt"/>
                </a:rPr>
                <a:t>Em</a:t>
              </a:r>
              <a:r>
                <a:rPr lang="en-US" sz="2000" b="1" dirty="0">
                  <a:solidFill>
                    <a:schemeClr val="dk1"/>
                  </a:solidFill>
                  <a:cs typeface="+mn-ea"/>
                  <a:sym typeface="+mn-lt"/>
                </a:rPr>
                <a:t> </a:t>
              </a:r>
              <a:r>
                <a:rPr lang="en-US" sz="2000" b="1" dirty="0" err="1">
                  <a:solidFill>
                    <a:schemeClr val="dk1"/>
                  </a:solidFill>
                  <a:cs typeface="+mn-ea"/>
                  <a:sym typeface="+mn-lt"/>
                </a:rPr>
                <a:t>có</a:t>
              </a:r>
              <a:r>
                <a:rPr lang="en-US" sz="2000" b="1" dirty="0">
                  <a:solidFill>
                    <a:schemeClr val="dk1"/>
                  </a:solidFill>
                  <a:cs typeface="+mn-ea"/>
                  <a:sym typeface="+mn-lt"/>
                </a:rPr>
                <a:t> </a:t>
              </a:r>
              <a:r>
                <a:rPr lang="en-US" sz="2000" b="1" dirty="0" err="1">
                  <a:solidFill>
                    <a:schemeClr val="dk1"/>
                  </a:solidFill>
                  <a:cs typeface="+mn-ea"/>
                  <a:sym typeface="+mn-lt"/>
                </a:rPr>
                <a:t>biết</a:t>
              </a:r>
              <a:endParaRPr lang="en-US" sz="2000" b="1" dirty="0">
                <a:solidFill>
                  <a:schemeClr val="dk1"/>
                </a:solidFill>
                <a:cs typeface="+mn-ea"/>
                <a:sym typeface="+mn-lt"/>
              </a:endParaRPr>
            </a:p>
          </p:txBody>
        </p:sp>
      </p:grpSp>
      <p:sp>
        <p:nvSpPr>
          <p:cNvPr id="11" name="TextBox 10"/>
          <p:cNvSpPr txBox="1"/>
          <p:nvPr/>
        </p:nvSpPr>
        <p:spPr>
          <a:xfrm>
            <a:off x="266701" y="2023706"/>
            <a:ext cx="5226554" cy="2335319"/>
          </a:xfrm>
          <a:prstGeom prst="rect">
            <a:avLst/>
          </a:prstGeom>
          <a:noFill/>
        </p:spPr>
        <p:txBody>
          <a:bodyPr wrap="square" rtlCol="0">
            <a:spAutoFit/>
          </a:bodyPr>
          <a:lstStyle/>
          <a:p>
            <a:pPr algn="just">
              <a:lnSpc>
                <a:spcPct val="150000"/>
              </a:lnSpc>
            </a:pPr>
            <a:r>
              <a:rPr lang="en-US" sz="2000" dirty="0" err="1">
                <a:cs typeface="+mn-ea"/>
                <a:sym typeface="+mn-lt"/>
              </a:rPr>
              <a:t>Kiểm</a:t>
            </a:r>
            <a:r>
              <a:rPr lang="en-US" sz="2000" dirty="0">
                <a:cs typeface="+mn-ea"/>
                <a:sym typeface="+mn-lt"/>
              </a:rPr>
              <a:t> </a:t>
            </a:r>
            <a:r>
              <a:rPr lang="en-US" sz="2000" dirty="0" err="1">
                <a:cs typeface="+mn-ea"/>
                <a:sym typeface="+mn-lt"/>
              </a:rPr>
              <a:t>lâm</a:t>
            </a:r>
            <a:r>
              <a:rPr lang="en-US" sz="2000" dirty="0">
                <a:cs typeface="+mn-ea"/>
                <a:sym typeface="+mn-lt"/>
              </a:rPr>
              <a:t> </a:t>
            </a:r>
            <a:r>
              <a:rPr lang="en-US" sz="2000" dirty="0" err="1">
                <a:cs typeface="+mn-ea"/>
                <a:sym typeface="+mn-lt"/>
              </a:rPr>
              <a:t>là</a:t>
            </a:r>
            <a:r>
              <a:rPr lang="en-US" sz="2000" dirty="0">
                <a:cs typeface="+mn-ea"/>
                <a:sym typeface="+mn-lt"/>
              </a:rPr>
              <a:t> </a:t>
            </a:r>
            <a:r>
              <a:rPr lang="en-US" sz="2000" dirty="0" err="1">
                <a:cs typeface="+mn-ea"/>
                <a:sym typeface="+mn-lt"/>
              </a:rPr>
              <a:t>tổ</a:t>
            </a:r>
            <a:r>
              <a:rPr lang="en-US" sz="2000" dirty="0">
                <a:cs typeface="+mn-ea"/>
                <a:sym typeface="+mn-lt"/>
              </a:rPr>
              <a:t> </a:t>
            </a:r>
            <a:r>
              <a:rPr lang="en-US" sz="2000" dirty="0" err="1">
                <a:cs typeface="+mn-ea"/>
                <a:sym typeface="+mn-lt"/>
              </a:rPr>
              <a:t>chức</a:t>
            </a:r>
            <a:r>
              <a:rPr lang="en-US" sz="2000" dirty="0">
                <a:cs typeface="+mn-ea"/>
                <a:sym typeface="+mn-lt"/>
              </a:rPr>
              <a:t> </a:t>
            </a:r>
            <a:r>
              <a:rPr lang="en-US" sz="2000" dirty="0" err="1">
                <a:cs typeface="+mn-ea"/>
                <a:sym typeface="+mn-lt"/>
              </a:rPr>
              <a:t>có</a:t>
            </a:r>
            <a:r>
              <a:rPr lang="en-US" sz="2000" dirty="0">
                <a:cs typeface="+mn-ea"/>
                <a:sym typeface="+mn-lt"/>
              </a:rPr>
              <a:t> </a:t>
            </a:r>
            <a:r>
              <a:rPr lang="en-US" sz="2000" dirty="0" err="1">
                <a:cs typeface="+mn-ea"/>
                <a:sym typeface="+mn-lt"/>
              </a:rPr>
              <a:t>chức</a:t>
            </a:r>
            <a:r>
              <a:rPr lang="en-US" sz="2000" dirty="0">
                <a:cs typeface="+mn-ea"/>
                <a:sym typeface="+mn-lt"/>
              </a:rPr>
              <a:t> </a:t>
            </a:r>
            <a:r>
              <a:rPr lang="en-US" sz="2000" dirty="0" err="1">
                <a:cs typeface="+mn-ea"/>
                <a:sym typeface="+mn-lt"/>
              </a:rPr>
              <a:t>năng</a:t>
            </a:r>
            <a:r>
              <a:rPr lang="en-US" sz="2000" dirty="0">
                <a:cs typeface="+mn-ea"/>
                <a:sym typeface="+mn-lt"/>
              </a:rPr>
              <a:t> </a:t>
            </a:r>
            <a:r>
              <a:rPr lang="en-US" sz="2000" dirty="0" err="1">
                <a:cs typeface="+mn-ea"/>
                <a:sym typeface="+mn-lt"/>
              </a:rPr>
              <a:t>quản</a:t>
            </a:r>
            <a:r>
              <a:rPr lang="en-US" sz="2000" dirty="0">
                <a:cs typeface="+mn-ea"/>
                <a:sym typeface="+mn-lt"/>
              </a:rPr>
              <a:t> </a:t>
            </a:r>
            <a:r>
              <a:rPr lang="en-US" sz="2000" dirty="0" err="1">
                <a:cs typeface="+mn-ea"/>
                <a:sym typeface="+mn-lt"/>
              </a:rPr>
              <a:t>lí</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vệ</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đảm</a:t>
            </a:r>
            <a:r>
              <a:rPr lang="en-US" sz="2000" dirty="0">
                <a:cs typeface="+mn-ea"/>
                <a:sym typeface="+mn-lt"/>
              </a:rPr>
              <a:t> </a:t>
            </a:r>
            <a:r>
              <a:rPr lang="en-US" sz="2000" dirty="0" err="1">
                <a:cs typeface="+mn-ea"/>
                <a:sym typeface="+mn-lt"/>
              </a:rPr>
              <a:t>chấp</a:t>
            </a:r>
            <a:r>
              <a:rPr lang="en-US" sz="2000" dirty="0">
                <a:cs typeface="+mn-ea"/>
                <a:sym typeface="+mn-lt"/>
              </a:rPr>
              <a:t> </a:t>
            </a:r>
            <a:r>
              <a:rPr lang="en-US" sz="2000" dirty="0" err="1">
                <a:cs typeface="+mn-ea"/>
                <a:sym typeface="+mn-lt"/>
              </a:rPr>
              <a:t>hành</a:t>
            </a:r>
            <a:r>
              <a:rPr lang="en-US" sz="2000" dirty="0">
                <a:cs typeface="+mn-ea"/>
                <a:sym typeface="+mn-lt"/>
              </a:rPr>
              <a:t> </a:t>
            </a:r>
            <a:r>
              <a:rPr lang="en-US" sz="2000" dirty="0" err="1">
                <a:cs typeface="+mn-ea"/>
                <a:sym typeface="+mn-lt"/>
              </a:rPr>
              <a:t>pháp</a:t>
            </a:r>
            <a:r>
              <a:rPr lang="en-US" sz="2000" dirty="0">
                <a:cs typeface="+mn-ea"/>
                <a:sym typeface="+mn-lt"/>
              </a:rPr>
              <a:t> </a:t>
            </a:r>
            <a:r>
              <a:rPr lang="en-US" sz="2000" dirty="0" err="1">
                <a:cs typeface="+mn-ea"/>
                <a:sym typeface="+mn-lt"/>
              </a:rPr>
              <a:t>luật</a:t>
            </a:r>
            <a:r>
              <a:rPr lang="en-US" sz="2000" dirty="0">
                <a:cs typeface="+mn-ea"/>
                <a:sym typeface="+mn-lt"/>
              </a:rPr>
              <a:t> </a:t>
            </a:r>
            <a:r>
              <a:rPr lang="en-US" sz="2000" dirty="0" err="1">
                <a:cs typeface="+mn-ea"/>
                <a:sym typeface="+mn-lt"/>
              </a:rPr>
              <a:t>về</a:t>
            </a:r>
            <a:r>
              <a:rPr lang="en-US" sz="2000" dirty="0">
                <a:cs typeface="+mn-ea"/>
                <a:sym typeface="+mn-lt"/>
              </a:rPr>
              <a:t> </a:t>
            </a:r>
            <a:r>
              <a:rPr lang="en-US" sz="2000" dirty="0" err="1">
                <a:cs typeface="+mn-ea"/>
                <a:sym typeface="+mn-lt"/>
              </a:rPr>
              <a:t>lâm</a:t>
            </a:r>
            <a:r>
              <a:rPr lang="en-US" sz="2000" dirty="0">
                <a:cs typeface="+mn-ea"/>
                <a:sym typeface="+mn-lt"/>
              </a:rPr>
              <a:t> </a:t>
            </a:r>
            <a:r>
              <a:rPr lang="en-US" sz="2000" dirty="0" err="1">
                <a:cs typeface="+mn-ea"/>
                <a:sym typeface="+mn-lt"/>
              </a:rPr>
              <a:t>nghiệp</a:t>
            </a:r>
            <a:r>
              <a:rPr lang="en-US" sz="2000" dirty="0">
                <a:cs typeface="+mn-ea"/>
                <a:sym typeface="+mn-lt"/>
              </a:rPr>
              <a:t>, </a:t>
            </a:r>
            <a:r>
              <a:rPr lang="en-US" sz="2000" dirty="0" err="1">
                <a:cs typeface="+mn-ea"/>
                <a:sym typeface="+mn-lt"/>
              </a:rPr>
              <a:t>là</a:t>
            </a:r>
            <a:r>
              <a:rPr lang="en-US" sz="2000" dirty="0">
                <a:cs typeface="+mn-ea"/>
                <a:sym typeface="+mn-lt"/>
              </a:rPr>
              <a:t> </a:t>
            </a:r>
            <a:r>
              <a:rPr lang="en-US" sz="2000" dirty="0" err="1">
                <a:cs typeface="+mn-ea"/>
                <a:sym typeface="+mn-lt"/>
              </a:rPr>
              <a:t>lực</a:t>
            </a:r>
            <a:r>
              <a:rPr lang="en-US" sz="2000" dirty="0">
                <a:cs typeface="+mn-ea"/>
                <a:sym typeface="+mn-lt"/>
              </a:rPr>
              <a:t> </a:t>
            </a:r>
            <a:r>
              <a:rPr lang="en-US" sz="2000" dirty="0" err="1">
                <a:cs typeface="+mn-ea"/>
                <a:sym typeface="+mn-lt"/>
              </a:rPr>
              <a:t>lượng</a:t>
            </a:r>
            <a:r>
              <a:rPr lang="en-US" sz="2000" dirty="0">
                <a:cs typeface="+mn-ea"/>
                <a:sym typeface="+mn-lt"/>
              </a:rPr>
              <a:t> </a:t>
            </a:r>
            <a:r>
              <a:rPr lang="en-US" sz="2000" dirty="0" err="1">
                <a:cs typeface="+mn-ea"/>
                <a:sym typeface="+mn-lt"/>
              </a:rPr>
              <a:t>chuyên</a:t>
            </a:r>
            <a:r>
              <a:rPr lang="en-US" sz="2000" dirty="0">
                <a:cs typeface="+mn-ea"/>
                <a:sym typeface="+mn-lt"/>
              </a:rPr>
              <a:t> </a:t>
            </a:r>
            <a:r>
              <a:rPr lang="en-US" sz="2000" dirty="0" err="1">
                <a:cs typeface="+mn-ea"/>
                <a:sym typeface="+mn-lt"/>
              </a:rPr>
              <a:t>ngành</a:t>
            </a:r>
            <a:r>
              <a:rPr lang="en-US" sz="2000" dirty="0">
                <a:cs typeface="+mn-ea"/>
                <a:sym typeface="+mn-lt"/>
              </a:rPr>
              <a:t> </a:t>
            </a:r>
            <a:r>
              <a:rPr lang="en-US" sz="2000" dirty="0" err="1">
                <a:cs typeface="+mn-ea"/>
                <a:sym typeface="+mn-lt"/>
              </a:rPr>
              <a:t>về</a:t>
            </a:r>
            <a:r>
              <a:rPr lang="en-US" sz="2000" dirty="0">
                <a:cs typeface="+mn-ea"/>
                <a:sym typeface="+mn-lt"/>
              </a:rPr>
              <a:t> </a:t>
            </a:r>
            <a:r>
              <a:rPr lang="en-US" sz="2000" dirty="0" err="1">
                <a:cs typeface="+mn-ea"/>
                <a:sym typeface="+mn-lt"/>
              </a:rPr>
              <a:t>phòng</a:t>
            </a:r>
            <a:r>
              <a:rPr lang="en-US" sz="2000" dirty="0">
                <a:cs typeface="+mn-ea"/>
                <a:sym typeface="+mn-lt"/>
              </a:rPr>
              <a:t> </a:t>
            </a:r>
            <a:r>
              <a:rPr lang="en-US" sz="2000" dirty="0" err="1">
                <a:cs typeface="+mn-ea"/>
                <a:sym typeface="+mn-lt"/>
              </a:rPr>
              <a:t>cháy</a:t>
            </a:r>
            <a:r>
              <a:rPr lang="en-US" sz="2000" dirty="0">
                <a:cs typeface="+mn-ea"/>
                <a:sym typeface="+mn-lt"/>
              </a:rPr>
              <a:t>, </a:t>
            </a:r>
            <a:r>
              <a:rPr lang="en-US" sz="2000" dirty="0" err="1">
                <a:cs typeface="+mn-ea"/>
                <a:sym typeface="+mn-lt"/>
              </a:rPr>
              <a:t>chữa</a:t>
            </a:r>
            <a:r>
              <a:rPr lang="en-US" sz="2000" dirty="0">
                <a:cs typeface="+mn-ea"/>
                <a:sym typeface="+mn-lt"/>
              </a:rPr>
              <a:t> </a:t>
            </a:r>
            <a:r>
              <a:rPr lang="en-US" sz="2000" dirty="0" err="1">
                <a:cs typeface="+mn-ea"/>
                <a:sym typeface="+mn-lt"/>
              </a:rPr>
              <a:t>cháy</a:t>
            </a:r>
            <a:r>
              <a:rPr lang="en-US" sz="2000" dirty="0">
                <a:cs typeface="+mn-ea"/>
                <a:sym typeface="+mn-lt"/>
              </a:rPr>
              <a:t> </a:t>
            </a:r>
            <a:r>
              <a:rPr lang="en-US" sz="2000" dirty="0" err="1">
                <a:cs typeface="+mn-ea"/>
                <a:sym typeface="+mn-lt"/>
              </a:rPr>
              <a:t>rừng</a:t>
            </a:r>
            <a:r>
              <a:rPr lang="en-US" sz="2000" dirty="0">
                <a:cs typeface="+mn-ea"/>
                <a:sym typeface="+mn-lt"/>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split orient="vert" dir="in"/>
      </p:transition>
    </mc:Choice>
    <mc:Fallback xmlns="">
      <p:transition spd="slow">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327"/>
                                        </p:tgtEl>
                                        <p:attrNameLst>
                                          <p:attrName>style.visibility</p:attrName>
                                        </p:attrNameLst>
                                      </p:cBhvr>
                                      <p:to>
                                        <p:strVal val="visible"/>
                                      </p:to>
                                    </p:set>
                                    <p:animEffect transition="in" filter="fade">
                                      <p:cBhvr>
                                        <p:cTn id="15" dur="500"/>
                                        <p:tgtEl>
                                          <p:spTgt spid="13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28"/>
                                        </p:tgtEl>
                                        <p:attrNameLst>
                                          <p:attrName>style.visibility</p:attrName>
                                        </p:attrNameLst>
                                      </p:cBhvr>
                                      <p:to>
                                        <p:strVal val="visible"/>
                                      </p:to>
                                    </p:set>
                                    <p:animEffect transition="in" filter="fade">
                                      <p:cBhvr>
                                        <p:cTn id="18" dur="500"/>
                                        <p:tgtEl>
                                          <p:spTgt spid="1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8"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BA76F2A4-818D-A1AF-022B-3A814FECC2CC}"/>
              </a:ext>
            </a:extLst>
          </p:cNvPr>
          <p:cNvPicPr>
            <a:picLocks noChangeAspect="1"/>
          </p:cNvPicPr>
          <p:nvPr/>
        </p:nvPicPr>
        <p:blipFill>
          <a:blip r:embed="rId6"/>
          <a:stretch>
            <a:fillRect/>
          </a:stretch>
        </p:blipFill>
        <p:spPr>
          <a:xfrm>
            <a:off x="3375813" y="2261590"/>
            <a:ext cx="2392376" cy="1323583"/>
          </a:xfrm>
          <a:prstGeom prst="rect">
            <a:avLst/>
          </a:prstGeom>
        </p:spPr>
      </p:pic>
    </p:spTree>
    <p:custDataLst>
      <p:tags r:id="rId1"/>
    </p:custDataLst>
    <p:extLst>
      <p:ext uri="{BB962C8B-B14F-4D97-AF65-F5344CB8AC3E}">
        <p14:creationId xmlns:p14="http://schemas.microsoft.com/office/powerpoint/2010/main" val="284247318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35"/>
        <p:cNvGrpSpPr/>
        <p:nvPr/>
      </p:nvGrpSpPr>
      <p:grpSpPr>
        <a:xfrm>
          <a:off x="0" y="0"/>
          <a:ext cx="0" cy="0"/>
          <a:chOff x="0" y="0"/>
          <a:chExt cx="0" cy="0"/>
        </a:xfrm>
      </p:grpSpPr>
      <p:sp>
        <p:nvSpPr>
          <p:cNvPr id="10" name="Rectangle 9"/>
          <p:cNvSpPr/>
          <p:nvPr/>
        </p:nvSpPr>
        <p:spPr>
          <a:xfrm>
            <a:off x="675954" y="1288263"/>
            <a:ext cx="8544246" cy="493148"/>
          </a:xfrm>
          <a:prstGeom prst="rect">
            <a:avLst/>
          </a:prstGeom>
        </p:spPr>
        <p:txBody>
          <a:bodyPr wrap="square">
            <a:spAutoFit/>
          </a:bodyPr>
          <a:lstStyle/>
          <a:p>
            <a:pPr algn="just">
              <a:lnSpc>
                <a:spcPct val="150000"/>
              </a:lnSpc>
            </a:pPr>
            <a:r>
              <a:rPr lang="en-US" sz="2000" b="1" dirty="0" err="1">
                <a:cs typeface="+mn-ea"/>
                <a:sym typeface="+mn-lt"/>
              </a:rPr>
              <a:t>Câu</a:t>
            </a:r>
            <a:r>
              <a:rPr lang="en-US" sz="2000" b="1" dirty="0">
                <a:cs typeface="+mn-ea"/>
                <a:sym typeface="+mn-lt"/>
              </a:rPr>
              <a:t> 1. </a:t>
            </a:r>
            <a:r>
              <a:rPr lang="en-US" sz="2000" dirty="0">
                <a:cs typeface="+mn-ea"/>
                <a:sym typeface="+mn-lt"/>
              </a:rPr>
              <a:t>Theo </a:t>
            </a:r>
            <a:r>
              <a:rPr lang="en-US" sz="2000" dirty="0" err="1">
                <a:cs typeface="+mn-ea"/>
                <a:sym typeface="+mn-lt"/>
              </a:rPr>
              <a:t>em</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có</a:t>
            </a:r>
            <a:r>
              <a:rPr lang="en-US" sz="2000" dirty="0">
                <a:cs typeface="+mn-ea"/>
                <a:sym typeface="+mn-lt"/>
              </a:rPr>
              <a:t> </a:t>
            </a:r>
            <a:r>
              <a:rPr lang="en-US" sz="2000" dirty="0" err="1">
                <a:cs typeface="+mn-ea"/>
                <a:sym typeface="+mn-lt"/>
              </a:rPr>
              <a:t>thể</a:t>
            </a:r>
            <a:r>
              <a:rPr lang="en-US" sz="2000" dirty="0">
                <a:cs typeface="+mn-ea"/>
                <a:sym typeface="+mn-lt"/>
              </a:rPr>
              <a:t> </a:t>
            </a:r>
            <a:r>
              <a:rPr lang="en-US" sz="2000" dirty="0" err="1">
                <a:cs typeface="+mn-ea"/>
                <a:sym typeface="+mn-lt"/>
              </a:rPr>
              <a:t>bị</a:t>
            </a:r>
            <a:r>
              <a:rPr lang="en-US" sz="2000" dirty="0">
                <a:cs typeface="+mn-ea"/>
                <a:sym typeface="+mn-lt"/>
              </a:rPr>
              <a:t> </a:t>
            </a:r>
            <a:r>
              <a:rPr lang="en-US" sz="2000" dirty="0" err="1">
                <a:cs typeface="+mn-ea"/>
                <a:sym typeface="+mn-lt"/>
              </a:rPr>
              <a:t>mất</a:t>
            </a:r>
            <a:r>
              <a:rPr lang="en-US" sz="2000" dirty="0">
                <a:cs typeface="+mn-ea"/>
                <a:sym typeface="+mn-lt"/>
              </a:rPr>
              <a:t> do </a:t>
            </a:r>
            <a:r>
              <a:rPr lang="en-US" sz="2000" dirty="0" err="1">
                <a:cs typeface="+mn-ea"/>
                <a:sym typeface="+mn-lt"/>
              </a:rPr>
              <a:t>những</a:t>
            </a:r>
            <a:r>
              <a:rPr lang="en-US" sz="2000" dirty="0">
                <a:cs typeface="+mn-ea"/>
                <a:sym typeface="+mn-lt"/>
              </a:rPr>
              <a:t> </a:t>
            </a:r>
            <a:r>
              <a:rPr lang="en-US" sz="2000" dirty="0" err="1">
                <a:cs typeface="+mn-ea"/>
                <a:sym typeface="+mn-lt"/>
              </a:rPr>
              <a:t>nguyên</a:t>
            </a:r>
            <a:r>
              <a:rPr lang="en-US" sz="2000" dirty="0">
                <a:cs typeface="+mn-ea"/>
                <a:sym typeface="+mn-lt"/>
              </a:rPr>
              <a:t> </a:t>
            </a:r>
            <a:r>
              <a:rPr lang="en-US" sz="2000" dirty="0" err="1">
                <a:cs typeface="+mn-ea"/>
                <a:sym typeface="+mn-lt"/>
              </a:rPr>
              <a:t>nhân</a:t>
            </a:r>
            <a:r>
              <a:rPr lang="en-US" sz="2000" dirty="0">
                <a:cs typeface="+mn-ea"/>
                <a:sym typeface="+mn-lt"/>
              </a:rPr>
              <a:t> </a:t>
            </a:r>
            <a:r>
              <a:rPr lang="en-US" sz="2000" dirty="0" err="1">
                <a:cs typeface="+mn-ea"/>
                <a:sym typeface="+mn-lt"/>
              </a:rPr>
              <a:t>nào</a:t>
            </a:r>
            <a:r>
              <a:rPr lang="en-US" sz="2000" dirty="0">
                <a:cs typeface="+mn-ea"/>
                <a:sym typeface="+mn-lt"/>
              </a:rPr>
              <a:t>?</a:t>
            </a:r>
          </a:p>
        </p:txBody>
      </p:sp>
      <p:sp>
        <p:nvSpPr>
          <p:cNvPr id="11" name="Rectangle 10"/>
          <p:cNvSpPr/>
          <p:nvPr/>
        </p:nvSpPr>
        <p:spPr>
          <a:xfrm>
            <a:off x="861103" y="2103901"/>
            <a:ext cx="5630238" cy="1938992"/>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vi-VN" sz="2000" dirty="0">
                <a:solidFill>
                  <a:schemeClr val="dk1"/>
                </a:solidFill>
                <a:cs typeface="+mn-ea"/>
                <a:sym typeface="+mn-lt"/>
              </a:rPr>
              <a:t>Chặt phá rừng lấy gỗ</a:t>
            </a:r>
          </a:p>
          <a:p>
            <a:pPr marL="342900" indent="-342900" algn="just">
              <a:lnSpc>
                <a:spcPct val="150000"/>
              </a:lnSpc>
              <a:buFont typeface="Wingdings" panose="05000000000000000000" pitchFamily="2" charset="2"/>
              <a:buChar char="Ø"/>
            </a:pPr>
            <a:r>
              <a:rPr lang="vi-VN" sz="2000" dirty="0">
                <a:solidFill>
                  <a:schemeClr val="dk1"/>
                </a:solidFill>
                <a:cs typeface="+mn-ea"/>
                <a:sym typeface="+mn-lt"/>
              </a:rPr>
              <a:t>Đốt rừng làm nương rẫy</a:t>
            </a:r>
          </a:p>
          <a:p>
            <a:pPr marL="342900" indent="-342900" algn="just">
              <a:lnSpc>
                <a:spcPct val="150000"/>
              </a:lnSpc>
              <a:buFont typeface="Wingdings" panose="05000000000000000000" pitchFamily="2" charset="2"/>
              <a:buChar char="Ø"/>
            </a:pPr>
            <a:r>
              <a:rPr lang="vi-VN" sz="2000" dirty="0">
                <a:solidFill>
                  <a:schemeClr val="dk1"/>
                </a:solidFill>
                <a:cs typeface="+mn-ea"/>
                <a:sym typeface="+mn-lt"/>
              </a:rPr>
              <a:t>Chuyển và xâm lấn rừng rừng tự nhiên sang sản xuất nông nghiệp và đất khác.</a:t>
            </a:r>
          </a:p>
        </p:txBody>
      </p:sp>
    </p:spTree>
    <p:custDataLst>
      <p:tags r:id="rId1"/>
    </p:custData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p:tgtEl>
                                          <p:spTgt spid="11">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1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 calcmode="lin" valueType="num">
                                      <p:cBhvr additive="base">
                                        <p:cTn id="18" dur="500"/>
                                        <p:tgtEl>
                                          <p:spTgt spid="11">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1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11">
                                            <p:txEl>
                                              <p:pRg st="2" end="2"/>
                                            </p:txEl>
                                          </p:spTgt>
                                        </p:tgtEl>
                                        <p:attrNameLst>
                                          <p:attrName>style.visibility</p:attrName>
                                        </p:attrNameLst>
                                      </p:cBhvr>
                                      <p:to>
                                        <p:strVal val="visible"/>
                                      </p:to>
                                    </p:set>
                                    <p:anim calcmode="lin" valueType="num">
                                      <p:cBhvr additive="base">
                                        <p:cTn id="24" dur="500"/>
                                        <p:tgtEl>
                                          <p:spTgt spid="11">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499"/>
        <p:cNvGrpSpPr/>
        <p:nvPr/>
      </p:nvGrpSpPr>
      <p:grpSpPr>
        <a:xfrm>
          <a:off x="0" y="0"/>
          <a:ext cx="0" cy="0"/>
          <a:chOff x="0" y="0"/>
          <a:chExt cx="0" cy="0"/>
        </a:xfrm>
      </p:grpSpPr>
      <p:sp>
        <p:nvSpPr>
          <p:cNvPr id="4" name="Rectangle 3"/>
          <p:cNvSpPr/>
          <p:nvPr/>
        </p:nvSpPr>
        <p:spPr>
          <a:xfrm>
            <a:off x="932274" y="1315145"/>
            <a:ext cx="4831772" cy="400110"/>
          </a:xfrm>
          <a:prstGeom prst="rect">
            <a:avLst/>
          </a:prstGeom>
        </p:spPr>
        <p:txBody>
          <a:bodyPr wrap="none">
            <a:spAutoFit/>
          </a:bodyPr>
          <a:lstStyle/>
          <a:p>
            <a:r>
              <a:rPr lang="en-US" sz="2000" b="1" dirty="0" err="1">
                <a:cs typeface="+mn-ea"/>
                <a:sym typeface="+mn-lt"/>
              </a:rPr>
              <a:t>Câu</a:t>
            </a:r>
            <a:r>
              <a:rPr lang="en-US" sz="2000" b="1" dirty="0">
                <a:cs typeface="+mn-ea"/>
                <a:sym typeface="+mn-lt"/>
              </a:rPr>
              <a:t> 2. </a:t>
            </a:r>
            <a:r>
              <a:rPr lang="en-US" sz="2000" dirty="0" err="1">
                <a:cs typeface="+mn-ea"/>
                <a:sym typeface="+mn-lt"/>
              </a:rPr>
              <a:t>Vì</a:t>
            </a:r>
            <a:r>
              <a:rPr lang="en-US" sz="2000" dirty="0">
                <a:cs typeface="+mn-ea"/>
                <a:sym typeface="+mn-lt"/>
              </a:rPr>
              <a:t> </a:t>
            </a:r>
            <a:r>
              <a:rPr lang="en-US" sz="2000" dirty="0" err="1">
                <a:cs typeface="+mn-ea"/>
                <a:sym typeface="+mn-lt"/>
              </a:rPr>
              <a:t>sao</a:t>
            </a:r>
            <a:r>
              <a:rPr lang="en-US" sz="2000" dirty="0">
                <a:cs typeface="+mn-ea"/>
                <a:sym typeface="+mn-lt"/>
              </a:rPr>
              <a:t> </a:t>
            </a:r>
            <a:r>
              <a:rPr lang="en-US" sz="2000" dirty="0" err="1">
                <a:cs typeface="+mn-ea"/>
                <a:sym typeface="+mn-lt"/>
              </a:rPr>
              <a:t>cần</a:t>
            </a:r>
            <a:r>
              <a:rPr lang="en-US" sz="2000" dirty="0">
                <a:cs typeface="+mn-ea"/>
                <a:sym typeface="+mn-lt"/>
              </a:rPr>
              <a:t> </a:t>
            </a:r>
            <a:r>
              <a:rPr lang="en-US" sz="2000" dirty="0" err="1">
                <a:cs typeface="+mn-ea"/>
                <a:sym typeface="+mn-lt"/>
              </a:rPr>
              <a:t>phải</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vệ</a:t>
            </a:r>
            <a:r>
              <a:rPr lang="en-US" sz="2000" dirty="0">
                <a:cs typeface="+mn-ea"/>
                <a:sym typeface="+mn-lt"/>
              </a:rPr>
              <a:t> </a:t>
            </a:r>
            <a:r>
              <a:rPr lang="en-US" sz="2000" dirty="0" err="1">
                <a:cs typeface="+mn-ea"/>
                <a:sym typeface="+mn-lt"/>
              </a:rPr>
              <a:t>rừng</a:t>
            </a:r>
            <a:r>
              <a:rPr lang="en-US" sz="2000" dirty="0">
                <a:cs typeface="+mn-ea"/>
                <a:sym typeface="+mn-lt"/>
              </a:rPr>
              <a:t>?</a:t>
            </a:r>
          </a:p>
        </p:txBody>
      </p:sp>
      <p:sp>
        <p:nvSpPr>
          <p:cNvPr id="5" name="Rectangle 4"/>
          <p:cNvSpPr/>
          <p:nvPr/>
        </p:nvSpPr>
        <p:spPr>
          <a:xfrm>
            <a:off x="932274" y="1955140"/>
            <a:ext cx="6915676" cy="400110"/>
          </a:xfrm>
          <a:prstGeom prst="rect">
            <a:avLst/>
          </a:prstGeom>
        </p:spPr>
        <p:txBody>
          <a:bodyPr wrap="none">
            <a:spAutoFit/>
          </a:bodyPr>
          <a:lstStyle/>
          <a:p>
            <a:r>
              <a:rPr lang="en-US" sz="2000" dirty="0" err="1">
                <a:cs typeface="+mn-ea"/>
                <a:sym typeface="+mn-lt"/>
              </a:rPr>
              <a:t>Cần</a:t>
            </a:r>
            <a:r>
              <a:rPr lang="en-US" sz="2000" dirty="0">
                <a:cs typeface="+mn-ea"/>
                <a:sym typeface="+mn-lt"/>
              </a:rPr>
              <a:t> </a:t>
            </a:r>
            <a:r>
              <a:rPr lang="en-US" sz="2000" dirty="0" err="1">
                <a:cs typeface="+mn-ea"/>
                <a:sym typeface="+mn-lt"/>
              </a:rPr>
              <a:t>phải</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vệ</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vì</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vệ</a:t>
            </a:r>
            <a:r>
              <a:rPr lang="en-US" sz="2000" dirty="0">
                <a:cs typeface="+mn-ea"/>
                <a:sym typeface="+mn-lt"/>
              </a:rPr>
              <a:t> </a:t>
            </a:r>
            <a:r>
              <a:rPr lang="en-US" sz="2000" dirty="0" err="1">
                <a:cs typeface="+mn-ea"/>
                <a:sym typeface="+mn-lt"/>
              </a:rPr>
              <a:t>rừng</a:t>
            </a:r>
            <a:r>
              <a:rPr lang="en-US" sz="2000" dirty="0">
                <a:cs typeface="+mn-ea"/>
                <a:sym typeface="+mn-lt"/>
              </a:rPr>
              <a:t> </a:t>
            </a:r>
            <a:r>
              <a:rPr lang="en-US" sz="2000" dirty="0" err="1">
                <a:cs typeface="+mn-ea"/>
                <a:sym typeface="+mn-lt"/>
              </a:rPr>
              <a:t>chính</a:t>
            </a:r>
            <a:r>
              <a:rPr lang="en-US" sz="2000" dirty="0">
                <a:cs typeface="+mn-ea"/>
                <a:sym typeface="+mn-lt"/>
              </a:rPr>
              <a:t> </a:t>
            </a:r>
            <a:r>
              <a:rPr lang="en-US" sz="2000" dirty="0" err="1">
                <a:cs typeface="+mn-ea"/>
                <a:sym typeface="+mn-lt"/>
              </a:rPr>
              <a:t>là</a:t>
            </a:r>
            <a:r>
              <a:rPr lang="en-US" sz="2000" dirty="0">
                <a:cs typeface="+mn-ea"/>
                <a:sym typeface="+mn-lt"/>
              </a:rPr>
              <a:t> </a:t>
            </a:r>
            <a:r>
              <a:rPr lang="en-US" sz="2000" dirty="0" err="1">
                <a:cs typeface="+mn-ea"/>
                <a:sym typeface="+mn-lt"/>
              </a:rPr>
              <a:t>bảo</a:t>
            </a:r>
            <a:r>
              <a:rPr lang="en-US" sz="2000" dirty="0">
                <a:cs typeface="+mn-ea"/>
                <a:sym typeface="+mn-lt"/>
              </a:rPr>
              <a:t> </a:t>
            </a:r>
            <a:r>
              <a:rPr lang="en-US" sz="2000" dirty="0" err="1">
                <a:cs typeface="+mn-ea"/>
                <a:sym typeface="+mn-lt"/>
              </a:rPr>
              <a:t>vệ</a:t>
            </a:r>
            <a:r>
              <a:rPr lang="en-US" sz="2000" dirty="0">
                <a:cs typeface="+mn-ea"/>
                <a:sym typeface="+mn-lt"/>
              </a:rPr>
              <a:t>:</a:t>
            </a:r>
          </a:p>
        </p:txBody>
      </p:sp>
      <p:sp>
        <p:nvSpPr>
          <p:cNvPr id="6" name="Rectangle 5"/>
          <p:cNvSpPr/>
          <p:nvPr/>
        </p:nvSpPr>
        <p:spPr>
          <a:xfrm>
            <a:off x="960070" y="2434910"/>
            <a:ext cx="7412405" cy="2335319"/>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vi-VN" sz="2000" dirty="0">
                <a:cs typeface="+mn-ea"/>
                <a:sym typeface="+mn-lt"/>
              </a:rPr>
              <a:t>Tài nguyên thực vật, động vật, đất rừng hiện có.</a:t>
            </a:r>
          </a:p>
          <a:p>
            <a:pPr marL="342900" indent="-342900" algn="just">
              <a:lnSpc>
                <a:spcPct val="150000"/>
              </a:lnSpc>
              <a:buFont typeface="Wingdings" panose="05000000000000000000" pitchFamily="2" charset="2"/>
              <a:buChar char="§"/>
            </a:pPr>
            <a:r>
              <a:rPr lang="vi-VN" sz="2000" dirty="0">
                <a:cs typeface="+mn-ea"/>
                <a:sym typeface="+mn-lt"/>
              </a:rPr>
              <a:t>Tạo điều kiện thuận lợi để rừng phát triển, bảo vệ môi trường sinh thái, giảm thiểu biến đổi khí hậu và tạo ra những sản phẩm có chất lượng cao giúp ích cho đời sống và sản xuất của xã hội.</a:t>
            </a:r>
          </a:p>
        </p:txBody>
      </p:sp>
    </p:spTree>
    <p:custDataLst>
      <p:tags r:id="rId1"/>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barn(inVertical)">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barn(inVertical)">
                                      <p:cBhvr>
                                        <p:cTn id="2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997BAEAA-CA90-507D-C354-463FDBDE1D82}"/>
              </a:ext>
            </a:extLst>
          </p:cNvPr>
          <p:cNvPicPr>
            <a:picLocks noChangeAspect="1"/>
          </p:cNvPicPr>
          <p:nvPr/>
        </p:nvPicPr>
        <p:blipFill>
          <a:blip r:embed="rId6"/>
          <a:stretch>
            <a:fillRect/>
          </a:stretch>
        </p:blipFill>
        <p:spPr>
          <a:xfrm>
            <a:off x="3375813" y="2261590"/>
            <a:ext cx="2392376" cy="1323583"/>
          </a:xfrm>
          <a:prstGeom prst="rect">
            <a:avLst/>
          </a:prstGeom>
        </p:spPr>
      </p:pic>
    </p:spTree>
    <p:custDataLst>
      <p:tags r:id="rId1"/>
    </p:custDataLst>
    <p:extLst>
      <p:ext uri="{BB962C8B-B14F-4D97-AF65-F5344CB8AC3E}">
        <p14:creationId xmlns:p14="http://schemas.microsoft.com/office/powerpoint/2010/main" val="214920954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362"/>
        <p:cNvGrpSpPr/>
        <p:nvPr/>
      </p:nvGrpSpPr>
      <p:grpSpPr>
        <a:xfrm>
          <a:off x="0" y="0"/>
          <a:ext cx="0" cy="0"/>
          <a:chOff x="0" y="0"/>
          <a:chExt cx="0" cy="0"/>
        </a:xfrm>
      </p:grpSpPr>
      <p:sp>
        <p:nvSpPr>
          <p:cNvPr id="6" name="Rectangle 5"/>
          <p:cNvSpPr/>
          <p:nvPr/>
        </p:nvSpPr>
        <p:spPr>
          <a:xfrm>
            <a:off x="666750" y="1433031"/>
            <a:ext cx="7962900" cy="1543949"/>
          </a:xfrm>
          <a:prstGeom prst="rect">
            <a:avLst/>
          </a:prstGeom>
        </p:spPr>
        <p:txBody>
          <a:bodyPr wrap="square">
            <a:spAutoFit/>
          </a:bodyPr>
          <a:lstStyle/>
          <a:p>
            <a:pPr algn="just">
              <a:lnSpc>
                <a:spcPct val="150000"/>
              </a:lnSpc>
            </a:pPr>
            <a:r>
              <a:rPr lang="vi-VN" sz="2200" dirty="0">
                <a:cs typeface="+mn-ea"/>
                <a:sym typeface="+mn-lt"/>
              </a:rPr>
              <a:t>Qua thông tin, báo chí, truyền hình, em hãy tìm hiểu những hoạt động bảo vệ rừng ở địa phương em hoặc ở nước ta hiện nay.</a:t>
            </a:r>
            <a:endParaRPr lang="en-US" sz="2200" dirty="0">
              <a:cs typeface="+mn-ea"/>
              <a:sym typeface="+mn-lt"/>
            </a:endParaRPr>
          </a:p>
        </p:txBody>
      </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3"/>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3" name="Picture 2">
            <a:hlinkClick r:id="rId5"/>
            <a:extLst>
              <a:ext uri="{FF2B5EF4-FFF2-40B4-BE49-F238E27FC236}">
                <a16:creationId xmlns:a16="http://schemas.microsoft.com/office/drawing/2014/main" id="{C8A0C83A-731E-75C2-FD4A-21F74917FBA9}"/>
              </a:ext>
            </a:extLst>
          </p:cNvPr>
          <p:cNvPicPr>
            <a:picLocks noChangeAspect="1"/>
          </p:cNvPicPr>
          <p:nvPr/>
        </p:nvPicPr>
        <p:blipFill>
          <a:blip r:embed="rId6"/>
          <a:stretch>
            <a:fillRect/>
          </a:stretch>
        </p:blipFill>
        <p:spPr>
          <a:xfrm>
            <a:off x="3375813" y="2261590"/>
            <a:ext cx="2392376" cy="1323583"/>
          </a:xfrm>
          <a:prstGeom prst="rect">
            <a:avLst/>
          </a:prstGeom>
        </p:spPr>
      </p:pic>
    </p:spTree>
    <p:custDataLst>
      <p:tags r:id="rId1"/>
    </p:custDataLst>
    <p:extLst>
      <p:ext uri="{BB962C8B-B14F-4D97-AF65-F5344CB8AC3E}">
        <p14:creationId xmlns:p14="http://schemas.microsoft.com/office/powerpoint/2010/main" val="408180598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3" name="Rectangle 2">
            <a:extLst>
              <a:ext uri="{FF2B5EF4-FFF2-40B4-BE49-F238E27FC236}">
                <a16:creationId xmlns:a16="http://schemas.microsoft.com/office/drawing/2014/main" id="{0C699F14-3FC7-5224-F27C-11073CA95657}"/>
              </a:ext>
            </a:extLst>
          </p:cNvPr>
          <p:cNvSpPr/>
          <p:nvPr/>
        </p:nvSpPr>
        <p:spPr>
          <a:xfrm>
            <a:off x="540884" y="1422332"/>
            <a:ext cx="8062232" cy="2942024"/>
          </a:xfrm>
          <a:prstGeom prst="rect">
            <a:avLst/>
          </a:prstGeom>
        </p:spPr>
        <p:txBody>
          <a:bodyPr wrap="square">
            <a:spAutoFit/>
          </a:bodyPr>
          <a:lstStyle/>
          <a:p>
            <a:pPr marL="285750" indent="-285750" algn="just" defTabSz="685800">
              <a:lnSpc>
                <a:spcPct val="150000"/>
              </a:lnSpc>
              <a:buClr>
                <a:srgbClr val="000000"/>
              </a:buClr>
              <a:buFont typeface="Arial" panose="020B0604020202020204" pitchFamily="34" charset="0"/>
              <a:buChar char="•"/>
            </a:pPr>
            <a:r>
              <a:rPr lang="vi-VN" kern="0">
                <a:solidFill>
                  <a:srgbClr val="000000">
                    <a:lumMod val="50000"/>
                  </a:srgbClr>
                </a:solidFill>
                <a:cs typeface="+mn-ea"/>
                <a:sym typeface="+mn-lt"/>
              </a:rPr>
              <a:t>Bảo vệ rừng nhằm bảo vệ tài nguyên rừng; bảo vệ đa dạng sinh học; bảo vệ môi</a:t>
            </a:r>
            <a:r>
              <a:rPr lang="en-US" kern="0">
                <a:solidFill>
                  <a:srgbClr val="000000">
                    <a:lumMod val="50000"/>
                  </a:srgbClr>
                </a:solidFill>
                <a:cs typeface="+mn-ea"/>
                <a:sym typeface="+mn-lt"/>
              </a:rPr>
              <a:t> </a:t>
            </a:r>
            <a:r>
              <a:rPr lang="vi-VN" kern="0">
                <a:solidFill>
                  <a:srgbClr val="000000">
                    <a:lumMod val="50000"/>
                  </a:srgbClr>
                </a:solidFill>
                <a:cs typeface="+mn-ea"/>
                <a:sym typeface="+mn-lt"/>
              </a:rPr>
              <a:t>trường sinh thái; giảm thiểu tác hại của thiên tai, biến đổi khí hậu; bảo vệ và</a:t>
            </a:r>
            <a:r>
              <a:rPr lang="en-US" kern="0">
                <a:solidFill>
                  <a:srgbClr val="000000">
                    <a:lumMod val="50000"/>
                  </a:srgbClr>
                </a:solidFill>
                <a:cs typeface="+mn-ea"/>
                <a:sym typeface="+mn-lt"/>
              </a:rPr>
              <a:t> </a:t>
            </a:r>
            <a:r>
              <a:rPr lang="vi-VN" kern="0">
                <a:solidFill>
                  <a:srgbClr val="000000">
                    <a:lumMod val="50000"/>
                  </a:srgbClr>
                </a:solidFill>
                <a:cs typeface="+mn-ea"/>
                <a:sym typeface="+mn-lt"/>
              </a:rPr>
              <a:t>nâng cao chất lượng cuộc sống của con người.</a:t>
            </a:r>
          </a:p>
          <a:p>
            <a:pPr marL="285750" indent="-285750" algn="just" defTabSz="685800">
              <a:lnSpc>
                <a:spcPct val="150000"/>
              </a:lnSpc>
              <a:buClr>
                <a:srgbClr val="000000"/>
              </a:buClr>
              <a:buFont typeface="Arial" panose="020B0604020202020204" pitchFamily="34" charset="0"/>
              <a:buChar char="•"/>
            </a:pPr>
            <a:r>
              <a:rPr lang="vi-VN" kern="0">
                <a:solidFill>
                  <a:srgbClr val="000000">
                    <a:lumMod val="50000"/>
                  </a:srgbClr>
                </a:solidFill>
                <a:cs typeface="+mn-ea"/>
                <a:sym typeface="+mn-lt"/>
              </a:rPr>
              <a:t>Biện pháp bảo vệ rừng: ngăn chặn và nghiêm cấm phá hoại tài nguyên rừng, đất rừng;</a:t>
            </a:r>
            <a:r>
              <a:rPr lang="en-US" kern="0">
                <a:solidFill>
                  <a:srgbClr val="000000">
                    <a:lumMod val="50000"/>
                  </a:srgbClr>
                </a:solidFill>
                <a:cs typeface="+mn-ea"/>
                <a:sym typeface="+mn-lt"/>
              </a:rPr>
              <a:t> </a:t>
            </a:r>
            <a:r>
              <a:rPr lang="vi-VN" kern="0">
                <a:solidFill>
                  <a:srgbClr val="000000">
                    <a:lumMod val="50000"/>
                  </a:srgbClr>
                </a:solidFill>
                <a:cs typeface="+mn-ea"/>
                <a:sym typeface="+mn-lt"/>
              </a:rPr>
              <a:t>kinh doanh rừng, đất rừng phải được Nhà nước cho phép; phòng chống cháy rừng.</a:t>
            </a:r>
          </a:p>
        </p:txBody>
      </p:sp>
    </p:spTree>
    <p:custDataLst>
      <p:tags r:id="rId1"/>
    </p:custDataLst>
    <p:extLst>
      <p:ext uri="{BB962C8B-B14F-4D97-AF65-F5344CB8AC3E}">
        <p14:creationId xmlns:p14="http://schemas.microsoft.com/office/powerpoint/2010/main" val="102448834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2712958" y="888512"/>
            <a:ext cx="3718084" cy="4953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defRPr/>
            </a:pPr>
            <a:r>
              <a:rPr lang="en-US" sz="2700" b="1" kern="0" dirty="0" err="1">
                <a:solidFill>
                  <a:srgbClr val="FFFFFF"/>
                </a:solidFill>
                <a:cs typeface="+mn-ea"/>
                <a:sym typeface="+mn-lt"/>
              </a:rPr>
              <a:t>Hướng</a:t>
            </a:r>
            <a:r>
              <a:rPr lang="en-US" sz="2700" b="1" kern="0" dirty="0">
                <a:solidFill>
                  <a:srgbClr val="FFFFFF"/>
                </a:solidFill>
                <a:cs typeface="+mn-ea"/>
                <a:sym typeface="+mn-lt"/>
              </a:rPr>
              <a:t> </a:t>
            </a:r>
            <a:r>
              <a:rPr lang="en-US" sz="2700" b="1" kern="0" dirty="0" err="1">
                <a:solidFill>
                  <a:srgbClr val="FFFFFF"/>
                </a:solidFill>
                <a:cs typeface="+mn-ea"/>
                <a:sym typeface="+mn-lt"/>
              </a:rPr>
              <a:t>dẫn</a:t>
            </a:r>
            <a:r>
              <a:rPr lang="en-US" sz="2700" b="1" kern="0" dirty="0">
                <a:solidFill>
                  <a:srgbClr val="FFFFFF"/>
                </a:solidFill>
                <a:cs typeface="+mn-ea"/>
                <a:sym typeface="+mn-lt"/>
              </a:rPr>
              <a:t> </a:t>
            </a:r>
            <a:r>
              <a:rPr lang="en-US" sz="2700" b="1" kern="0" dirty="0" err="1">
                <a:solidFill>
                  <a:srgbClr val="FFFFFF"/>
                </a:solidFill>
                <a:cs typeface="+mn-ea"/>
                <a:sym typeface="+mn-lt"/>
              </a:rPr>
              <a:t>về</a:t>
            </a:r>
            <a:r>
              <a:rPr lang="en-US" sz="2700" b="1" kern="0" dirty="0">
                <a:solidFill>
                  <a:srgbClr val="FFFFFF"/>
                </a:solidFill>
                <a:cs typeface="+mn-ea"/>
                <a:sym typeface="+mn-lt"/>
              </a:rPr>
              <a:t> </a:t>
            </a:r>
            <a:r>
              <a:rPr lang="en-US" sz="2700" b="1" kern="0" dirty="0" err="1">
                <a:solidFill>
                  <a:srgbClr val="FFFFFF"/>
                </a:solidFill>
                <a:cs typeface="+mn-ea"/>
                <a:sym typeface="+mn-lt"/>
              </a:rPr>
              <a:t>nhà</a:t>
            </a:r>
            <a:endParaRPr lang="en-US" sz="2700" b="1" kern="0" dirty="0">
              <a:solidFill>
                <a:srgbClr val="FFFFFF"/>
              </a:solidFill>
              <a:cs typeface="+mn-ea"/>
              <a:sym typeface="+mn-lt"/>
            </a:endParaRPr>
          </a:p>
        </p:txBody>
      </p:sp>
      <p:pic>
        <p:nvPicPr>
          <p:cNvPr id="13" name="Picture 12">
            <a:extLst>
              <a:ext uri="{FF2B5EF4-FFF2-40B4-BE49-F238E27FC236}">
                <a16:creationId xmlns:a16="http://schemas.microsoft.com/office/drawing/2014/main" id="{BA6C7B50-800E-7C36-9A74-1B4912627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378" y="3801776"/>
            <a:ext cx="2450804" cy="1609483"/>
          </a:xfrm>
          <a:prstGeom prst="rect">
            <a:avLst/>
          </a:prstGeom>
        </p:spPr>
      </p:pic>
      <p:pic>
        <p:nvPicPr>
          <p:cNvPr id="15" name="Picture 4">
            <a:extLst>
              <a:ext uri="{FF2B5EF4-FFF2-40B4-BE49-F238E27FC236}">
                <a16:creationId xmlns:a16="http://schemas.microsoft.com/office/drawing/2014/main" id="{303A5749-253C-F583-3109-108F808028C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851814" y="2983311"/>
            <a:ext cx="1292186" cy="2160189"/>
          </a:xfrm>
          <a:prstGeom prst="rect">
            <a:avLst/>
          </a:prstGeom>
        </p:spPr>
      </p:pic>
      <p:grpSp>
        <p:nvGrpSpPr>
          <p:cNvPr id="42" name="Group 41">
            <a:extLst>
              <a:ext uri="{FF2B5EF4-FFF2-40B4-BE49-F238E27FC236}">
                <a16:creationId xmlns:a16="http://schemas.microsoft.com/office/drawing/2014/main" id="{805F82A2-26FB-B74B-29AF-AD5A74ABB139}"/>
              </a:ext>
            </a:extLst>
          </p:cNvPr>
          <p:cNvGrpSpPr/>
          <p:nvPr/>
        </p:nvGrpSpPr>
        <p:grpSpPr>
          <a:xfrm>
            <a:off x="739566" y="1062076"/>
            <a:ext cx="2509355" cy="2656732"/>
            <a:chOff x="739566" y="1062076"/>
            <a:chExt cx="2509355" cy="2656732"/>
          </a:xfrm>
        </p:grpSpPr>
        <p:grpSp>
          <p:nvGrpSpPr>
            <p:cNvPr id="23" name="Group 3">
              <a:extLst>
                <a:ext uri="{FF2B5EF4-FFF2-40B4-BE49-F238E27FC236}">
                  <a16:creationId xmlns:a16="http://schemas.microsoft.com/office/drawing/2014/main" id="{03423066-C6ED-3842-2827-8CB6148A9881}"/>
                </a:ext>
              </a:extLst>
            </p:cNvPr>
            <p:cNvGrpSpPr/>
            <p:nvPr/>
          </p:nvGrpSpPr>
          <p:grpSpPr>
            <a:xfrm>
              <a:off x="739566" y="1748108"/>
              <a:ext cx="2509355" cy="1970700"/>
              <a:chOff x="0" y="0"/>
              <a:chExt cx="3676984" cy="3143513"/>
            </a:xfrm>
          </p:grpSpPr>
          <p:sp>
            <p:nvSpPr>
              <p:cNvPr id="24" name="Freeform 4">
                <a:extLst>
                  <a:ext uri="{FF2B5EF4-FFF2-40B4-BE49-F238E27FC236}">
                    <a16:creationId xmlns:a16="http://schemas.microsoft.com/office/drawing/2014/main" id="{04AB3F04-E90A-D956-D5A1-8F870BE0B6B2}"/>
                  </a:ext>
                </a:extLst>
              </p:cNvPr>
              <p:cNvSpPr/>
              <p:nvPr/>
            </p:nvSpPr>
            <p:spPr>
              <a:xfrm>
                <a:off x="92710" y="106680"/>
                <a:ext cx="3572843" cy="3024133"/>
              </a:xfrm>
              <a:custGeom>
                <a:avLst/>
                <a:gdLst/>
                <a:ahLst/>
                <a:cxnLst/>
                <a:rect l="l" t="t" r="r" b="b"/>
                <a:pathLst>
                  <a:path w="3572843" h="3024133">
                    <a:moveTo>
                      <a:pt x="3546173" y="2834903"/>
                    </a:moveTo>
                    <a:cubicBezTo>
                      <a:pt x="3546173" y="2922533"/>
                      <a:pt x="3469973" y="2993653"/>
                      <a:pt x="3388693" y="2993653"/>
                    </a:cubicBezTo>
                    <a:lnTo>
                      <a:pt x="66040" y="2993653"/>
                    </a:lnTo>
                    <a:cubicBezTo>
                      <a:pt x="43180" y="2993653"/>
                      <a:pt x="20320" y="2988573"/>
                      <a:pt x="0" y="2979683"/>
                    </a:cubicBezTo>
                    <a:cubicBezTo>
                      <a:pt x="26670" y="3007623"/>
                      <a:pt x="63500" y="3024133"/>
                      <a:pt x="116899" y="3024133"/>
                    </a:cubicBezTo>
                    <a:lnTo>
                      <a:pt x="3426793" y="3024133"/>
                    </a:lnTo>
                    <a:cubicBezTo>
                      <a:pt x="3506804" y="3024133"/>
                      <a:pt x="3572843" y="2958093"/>
                      <a:pt x="3572843" y="2878083"/>
                    </a:cubicBezTo>
                    <a:lnTo>
                      <a:pt x="3572843" y="95250"/>
                    </a:lnTo>
                    <a:cubicBezTo>
                      <a:pt x="3572843" y="58420"/>
                      <a:pt x="3558873" y="25400"/>
                      <a:pt x="3537284" y="0"/>
                    </a:cubicBezTo>
                    <a:cubicBezTo>
                      <a:pt x="3543634" y="16510"/>
                      <a:pt x="3546173" y="34290"/>
                      <a:pt x="3546173" y="52070"/>
                    </a:cubicBezTo>
                    <a:lnTo>
                      <a:pt x="3546173" y="2834903"/>
                    </a:lnTo>
                    <a:lnTo>
                      <a:pt x="3546173" y="2834903"/>
                    </a:lnTo>
                    <a:close/>
                  </a:path>
                </a:pathLst>
              </a:custGeom>
              <a:solidFill>
                <a:srgbClr val="6D592D"/>
              </a:solidFill>
            </p:spPr>
            <p:txBody>
              <a:bodyPr/>
              <a:lstStyle/>
              <a:p>
                <a:endParaRPr lang="en-US">
                  <a:cs typeface="+mn-ea"/>
                  <a:sym typeface="+mn-lt"/>
                </a:endParaRPr>
              </a:p>
            </p:txBody>
          </p:sp>
          <p:sp>
            <p:nvSpPr>
              <p:cNvPr id="25" name="Freeform 5">
                <a:extLst>
                  <a:ext uri="{FF2B5EF4-FFF2-40B4-BE49-F238E27FC236}">
                    <a16:creationId xmlns:a16="http://schemas.microsoft.com/office/drawing/2014/main" id="{2305C38B-DA61-7124-1607-09A5CFA73E3F}"/>
                  </a:ext>
                </a:extLst>
              </p:cNvPr>
              <p:cNvSpPr/>
              <p:nvPr/>
            </p:nvSpPr>
            <p:spPr>
              <a:xfrm>
                <a:off x="12700" y="12700"/>
                <a:ext cx="3612214" cy="3074933"/>
              </a:xfrm>
              <a:custGeom>
                <a:avLst/>
                <a:gdLst/>
                <a:ahLst/>
                <a:cxnLst/>
                <a:rect l="l" t="t" r="r" b="b"/>
                <a:pathLst>
                  <a:path w="3612214" h="3074933">
                    <a:moveTo>
                      <a:pt x="146050" y="3074933"/>
                    </a:moveTo>
                    <a:lnTo>
                      <a:pt x="3466164" y="3074933"/>
                    </a:lnTo>
                    <a:cubicBezTo>
                      <a:pt x="3546173" y="3074933"/>
                      <a:pt x="3612214" y="3008893"/>
                      <a:pt x="3612214" y="2928883"/>
                    </a:cubicBezTo>
                    <a:lnTo>
                      <a:pt x="3612214" y="146050"/>
                    </a:lnTo>
                    <a:cubicBezTo>
                      <a:pt x="3612214" y="66040"/>
                      <a:pt x="3546173" y="0"/>
                      <a:pt x="3466164" y="0"/>
                    </a:cubicBezTo>
                    <a:lnTo>
                      <a:pt x="146050" y="0"/>
                    </a:lnTo>
                    <a:cubicBezTo>
                      <a:pt x="66040" y="0"/>
                      <a:pt x="0" y="66040"/>
                      <a:pt x="0" y="146050"/>
                    </a:cubicBezTo>
                    <a:lnTo>
                      <a:pt x="0" y="2928883"/>
                    </a:lnTo>
                    <a:cubicBezTo>
                      <a:pt x="0" y="3010163"/>
                      <a:pt x="66040" y="3074933"/>
                      <a:pt x="146050" y="3074933"/>
                    </a:cubicBezTo>
                    <a:close/>
                  </a:path>
                </a:pathLst>
              </a:custGeom>
              <a:solidFill>
                <a:srgbClr val="FFFFFF"/>
              </a:solidFill>
            </p:spPr>
            <p:txBody>
              <a:bodyPr/>
              <a:lstStyle/>
              <a:p>
                <a:endParaRPr lang="en-US">
                  <a:cs typeface="+mn-ea"/>
                  <a:sym typeface="+mn-lt"/>
                </a:endParaRPr>
              </a:p>
            </p:txBody>
          </p:sp>
          <p:sp>
            <p:nvSpPr>
              <p:cNvPr id="26" name="Freeform 6">
                <a:extLst>
                  <a:ext uri="{FF2B5EF4-FFF2-40B4-BE49-F238E27FC236}">
                    <a16:creationId xmlns:a16="http://schemas.microsoft.com/office/drawing/2014/main" id="{6B2F2DEB-B513-BABE-CABC-8D6D4146B545}"/>
                  </a:ext>
                </a:extLst>
              </p:cNvPr>
              <p:cNvSpPr/>
              <p:nvPr/>
            </p:nvSpPr>
            <p:spPr>
              <a:xfrm>
                <a:off x="0" y="0"/>
                <a:ext cx="3676984" cy="3143513"/>
              </a:xfrm>
              <a:custGeom>
                <a:avLst/>
                <a:gdLst/>
                <a:ahLst/>
                <a:cxnLst/>
                <a:rect l="l" t="t" r="r" b="b"/>
                <a:pathLst>
                  <a:path w="3676984" h="3143513">
                    <a:moveTo>
                      <a:pt x="3613484" y="74930"/>
                    </a:moveTo>
                    <a:cubicBezTo>
                      <a:pt x="3585544" y="30480"/>
                      <a:pt x="3536014" y="0"/>
                      <a:pt x="3478864" y="0"/>
                    </a:cubicBezTo>
                    <a:lnTo>
                      <a:pt x="158750" y="0"/>
                    </a:lnTo>
                    <a:cubicBezTo>
                      <a:pt x="71120" y="0"/>
                      <a:pt x="0" y="71120"/>
                      <a:pt x="0" y="158750"/>
                    </a:cubicBezTo>
                    <a:lnTo>
                      <a:pt x="0" y="2941583"/>
                    </a:lnTo>
                    <a:cubicBezTo>
                      <a:pt x="0" y="2993653"/>
                      <a:pt x="25400" y="3039373"/>
                      <a:pt x="63500" y="3068583"/>
                    </a:cubicBezTo>
                    <a:cubicBezTo>
                      <a:pt x="91440" y="3113033"/>
                      <a:pt x="140970" y="3143513"/>
                      <a:pt x="212870" y="3143513"/>
                    </a:cubicBezTo>
                    <a:lnTo>
                      <a:pt x="3518234" y="3143513"/>
                    </a:lnTo>
                    <a:cubicBezTo>
                      <a:pt x="3605864" y="3143513"/>
                      <a:pt x="3676984" y="3072393"/>
                      <a:pt x="3676984" y="2984763"/>
                    </a:cubicBezTo>
                    <a:lnTo>
                      <a:pt x="3676984" y="201930"/>
                    </a:lnTo>
                    <a:cubicBezTo>
                      <a:pt x="3676983" y="149860"/>
                      <a:pt x="3651583" y="104140"/>
                      <a:pt x="3613484" y="74930"/>
                    </a:cubicBezTo>
                    <a:close/>
                    <a:moveTo>
                      <a:pt x="12700" y="2941583"/>
                    </a:moveTo>
                    <a:lnTo>
                      <a:pt x="12700" y="158750"/>
                    </a:lnTo>
                    <a:cubicBezTo>
                      <a:pt x="12700" y="78740"/>
                      <a:pt x="78740" y="12700"/>
                      <a:pt x="158750" y="12700"/>
                    </a:cubicBezTo>
                    <a:lnTo>
                      <a:pt x="3478864" y="12700"/>
                    </a:lnTo>
                    <a:cubicBezTo>
                      <a:pt x="3558873" y="12700"/>
                      <a:pt x="3624914" y="78740"/>
                      <a:pt x="3624914" y="158750"/>
                    </a:cubicBezTo>
                    <a:lnTo>
                      <a:pt x="3624914" y="2941583"/>
                    </a:lnTo>
                    <a:cubicBezTo>
                      <a:pt x="3624914" y="3021593"/>
                      <a:pt x="3558873" y="3087633"/>
                      <a:pt x="3478864" y="3087633"/>
                    </a:cubicBezTo>
                    <a:lnTo>
                      <a:pt x="158750" y="3087633"/>
                    </a:lnTo>
                    <a:cubicBezTo>
                      <a:pt x="78740" y="3087633"/>
                      <a:pt x="12700" y="3022863"/>
                      <a:pt x="12700" y="2941583"/>
                    </a:cubicBezTo>
                    <a:close/>
                    <a:moveTo>
                      <a:pt x="3665553" y="2984763"/>
                    </a:moveTo>
                    <a:cubicBezTo>
                      <a:pt x="3665553" y="3064772"/>
                      <a:pt x="3598244" y="3130813"/>
                      <a:pt x="3518234" y="3130813"/>
                    </a:cubicBezTo>
                    <a:lnTo>
                      <a:pt x="212870" y="3130813"/>
                    </a:lnTo>
                    <a:cubicBezTo>
                      <a:pt x="157480" y="3130813"/>
                      <a:pt x="120650" y="3114303"/>
                      <a:pt x="93980" y="3086363"/>
                    </a:cubicBezTo>
                    <a:cubicBezTo>
                      <a:pt x="114300" y="3095253"/>
                      <a:pt x="135890" y="3100332"/>
                      <a:pt x="160020" y="3100332"/>
                    </a:cubicBezTo>
                    <a:lnTo>
                      <a:pt x="3480134" y="3100332"/>
                    </a:lnTo>
                    <a:cubicBezTo>
                      <a:pt x="3567764" y="3100332"/>
                      <a:pt x="3638884" y="3029213"/>
                      <a:pt x="3638884" y="2941582"/>
                    </a:cubicBezTo>
                    <a:lnTo>
                      <a:pt x="3638884" y="158750"/>
                    </a:lnTo>
                    <a:cubicBezTo>
                      <a:pt x="3638884" y="140970"/>
                      <a:pt x="3635073" y="123190"/>
                      <a:pt x="3629994" y="106680"/>
                    </a:cubicBezTo>
                    <a:cubicBezTo>
                      <a:pt x="3651584" y="132080"/>
                      <a:pt x="3665554" y="165100"/>
                      <a:pt x="3665554" y="201930"/>
                    </a:cubicBezTo>
                    <a:lnTo>
                      <a:pt x="3665554" y="2984763"/>
                    </a:lnTo>
                    <a:cubicBezTo>
                      <a:pt x="3665553" y="2984763"/>
                      <a:pt x="3665553" y="2984763"/>
                      <a:pt x="3665553" y="2984763"/>
                    </a:cubicBezTo>
                    <a:close/>
                  </a:path>
                </a:pathLst>
              </a:custGeom>
              <a:solidFill>
                <a:srgbClr val="6D592D"/>
              </a:solidFill>
            </p:spPr>
            <p:txBody>
              <a:bodyPr/>
              <a:lstStyle/>
              <a:p>
                <a:endParaRPr lang="en-US">
                  <a:cs typeface="+mn-ea"/>
                  <a:sym typeface="+mn-lt"/>
                </a:endParaRPr>
              </a:p>
            </p:txBody>
          </p:sp>
        </p:grpSp>
        <p:sp>
          <p:nvSpPr>
            <p:cNvPr id="35" name="TextBox 34">
              <a:extLst>
                <a:ext uri="{FF2B5EF4-FFF2-40B4-BE49-F238E27FC236}">
                  <a16:creationId xmlns:a16="http://schemas.microsoft.com/office/drawing/2014/main" id="{139EBE1A-D52E-8B97-6D39-31A545B602A9}"/>
                </a:ext>
              </a:extLst>
            </p:cNvPr>
            <p:cNvSpPr txBox="1"/>
            <p:nvPr/>
          </p:nvSpPr>
          <p:spPr>
            <a:xfrm>
              <a:off x="922612" y="2395972"/>
              <a:ext cx="2209783" cy="950325"/>
            </a:xfrm>
            <a:prstGeom prst="rect">
              <a:avLst/>
            </a:prstGeom>
            <a:noFill/>
          </p:spPr>
          <p:txBody>
            <a:bodyPr wrap="square" rtlCol="0">
              <a:spAutoFit/>
            </a:bodyPr>
            <a:lstStyle/>
            <a:p>
              <a:pPr algn="ctr">
                <a:lnSpc>
                  <a:spcPct val="150000"/>
                </a:lnSpc>
              </a:pPr>
              <a:r>
                <a:rPr lang="en-US" sz="2000" dirty="0" err="1">
                  <a:solidFill>
                    <a:sysClr val="windowText" lastClr="000000"/>
                  </a:solidFill>
                  <a:cs typeface="+mn-ea"/>
                  <a:sym typeface="+mn-lt"/>
                </a:rPr>
                <a:t>Ôn</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lại</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kiến</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thức</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đã</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học</a:t>
              </a:r>
              <a:endParaRPr lang="en-US" sz="2000" dirty="0">
                <a:solidFill>
                  <a:sysClr val="windowText" lastClr="000000"/>
                </a:solidFill>
                <a:cs typeface="+mn-ea"/>
                <a:sym typeface="+mn-lt"/>
              </a:endParaRPr>
            </a:p>
          </p:txBody>
        </p:sp>
        <p:pic>
          <p:nvPicPr>
            <p:cNvPr id="38" name="Picture 2" descr="Đồ dùng học tập">
              <a:extLst>
                <a:ext uri="{FF2B5EF4-FFF2-40B4-BE49-F238E27FC236}">
                  <a16:creationId xmlns:a16="http://schemas.microsoft.com/office/drawing/2014/main" id="{44853557-6E55-1E0B-CD6A-50ACBE62B8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6709" y="1062076"/>
              <a:ext cx="830537" cy="128909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4" name="Group 43">
            <a:extLst>
              <a:ext uri="{FF2B5EF4-FFF2-40B4-BE49-F238E27FC236}">
                <a16:creationId xmlns:a16="http://schemas.microsoft.com/office/drawing/2014/main" id="{450F4584-61D4-DE4C-2353-F164728C4A81}"/>
              </a:ext>
            </a:extLst>
          </p:cNvPr>
          <p:cNvGrpSpPr/>
          <p:nvPr/>
        </p:nvGrpSpPr>
        <p:grpSpPr>
          <a:xfrm>
            <a:off x="5442475" y="2025149"/>
            <a:ext cx="2305138" cy="2893513"/>
            <a:chOff x="5442475" y="2025149"/>
            <a:chExt cx="2305138" cy="2893513"/>
          </a:xfrm>
        </p:grpSpPr>
        <p:grpSp>
          <p:nvGrpSpPr>
            <p:cNvPr id="31" name="Group 17">
              <a:extLst>
                <a:ext uri="{FF2B5EF4-FFF2-40B4-BE49-F238E27FC236}">
                  <a16:creationId xmlns:a16="http://schemas.microsoft.com/office/drawing/2014/main" id="{992188D4-27DC-E4C7-F322-9F6E086521AA}"/>
                </a:ext>
              </a:extLst>
            </p:cNvPr>
            <p:cNvGrpSpPr/>
            <p:nvPr/>
          </p:nvGrpSpPr>
          <p:grpSpPr>
            <a:xfrm>
              <a:off x="5442475" y="2947962"/>
              <a:ext cx="2305138" cy="1970700"/>
              <a:chOff x="0" y="0"/>
              <a:chExt cx="3676984" cy="3143513"/>
            </a:xfrm>
          </p:grpSpPr>
          <p:sp>
            <p:nvSpPr>
              <p:cNvPr id="32" name="Freeform 18">
                <a:extLst>
                  <a:ext uri="{FF2B5EF4-FFF2-40B4-BE49-F238E27FC236}">
                    <a16:creationId xmlns:a16="http://schemas.microsoft.com/office/drawing/2014/main" id="{ADC12FCA-5A0A-5C9D-7163-7288DE6C8950}"/>
                  </a:ext>
                </a:extLst>
              </p:cNvPr>
              <p:cNvSpPr/>
              <p:nvPr/>
            </p:nvSpPr>
            <p:spPr>
              <a:xfrm>
                <a:off x="92710" y="106680"/>
                <a:ext cx="3572843" cy="3024133"/>
              </a:xfrm>
              <a:custGeom>
                <a:avLst/>
                <a:gdLst/>
                <a:ahLst/>
                <a:cxnLst/>
                <a:rect l="l" t="t" r="r" b="b"/>
                <a:pathLst>
                  <a:path w="3572843" h="3024133">
                    <a:moveTo>
                      <a:pt x="3546173" y="2834903"/>
                    </a:moveTo>
                    <a:cubicBezTo>
                      <a:pt x="3546173" y="2922533"/>
                      <a:pt x="3469973" y="2993653"/>
                      <a:pt x="3388693" y="2993653"/>
                    </a:cubicBezTo>
                    <a:lnTo>
                      <a:pt x="66040" y="2993653"/>
                    </a:lnTo>
                    <a:cubicBezTo>
                      <a:pt x="43180" y="2993653"/>
                      <a:pt x="20320" y="2988573"/>
                      <a:pt x="0" y="2979683"/>
                    </a:cubicBezTo>
                    <a:cubicBezTo>
                      <a:pt x="26670" y="3007623"/>
                      <a:pt x="63500" y="3024133"/>
                      <a:pt x="116899" y="3024133"/>
                    </a:cubicBezTo>
                    <a:lnTo>
                      <a:pt x="3426793" y="3024133"/>
                    </a:lnTo>
                    <a:cubicBezTo>
                      <a:pt x="3506804" y="3024133"/>
                      <a:pt x="3572843" y="2958093"/>
                      <a:pt x="3572843" y="2878083"/>
                    </a:cubicBezTo>
                    <a:lnTo>
                      <a:pt x="3572843" y="95250"/>
                    </a:lnTo>
                    <a:cubicBezTo>
                      <a:pt x="3572843" y="58420"/>
                      <a:pt x="3558873" y="25400"/>
                      <a:pt x="3537284" y="0"/>
                    </a:cubicBezTo>
                    <a:cubicBezTo>
                      <a:pt x="3543634" y="16510"/>
                      <a:pt x="3546173" y="34290"/>
                      <a:pt x="3546173" y="52070"/>
                    </a:cubicBezTo>
                    <a:lnTo>
                      <a:pt x="3546173" y="2834903"/>
                    </a:lnTo>
                    <a:lnTo>
                      <a:pt x="3546173" y="2834903"/>
                    </a:lnTo>
                    <a:close/>
                  </a:path>
                </a:pathLst>
              </a:custGeom>
              <a:solidFill>
                <a:srgbClr val="6D592D"/>
              </a:solidFill>
            </p:spPr>
            <p:txBody>
              <a:bodyPr/>
              <a:lstStyle/>
              <a:p>
                <a:endParaRPr lang="en-US">
                  <a:cs typeface="+mn-ea"/>
                  <a:sym typeface="+mn-lt"/>
                </a:endParaRPr>
              </a:p>
            </p:txBody>
          </p:sp>
          <p:sp>
            <p:nvSpPr>
              <p:cNvPr id="33" name="Freeform 19">
                <a:extLst>
                  <a:ext uri="{FF2B5EF4-FFF2-40B4-BE49-F238E27FC236}">
                    <a16:creationId xmlns:a16="http://schemas.microsoft.com/office/drawing/2014/main" id="{D48E0B7D-2E4D-0A76-C6AD-E346B92ECA33}"/>
                  </a:ext>
                </a:extLst>
              </p:cNvPr>
              <p:cNvSpPr/>
              <p:nvPr/>
            </p:nvSpPr>
            <p:spPr>
              <a:xfrm>
                <a:off x="12701" y="12700"/>
                <a:ext cx="3612214" cy="3074934"/>
              </a:xfrm>
              <a:custGeom>
                <a:avLst/>
                <a:gdLst/>
                <a:ahLst/>
                <a:cxnLst/>
                <a:rect l="l" t="t" r="r" b="b"/>
                <a:pathLst>
                  <a:path w="3612214" h="3074933">
                    <a:moveTo>
                      <a:pt x="146050" y="3074933"/>
                    </a:moveTo>
                    <a:lnTo>
                      <a:pt x="3466164" y="3074933"/>
                    </a:lnTo>
                    <a:cubicBezTo>
                      <a:pt x="3546173" y="3074933"/>
                      <a:pt x="3612214" y="3008893"/>
                      <a:pt x="3612214" y="2928883"/>
                    </a:cubicBezTo>
                    <a:lnTo>
                      <a:pt x="3612214" y="146050"/>
                    </a:lnTo>
                    <a:cubicBezTo>
                      <a:pt x="3612214" y="66040"/>
                      <a:pt x="3546173" y="0"/>
                      <a:pt x="3466164" y="0"/>
                    </a:cubicBezTo>
                    <a:lnTo>
                      <a:pt x="146050" y="0"/>
                    </a:lnTo>
                    <a:cubicBezTo>
                      <a:pt x="66040" y="0"/>
                      <a:pt x="0" y="66040"/>
                      <a:pt x="0" y="146050"/>
                    </a:cubicBezTo>
                    <a:lnTo>
                      <a:pt x="0" y="2928883"/>
                    </a:lnTo>
                    <a:cubicBezTo>
                      <a:pt x="0" y="3010163"/>
                      <a:pt x="66040" y="3074933"/>
                      <a:pt x="146050" y="3074933"/>
                    </a:cubicBezTo>
                    <a:close/>
                  </a:path>
                </a:pathLst>
              </a:custGeom>
              <a:solidFill>
                <a:srgbClr val="FFFFFF"/>
              </a:solidFill>
            </p:spPr>
            <p:txBody>
              <a:bodyPr/>
              <a:lstStyle/>
              <a:p>
                <a:endParaRPr lang="en-US">
                  <a:cs typeface="+mn-ea"/>
                  <a:sym typeface="+mn-lt"/>
                </a:endParaRPr>
              </a:p>
            </p:txBody>
          </p:sp>
          <p:sp>
            <p:nvSpPr>
              <p:cNvPr id="34" name="Freeform 20">
                <a:extLst>
                  <a:ext uri="{FF2B5EF4-FFF2-40B4-BE49-F238E27FC236}">
                    <a16:creationId xmlns:a16="http://schemas.microsoft.com/office/drawing/2014/main" id="{B6B7226E-50C1-E528-6589-3560890AFCAE}"/>
                  </a:ext>
                </a:extLst>
              </p:cNvPr>
              <p:cNvSpPr/>
              <p:nvPr/>
            </p:nvSpPr>
            <p:spPr>
              <a:xfrm>
                <a:off x="0" y="0"/>
                <a:ext cx="3676984" cy="3143513"/>
              </a:xfrm>
              <a:custGeom>
                <a:avLst/>
                <a:gdLst/>
                <a:ahLst/>
                <a:cxnLst/>
                <a:rect l="l" t="t" r="r" b="b"/>
                <a:pathLst>
                  <a:path w="3676984" h="3143513">
                    <a:moveTo>
                      <a:pt x="3613484" y="74930"/>
                    </a:moveTo>
                    <a:cubicBezTo>
                      <a:pt x="3585544" y="30480"/>
                      <a:pt x="3536014" y="0"/>
                      <a:pt x="3478864" y="0"/>
                    </a:cubicBezTo>
                    <a:lnTo>
                      <a:pt x="158750" y="0"/>
                    </a:lnTo>
                    <a:cubicBezTo>
                      <a:pt x="71120" y="0"/>
                      <a:pt x="0" y="71120"/>
                      <a:pt x="0" y="158750"/>
                    </a:cubicBezTo>
                    <a:lnTo>
                      <a:pt x="0" y="2941583"/>
                    </a:lnTo>
                    <a:cubicBezTo>
                      <a:pt x="0" y="2993653"/>
                      <a:pt x="25400" y="3039373"/>
                      <a:pt x="63500" y="3068583"/>
                    </a:cubicBezTo>
                    <a:cubicBezTo>
                      <a:pt x="91440" y="3113033"/>
                      <a:pt x="140970" y="3143513"/>
                      <a:pt x="212870" y="3143513"/>
                    </a:cubicBezTo>
                    <a:lnTo>
                      <a:pt x="3518234" y="3143513"/>
                    </a:lnTo>
                    <a:cubicBezTo>
                      <a:pt x="3605864" y="3143513"/>
                      <a:pt x="3676984" y="3072393"/>
                      <a:pt x="3676984" y="2984763"/>
                    </a:cubicBezTo>
                    <a:lnTo>
                      <a:pt x="3676984" y="201930"/>
                    </a:lnTo>
                    <a:cubicBezTo>
                      <a:pt x="3676983" y="149860"/>
                      <a:pt x="3651583" y="104140"/>
                      <a:pt x="3613484" y="74930"/>
                    </a:cubicBezTo>
                    <a:close/>
                    <a:moveTo>
                      <a:pt x="12700" y="2941583"/>
                    </a:moveTo>
                    <a:lnTo>
                      <a:pt x="12700" y="158750"/>
                    </a:lnTo>
                    <a:cubicBezTo>
                      <a:pt x="12700" y="78740"/>
                      <a:pt x="78740" y="12700"/>
                      <a:pt x="158750" y="12700"/>
                    </a:cubicBezTo>
                    <a:lnTo>
                      <a:pt x="3478864" y="12700"/>
                    </a:lnTo>
                    <a:cubicBezTo>
                      <a:pt x="3558873" y="12700"/>
                      <a:pt x="3624914" y="78740"/>
                      <a:pt x="3624914" y="158750"/>
                    </a:cubicBezTo>
                    <a:lnTo>
                      <a:pt x="3624914" y="2941583"/>
                    </a:lnTo>
                    <a:cubicBezTo>
                      <a:pt x="3624914" y="3021593"/>
                      <a:pt x="3558873" y="3087633"/>
                      <a:pt x="3478864" y="3087633"/>
                    </a:cubicBezTo>
                    <a:lnTo>
                      <a:pt x="158750" y="3087633"/>
                    </a:lnTo>
                    <a:cubicBezTo>
                      <a:pt x="78740" y="3087633"/>
                      <a:pt x="12700" y="3022863"/>
                      <a:pt x="12700" y="2941583"/>
                    </a:cubicBezTo>
                    <a:close/>
                    <a:moveTo>
                      <a:pt x="3665553" y="2984763"/>
                    </a:moveTo>
                    <a:cubicBezTo>
                      <a:pt x="3665553" y="3064772"/>
                      <a:pt x="3598244" y="3130813"/>
                      <a:pt x="3518234" y="3130813"/>
                    </a:cubicBezTo>
                    <a:lnTo>
                      <a:pt x="212870" y="3130813"/>
                    </a:lnTo>
                    <a:cubicBezTo>
                      <a:pt x="157480" y="3130813"/>
                      <a:pt x="120650" y="3114303"/>
                      <a:pt x="93980" y="3086363"/>
                    </a:cubicBezTo>
                    <a:cubicBezTo>
                      <a:pt x="114300" y="3095253"/>
                      <a:pt x="135890" y="3100332"/>
                      <a:pt x="160020" y="3100332"/>
                    </a:cubicBezTo>
                    <a:lnTo>
                      <a:pt x="3480134" y="3100332"/>
                    </a:lnTo>
                    <a:cubicBezTo>
                      <a:pt x="3567764" y="3100332"/>
                      <a:pt x="3638884" y="3029213"/>
                      <a:pt x="3638884" y="2941582"/>
                    </a:cubicBezTo>
                    <a:lnTo>
                      <a:pt x="3638884" y="158750"/>
                    </a:lnTo>
                    <a:cubicBezTo>
                      <a:pt x="3638884" y="140970"/>
                      <a:pt x="3635073" y="123190"/>
                      <a:pt x="3629994" y="106680"/>
                    </a:cubicBezTo>
                    <a:cubicBezTo>
                      <a:pt x="3651584" y="132080"/>
                      <a:pt x="3665554" y="165100"/>
                      <a:pt x="3665554" y="201930"/>
                    </a:cubicBezTo>
                    <a:lnTo>
                      <a:pt x="3665554" y="2984763"/>
                    </a:lnTo>
                    <a:cubicBezTo>
                      <a:pt x="3665553" y="2984763"/>
                      <a:pt x="3665553" y="2984763"/>
                      <a:pt x="3665553" y="2984763"/>
                    </a:cubicBezTo>
                    <a:close/>
                  </a:path>
                </a:pathLst>
              </a:custGeom>
              <a:solidFill>
                <a:srgbClr val="6D592D"/>
              </a:solidFill>
            </p:spPr>
            <p:txBody>
              <a:bodyPr/>
              <a:lstStyle/>
              <a:p>
                <a:endParaRPr lang="en-US">
                  <a:cs typeface="+mn-ea"/>
                  <a:sym typeface="+mn-lt"/>
                </a:endParaRPr>
              </a:p>
            </p:txBody>
          </p:sp>
        </p:grpSp>
        <p:sp>
          <p:nvSpPr>
            <p:cNvPr id="37" name="TextBox 36">
              <a:extLst>
                <a:ext uri="{FF2B5EF4-FFF2-40B4-BE49-F238E27FC236}">
                  <a16:creationId xmlns:a16="http://schemas.microsoft.com/office/drawing/2014/main" id="{01EEAB3E-A917-2FA3-0BC8-B9A02227E510}"/>
                </a:ext>
              </a:extLst>
            </p:cNvPr>
            <p:cNvSpPr txBox="1"/>
            <p:nvPr/>
          </p:nvSpPr>
          <p:spPr>
            <a:xfrm>
              <a:off x="5782852" y="3509386"/>
              <a:ext cx="1660236" cy="950325"/>
            </a:xfrm>
            <a:prstGeom prst="rect">
              <a:avLst/>
            </a:prstGeom>
            <a:noFill/>
          </p:spPr>
          <p:txBody>
            <a:bodyPr wrap="square" rtlCol="0">
              <a:spAutoFit/>
            </a:bodyPr>
            <a:lstStyle/>
            <a:p>
              <a:pPr algn="ctr">
                <a:lnSpc>
                  <a:spcPct val="150000"/>
                </a:lnSpc>
              </a:pPr>
              <a:r>
                <a:rPr lang="en-US" sz="2000" dirty="0" err="1">
                  <a:solidFill>
                    <a:sysClr val="windowText" lastClr="000000"/>
                  </a:solidFill>
                  <a:cs typeface="+mn-ea"/>
                  <a:sym typeface="+mn-lt"/>
                </a:rPr>
                <a:t>Chuẩn</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bị</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bài</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mới</a:t>
              </a:r>
              <a:endParaRPr lang="en-US" sz="2000" dirty="0">
                <a:solidFill>
                  <a:sysClr val="windowText" lastClr="000000"/>
                </a:solidFill>
                <a:cs typeface="+mn-ea"/>
                <a:sym typeface="+mn-lt"/>
              </a:endParaRPr>
            </a:p>
          </p:txBody>
        </p:sp>
        <p:pic>
          <p:nvPicPr>
            <p:cNvPr id="39" name="Picture 4" descr="Đồ Vật, Đồ Đạc, Dụng Cụ Học Tập, Ống Đựng Bút, Tải hình PNG 411 -  Free.Vector6.com">
              <a:extLst>
                <a:ext uri="{FF2B5EF4-FFF2-40B4-BE49-F238E27FC236}">
                  <a16:creationId xmlns:a16="http://schemas.microsoft.com/office/drawing/2014/main" id="{7C2E9981-82AB-5C26-DC41-36FD0A15AD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55391" y="2025149"/>
              <a:ext cx="1479306" cy="148423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5" name="Group 44">
            <a:extLst>
              <a:ext uri="{FF2B5EF4-FFF2-40B4-BE49-F238E27FC236}">
                <a16:creationId xmlns:a16="http://schemas.microsoft.com/office/drawing/2014/main" id="{8BFADFAB-9BF0-64AC-D82A-753F42B48DED}"/>
              </a:ext>
            </a:extLst>
          </p:cNvPr>
          <p:cNvGrpSpPr/>
          <p:nvPr/>
        </p:nvGrpSpPr>
        <p:grpSpPr>
          <a:xfrm>
            <a:off x="3177303" y="1447819"/>
            <a:ext cx="2305138" cy="2885103"/>
            <a:chOff x="3177303" y="1447819"/>
            <a:chExt cx="2305138" cy="2885103"/>
          </a:xfrm>
        </p:grpSpPr>
        <p:grpSp>
          <p:nvGrpSpPr>
            <p:cNvPr id="27" name="Group 7">
              <a:extLst>
                <a:ext uri="{FF2B5EF4-FFF2-40B4-BE49-F238E27FC236}">
                  <a16:creationId xmlns:a16="http://schemas.microsoft.com/office/drawing/2014/main" id="{5212E643-815A-3539-9444-075BE395F4AF}"/>
                </a:ext>
              </a:extLst>
            </p:cNvPr>
            <p:cNvGrpSpPr/>
            <p:nvPr/>
          </p:nvGrpSpPr>
          <p:grpSpPr>
            <a:xfrm>
              <a:off x="3177303" y="2362222"/>
              <a:ext cx="2305138" cy="1970700"/>
              <a:chOff x="0" y="0"/>
              <a:chExt cx="3676984" cy="3143513"/>
            </a:xfrm>
          </p:grpSpPr>
          <p:sp>
            <p:nvSpPr>
              <p:cNvPr id="28" name="Freeform 8">
                <a:extLst>
                  <a:ext uri="{FF2B5EF4-FFF2-40B4-BE49-F238E27FC236}">
                    <a16:creationId xmlns:a16="http://schemas.microsoft.com/office/drawing/2014/main" id="{2928F288-7C87-0202-AE2C-DB922CFE56BC}"/>
                  </a:ext>
                </a:extLst>
              </p:cNvPr>
              <p:cNvSpPr/>
              <p:nvPr/>
            </p:nvSpPr>
            <p:spPr>
              <a:xfrm>
                <a:off x="92710" y="106680"/>
                <a:ext cx="3572843" cy="3024133"/>
              </a:xfrm>
              <a:custGeom>
                <a:avLst/>
                <a:gdLst/>
                <a:ahLst/>
                <a:cxnLst/>
                <a:rect l="l" t="t" r="r" b="b"/>
                <a:pathLst>
                  <a:path w="3572843" h="3024133">
                    <a:moveTo>
                      <a:pt x="3546173" y="2834903"/>
                    </a:moveTo>
                    <a:cubicBezTo>
                      <a:pt x="3546173" y="2922533"/>
                      <a:pt x="3469973" y="2993653"/>
                      <a:pt x="3388693" y="2993653"/>
                    </a:cubicBezTo>
                    <a:lnTo>
                      <a:pt x="66040" y="2993653"/>
                    </a:lnTo>
                    <a:cubicBezTo>
                      <a:pt x="43180" y="2993653"/>
                      <a:pt x="20320" y="2988573"/>
                      <a:pt x="0" y="2979683"/>
                    </a:cubicBezTo>
                    <a:cubicBezTo>
                      <a:pt x="26670" y="3007623"/>
                      <a:pt x="63500" y="3024133"/>
                      <a:pt x="116899" y="3024133"/>
                    </a:cubicBezTo>
                    <a:lnTo>
                      <a:pt x="3426793" y="3024133"/>
                    </a:lnTo>
                    <a:cubicBezTo>
                      <a:pt x="3506804" y="3024133"/>
                      <a:pt x="3572843" y="2958093"/>
                      <a:pt x="3572843" y="2878083"/>
                    </a:cubicBezTo>
                    <a:lnTo>
                      <a:pt x="3572843" y="95250"/>
                    </a:lnTo>
                    <a:cubicBezTo>
                      <a:pt x="3572843" y="58420"/>
                      <a:pt x="3558873" y="25400"/>
                      <a:pt x="3537284" y="0"/>
                    </a:cubicBezTo>
                    <a:cubicBezTo>
                      <a:pt x="3543634" y="16510"/>
                      <a:pt x="3546173" y="34290"/>
                      <a:pt x="3546173" y="52070"/>
                    </a:cubicBezTo>
                    <a:lnTo>
                      <a:pt x="3546173" y="2834903"/>
                    </a:lnTo>
                    <a:lnTo>
                      <a:pt x="3546173" y="2834903"/>
                    </a:lnTo>
                    <a:close/>
                  </a:path>
                </a:pathLst>
              </a:custGeom>
              <a:solidFill>
                <a:srgbClr val="6D592D"/>
              </a:solidFill>
            </p:spPr>
            <p:txBody>
              <a:bodyPr/>
              <a:lstStyle/>
              <a:p>
                <a:endParaRPr lang="en-US">
                  <a:cs typeface="+mn-ea"/>
                  <a:sym typeface="+mn-lt"/>
                </a:endParaRPr>
              </a:p>
            </p:txBody>
          </p:sp>
          <p:sp>
            <p:nvSpPr>
              <p:cNvPr id="29" name="Freeform 9">
                <a:extLst>
                  <a:ext uri="{FF2B5EF4-FFF2-40B4-BE49-F238E27FC236}">
                    <a16:creationId xmlns:a16="http://schemas.microsoft.com/office/drawing/2014/main" id="{C091583F-A91E-8C1D-FDC4-D27AC08F2422}"/>
                  </a:ext>
                </a:extLst>
              </p:cNvPr>
              <p:cNvSpPr/>
              <p:nvPr/>
            </p:nvSpPr>
            <p:spPr>
              <a:xfrm>
                <a:off x="12700" y="12700"/>
                <a:ext cx="3612214" cy="3074933"/>
              </a:xfrm>
              <a:custGeom>
                <a:avLst/>
                <a:gdLst/>
                <a:ahLst/>
                <a:cxnLst/>
                <a:rect l="l" t="t" r="r" b="b"/>
                <a:pathLst>
                  <a:path w="3612214" h="3074933">
                    <a:moveTo>
                      <a:pt x="146050" y="3074933"/>
                    </a:moveTo>
                    <a:lnTo>
                      <a:pt x="3466164" y="3074933"/>
                    </a:lnTo>
                    <a:cubicBezTo>
                      <a:pt x="3546173" y="3074933"/>
                      <a:pt x="3612214" y="3008893"/>
                      <a:pt x="3612214" y="2928883"/>
                    </a:cubicBezTo>
                    <a:lnTo>
                      <a:pt x="3612214" y="146050"/>
                    </a:lnTo>
                    <a:cubicBezTo>
                      <a:pt x="3612214" y="66040"/>
                      <a:pt x="3546173" y="0"/>
                      <a:pt x="3466164" y="0"/>
                    </a:cubicBezTo>
                    <a:lnTo>
                      <a:pt x="146050" y="0"/>
                    </a:lnTo>
                    <a:cubicBezTo>
                      <a:pt x="66040" y="0"/>
                      <a:pt x="0" y="66040"/>
                      <a:pt x="0" y="146050"/>
                    </a:cubicBezTo>
                    <a:lnTo>
                      <a:pt x="0" y="2928883"/>
                    </a:lnTo>
                    <a:cubicBezTo>
                      <a:pt x="0" y="3010163"/>
                      <a:pt x="66040" y="3074933"/>
                      <a:pt x="146050" y="3074933"/>
                    </a:cubicBezTo>
                    <a:close/>
                  </a:path>
                </a:pathLst>
              </a:custGeom>
              <a:solidFill>
                <a:srgbClr val="FFFFFF"/>
              </a:solidFill>
            </p:spPr>
            <p:txBody>
              <a:bodyPr/>
              <a:lstStyle/>
              <a:p>
                <a:endParaRPr lang="en-US">
                  <a:cs typeface="+mn-ea"/>
                  <a:sym typeface="+mn-lt"/>
                </a:endParaRPr>
              </a:p>
            </p:txBody>
          </p:sp>
          <p:sp>
            <p:nvSpPr>
              <p:cNvPr id="30" name="Freeform 10">
                <a:extLst>
                  <a:ext uri="{FF2B5EF4-FFF2-40B4-BE49-F238E27FC236}">
                    <a16:creationId xmlns:a16="http://schemas.microsoft.com/office/drawing/2014/main" id="{CF578D76-444D-55A8-15FF-1E0B21568174}"/>
                  </a:ext>
                </a:extLst>
              </p:cNvPr>
              <p:cNvSpPr/>
              <p:nvPr/>
            </p:nvSpPr>
            <p:spPr>
              <a:xfrm>
                <a:off x="0" y="0"/>
                <a:ext cx="3676984" cy="3143513"/>
              </a:xfrm>
              <a:custGeom>
                <a:avLst/>
                <a:gdLst/>
                <a:ahLst/>
                <a:cxnLst/>
                <a:rect l="l" t="t" r="r" b="b"/>
                <a:pathLst>
                  <a:path w="3676984" h="3143513">
                    <a:moveTo>
                      <a:pt x="3613484" y="74930"/>
                    </a:moveTo>
                    <a:cubicBezTo>
                      <a:pt x="3585544" y="30480"/>
                      <a:pt x="3536014" y="0"/>
                      <a:pt x="3478864" y="0"/>
                    </a:cubicBezTo>
                    <a:lnTo>
                      <a:pt x="158750" y="0"/>
                    </a:lnTo>
                    <a:cubicBezTo>
                      <a:pt x="71120" y="0"/>
                      <a:pt x="0" y="71120"/>
                      <a:pt x="0" y="158750"/>
                    </a:cubicBezTo>
                    <a:lnTo>
                      <a:pt x="0" y="2941583"/>
                    </a:lnTo>
                    <a:cubicBezTo>
                      <a:pt x="0" y="2993653"/>
                      <a:pt x="25400" y="3039373"/>
                      <a:pt x="63500" y="3068583"/>
                    </a:cubicBezTo>
                    <a:cubicBezTo>
                      <a:pt x="91440" y="3113033"/>
                      <a:pt x="140970" y="3143513"/>
                      <a:pt x="212870" y="3143513"/>
                    </a:cubicBezTo>
                    <a:lnTo>
                      <a:pt x="3518234" y="3143513"/>
                    </a:lnTo>
                    <a:cubicBezTo>
                      <a:pt x="3605864" y="3143513"/>
                      <a:pt x="3676984" y="3072393"/>
                      <a:pt x="3676984" y="2984763"/>
                    </a:cubicBezTo>
                    <a:lnTo>
                      <a:pt x="3676984" y="201930"/>
                    </a:lnTo>
                    <a:cubicBezTo>
                      <a:pt x="3676983" y="149860"/>
                      <a:pt x="3651583" y="104140"/>
                      <a:pt x="3613484" y="74930"/>
                    </a:cubicBezTo>
                    <a:close/>
                    <a:moveTo>
                      <a:pt x="12700" y="2941583"/>
                    </a:moveTo>
                    <a:lnTo>
                      <a:pt x="12700" y="158750"/>
                    </a:lnTo>
                    <a:cubicBezTo>
                      <a:pt x="12700" y="78740"/>
                      <a:pt x="78740" y="12700"/>
                      <a:pt x="158750" y="12700"/>
                    </a:cubicBezTo>
                    <a:lnTo>
                      <a:pt x="3478864" y="12700"/>
                    </a:lnTo>
                    <a:cubicBezTo>
                      <a:pt x="3558873" y="12700"/>
                      <a:pt x="3624914" y="78740"/>
                      <a:pt x="3624914" y="158750"/>
                    </a:cubicBezTo>
                    <a:lnTo>
                      <a:pt x="3624914" y="2941583"/>
                    </a:lnTo>
                    <a:cubicBezTo>
                      <a:pt x="3624914" y="3021593"/>
                      <a:pt x="3558873" y="3087633"/>
                      <a:pt x="3478864" y="3087633"/>
                    </a:cubicBezTo>
                    <a:lnTo>
                      <a:pt x="158750" y="3087633"/>
                    </a:lnTo>
                    <a:cubicBezTo>
                      <a:pt x="78740" y="3087633"/>
                      <a:pt x="12700" y="3022863"/>
                      <a:pt x="12700" y="2941583"/>
                    </a:cubicBezTo>
                    <a:close/>
                    <a:moveTo>
                      <a:pt x="3665553" y="2984763"/>
                    </a:moveTo>
                    <a:cubicBezTo>
                      <a:pt x="3665553" y="3064772"/>
                      <a:pt x="3598244" y="3130813"/>
                      <a:pt x="3518234" y="3130813"/>
                    </a:cubicBezTo>
                    <a:lnTo>
                      <a:pt x="212870" y="3130813"/>
                    </a:lnTo>
                    <a:cubicBezTo>
                      <a:pt x="157480" y="3130813"/>
                      <a:pt x="120650" y="3114303"/>
                      <a:pt x="93980" y="3086363"/>
                    </a:cubicBezTo>
                    <a:cubicBezTo>
                      <a:pt x="114300" y="3095253"/>
                      <a:pt x="135890" y="3100332"/>
                      <a:pt x="160020" y="3100332"/>
                    </a:cubicBezTo>
                    <a:lnTo>
                      <a:pt x="3480134" y="3100332"/>
                    </a:lnTo>
                    <a:cubicBezTo>
                      <a:pt x="3567764" y="3100332"/>
                      <a:pt x="3638884" y="3029213"/>
                      <a:pt x="3638884" y="2941582"/>
                    </a:cubicBezTo>
                    <a:lnTo>
                      <a:pt x="3638884" y="158750"/>
                    </a:lnTo>
                    <a:cubicBezTo>
                      <a:pt x="3638884" y="140970"/>
                      <a:pt x="3635073" y="123190"/>
                      <a:pt x="3629994" y="106680"/>
                    </a:cubicBezTo>
                    <a:cubicBezTo>
                      <a:pt x="3651584" y="132080"/>
                      <a:pt x="3665554" y="165100"/>
                      <a:pt x="3665554" y="201930"/>
                    </a:cubicBezTo>
                    <a:lnTo>
                      <a:pt x="3665554" y="2984763"/>
                    </a:lnTo>
                    <a:cubicBezTo>
                      <a:pt x="3665553" y="2984763"/>
                      <a:pt x="3665553" y="2984763"/>
                      <a:pt x="3665553" y="2984763"/>
                    </a:cubicBezTo>
                    <a:close/>
                  </a:path>
                </a:pathLst>
              </a:custGeom>
              <a:solidFill>
                <a:srgbClr val="6D592D"/>
              </a:solidFill>
            </p:spPr>
            <p:txBody>
              <a:bodyPr/>
              <a:lstStyle/>
              <a:p>
                <a:endParaRPr lang="en-US">
                  <a:cs typeface="+mn-ea"/>
                  <a:sym typeface="+mn-lt"/>
                </a:endParaRPr>
              </a:p>
            </p:txBody>
          </p:sp>
        </p:grpSp>
        <p:grpSp>
          <p:nvGrpSpPr>
            <p:cNvPr id="43" name="Group 42">
              <a:extLst>
                <a:ext uri="{FF2B5EF4-FFF2-40B4-BE49-F238E27FC236}">
                  <a16:creationId xmlns:a16="http://schemas.microsoft.com/office/drawing/2014/main" id="{4519AA83-6958-DA1A-36F9-06609307D930}"/>
                </a:ext>
              </a:extLst>
            </p:cNvPr>
            <p:cNvGrpSpPr/>
            <p:nvPr/>
          </p:nvGrpSpPr>
          <p:grpSpPr>
            <a:xfrm>
              <a:off x="3403959" y="1447819"/>
              <a:ext cx="1935487" cy="2430365"/>
              <a:chOff x="3403959" y="1447819"/>
              <a:chExt cx="1935487" cy="2430365"/>
            </a:xfrm>
          </p:grpSpPr>
          <p:sp>
            <p:nvSpPr>
              <p:cNvPr id="36" name="TextBox 35">
                <a:extLst>
                  <a:ext uri="{FF2B5EF4-FFF2-40B4-BE49-F238E27FC236}">
                    <a16:creationId xmlns:a16="http://schemas.microsoft.com/office/drawing/2014/main" id="{60872AE7-1F9E-02E3-D324-941796A50FE6}"/>
                  </a:ext>
                </a:extLst>
              </p:cNvPr>
              <p:cNvSpPr txBox="1"/>
              <p:nvPr/>
            </p:nvSpPr>
            <p:spPr>
              <a:xfrm>
                <a:off x="3403959" y="2927859"/>
                <a:ext cx="1935487" cy="950325"/>
              </a:xfrm>
              <a:prstGeom prst="rect">
                <a:avLst/>
              </a:prstGeom>
              <a:noFill/>
            </p:spPr>
            <p:txBody>
              <a:bodyPr wrap="square" rtlCol="0">
                <a:spAutoFit/>
              </a:bodyPr>
              <a:lstStyle/>
              <a:p>
                <a:pPr algn="ctr">
                  <a:lnSpc>
                    <a:spcPct val="150000"/>
                  </a:lnSpc>
                </a:pPr>
                <a:r>
                  <a:rPr lang="en-US" sz="2000" dirty="0" err="1">
                    <a:solidFill>
                      <a:sysClr val="windowText" lastClr="000000"/>
                    </a:solidFill>
                    <a:cs typeface="+mn-ea"/>
                    <a:sym typeface="+mn-lt"/>
                  </a:rPr>
                  <a:t>Trả</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lời</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câu</a:t>
                </a:r>
                <a:r>
                  <a:rPr lang="en-US" sz="2000" dirty="0">
                    <a:solidFill>
                      <a:sysClr val="windowText" lastClr="000000"/>
                    </a:solidFill>
                    <a:cs typeface="+mn-ea"/>
                    <a:sym typeface="+mn-lt"/>
                  </a:rPr>
                  <a:t> </a:t>
                </a:r>
                <a:r>
                  <a:rPr lang="en-US" sz="2000" dirty="0" err="1">
                    <a:solidFill>
                      <a:sysClr val="windowText" lastClr="000000"/>
                    </a:solidFill>
                    <a:cs typeface="+mn-ea"/>
                    <a:sym typeface="+mn-lt"/>
                  </a:rPr>
                  <a:t>hỏi</a:t>
                </a:r>
                <a:r>
                  <a:rPr lang="en-US" sz="2000" dirty="0">
                    <a:solidFill>
                      <a:sysClr val="windowText" lastClr="000000"/>
                    </a:solidFill>
                    <a:cs typeface="+mn-ea"/>
                    <a:sym typeface="+mn-lt"/>
                  </a:rPr>
                  <a:t> SGK</a:t>
                </a:r>
              </a:p>
            </p:txBody>
          </p:sp>
          <p:pic>
            <p:nvPicPr>
              <p:cNvPr id="40" name="Picture 6" descr="Happy Pencil Clipart - Happy Pencil Clip Art - (900x900) Png Clipart  Download. ClipartMax.com">
                <a:extLst>
                  <a:ext uri="{FF2B5EF4-FFF2-40B4-BE49-F238E27FC236}">
                    <a16:creationId xmlns:a16="http://schemas.microsoft.com/office/drawing/2014/main" id="{88030CD2-E23B-CEA6-C12F-88BD814515B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96191" y="1447819"/>
                <a:ext cx="940152" cy="1467289"/>
              </a:xfrm>
              <a:prstGeom prst="rect">
                <a:avLst/>
              </a:prstGeom>
              <a:noFill/>
              <a:extLst>
                <a:ext uri="{909E8E84-426E-40DD-AFC4-6F175D3DCCD1}">
                  <a14:hiddenFill xmlns:a14="http://schemas.microsoft.com/office/drawing/2010/main">
                    <a:solidFill>
                      <a:srgbClr val="FFFFFF"/>
                    </a:solidFill>
                  </a14:hiddenFill>
                </a:ext>
              </a:extLst>
            </p:spPr>
          </p:pic>
        </p:grpSp>
      </p:grpSp>
    </p:spTree>
    <p:custDataLst>
      <p:tags r:id="rId1"/>
    </p:custDataLst>
    <p:extLst>
      <p:ext uri="{BB962C8B-B14F-4D97-AF65-F5344CB8AC3E}">
        <p14:creationId xmlns:p14="http://schemas.microsoft.com/office/powerpoint/2010/main" val="17018179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up)">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29"/>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31257647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3581564" y="2688885"/>
            <a:ext cx="2208403" cy="2218853"/>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cs typeface="+mn-ea"/>
              <a:sym typeface="+mn-lt"/>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346579" y="684555"/>
            <a:ext cx="8525312" cy="735842"/>
          </a:xfrm>
          <a:prstGeom prst="rect">
            <a:avLst/>
          </a:prstGeom>
          <a:noFill/>
        </p:spPr>
        <p:txBody>
          <a:bodyPr wrap="square" rtlCol="0">
            <a:spAutoFit/>
          </a:bodyPr>
          <a:lstStyle/>
          <a:p>
            <a:pPr algn="ctr" defTabSz="685800">
              <a:lnSpc>
                <a:spcPct val="150000"/>
              </a:lnSpc>
            </a:pPr>
            <a:r>
              <a:rPr lang="en-US" sz="1500" b="1">
                <a:solidFill>
                  <a:srgbClr val="ED7D31">
                    <a:lumMod val="50000"/>
                  </a:srgbClr>
                </a:solidFill>
                <a:cs typeface="+mn-ea"/>
                <a:sym typeface="+mn-lt"/>
              </a:rPr>
              <a:t>Like fanpage Hoc10 - Học 1 biết 10 để nhận thêm nhiều tài liệu giảng dạy</a:t>
            </a:r>
          </a:p>
          <a:p>
            <a:pPr algn="ctr" defTabSz="685800">
              <a:lnSpc>
                <a:spcPct val="150000"/>
              </a:lnSpc>
            </a:pPr>
            <a:r>
              <a:rPr lang="en-US" sz="1500">
                <a:solidFill>
                  <a:srgbClr val="ED7D31">
                    <a:lumMod val="50000"/>
                  </a:srgbClr>
                </a:solidFill>
                <a:cs typeface="+mn-ea"/>
                <a:sym typeface="+mn-lt"/>
              </a:rPr>
              <a:t>theo đường link:  </a:t>
            </a:r>
          </a:p>
        </p:txBody>
      </p:sp>
      <p:sp>
        <p:nvSpPr>
          <p:cNvPr id="15" name="TextBox 14">
            <a:extLst>
              <a:ext uri="{FF2B5EF4-FFF2-40B4-BE49-F238E27FC236}">
                <a16:creationId xmlns:a16="http://schemas.microsoft.com/office/drawing/2014/main" id="{27B892AE-66B0-F635-0B83-4AD3E5525730}"/>
              </a:ext>
            </a:extLst>
          </p:cNvPr>
          <p:cNvSpPr txBox="1"/>
          <p:nvPr/>
        </p:nvSpPr>
        <p:spPr>
          <a:xfrm>
            <a:off x="3008495" y="1786013"/>
            <a:ext cx="3241292" cy="389594"/>
          </a:xfrm>
          <a:prstGeom prst="rect">
            <a:avLst/>
          </a:prstGeom>
          <a:noFill/>
        </p:spPr>
        <p:txBody>
          <a:bodyPr wrap="square" rtlCol="0">
            <a:spAutoFit/>
          </a:bodyPr>
          <a:lstStyle/>
          <a:p>
            <a:pPr algn="ctr" defTabSz="685800">
              <a:lnSpc>
                <a:spcPct val="150000"/>
              </a:lnSpc>
            </a:pPr>
            <a:r>
              <a:rPr lang="en-US" sz="1500">
                <a:solidFill>
                  <a:srgbClr val="ED7D31">
                    <a:lumMod val="50000"/>
                  </a:srgbClr>
                </a:solidFill>
                <a:cs typeface="+mn-ea"/>
                <a:sym typeface="+mn-lt"/>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4259315" y="2138985"/>
            <a:ext cx="789983" cy="5617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679065" y="2791612"/>
            <a:ext cx="2013399" cy="2013399"/>
          </a:xfrm>
          <a:prstGeom prst="roundRect">
            <a:avLst>
              <a:gd name="adj" fmla="val 12957"/>
            </a:avLst>
          </a:prstGeom>
        </p:spPr>
      </p:pic>
      <p:pic>
        <p:nvPicPr>
          <p:cNvPr id="2" name="Picture 1">
            <a:hlinkClick r:id="rId7"/>
            <a:extLst>
              <a:ext uri="{FF2B5EF4-FFF2-40B4-BE49-F238E27FC236}">
                <a16:creationId xmlns:a16="http://schemas.microsoft.com/office/drawing/2014/main" id="{DBA7BBA2-CC1F-460B-251D-9AED4D470024}"/>
              </a:ext>
            </a:extLst>
          </p:cNvPr>
          <p:cNvPicPr>
            <a:picLocks noChangeAspect="1"/>
          </p:cNvPicPr>
          <p:nvPr/>
        </p:nvPicPr>
        <p:blipFill>
          <a:blip r:embed="rId8"/>
          <a:stretch>
            <a:fillRect/>
          </a:stretch>
        </p:blipFill>
        <p:spPr>
          <a:xfrm>
            <a:off x="1846837" y="1391537"/>
            <a:ext cx="5564606" cy="489247"/>
          </a:xfrm>
          <a:prstGeom prst="rect">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6"/>
                                        </p:tgtEl>
                                        <p:attrNameLst>
                                          <p:attrName>style.color</p:attrName>
                                        </p:attrNameLst>
                                      </p:cBhvr>
                                      <p:by>
                                        <p:hsl h="7200000" s="0" l="0"/>
                                      </p:by>
                                    </p:animClr>
                                    <p:animClr clrSpc="hsl" dir="cw">
                                      <p:cBhvr>
                                        <p:cTn id="7" dur="1000" fill="hold"/>
                                        <p:tgtEl>
                                          <p:spTgt spid="6"/>
                                        </p:tgtEl>
                                        <p:attrNameLst>
                                          <p:attrName>fillcolor</p:attrName>
                                        </p:attrNameLst>
                                      </p:cBhvr>
                                      <p:by>
                                        <p:hsl h="7200000" s="0" l="0"/>
                                      </p:by>
                                    </p:animClr>
                                    <p:animClr clrSpc="hsl" dir="cw">
                                      <p:cBhvr>
                                        <p:cTn id="8" dur="1000" fill="hold"/>
                                        <p:tgtEl>
                                          <p:spTgt spid="6"/>
                                        </p:tgtEl>
                                        <p:attrNameLst>
                                          <p:attrName>stroke.color</p:attrName>
                                        </p:attrNameLst>
                                      </p:cBhvr>
                                      <p:by>
                                        <p:hsl h="7200000" s="0" l="0"/>
                                      </p:by>
                                    </p:animClr>
                                    <p:set>
                                      <p:cBhvr>
                                        <p:cTn id="9"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ION" val="fOHxXnBz"/>
  <p:tag name="ARTICULATE_DESIGN_ID_THEME1" val="fr3ZM0Cg"/>
  <p:tag name="ARTICULATE_SLIDE_THUMBNAIL_REFRESH" val="1"/>
  <p:tag name="ARTICULATE_SLIDE_COUNT" val="2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lkbncqs">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lkbncqs">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Công nghệ 6.potx" id="{9FEEEFF5-8124-493B-B0C3-F6F2642525B0}" vid="{205F2644-E347-4C32-B2D6-8EA4ABB308E5}"/>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lkbncqs">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332</TotalTime>
  <Words>724</Words>
  <Application>Microsoft Office PowerPoint</Application>
  <PresentationFormat>On-screen Show (16:9)</PresentationFormat>
  <Paragraphs>64</Paragraphs>
  <Slides>26</Slides>
  <Notes>23</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Calibri</vt:lpstr>
      <vt:lpstr>Playfair Display ExtraBold</vt:lpstr>
      <vt:lpstr>Wingdings</vt:lpstr>
      <vt:lpstr>UTM Avo</vt:lpstr>
      <vt:lpstr>Arial</vt:lpstr>
      <vt:lpstr>Lato</vt:lpstr>
      <vt:lpstr>Theme1</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Tropical Style Book Slideshow for Marketing</dc:title>
  <dc:creator>User</dc:creator>
  <cp:lastModifiedBy>Thuynt</cp:lastModifiedBy>
  <cp:revision>26</cp:revision>
  <dcterms:modified xsi:type="dcterms:W3CDTF">2023-12-27T02:12:20Z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FD93A489-CD48-45AD-AB21-67790B6D1BEE</vt:lpwstr>
  </property>
  <property fmtid="{D5CDD505-2E9C-101B-9397-08002B2CF9AE}" pid="3" name="ArticulatePath">
    <vt:lpwstr>Bài 7_Bảo vệ rừng</vt:lpwstr>
  </property>
</Properties>
</file>