
<file path=[Content_Types].xml><?xml version="1.0" encoding="utf-8"?>
<Types xmlns="http://schemas.openxmlformats.org/package/2006/content-types">
  <Default Extension="fntdata" ContentType="application/x-fontdata"/>
  <Default Extension="gif" ContentType="image/gif"/>
  <Default Extension="jpeg" ContentType="image/jpeg"/>
  <Default Extension="jpg" ContentType="image/jpeg"/>
  <Default Extension="mp3" ContentType="audio/mpeg"/>
  <Default Extension="mp4" ContentType="video/mp4"/>
  <Default Extension="png" ContentType="image/png"/>
  <Default Extension="rels" ContentType="application/vnd.openxmlformats-package.relationships+xml"/>
  <Default Extension="svg" ContentType="image/svg+xml"/>
  <Default Extension="wav" ContentType="audio/x-wav"/>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 id="2147483660" r:id="rId2"/>
  </p:sldMasterIdLst>
  <p:notesMasterIdLst>
    <p:notesMasterId r:id="rId34"/>
  </p:notesMasterIdLst>
  <p:sldIdLst>
    <p:sldId id="256" r:id="rId3"/>
    <p:sldId id="271" r:id="rId4"/>
    <p:sldId id="273" r:id="rId5"/>
    <p:sldId id="286" r:id="rId6"/>
    <p:sldId id="274" r:id="rId7"/>
    <p:sldId id="276" r:id="rId8"/>
    <p:sldId id="287" r:id="rId9"/>
    <p:sldId id="288" r:id="rId10"/>
    <p:sldId id="289" r:id="rId11"/>
    <p:sldId id="290" r:id="rId12"/>
    <p:sldId id="291" r:id="rId13"/>
    <p:sldId id="292" r:id="rId14"/>
    <p:sldId id="299" r:id="rId15"/>
    <p:sldId id="293" r:id="rId16"/>
    <p:sldId id="294" r:id="rId17"/>
    <p:sldId id="295" r:id="rId18"/>
    <p:sldId id="280" r:id="rId19"/>
    <p:sldId id="267" r:id="rId20"/>
    <p:sldId id="301" r:id="rId21"/>
    <p:sldId id="257" r:id="rId22"/>
    <p:sldId id="302" r:id="rId23"/>
    <p:sldId id="307" r:id="rId24"/>
    <p:sldId id="308" r:id="rId25"/>
    <p:sldId id="309" r:id="rId26"/>
    <p:sldId id="310" r:id="rId27"/>
    <p:sldId id="282" r:id="rId28"/>
    <p:sldId id="277" r:id="rId29"/>
    <p:sldId id="279" r:id="rId30"/>
    <p:sldId id="300" r:id="rId31"/>
    <p:sldId id="269" r:id="rId32"/>
    <p:sldId id="270" r:id="rId33"/>
  </p:sldIdLst>
  <p:sldSz cx="12192000" cy="6858000"/>
  <p:notesSz cx="6858000" cy="9144000"/>
  <p:embeddedFontLst>
    <p:embeddedFont>
      <p:font typeface="Calibri" panose="020F0502020204030204" pitchFamily="34" charset="0"/>
      <p:regular r:id="rId35"/>
      <p:bold r:id="rId36"/>
      <p:italic r:id="rId37"/>
      <p:boldItalic r:id="rId38"/>
    </p:embeddedFont>
    <p:embeddedFont>
      <p:font typeface="Calibri Light" panose="020F0302020204030204" pitchFamily="34" charset="0"/>
      <p:regular r:id="rId39"/>
      <p:italic r:id="rId40"/>
    </p:embeddedFont>
    <p:embeddedFont>
      <p:font typeface="UTM Avo" panose="02040603050506020204" pitchFamily="18" charset="0"/>
      <p:regular r:id="rId41"/>
      <p:bold r:id="rId42"/>
      <p:italic r:id="rId43"/>
      <p:boldItalic r:id="rId4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12"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99BE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28" autoAdjust="0"/>
    <p:restoredTop sz="95846"/>
  </p:normalViewPr>
  <p:slideViewPr>
    <p:cSldViewPr snapToGrid="0" showGuides="1">
      <p:cViewPr varScale="1">
        <p:scale>
          <a:sx n="110" d="100"/>
          <a:sy n="110" d="100"/>
        </p:scale>
        <p:origin x="546" y="108"/>
      </p:cViewPr>
      <p:guideLst>
        <p:guide orient="horz" pos="2112"/>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font" Target="fonts/font5.fntdata"/><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notesMaster" Target="notesMasters/notesMaster1.xml"/><Relationship Id="rId42" Type="http://schemas.openxmlformats.org/officeDocument/2006/relationships/font" Target="fonts/font8.fntdata"/><Relationship Id="rId47"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font" Target="fonts/font4.fntdata"/><Relationship Id="rId46"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font" Target="fonts/font7.fntdata"/><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font" Target="fonts/font3.fntdata"/><Relationship Id="rId40" Type="http://schemas.openxmlformats.org/officeDocument/2006/relationships/font" Target="fonts/font6.fntdata"/><Relationship Id="rId45"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font" Target="fonts/font2.fntdata"/><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font" Target="fonts/font10.fnt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font" Target="fonts/font1.fntdata"/><Relationship Id="rId43" Type="http://schemas.openxmlformats.org/officeDocument/2006/relationships/font" Target="fonts/font9.fntdata"/><Relationship Id="rId48"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vi-V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5186F93-FA20-6C4A-B6B4-8921BFF5E4B6}" type="datetimeFigureOut">
              <a:rPr lang="vi-VN" smtClean="0"/>
              <a:t>29/12/2023</a:t>
            </a:fld>
            <a:endParaRPr lang="vi-V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vi-V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vi-V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C9DE5B6-E0A6-CE43-BD53-DE1A9E5D98D2}" type="slidenum">
              <a:rPr lang="vi-VN" smtClean="0"/>
              <a:t>‹#›</a:t>
            </a:fld>
            <a:endParaRPr lang="vi-VN"/>
          </a:p>
        </p:txBody>
      </p:sp>
    </p:spTree>
    <p:extLst>
      <p:ext uri="{BB962C8B-B14F-4D97-AF65-F5344CB8AC3E}">
        <p14:creationId xmlns:p14="http://schemas.microsoft.com/office/powerpoint/2010/main" val="33737508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Hướng</a:t>
            </a:r>
            <a:r>
              <a:rPr lang="en-US" baseline="0" dirty="0"/>
              <a:t> </a:t>
            </a:r>
            <a:r>
              <a:rPr lang="en-US" baseline="0" dirty="0" err="1"/>
              <a:t>dẫn</a:t>
            </a:r>
            <a:r>
              <a:rPr lang="en-US" baseline="0" dirty="0"/>
              <a:t>: GV click </a:t>
            </a:r>
            <a:r>
              <a:rPr lang="en-US" baseline="0" dirty="0" err="1"/>
              <a:t>vào</a:t>
            </a:r>
            <a:r>
              <a:rPr lang="en-US" baseline="0" dirty="0"/>
              <a:t> con </a:t>
            </a:r>
            <a:r>
              <a:rPr lang="en-US" baseline="0" dirty="0" err="1"/>
              <a:t>bướm</a:t>
            </a:r>
            <a:r>
              <a:rPr lang="en-US" baseline="0" dirty="0"/>
              <a:t> </a:t>
            </a:r>
            <a:r>
              <a:rPr lang="en-US" baseline="0" dirty="0" err="1"/>
              <a:t>để</a:t>
            </a:r>
            <a:r>
              <a:rPr lang="en-US" baseline="0" dirty="0"/>
              <a:t> </a:t>
            </a:r>
            <a:r>
              <a:rPr lang="en-US" baseline="0" dirty="0" err="1"/>
              <a:t>xuất</a:t>
            </a:r>
            <a:r>
              <a:rPr lang="en-US" baseline="0" dirty="0"/>
              <a:t> </a:t>
            </a:r>
            <a:r>
              <a:rPr lang="en-US" baseline="0" dirty="0" err="1"/>
              <a:t>hiện</a:t>
            </a:r>
            <a:r>
              <a:rPr lang="en-US" baseline="0" dirty="0"/>
              <a:t> </a:t>
            </a:r>
            <a:r>
              <a:rPr lang="en-US" baseline="0" dirty="0" err="1"/>
              <a:t>câu</a:t>
            </a:r>
            <a:r>
              <a:rPr lang="en-US" baseline="0" dirty="0"/>
              <a:t> </a:t>
            </a:r>
            <a:r>
              <a:rPr lang="en-US" baseline="0" dirty="0" err="1"/>
              <a:t>hỏi</a:t>
            </a:r>
            <a:r>
              <a:rPr lang="en-US" baseline="0" dirty="0"/>
              <a:t> &gt;&gt; </a:t>
            </a:r>
            <a:r>
              <a:rPr lang="en-US" baseline="0" dirty="0" err="1"/>
              <a:t>Sau</a:t>
            </a:r>
            <a:r>
              <a:rPr lang="en-US" baseline="0" dirty="0"/>
              <a:t> </a:t>
            </a:r>
            <a:r>
              <a:rPr lang="en-US" baseline="0" dirty="0" err="1"/>
              <a:t>khi</a:t>
            </a:r>
            <a:r>
              <a:rPr lang="en-US" baseline="0" dirty="0"/>
              <a:t> HS </a:t>
            </a:r>
            <a:r>
              <a:rPr lang="en-US" baseline="0" dirty="0" err="1"/>
              <a:t>trả</a:t>
            </a:r>
            <a:r>
              <a:rPr lang="en-US" baseline="0" dirty="0"/>
              <a:t> </a:t>
            </a:r>
            <a:r>
              <a:rPr lang="en-US" baseline="0" dirty="0" err="1"/>
              <a:t>lời</a:t>
            </a:r>
            <a:r>
              <a:rPr lang="en-US" baseline="0" dirty="0"/>
              <a:t> </a:t>
            </a:r>
            <a:r>
              <a:rPr lang="en-US" baseline="0" dirty="0" err="1"/>
              <a:t>đúng</a:t>
            </a:r>
            <a:r>
              <a:rPr lang="en-US" baseline="0" dirty="0"/>
              <a:t>, GV </a:t>
            </a:r>
            <a:r>
              <a:rPr lang="en-US" baseline="0" dirty="0" err="1"/>
              <a:t>ấy</a:t>
            </a:r>
            <a:r>
              <a:rPr lang="en-US" baseline="0" dirty="0"/>
              <a:t> </a:t>
            </a:r>
            <a:r>
              <a:rPr lang="en-US" baseline="0" dirty="0" err="1"/>
              <a:t>vào</a:t>
            </a:r>
            <a:r>
              <a:rPr lang="en-US" baseline="0" dirty="0"/>
              <a:t> </a:t>
            </a:r>
            <a:r>
              <a:rPr lang="en-US" baseline="0" dirty="0" err="1"/>
              <a:t>dấu</a:t>
            </a:r>
            <a:r>
              <a:rPr lang="en-US" baseline="0" dirty="0"/>
              <a:t> </a:t>
            </a:r>
            <a:r>
              <a:rPr lang="en-US" baseline="0" dirty="0" err="1"/>
              <a:t>cộng</a:t>
            </a:r>
            <a:r>
              <a:rPr lang="en-US" baseline="0" dirty="0"/>
              <a:t> </a:t>
            </a:r>
            <a:r>
              <a:rPr lang="en-US" baseline="0" dirty="0" err="1"/>
              <a:t>tương</a:t>
            </a:r>
            <a:r>
              <a:rPr lang="en-US" baseline="0" dirty="0"/>
              <a:t> </a:t>
            </a:r>
            <a:r>
              <a:rPr lang="en-US" baseline="0" dirty="0" err="1"/>
              <a:t>ứng</a:t>
            </a:r>
            <a:r>
              <a:rPr lang="en-US" baseline="0" dirty="0"/>
              <a:t> </a:t>
            </a:r>
            <a:r>
              <a:rPr lang="en-US" baseline="0" dirty="0" err="1"/>
              <a:t>của</a:t>
            </a:r>
            <a:r>
              <a:rPr lang="en-US" baseline="0" dirty="0"/>
              <a:t> </a:t>
            </a:r>
            <a:r>
              <a:rPr lang="en-US" baseline="0" dirty="0" err="1"/>
              <a:t>đội</a:t>
            </a:r>
            <a:r>
              <a:rPr lang="en-US" baseline="0" dirty="0"/>
              <a:t> </a:t>
            </a:r>
            <a:r>
              <a:rPr lang="en-US" baseline="0" dirty="0" err="1"/>
              <a:t>trả</a:t>
            </a:r>
            <a:r>
              <a:rPr lang="en-US" baseline="0" dirty="0"/>
              <a:t> </a:t>
            </a:r>
            <a:r>
              <a:rPr lang="en-US" baseline="0" dirty="0" err="1"/>
              <a:t>lời</a:t>
            </a:r>
            <a:r>
              <a:rPr lang="en-US" baseline="0" dirty="0"/>
              <a:t> </a:t>
            </a:r>
            <a:r>
              <a:rPr lang="en-US" baseline="0" dirty="0" err="1"/>
              <a:t>đúng</a:t>
            </a:r>
            <a:r>
              <a:rPr lang="en-US" baseline="0" dirty="0"/>
              <a:t> </a:t>
            </a:r>
            <a:r>
              <a:rPr lang="en-US" baseline="0" dirty="0" err="1"/>
              <a:t>để</a:t>
            </a:r>
            <a:r>
              <a:rPr lang="en-US" baseline="0" dirty="0"/>
              <a:t> </a:t>
            </a:r>
            <a:r>
              <a:rPr lang="en-US" baseline="0" dirty="0" err="1"/>
              <a:t>tính</a:t>
            </a:r>
            <a:r>
              <a:rPr lang="en-US" baseline="0" dirty="0"/>
              <a:t> </a:t>
            </a:r>
            <a:r>
              <a:rPr lang="en-US" baseline="0" dirty="0" err="1"/>
              <a:t>điểm</a:t>
            </a:r>
            <a:r>
              <a:rPr lang="en-US" baseline="0" dirty="0"/>
              <a:t>.</a:t>
            </a:r>
          </a:p>
          <a:p>
            <a:r>
              <a:rPr lang="en-US" baseline="0" dirty="0" err="1"/>
              <a:t>Sau</a:t>
            </a:r>
            <a:r>
              <a:rPr lang="en-US" baseline="0" dirty="0"/>
              <a:t> </a:t>
            </a:r>
            <a:r>
              <a:rPr lang="en-US" baseline="0" dirty="0" err="1"/>
              <a:t>đó</a:t>
            </a:r>
            <a:r>
              <a:rPr lang="en-US" baseline="0" dirty="0"/>
              <a:t> </a:t>
            </a:r>
            <a:r>
              <a:rPr lang="en-US" baseline="0" dirty="0" err="1"/>
              <a:t>chọn</a:t>
            </a:r>
            <a:r>
              <a:rPr lang="en-US" baseline="0" dirty="0"/>
              <a:t> con </a:t>
            </a:r>
            <a:r>
              <a:rPr lang="en-US" baseline="0" dirty="0" err="1"/>
              <a:t>bướm</a:t>
            </a:r>
            <a:r>
              <a:rPr lang="en-US" baseline="0" dirty="0"/>
              <a:t> </a:t>
            </a:r>
            <a:r>
              <a:rPr lang="en-US" baseline="0" dirty="0" err="1"/>
              <a:t>khác</a:t>
            </a:r>
            <a:r>
              <a:rPr lang="en-US" baseline="0" dirty="0"/>
              <a:t> </a:t>
            </a:r>
            <a:r>
              <a:rPr lang="en-US" baseline="0" dirty="0" err="1"/>
              <a:t>để</a:t>
            </a:r>
            <a:r>
              <a:rPr lang="en-US" baseline="0" dirty="0"/>
              <a:t> </a:t>
            </a:r>
            <a:r>
              <a:rPr lang="en-US" baseline="0" dirty="0" err="1"/>
              <a:t>tiếp</a:t>
            </a:r>
            <a:r>
              <a:rPr lang="en-US" baseline="0" dirty="0"/>
              <a:t> </a:t>
            </a:r>
            <a:r>
              <a:rPr lang="en-US" baseline="0" dirty="0" err="1"/>
              <a:t>tục</a:t>
            </a:r>
            <a:r>
              <a:rPr lang="en-US" baseline="0" dirty="0"/>
              <a:t> </a:t>
            </a:r>
            <a:r>
              <a:rPr lang="en-US" baseline="0" dirty="0" err="1"/>
              <a:t>trò</a:t>
            </a:r>
            <a:r>
              <a:rPr lang="en-US" baseline="0" dirty="0"/>
              <a:t> </a:t>
            </a:r>
            <a:r>
              <a:rPr lang="en-US" baseline="0" dirty="0" err="1"/>
              <a:t>chơi</a:t>
            </a:r>
            <a:r>
              <a:rPr lang="en-US" baseline="0" dirty="0"/>
              <a:t>.</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9DD580-2AE9-4B2E-82FF-440E9C699DF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870657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Hướng</a:t>
            </a:r>
            <a:r>
              <a:rPr lang="en-US" baseline="0" dirty="0"/>
              <a:t> </a:t>
            </a:r>
            <a:r>
              <a:rPr lang="en-US" baseline="0" dirty="0" err="1"/>
              <a:t>dẫn</a:t>
            </a:r>
            <a:r>
              <a:rPr lang="en-US" baseline="0" dirty="0"/>
              <a:t>: </a:t>
            </a:r>
            <a:r>
              <a:rPr lang="en-US" baseline="0" dirty="0" err="1"/>
              <a:t>Sau</a:t>
            </a:r>
            <a:r>
              <a:rPr lang="en-US" baseline="0" dirty="0"/>
              <a:t> </a:t>
            </a:r>
            <a:r>
              <a:rPr lang="en-US" baseline="0" dirty="0" err="1"/>
              <a:t>khi</a:t>
            </a:r>
            <a:r>
              <a:rPr lang="en-US" baseline="0" dirty="0"/>
              <a:t> HS </a:t>
            </a:r>
            <a:r>
              <a:rPr lang="en-US" baseline="0" dirty="0" err="1"/>
              <a:t>trả</a:t>
            </a:r>
            <a:r>
              <a:rPr lang="en-US" baseline="0" dirty="0"/>
              <a:t> </a:t>
            </a:r>
            <a:r>
              <a:rPr lang="en-US" baseline="0" dirty="0" err="1"/>
              <a:t>lười</a:t>
            </a:r>
            <a:r>
              <a:rPr lang="en-US" baseline="0" dirty="0"/>
              <a:t> </a:t>
            </a:r>
            <a:r>
              <a:rPr lang="en-US" baseline="0" dirty="0" err="1"/>
              <a:t>đúng</a:t>
            </a:r>
            <a:r>
              <a:rPr lang="en-US" baseline="0" dirty="0"/>
              <a:t>, GV click </a:t>
            </a:r>
            <a:r>
              <a:rPr lang="en-US" baseline="0" dirty="0" err="1"/>
              <a:t>vào</a:t>
            </a:r>
            <a:r>
              <a:rPr lang="en-US" baseline="0" dirty="0"/>
              <a:t> Go Home </a:t>
            </a:r>
            <a:r>
              <a:rPr lang="en-US" baseline="0" dirty="0" err="1"/>
              <a:t>để</a:t>
            </a:r>
            <a:r>
              <a:rPr lang="en-US" baseline="0" dirty="0"/>
              <a:t> </a:t>
            </a:r>
            <a:r>
              <a:rPr lang="en-US" baseline="0" dirty="0" err="1"/>
              <a:t>trở</a:t>
            </a:r>
            <a:r>
              <a:rPr lang="en-US" baseline="0" dirty="0"/>
              <a:t> </a:t>
            </a:r>
            <a:r>
              <a:rPr lang="en-US" baseline="0" dirty="0" err="1"/>
              <a:t>về</a:t>
            </a:r>
            <a:r>
              <a:rPr lang="en-US" baseline="0" dirty="0"/>
              <a:t> </a:t>
            </a:r>
            <a:r>
              <a:rPr lang="en-US" baseline="0" dirty="0" err="1"/>
              <a:t>màn</a:t>
            </a:r>
            <a:r>
              <a:rPr lang="en-US" baseline="0" dirty="0"/>
              <a:t> </a:t>
            </a:r>
            <a:r>
              <a:rPr lang="en-US" baseline="0" dirty="0" err="1"/>
              <a:t>hình</a:t>
            </a:r>
            <a:r>
              <a:rPr lang="en-US" baseline="0" dirty="0"/>
              <a:t> </a:t>
            </a:r>
            <a:r>
              <a:rPr lang="en-US" baseline="0" dirty="0" err="1"/>
              <a:t>chính</a:t>
            </a:r>
            <a:r>
              <a:rPr lang="en-US" baseline="0" dirty="0"/>
              <a:t>.</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9DD580-2AE9-4B2E-82FF-440E9C699DF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713432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Hướng</a:t>
            </a:r>
            <a:r>
              <a:rPr lang="en-US" baseline="0" dirty="0"/>
              <a:t> </a:t>
            </a:r>
            <a:r>
              <a:rPr lang="en-US" baseline="0" dirty="0" err="1"/>
              <a:t>dẫn</a:t>
            </a:r>
            <a:r>
              <a:rPr lang="en-US" baseline="0" dirty="0"/>
              <a:t>: </a:t>
            </a:r>
            <a:r>
              <a:rPr lang="en-US" baseline="0" dirty="0" err="1"/>
              <a:t>Sau</a:t>
            </a:r>
            <a:r>
              <a:rPr lang="en-US" baseline="0" dirty="0"/>
              <a:t> </a:t>
            </a:r>
            <a:r>
              <a:rPr lang="en-US" baseline="0" dirty="0" err="1"/>
              <a:t>khi</a:t>
            </a:r>
            <a:r>
              <a:rPr lang="en-US" baseline="0" dirty="0"/>
              <a:t> HS </a:t>
            </a:r>
            <a:r>
              <a:rPr lang="en-US" baseline="0" dirty="0" err="1"/>
              <a:t>trả</a:t>
            </a:r>
            <a:r>
              <a:rPr lang="en-US" baseline="0" dirty="0"/>
              <a:t> </a:t>
            </a:r>
            <a:r>
              <a:rPr lang="en-US" baseline="0" dirty="0" err="1"/>
              <a:t>lười</a:t>
            </a:r>
            <a:r>
              <a:rPr lang="en-US" baseline="0" dirty="0"/>
              <a:t> </a:t>
            </a:r>
            <a:r>
              <a:rPr lang="en-US" baseline="0" dirty="0" err="1"/>
              <a:t>đúng</a:t>
            </a:r>
            <a:r>
              <a:rPr lang="en-US" baseline="0" dirty="0"/>
              <a:t>, GV click </a:t>
            </a:r>
            <a:r>
              <a:rPr lang="en-US" baseline="0" dirty="0" err="1"/>
              <a:t>vào</a:t>
            </a:r>
            <a:r>
              <a:rPr lang="en-US" baseline="0" dirty="0"/>
              <a:t> Go Home </a:t>
            </a:r>
            <a:r>
              <a:rPr lang="en-US" baseline="0" dirty="0" err="1"/>
              <a:t>để</a:t>
            </a:r>
            <a:r>
              <a:rPr lang="en-US" baseline="0" dirty="0"/>
              <a:t> </a:t>
            </a:r>
            <a:r>
              <a:rPr lang="en-US" baseline="0" dirty="0" err="1"/>
              <a:t>trở</a:t>
            </a:r>
            <a:r>
              <a:rPr lang="en-US" baseline="0" dirty="0"/>
              <a:t> </a:t>
            </a:r>
            <a:r>
              <a:rPr lang="en-US" baseline="0" dirty="0" err="1"/>
              <a:t>về</a:t>
            </a:r>
            <a:r>
              <a:rPr lang="en-US" baseline="0" dirty="0"/>
              <a:t> </a:t>
            </a:r>
            <a:r>
              <a:rPr lang="en-US" baseline="0" dirty="0" err="1"/>
              <a:t>màn</a:t>
            </a:r>
            <a:r>
              <a:rPr lang="en-US" baseline="0" dirty="0"/>
              <a:t> </a:t>
            </a:r>
            <a:r>
              <a:rPr lang="en-US" baseline="0" dirty="0" err="1"/>
              <a:t>hình</a:t>
            </a:r>
            <a:r>
              <a:rPr lang="en-US" baseline="0" dirty="0"/>
              <a:t> </a:t>
            </a:r>
            <a:r>
              <a:rPr lang="en-US" baseline="0" dirty="0" err="1"/>
              <a:t>chính</a:t>
            </a:r>
            <a:r>
              <a:rPr lang="en-US" baseline="0" dirty="0"/>
              <a:t>.</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9DD580-2AE9-4B2E-82FF-440E9C699DF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902199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Hướng</a:t>
            </a:r>
            <a:r>
              <a:rPr lang="en-US" baseline="0" dirty="0"/>
              <a:t> </a:t>
            </a:r>
            <a:r>
              <a:rPr lang="en-US" baseline="0" dirty="0" err="1"/>
              <a:t>dẫn</a:t>
            </a:r>
            <a:r>
              <a:rPr lang="en-US" baseline="0" dirty="0"/>
              <a:t>: </a:t>
            </a:r>
            <a:r>
              <a:rPr lang="en-US" baseline="0" dirty="0" err="1"/>
              <a:t>Sau</a:t>
            </a:r>
            <a:r>
              <a:rPr lang="en-US" baseline="0" dirty="0"/>
              <a:t> </a:t>
            </a:r>
            <a:r>
              <a:rPr lang="en-US" baseline="0" dirty="0" err="1"/>
              <a:t>khi</a:t>
            </a:r>
            <a:r>
              <a:rPr lang="en-US" baseline="0" dirty="0"/>
              <a:t> HS </a:t>
            </a:r>
            <a:r>
              <a:rPr lang="en-US" baseline="0" dirty="0" err="1"/>
              <a:t>trả</a:t>
            </a:r>
            <a:r>
              <a:rPr lang="en-US" baseline="0" dirty="0"/>
              <a:t> </a:t>
            </a:r>
            <a:r>
              <a:rPr lang="en-US" baseline="0" dirty="0" err="1"/>
              <a:t>lười</a:t>
            </a:r>
            <a:r>
              <a:rPr lang="en-US" baseline="0" dirty="0"/>
              <a:t> </a:t>
            </a:r>
            <a:r>
              <a:rPr lang="en-US" baseline="0" dirty="0" err="1"/>
              <a:t>đúng</a:t>
            </a:r>
            <a:r>
              <a:rPr lang="en-US" baseline="0" dirty="0"/>
              <a:t>, GV click </a:t>
            </a:r>
            <a:r>
              <a:rPr lang="en-US" baseline="0" dirty="0" err="1"/>
              <a:t>vào</a:t>
            </a:r>
            <a:r>
              <a:rPr lang="en-US" baseline="0" dirty="0"/>
              <a:t> Go Home </a:t>
            </a:r>
            <a:r>
              <a:rPr lang="en-US" baseline="0" dirty="0" err="1"/>
              <a:t>để</a:t>
            </a:r>
            <a:r>
              <a:rPr lang="en-US" baseline="0" dirty="0"/>
              <a:t> </a:t>
            </a:r>
            <a:r>
              <a:rPr lang="en-US" baseline="0" dirty="0" err="1"/>
              <a:t>trở</a:t>
            </a:r>
            <a:r>
              <a:rPr lang="en-US" baseline="0" dirty="0"/>
              <a:t> </a:t>
            </a:r>
            <a:r>
              <a:rPr lang="en-US" baseline="0" dirty="0" err="1"/>
              <a:t>về</a:t>
            </a:r>
            <a:r>
              <a:rPr lang="en-US" baseline="0" dirty="0"/>
              <a:t> </a:t>
            </a:r>
            <a:r>
              <a:rPr lang="en-US" baseline="0" dirty="0" err="1"/>
              <a:t>màn</a:t>
            </a:r>
            <a:r>
              <a:rPr lang="en-US" baseline="0" dirty="0"/>
              <a:t> </a:t>
            </a:r>
            <a:r>
              <a:rPr lang="en-US" baseline="0" dirty="0" err="1"/>
              <a:t>hình</a:t>
            </a:r>
            <a:r>
              <a:rPr lang="en-US" baseline="0" dirty="0"/>
              <a:t> </a:t>
            </a:r>
            <a:r>
              <a:rPr lang="en-US" baseline="0" dirty="0" err="1"/>
              <a:t>chính</a:t>
            </a:r>
            <a:r>
              <a:rPr lang="en-US" baseline="0" dirty="0"/>
              <a:t>.</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9DD580-2AE9-4B2E-82FF-440E9C699DF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203067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Hướng</a:t>
            </a:r>
            <a:r>
              <a:rPr lang="en-US" baseline="0" dirty="0"/>
              <a:t> </a:t>
            </a:r>
            <a:r>
              <a:rPr lang="en-US" baseline="0" dirty="0" err="1"/>
              <a:t>dẫn</a:t>
            </a:r>
            <a:r>
              <a:rPr lang="en-US" baseline="0" dirty="0"/>
              <a:t>: </a:t>
            </a:r>
            <a:r>
              <a:rPr lang="en-US" baseline="0" dirty="0" err="1"/>
              <a:t>Sau</a:t>
            </a:r>
            <a:r>
              <a:rPr lang="en-US" baseline="0" dirty="0"/>
              <a:t> </a:t>
            </a:r>
            <a:r>
              <a:rPr lang="en-US" baseline="0" dirty="0" err="1"/>
              <a:t>khi</a:t>
            </a:r>
            <a:r>
              <a:rPr lang="en-US" baseline="0" dirty="0"/>
              <a:t> HS </a:t>
            </a:r>
            <a:r>
              <a:rPr lang="en-US" baseline="0" dirty="0" err="1"/>
              <a:t>trả</a:t>
            </a:r>
            <a:r>
              <a:rPr lang="en-US" baseline="0" dirty="0"/>
              <a:t> </a:t>
            </a:r>
            <a:r>
              <a:rPr lang="en-US" baseline="0" dirty="0" err="1"/>
              <a:t>lười</a:t>
            </a:r>
            <a:r>
              <a:rPr lang="en-US" baseline="0" dirty="0"/>
              <a:t> </a:t>
            </a:r>
            <a:r>
              <a:rPr lang="en-US" baseline="0" dirty="0" err="1"/>
              <a:t>đúng</a:t>
            </a:r>
            <a:r>
              <a:rPr lang="en-US" baseline="0" dirty="0"/>
              <a:t>, GV click </a:t>
            </a:r>
            <a:r>
              <a:rPr lang="en-US" baseline="0" dirty="0" err="1"/>
              <a:t>vào</a:t>
            </a:r>
            <a:r>
              <a:rPr lang="en-US" baseline="0" dirty="0"/>
              <a:t> Go Home </a:t>
            </a:r>
            <a:r>
              <a:rPr lang="en-US" baseline="0" dirty="0" err="1"/>
              <a:t>để</a:t>
            </a:r>
            <a:r>
              <a:rPr lang="en-US" baseline="0" dirty="0"/>
              <a:t> </a:t>
            </a:r>
            <a:r>
              <a:rPr lang="en-US" baseline="0" dirty="0" err="1"/>
              <a:t>trở</a:t>
            </a:r>
            <a:r>
              <a:rPr lang="en-US" baseline="0" dirty="0"/>
              <a:t> </a:t>
            </a:r>
            <a:r>
              <a:rPr lang="en-US" baseline="0" dirty="0" err="1"/>
              <a:t>về</a:t>
            </a:r>
            <a:r>
              <a:rPr lang="en-US" baseline="0" dirty="0"/>
              <a:t> </a:t>
            </a:r>
            <a:r>
              <a:rPr lang="en-US" baseline="0" dirty="0" err="1"/>
              <a:t>màn</a:t>
            </a:r>
            <a:r>
              <a:rPr lang="en-US" baseline="0" dirty="0"/>
              <a:t> </a:t>
            </a:r>
            <a:r>
              <a:rPr lang="en-US" baseline="0" dirty="0" err="1"/>
              <a:t>hình</a:t>
            </a:r>
            <a:r>
              <a:rPr lang="en-US" baseline="0" dirty="0"/>
              <a:t> </a:t>
            </a:r>
            <a:r>
              <a:rPr lang="en-US" baseline="0" dirty="0" err="1"/>
              <a:t>chính</a:t>
            </a:r>
            <a:r>
              <a:rPr lang="en-US" baseline="0" dirty="0"/>
              <a:t>.</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9DD580-2AE9-4B2E-82FF-440E9C699DF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6747536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Hướng</a:t>
            </a:r>
            <a:r>
              <a:rPr lang="en-US" baseline="0" dirty="0"/>
              <a:t> </a:t>
            </a:r>
            <a:r>
              <a:rPr lang="en-US" baseline="0" dirty="0" err="1"/>
              <a:t>dẫn</a:t>
            </a:r>
            <a:r>
              <a:rPr lang="en-US" baseline="0" dirty="0"/>
              <a:t>: </a:t>
            </a:r>
            <a:r>
              <a:rPr lang="en-US" baseline="0" dirty="0" err="1"/>
              <a:t>Sau</a:t>
            </a:r>
            <a:r>
              <a:rPr lang="en-US" baseline="0" dirty="0"/>
              <a:t> </a:t>
            </a:r>
            <a:r>
              <a:rPr lang="en-US" baseline="0" dirty="0" err="1"/>
              <a:t>khi</a:t>
            </a:r>
            <a:r>
              <a:rPr lang="en-US" baseline="0" dirty="0"/>
              <a:t> HS </a:t>
            </a:r>
            <a:r>
              <a:rPr lang="en-US" baseline="0" dirty="0" err="1"/>
              <a:t>trả</a:t>
            </a:r>
            <a:r>
              <a:rPr lang="en-US" baseline="0" dirty="0"/>
              <a:t> </a:t>
            </a:r>
            <a:r>
              <a:rPr lang="en-US" baseline="0" dirty="0" err="1"/>
              <a:t>lười</a:t>
            </a:r>
            <a:r>
              <a:rPr lang="en-US" baseline="0" dirty="0"/>
              <a:t> </a:t>
            </a:r>
            <a:r>
              <a:rPr lang="en-US" baseline="0" dirty="0" err="1"/>
              <a:t>đúng</a:t>
            </a:r>
            <a:r>
              <a:rPr lang="en-US" baseline="0" dirty="0"/>
              <a:t>, GV click </a:t>
            </a:r>
            <a:r>
              <a:rPr lang="en-US" baseline="0" dirty="0" err="1"/>
              <a:t>vào</a:t>
            </a:r>
            <a:r>
              <a:rPr lang="en-US" baseline="0" dirty="0"/>
              <a:t> Go Home </a:t>
            </a:r>
            <a:r>
              <a:rPr lang="en-US" baseline="0" dirty="0" err="1"/>
              <a:t>để</a:t>
            </a:r>
            <a:r>
              <a:rPr lang="en-US" baseline="0" dirty="0"/>
              <a:t> </a:t>
            </a:r>
            <a:r>
              <a:rPr lang="en-US" baseline="0" dirty="0" err="1"/>
              <a:t>trở</a:t>
            </a:r>
            <a:r>
              <a:rPr lang="en-US" baseline="0" dirty="0"/>
              <a:t> </a:t>
            </a:r>
            <a:r>
              <a:rPr lang="en-US" baseline="0" dirty="0" err="1"/>
              <a:t>về</a:t>
            </a:r>
            <a:r>
              <a:rPr lang="en-US" baseline="0" dirty="0"/>
              <a:t> </a:t>
            </a:r>
            <a:r>
              <a:rPr lang="en-US" baseline="0" dirty="0" err="1"/>
              <a:t>màn</a:t>
            </a:r>
            <a:r>
              <a:rPr lang="en-US" baseline="0" dirty="0"/>
              <a:t> </a:t>
            </a:r>
            <a:r>
              <a:rPr lang="en-US" baseline="0" dirty="0" err="1"/>
              <a:t>hình</a:t>
            </a:r>
            <a:r>
              <a:rPr lang="en-US" baseline="0" dirty="0"/>
              <a:t> </a:t>
            </a:r>
            <a:r>
              <a:rPr lang="en-US" baseline="0" dirty="0" err="1"/>
              <a:t>chính</a:t>
            </a:r>
            <a:r>
              <a:rPr lang="en-US" baseline="0" dirty="0"/>
              <a:t>.</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9DD580-2AE9-4B2E-82FF-440E9C699DF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2942430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Hướng</a:t>
            </a:r>
            <a:r>
              <a:rPr lang="en-US" baseline="0" dirty="0"/>
              <a:t> </a:t>
            </a:r>
            <a:r>
              <a:rPr lang="en-US" baseline="0" dirty="0" err="1"/>
              <a:t>dẫn</a:t>
            </a:r>
            <a:r>
              <a:rPr lang="en-US" baseline="0" dirty="0"/>
              <a:t>: </a:t>
            </a:r>
            <a:r>
              <a:rPr lang="en-US" baseline="0" dirty="0" err="1"/>
              <a:t>Sau</a:t>
            </a:r>
            <a:r>
              <a:rPr lang="en-US" baseline="0" dirty="0"/>
              <a:t> </a:t>
            </a:r>
            <a:r>
              <a:rPr lang="en-US" baseline="0" dirty="0" err="1"/>
              <a:t>khi</a:t>
            </a:r>
            <a:r>
              <a:rPr lang="en-US" baseline="0" dirty="0"/>
              <a:t> HS </a:t>
            </a:r>
            <a:r>
              <a:rPr lang="en-US" baseline="0" dirty="0" err="1"/>
              <a:t>trả</a:t>
            </a:r>
            <a:r>
              <a:rPr lang="en-US" baseline="0" dirty="0"/>
              <a:t> </a:t>
            </a:r>
            <a:r>
              <a:rPr lang="en-US" baseline="0" dirty="0" err="1"/>
              <a:t>lười</a:t>
            </a:r>
            <a:r>
              <a:rPr lang="en-US" baseline="0" dirty="0"/>
              <a:t> </a:t>
            </a:r>
            <a:r>
              <a:rPr lang="en-US" baseline="0" dirty="0" err="1"/>
              <a:t>đúng</a:t>
            </a:r>
            <a:r>
              <a:rPr lang="en-US" baseline="0" dirty="0"/>
              <a:t>, GV click </a:t>
            </a:r>
            <a:r>
              <a:rPr lang="en-US" baseline="0" dirty="0" err="1"/>
              <a:t>vào</a:t>
            </a:r>
            <a:r>
              <a:rPr lang="en-US" baseline="0" dirty="0"/>
              <a:t> Go Home </a:t>
            </a:r>
            <a:r>
              <a:rPr lang="en-US" baseline="0" dirty="0" err="1"/>
              <a:t>để</a:t>
            </a:r>
            <a:r>
              <a:rPr lang="en-US" baseline="0" dirty="0"/>
              <a:t> </a:t>
            </a:r>
            <a:r>
              <a:rPr lang="en-US" baseline="0" dirty="0" err="1"/>
              <a:t>trở</a:t>
            </a:r>
            <a:r>
              <a:rPr lang="en-US" baseline="0" dirty="0"/>
              <a:t> </a:t>
            </a:r>
            <a:r>
              <a:rPr lang="en-US" baseline="0" dirty="0" err="1"/>
              <a:t>về</a:t>
            </a:r>
            <a:r>
              <a:rPr lang="en-US" baseline="0" dirty="0"/>
              <a:t> </a:t>
            </a:r>
            <a:r>
              <a:rPr lang="en-US" baseline="0" dirty="0" err="1"/>
              <a:t>màn</a:t>
            </a:r>
            <a:r>
              <a:rPr lang="en-US" baseline="0" dirty="0"/>
              <a:t> </a:t>
            </a:r>
            <a:r>
              <a:rPr lang="en-US" baseline="0" dirty="0" err="1"/>
              <a:t>hình</a:t>
            </a:r>
            <a:r>
              <a:rPr lang="en-US" baseline="0" dirty="0"/>
              <a:t> </a:t>
            </a:r>
            <a:r>
              <a:rPr lang="en-US" baseline="0" dirty="0" err="1"/>
              <a:t>chính</a:t>
            </a:r>
            <a:r>
              <a:rPr lang="en-US" baseline="0" dirty="0"/>
              <a:t>.</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9DD580-2AE9-4B2E-82FF-440E9C699DF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903490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C4F0F8-FDAF-CD05-8CB8-53A1339186B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8963212-7B3F-F9B3-50CB-BE41745E577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8C57CE4-2362-65FB-7BB5-FBA0B463325E}"/>
              </a:ext>
            </a:extLst>
          </p:cNvPr>
          <p:cNvSpPr>
            <a:spLocks noGrp="1"/>
          </p:cNvSpPr>
          <p:nvPr>
            <p:ph type="dt" sz="half" idx="10"/>
          </p:nvPr>
        </p:nvSpPr>
        <p:spPr/>
        <p:txBody>
          <a:bodyPr/>
          <a:lstStyle/>
          <a:p>
            <a:fld id="{C1EDCC34-66BF-4147-AE1C-B6130A559FC2}" type="datetimeFigureOut">
              <a:rPr lang="en-US" smtClean="0"/>
              <a:t>12/29/2023</a:t>
            </a:fld>
            <a:endParaRPr lang="en-US"/>
          </a:p>
        </p:txBody>
      </p:sp>
      <p:sp>
        <p:nvSpPr>
          <p:cNvPr id="5" name="Footer Placeholder 4">
            <a:extLst>
              <a:ext uri="{FF2B5EF4-FFF2-40B4-BE49-F238E27FC236}">
                <a16:creationId xmlns:a16="http://schemas.microsoft.com/office/drawing/2014/main" id="{C0B18BEC-E65D-C58A-282E-164FA25C887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7D889B9-942F-7FCA-6E43-F81B2F34E96B}"/>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690236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AC1BF3-57F1-21BC-8AB4-7096EB806C0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CF65EA6-00FE-189D-A6A2-DA005E7E14A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03D43E4-9470-95FB-C57F-3E01C79916B8}"/>
              </a:ext>
            </a:extLst>
          </p:cNvPr>
          <p:cNvSpPr>
            <a:spLocks noGrp="1"/>
          </p:cNvSpPr>
          <p:nvPr>
            <p:ph type="dt" sz="half" idx="10"/>
          </p:nvPr>
        </p:nvSpPr>
        <p:spPr/>
        <p:txBody>
          <a:bodyPr/>
          <a:lstStyle/>
          <a:p>
            <a:fld id="{C1EDCC34-66BF-4147-AE1C-B6130A559FC2}" type="datetimeFigureOut">
              <a:rPr lang="en-US" smtClean="0"/>
              <a:t>12/29/2023</a:t>
            </a:fld>
            <a:endParaRPr lang="en-US"/>
          </a:p>
        </p:txBody>
      </p:sp>
      <p:sp>
        <p:nvSpPr>
          <p:cNvPr id="5" name="Footer Placeholder 4">
            <a:extLst>
              <a:ext uri="{FF2B5EF4-FFF2-40B4-BE49-F238E27FC236}">
                <a16:creationId xmlns:a16="http://schemas.microsoft.com/office/drawing/2014/main" id="{D5E078FC-61A4-1480-3449-42671351CAC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9D757D9-7F5D-D1CA-7761-5A13A8574682}"/>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22034097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C06C6E-6C2E-51AA-AFE8-D976DC2B6A1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97D4075-66F1-B93B-9336-E0D7C1AD8FC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0BC0DF4-EE4A-A5F6-0D78-763EE25410DB}"/>
              </a:ext>
            </a:extLst>
          </p:cNvPr>
          <p:cNvSpPr>
            <a:spLocks noGrp="1"/>
          </p:cNvSpPr>
          <p:nvPr>
            <p:ph type="dt" sz="half" idx="10"/>
          </p:nvPr>
        </p:nvSpPr>
        <p:spPr/>
        <p:txBody>
          <a:bodyPr/>
          <a:lstStyle/>
          <a:p>
            <a:fld id="{C1EDCC34-66BF-4147-AE1C-B6130A559FC2}" type="datetimeFigureOut">
              <a:rPr lang="en-US" smtClean="0"/>
              <a:t>12/29/2023</a:t>
            </a:fld>
            <a:endParaRPr lang="en-US"/>
          </a:p>
        </p:txBody>
      </p:sp>
      <p:sp>
        <p:nvSpPr>
          <p:cNvPr id="5" name="Footer Placeholder 4">
            <a:extLst>
              <a:ext uri="{FF2B5EF4-FFF2-40B4-BE49-F238E27FC236}">
                <a16:creationId xmlns:a16="http://schemas.microsoft.com/office/drawing/2014/main" id="{B72C687E-9A0F-68CA-2674-DE41E22EB52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DED94E5-9EE3-42CE-E708-70A24BF6D8AB}"/>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24008901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57E39D-AD05-D9E3-ACF1-085EE967682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DE8273A-2420-B3E1-9E42-9A13B1468D2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58ECE24-FA8F-587A-9B58-E7F69E4355B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D9F670D-C151-81BE-7D91-F7D80E8B75CD}"/>
              </a:ext>
            </a:extLst>
          </p:cNvPr>
          <p:cNvSpPr>
            <a:spLocks noGrp="1"/>
          </p:cNvSpPr>
          <p:nvPr>
            <p:ph type="dt" sz="half" idx="10"/>
          </p:nvPr>
        </p:nvSpPr>
        <p:spPr/>
        <p:txBody>
          <a:bodyPr/>
          <a:lstStyle/>
          <a:p>
            <a:fld id="{C1EDCC34-66BF-4147-AE1C-B6130A559FC2}" type="datetimeFigureOut">
              <a:rPr lang="en-US" smtClean="0"/>
              <a:t>12/29/2023</a:t>
            </a:fld>
            <a:endParaRPr lang="en-US"/>
          </a:p>
        </p:txBody>
      </p:sp>
      <p:sp>
        <p:nvSpPr>
          <p:cNvPr id="6" name="Footer Placeholder 5">
            <a:extLst>
              <a:ext uri="{FF2B5EF4-FFF2-40B4-BE49-F238E27FC236}">
                <a16:creationId xmlns:a16="http://schemas.microsoft.com/office/drawing/2014/main" id="{86179E4E-04CC-E9AB-A6E4-0EABA139D39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5A05289-E8C5-03C4-A127-CC4DEAE43B8E}"/>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15010978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4C4146-313F-CFA0-1806-EFC97A9CAC8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FAD18E4-3711-2E71-FCCE-6D31F2AE8A9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3334387-4406-F381-80E8-CDB3D6B58B5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8FC03B1-FCB1-E07C-BF5D-088987459CB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6A40BCE-98BF-7430-9762-EBE08EE9605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7369BCF-0B28-70D1-B470-2E89C3D7126A}"/>
              </a:ext>
            </a:extLst>
          </p:cNvPr>
          <p:cNvSpPr>
            <a:spLocks noGrp="1"/>
          </p:cNvSpPr>
          <p:nvPr>
            <p:ph type="dt" sz="half" idx="10"/>
          </p:nvPr>
        </p:nvSpPr>
        <p:spPr/>
        <p:txBody>
          <a:bodyPr/>
          <a:lstStyle/>
          <a:p>
            <a:fld id="{C1EDCC34-66BF-4147-AE1C-B6130A559FC2}" type="datetimeFigureOut">
              <a:rPr lang="en-US" smtClean="0"/>
              <a:t>12/29/2023</a:t>
            </a:fld>
            <a:endParaRPr lang="en-US"/>
          </a:p>
        </p:txBody>
      </p:sp>
      <p:sp>
        <p:nvSpPr>
          <p:cNvPr id="8" name="Footer Placeholder 7">
            <a:extLst>
              <a:ext uri="{FF2B5EF4-FFF2-40B4-BE49-F238E27FC236}">
                <a16:creationId xmlns:a16="http://schemas.microsoft.com/office/drawing/2014/main" id="{40B2AD1A-6BBE-8E53-8A92-42F4FE5A754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D333F1F-4B57-7470-669C-4C72BE1EC884}"/>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7482866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A5E35D-1334-7507-9CFB-20750AA8A34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CD0DCEE-09A7-2A09-29E4-ED38984063B3}"/>
              </a:ext>
            </a:extLst>
          </p:cNvPr>
          <p:cNvSpPr>
            <a:spLocks noGrp="1"/>
          </p:cNvSpPr>
          <p:nvPr>
            <p:ph type="dt" sz="half" idx="10"/>
          </p:nvPr>
        </p:nvSpPr>
        <p:spPr/>
        <p:txBody>
          <a:bodyPr/>
          <a:lstStyle/>
          <a:p>
            <a:fld id="{C1EDCC34-66BF-4147-AE1C-B6130A559FC2}" type="datetimeFigureOut">
              <a:rPr lang="en-US" smtClean="0"/>
              <a:t>12/29/2023</a:t>
            </a:fld>
            <a:endParaRPr lang="en-US"/>
          </a:p>
        </p:txBody>
      </p:sp>
      <p:sp>
        <p:nvSpPr>
          <p:cNvPr id="4" name="Footer Placeholder 3">
            <a:extLst>
              <a:ext uri="{FF2B5EF4-FFF2-40B4-BE49-F238E27FC236}">
                <a16:creationId xmlns:a16="http://schemas.microsoft.com/office/drawing/2014/main" id="{119A3EB9-979E-201D-5EBA-ABE8A317431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9CDDC01-FF54-F1BF-D6F5-BE0F3C84E47C}"/>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42687798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92C3F72-A9C3-9620-4F36-D2192953B018}"/>
              </a:ext>
            </a:extLst>
          </p:cNvPr>
          <p:cNvSpPr>
            <a:spLocks noGrp="1"/>
          </p:cNvSpPr>
          <p:nvPr>
            <p:ph type="dt" sz="half" idx="10"/>
          </p:nvPr>
        </p:nvSpPr>
        <p:spPr/>
        <p:txBody>
          <a:bodyPr/>
          <a:lstStyle/>
          <a:p>
            <a:fld id="{C1EDCC34-66BF-4147-AE1C-B6130A559FC2}" type="datetimeFigureOut">
              <a:rPr lang="en-US" smtClean="0"/>
              <a:t>12/29/2023</a:t>
            </a:fld>
            <a:endParaRPr lang="en-US"/>
          </a:p>
        </p:txBody>
      </p:sp>
      <p:sp>
        <p:nvSpPr>
          <p:cNvPr id="3" name="Footer Placeholder 2">
            <a:extLst>
              <a:ext uri="{FF2B5EF4-FFF2-40B4-BE49-F238E27FC236}">
                <a16:creationId xmlns:a16="http://schemas.microsoft.com/office/drawing/2014/main" id="{D6AA531F-274F-EDB9-C976-2C6B9546532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C8C9475-EE37-2FC5-8F24-8385DE167C49}"/>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8881873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77A974-C381-1251-EA3D-2805A64B6BE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85C28F7-7ACF-FAC9-C324-8EF2D069408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87CAF5B-2BD0-0230-A83B-AF490C6F45B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B284FB7-C497-90EC-AB03-C88E2F3E8147}"/>
              </a:ext>
            </a:extLst>
          </p:cNvPr>
          <p:cNvSpPr>
            <a:spLocks noGrp="1"/>
          </p:cNvSpPr>
          <p:nvPr>
            <p:ph type="dt" sz="half" idx="10"/>
          </p:nvPr>
        </p:nvSpPr>
        <p:spPr/>
        <p:txBody>
          <a:bodyPr/>
          <a:lstStyle/>
          <a:p>
            <a:fld id="{C1EDCC34-66BF-4147-AE1C-B6130A559FC2}" type="datetimeFigureOut">
              <a:rPr lang="en-US" smtClean="0"/>
              <a:t>12/29/2023</a:t>
            </a:fld>
            <a:endParaRPr lang="en-US"/>
          </a:p>
        </p:txBody>
      </p:sp>
      <p:sp>
        <p:nvSpPr>
          <p:cNvPr id="6" name="Footer Placeholder 5">
            <a:extLst>
              <a:ext uri="{FF2B5EF4-FFF2-40B4-BE49-F238E27FC236}">
                <a16:creationId xmlns:a16="http://schemas.microsoft.com/office/drawing/2014/main" id="{C482BB8F-9F97-310E-E200-713B453C3C7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6013373-2D55-AED3-D773-DF93B5CFEE47}"/>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5193943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998DAE-D94C-AF5F-2FF5-71866D14AEB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41DD39B-196C-54B0-3FB9-768E177AAF1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5F2A17E-3282-F500-A08B-0497AF3D008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F7A3C32-F4FC-E9F9-7502-FF0711CE60CE}"/>
              </a:ext>
            </a:extLst>
          </p:cNvPr>
          <p:cNvSpPr>
            <a:spLocks noGrp="1"/>
          </p:cNvSpPr>
          <p:nvPr>
            <p:ph type="dt" sz="half" idx="10"/>
          </p:nvPr>
        </p:nvSpPr>
        <p:spPr/>
        <p:txBody>
          <a:bodyPr/>
          <a:lstStyle/>
          <a:p>
            <a:fld id="{C1EDCC34-66BF-4147-AE1C-B6130A559FC2}" type="datetimeFigureOut">
              <a:rPr lang="en-US" smtClean="0"/>
              <a:t>12/29/2023</a:t>
            </a:fld>
            <a:endParaRPr lang="en-US"/>
          </a:p>
        </p:txBody>
      </p:sp>
      <p:sp>
        <p:nvSpPr>
          <p:cNvPr id="6" name="Footer Placeholder 5">
            <a:extLst>
              <a:ext uri="{FF2B5EF4-FFF2-40B4-BE49-F238E27FC236}">
                <a16:creationId xmlns:a16="http://schemas.microsoft.com/office/drawing/2014/main" id="{593DF649-38F5-9807-D64E-F1BE5CA4C64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745B632-EDCE-D463-4E51-68C25C85D079}"/>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23364849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60EA2E-FCE0-11AD-7AAD-9603806A349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BEDBA6E-30C9-FF67-4197-A4E8BE4DE5A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0DD9540-580F-C6CD-A393-75F4A19EF6E6}"/>
              </a:ext>
            </a:extLst>
          </p:cNvPr>
          <p:cNvSpPr>
            <a:spLocks noGrp="1"/>
          </p:cNvSpPr>
          <p:nvPr>
            <p:ph type="dt" sz="half" idx="10"/>
          </p:nvPr>
        </p:nvSpPr>
        <p:spPr/>
        <p:txBody>
          <a:bodyPr/>
          <a:lstStyle/>
          <a:p>
            <a:fld id="{C1EDCC34-66BF-4147-AE1C-B6130A559FC2}" type="datetimeFigureOut">
              <a:rPr lang="en-US" smtClean="0"/>
              <a:t>12/29/2023</a:t>
            </a:fld>
            <a:endParaRPr lang="en-US"/>
          </a:p>
        </p:txBody>
      </p:sp>
      <p:sp>
        <p:nvSpPr>
          <p:cNvPr id="5" name="Footer Placeholder 4">
            <a:extLst>
              <a:ext uri="{FF2B5EF4-FFF2-40B4-BE49-F238E27FC236}">
                <a16:creationId xmlns:a16="http://schemas.microsoft.com/office/drawing/2014/main" id="{0DCD53C5-A5B7-50BD-5B1F-5DB0BF5A65E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2FBE3B2-A15F-F793-1F8D-5F29336C8256}"/>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8577386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C000913-5D8E-FFE7-D299-593BCA09A5B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8734522-6381-8281-A20A-123CF26525D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EB4AFF1-C43B-2809-2E8F-4CED7DD37BB9}"/>
              </a:ext>
            </a:extLst>
          </p:cNvPr>
          <p:cNvSpPr>
            <a:spLocks noGrp="1"/>
          </p:cNvSpPr>
          <p:nvPr>
            <p:ph type="dt" sz="half" idx="10"/>
          </p:nvPr>
        </p:nvSpPr>
        <p:spPr/>
        <p:txBody>
          <a:bodyPr/>
          <a:lstStyle/>
          <a:p>
            <a:fld id="{C1EDCC34-66BF-4147-AE1C-B6130A559FC2}" type="datetimeFigureOut">
              <a:rPr lang="en-US" smtClean="0"/>
              <a:t>12/29/2023</a:t>
            </a:fld>
            <a:endParaRPr lang="en-US"/>
          </a:p>
        </p:txBody>
      </p:sp>
      <p:sp>
        <p:nvSpPr>
          <p:cNvPr id="5" name="Footer Placeholder 4">
            <a:extLst>
              <a:ext uri="{FF2B5EF4-FFF2-40B4-BE49-F238E27FC236}">
                <a16:creationId xmlns:a16="http://schemas.microsoft.com/office/drawing/2014/main" id="{4D5D5490-1AB9-E7A1-A5B3-84790423BA1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41C150A-4599-4DED-BFF5-71428221FA86}"/>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77796439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BAAD2D-E155-4930-B7B6-C4DEBF75696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4AC1CCB-7135-4B10-AA59-58B0F748DF3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97B24AA-8C5B-489B-8D76-26520A47235C}"/>
              </a:ext>
            </a:extLst>
          </p:cNvPr>
          <p:cNvSpPr>
            <a:spLocks noGrp="1"/>
          </p:cNvSpPr>
          <p:nvPr>
            <p:ph type="dt" sz="half" idx="10"/>
          </p:nvPr>
        </p:nvSpPr>
        <p:spPr/>
        <p:txBody>
          <a:bodyPr/>
          <a:lstStyle/>
          <a:p>
            <a:fld id="{0D838988-15A6-4647-86D7-062E8698D868}" type="datetimeFigureOut">
              <a:rPr lang="en-US" smtClean="0"/>
              <a:t>12/29/2023</a:t>
            </a:fld>
            <a:endParaRPr lang="en-US"/>
          </a:p>
        </p:txBody>
      </p:sp>
      <p:sp>
        <p:nvSpPr>
          <p:cNvPr id="5" name="Footer Placeholder 4">
            <a:extLst>
              <a:ext uri="{FF2B5EF4-FFF2-40B4-BE49-F238E27FC236}">
                <a16:creationId xmlns:a16="http://schemas.microsoft.com/office/drawing/2014/main" id="{C3583610-7093-4756-9548-A446332899F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1121917-1AE1-4786-B80F-949542DEEAA5}"/>
              </a:ext>
            </a:extLst>
          </p:cNvPr>
          <p:cNvSpPr>
            <a:spLocks noGrp="1"/>
          </p:cNvSpPr>
          <p:nvPr>
            <p:ph type="sldNum" sz="quarter" idx="12"/>
          </p:nvPr>
        </p:nvSpPr>
        <p:spPr/>
        <p:txBody>
          <a:bodyPr/>
          <a:lstStyle/>
          <a:p>
            <a:fld id="{9CF1BDB4-6E33-4EB0-BC1A-E3E463951136}" type="slidenum">
              <a:rPr lang="en-US" smtClean="0"/>
              <a:t>‹#›</a:t>
            </a:fld>
            <a:endParaRPr lang="en-US"/>
          </a:p>
        </p:txBody>
      </p:sp>
    </p:spTree>
    <p:extLst>
      <p:ext uri="{BB962C8B-B14F-4D97-AF65-F5344CB8AC3E}">
        <p14:creationId xmlns:p14="http://schemas.microsoft.com/office/powerpoint/2010/main" val="161164336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A5ED7E-5E45-430A-8151-2B2A5999114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5380687-B7A4-42A2-89F2-ED91DB7A7267}"/>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F6AEC17-1600-4203-9089-5C7E876BAAF0}"/>
              </a:ext>
            </a:extLst>
          </p:cNvPr>
          <p:cNvSpPr>
            <a:spLocks noGrp="1"/>
          </p:cNvSpPr>
          <p:nvPr>
            <p:ph type="dt" sz="half" idx="10"/>
          </p:nvPr>
        </p:nvSpPr>
        <p:spPr/>
        <p:txBody>
          <a:bodyPr/>
          <a:lstStyle/>
          <a:p>
            <a:fld id="{0D838988-15A6-4647-86D7-062E8698D868}" type="datetimeFigureOut">
              <a:rPr lang="en-US" smtClean="0"/>
              <a:t>12/29/2023</a:t>
            </a:fld>
            <a:endParaRPr lang="en-US"/>
          </a:p>
        </p:txBody>
      </p:sp>
      <p:sp>
        <p:nvSpPr>
          <p:cNvPr id="5" name="Footer Placeholder 4">
            <a:extLst>
              <a:ext uri="{FF2B5EF4-FFF2-40B4-BE49-F238E27FC236}">
                <a16:creationId xmlns:a16="http://schemas.microsoft.com/office/drawing/2014/main" id="{F7540B89-4B0C-4D59-9C29-F663AFCFB8A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5133160-9222-48B8-8487-67F6F8DCFA63}"/>
              </a:ext>
            </a:extLst>
          </p:cNvPr>
          <p:cNvSpPr>
            <a:spLocks noGrp="1"/>
          </p:cNvSpPr>
          <p:nvPr>
            <p:ph type="sldNum" sz="quarter" idx="12"/>
          </p:nvPr>
        </p:nvSpPr>
        <p:spPr/>
        <p:txBody>
          <a:bodyPr/>
          <a:lstStyle/>
          <a:p>
            <a:fld id="{9CF1BDB4-6E33-4EB0-BC1A-E3E463951136}" type="slidenum">
              <a:rPr lang="en-US" smtClean="0"/>
              <a:t>‹#›</a:t>
            </a:fld>
            <a:endParaRPr lang="en-US"/>
          </a:p>
        </p:txBody>
      </p:sp>
    </p:spTree>
    <p:extLst>
      <p:ext uri="{BB962C8B-B14F-4D97-AF65-F5344CB8AC3E}">
        <p14:creationId xmlns:p14="http://schemas.microsoft.com/office/powerpoint/2010/main" val="34067724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08D804-AC27-4302-BCD5-67B885BB86C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003EE7E-B580-4825-AF42-1EC0FE9BD06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5CB418C6-8329-4AF6-A23C-A359B33D7E70}"/>
              </a:ext>
            </a:extLst>
          </p:cNvPr>
          <p:cNvSpPr>
            <a:spLocks noGrp="1"/>
          </p:cNvSpPr>
          <p:nvPr>
            <p:ph type="dt" sz="half" idx="10"/>
          </p:nvPr>
        </p:nvSpPr>
        <p:spPr/>
        <p:txBody>
          <a:bodyPr/>
          <a:lstStyle/>
          <a:p>
            <a:fld id="{0D838988-15A6-4647-86D7-062E8698D868}" type="datetimeFigureOut">
              <a:rPr lang="en-US" smtClean="0"/>
              <a:t>12/29/2023</a:t>
            </a:fld>
            <a:endParaRPr lang="en-US"/>
          </a:p>
        </p:txBody>
      </p:sp>
      <p:sp>
        <p:nvSpPr>
          <p:cNvPr id="5" name="Footer Placeholder 4">
            <a:extLst>
              <a:ext uri="{FF2B5EF4-FFF2-40B4-BE49-F238E27FC236}">
                <a16:creationId xmlns:a16="http://schemas.microsoft.com/office/drawing/2014/main" id="{53745CC2-EF71-449B-8BFC-645536AE98C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66F3669-86B0-4086-9909-9793EDE6B4B6}"/>
              </a:ext>
            </a:extLst>
          </p:cNvPr>
          <p:cNvSpPr>
            <a:spLocks noGrp="1"/>
          </p:cNvSpPr>
          <p:nvPr>
            <p:ph type="sldNum" sz="quarter" idx="12"/>
          </p:nvPr>
        </p:nvSpPr>
        <p:spPr/>
        <p:txBody>
          <a:bodyPr/>
          <a:lstStyle/>
          <a:p>
            <a:fld id="{9CF1BDB4-6E33-4EB0-BC1A-E3E463951136}" type="slidenum">
              <a:rPr lang="en-US" smtClean="0"/>
              <a:t>‹#›</a:t>
            </a:fld>
            <a:endParaRPr lang="en-US"/>
          </a:p>
        </p:txBody>
      </p:sp>
    </p:spTree>
    <p:extLst>
      <p:ext uri="{BB962C8B-B14F-4D97-AF65-F5344CB8AC3E}">
        <p14:creationId xmlns:p14="http://schemas.microsoft.com/office/powerpoint/2010/main" val="215632728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9439E6-4F47-40B6-8E5B-3C0FD4E826B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B5D94E9-8A9E-4BFE-8AFF-2FD37BDA3777}"/>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594CD48-3081-4ED0-A9D7-AD99BC89AE26}"/>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F21C2EB-ED80-448C-A415-C71E76BE4628}"/>
              </a:ext>
            </a:extLst>
          </p:cNvPr>
          <p:cNvSpPr>
            <a:spLocks noGrp="1"/>
          </p:cNvSpPr>
          <p:nvPr>
            <p:ph type="dt" sz="half" idx="10"/>
          </p:nvPr>
        </p:nvSpPr>
        <p:spPr/>
        <p:txBody>
          <a:bodyPr/>
          <a:lstStyle/>
          <a:p>
            <a:fld id="{0D838988-15A6-4647-86D7-062E8698D868}" type="datetimeFigureOut">
              <a:rPr lang="en-US" smtClean="0"/>
              <a:t>12/29/2023</a:t>
            </a:fld>
            <a:endParaRPr lang="en-US"/>
          </a:p>
        </p:txBody>
      </p:sp>
      <p:sp>
        <p:nvSpPr>
          <p:cNvPr id="6" name="Footer Placeholder 5">
            <a:extLst>
              <a:ext uri="{FF2B5EF4-FFF2-40B4-BE49-F238E27FC236}">
                <a16:creationId xmlns:a16="http://schemas.microsoft.com/office/drawing/2014/main" id="{49C98061-F78D-41AC-BC66-566828D0F52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4CB79CE-8C66-42E8-8218-D834D02992D5}"/>
              </a:ext>
            </a:extLst>
          </p:cNvPr>
          <p:cNvSpPr>
            <a:spLocks noGrp="1"/>
          </p:cNvSpPr>
          <p:nvPr>
            <p:ph type="sldNum" sz="quarter" idx="12"/>
          </p:nvPr>
        </p:nvSpPr>
        <p:spPr/>
        <p:txBody>
          <a:bodyPr/>
          <a:lstStyle/>
          <a:p>
            <a:fld id="{9CF1BDB4-6E33-4EB0-BC1A-E3E463951136}" type="slidenum">
              <a:rPr lang="en-US" smtClean="0"/>
              <a:t>‹#›</a:t>
            </a:fld>
            <a:endParaRPr lang="en-US"/>
          </a:p>
        </p:txBody>
      </p:sp>
    </p:spTree>
    <p:extLst>
      <p:ext uri="{BB962C8B-B14F-4D97-AF65-F5344CB8AC3E}">
        <p14:creationId xmlns:p14="http://schemas.microsoft.com/office/powerpoint/2010/main" val="104978186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F5E0DA-6E9D-463F-A2DD-29DE51FAC58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46AA701-00FA-4298-9CAA-877EF5410C4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C1351546-7C59-4175-9BFE-17003AC341E0}"/>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A240F54-C375-4504-BECC-DF497AD2038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86B05408-1F3D-493D-B7A2-C776BFDD1909}"/>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6851279-2D44-45B8-B481-029791165588}"/>
              </a:ext>
            </a:extLst>
          </p:cNvPr>
          <p:cNvSpPr>
            <a:spLocks noGrp="1"/>
          </p:cNvSpPr>
          <p:nvPr>
            <p:ph type="dt" sz="half" idx="10"/>
          </p:nvPr>
        </p:nvSpPr>
        <p:spPr/>
        <p:txBody>
          <a:bodyPr/>
          <a:lstStyle/>
          <a:p>
            <a:fld id="{0D838988-15A6-4647-86D7-062E8698D868}" type="datetimeFigureOut">
              <a:rPr lang="en-US" smtClean="0"/>
              <a:t>12/29/2023</a:t>
            </a:fld>
            <a:endParaRPr lang="en-US"/>
          </a:p>
        </p:txBody>
      </p:sp>
      <p:sp>
        <p:nvSpPr>
          <p:cNvPr id="8" name="Footer Placeholder 7">
            <a:extLst>
              <a:ext uri="{FF2B5EF4-FFF2-40B4-BE49-F238E27FC236}">
                <a16:creationId xmlns:a16="http://schemas.microsoft.com/office/drawing/2014/main" id="{D5B88272-16C8-4CDC-ADCB-02EBA955173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24BF59B6-FDC9-49CA-89E6-318F2BB32F3D}"/>
              </a:ext>
            </a:extLst>
          </p:cNvPr>
          <p:cNvSpPr>
            <a:spLocks noGrp="1"/>
          </p:cNvSpPr>
          <p:nvPr>
            <p:ph type="sldNum" sz="quarter" idx="12"/>
          </p:nvPr>
        </p:nvSpPr>
        <p:spPr/>
        <p:txBody>
          <a:bodyPr/>
          <a:lstStyle/>
          <a:p>
            <a:fld id="{9CF1BDB4-6E33-4EB0-BC1A-E3E463951136}" type="slidenum">
              <a:rPr lang="en-US" smtClean="0"/>
              <a:t>‹#›</a:t>
            </a:fld>
            <a:endParaRPr lang="en-US"/>
          </a:p>
        </p:txBody>
      </p:sp>
    </p:spTree>
    <p:extLst>
      <p:ext uri="{BB962C8B-B14F-4D97-AF65-F5344CB8AC3E}">
        <p14:creationId xmlns:p14="http://schemas.microsoft.com/office/powerpoint/2010/main" val="163066787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1889BE-2EA3-4F1E-AD4A-720EC39BC751}"/>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18120AF-995E-43E9-9C76-D00D3CE45D52}"/>
              </a:ext>
            </a:extLst>
          </p:cNvPr>
          <p:cNvSpPr>
            <a:spLocks noGrp="1"/>
          </p:cNvSpPr>
          <p:nvPr>
            <p:ph type="dt" sz="half" idx="10"/>
          </p:nvPr>
        </p:nvSpPr>
        <p:spPr/>
        <p:txBody>
          <a:bodyPr/>
          <a:lstStyle/>
          <a:p>
            <a:fld id="{0D838988-15A6-4647-86D7-062E8698D868}" type="datetimeFigureOut">
              <a:rPr lang="en-US" smtClean="0"/>
              <a:t>12/29/2023</a:t>
            </a:fld>
            <a:endParaRPr lang="en-US"/>
          </a:p>
        </p:txBody>
      </p:sp>
      <p:sp>
        <p:nvSpPr>
          <p:cNvPr id="4" name="Footer Placeholder 3">
            <a:extLst>
              <a:ext uri="{FF2B5EF4-FFF2-40B4-BE49-F238E27FC236}">
                <a16:creationId xmlns:a16="http://schemas.microsoft.com/office/drawing/2014/main" id="{D8CA7BFF-56B8-439F-8678-ADC75895C7A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D20069F-E42F-4FCF-9889-ACCD9C80A4EC}"/>
              </a:ext>
            </a:extLst>
          </p:cNvPr>
          <p:cNvSpPr>
            <a:spLocks noGrp="1"/>
          </p:cNvSpPr>
          <p:nvPr>
            <p:ph type="sldNum" sz="quarter" idx="12"/>
          </p:nvPr>
        </p:nvSpPr>
        <p:spPr/>
        <p:txBody>
          <a:bodyPr/>
          <a:lstStyle/>
          <a:p>
            <a:fld id="{9CF1BDB4-6E33-4EB0-BC1A-E3E463951136}" type="slidenum">
              <a:rPr lang="en-US" smtClean="0"/>
              <a:t>‹#›</a:t>
            </a:fld>
            <a:endParaRPr lang="en-US"/>
          </a:p>
        </p:txBody>
      </p:sp>
    </p:spTree>
    <p:extLst>
      <p:ext uri="{BB962C8B-B14F-4D97-AF65-F5344CB8AC3E}">
        <p14:creationId xmlns:p14="http://schemas.microsoft.com/office/powerpoint/2010/main" val="291359468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DEAE7B8-C2C1-404D-9AAE-D00086810180}"/>
              </a:ext>
            </a:extLst>
          </p:cNvPr>
          <p:cNvSpPr>
            <a:spLocks noGrp="1"/>
          </p:cNvSpPr>
          <p:nvPr>
            <p:ph type="dt" sz="half" idx="10"/>
          </p:nvPr>
        </p:nvSpPr>
        <p:spPr/>
        <p:txBody>
          <a:bodyPr/>
          <a:lstStyle/>
          <a:p>
            <a:fld id="{0D838988-15A6-4647-86D7-062E8698D868}" type="datetimeFigureOut">
              <a:rPr lang="en-US" smtClean="0"/>
              <a:t>12/29/2023</a:t>
            </a:fld>
            <a:endParaRPr lang="en-US"/>
          </a:p>
        </p:txBody>
      </p:sp>
      <p:sp>
        <p:nvSpPr>
          <p:cNvPr id="3" name="Footer Placeholder 2">
            <a:extLst>
              <a:ext uri="{FF2B5EF4-FFF2-40B4-BE49-F238E27FC236}">
                <a16:creationId xmlns:a16="http://schemas.microsoft.com/office/drawing/2014/main" id="{753B9C5F-6E06-4FCE-B0DD-781AD2B34C0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08D301F8-B063-4A27-9601-D5980F7C7A25}"/>
              </a:ext>
            </a:extLst>
          </p:cNvPr>
          <p:cNvSpPr>
            <a:spLocks noGrp="1"/>
          </p:cNvSpPr>
          <p:nvPr>
            <p:ph type="sldNum" sz="quarter" idx="12"/>
          </p:nvPr>
        </p:nvSpPr>
        <p:spPr/>
        <p:txBody>
          <a:bodyPr/>
          <a:lstStyle/>
          <a:p>
            <a:fld id="{9CF1BDB4-6E33-4EB0-BC1A-E3E463951136}" type="slidenum">
              <a:rPr lang="en-US" smtClean="0"/>
              <a:t>‹#›</a:t>
            </a:fld>
            <a:endParaRPr lang="en-US"/>
          </a:p>
        </p:txBody>
      </p:sp>
    </p:spTree>
    <p:extLst>
      <p:ext uri="{BB962C8B-B14F-4D97-AF65-F5344CB8AC3E}">
        <p14:creationId xmlns:p14="http://schemas.microsoft.com/office/powerpoint/2010/main" val="279631568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B232F5-D7F7-441C-ADA4-49F9AD638D2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5380A6A-41BE-418E-A8DD-DCDE6C6BBEE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9C981A5-B44A-4A15-B682-5429809AF95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42F0E258-2AFB-4C0D-91D3-8DD539CD456A}"/>
              </a:ext>
            </a:extLst>
          </p:cNvPr>
          <p:cNvSpPr>
            <a:spLocks noGrp="1"/>
          </p:cNvSpPr>
          <p:nvPr>
            <p:ph type="dt" sz="half" idx="10"/>
          </p:nvPr>
        </p:nvSpPr>
        <p:spPr/>
        <p:txBody>
          <a:bodyPr/>
          <a:lstStyle/>
          <a:p>
            <a:fld id="{0D838988-15A6-4647-86D7-062E8698D868}" type="datetimeFigureOut">
              <a:rPr lang="en-US" smtClean="0"/>
              <a:t>12/29/2023</a:t>
            </a:fld>
            <a:endParaRPr lang="en-US"/>
          </a:p>
        </p:txBody>
      </p:sp>
      <p:sp>
        <p:nvSpPr>
          <p:cNvPr id="6" name="Footer Placeholder 5">
            <a:extLst>
              <a:ext uri="{FF2B5EF4-FFF2-40B4-BE49-F238E27FC236}">
                <a16:creationId xmlns:a16="http://schemas.microsoft.com/office/drawing/2014/main" id="{2E672DAF-38C7-40CF-87CF-054BCE0D434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B962FD2-8875-4D0D-B230-163296AEF4D9}"/>
              </a:ext>
            </a:extLst>
          </p:cNvPr>
          <p:cNvSpPr>
            <a:spLocks noGrp="1"/>
          </p:cNvSpPr>
          <p:nvPr>
            <p:ph type="sldNum" sz="quarter" idx="12"/>
          </p:nvPr>
        </p:nvSpPr>
        <p:spPr/>
        <p:txBody>
          <a:bodyPr/>
          <a:lstStyle/>
          <a:p>
            <a:fld id="{9CF1BDB4-6E33-4EB0-BC1A-E3E463951136}" type="slidenum">
              <a:rPr lang="en-US" smtClean="0"/>
              <a:t>‹#›</a:t>
            </a:fld>
            <a:endParaRPr lang="en-US"/>
          </a:p>
        </p:txBody>
      </p:sp>
    </p:spTree>
    <p:extLst>
      <p:ext uri="{BB962C8B-B14F-4D97-AF65-F5344CB8AC3E}">
        <p14:creationId xmlns:p14="http://schemas.microsoft.com/office/powerpoint/2010/main" val="407162393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B706CF-D2B2-498E-B1A4-E035CFCDAE8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1F30A05-212A-451C-8E7A-96F49FF82EA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27FD212-2C7E-45EE-AC46-E2223238AB5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753533D7-6C68-40EC-979B-D92512285798}"/>
              </a:ext>
            </a:extLst>
          </p:cNvPr>
          <p:cNvSpPr>
            <a:spLocks noGrp="1"/>
          </p:cNvSpPr>
          <p:nvPr>
            <p:ph type="dt" sz="half" idx="10"/>
          </p:nvPr>
        </p:nvSpPr>
        <p:spPr/>
        <p:txBody>
          <a:bodyPr/>
          <a:lstStyle/>
          <a:p>
            <a:fld id="{0D838988-15A6-4647-86D7-062E8698D868}" type="datetimeFigureOut">
              <a:rPr lang="en-US" smtClean="0"/>
              <a:t>12/29/2023</a:t>
            </a:fld>
            <a:endParaRPr lang="en-US"/>
          </a:p>
        </p:txBody>
      </p:sp>
      <p:sp>
        <p:nvSpPr>
          <p:cNvPr id="6" name="Footer Placeholder 5">
            <a:extLst>
              <a:ext uri="{FF2B5EF4-FFF2-40B4-BE49-F238E27FC236}">
                <a16:creationId xmlns:a16="http://schemas.microsoft.com/office/drawing/2014/main" id="{CE655689-4232-4DF3-9715-90AFC159793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896D20C-BCB5-48A1-A7B0-016FB546E1AA}"/>
              </a:ext>
            </a:extLst>
          </p:cNvPr>
          <p:cNvSpPr>
            <a:spLocks noGrp="1"/>
          </p:cNvSpPr>
          <p:nvPr>
            <p:ph type="sldNum" sz="quarter" idx="12"/>
          </p:nvPr>
        </p:nvSpPr>
        <p:spPr/>
        <p:txBody>
          <a:bodyPr/>
          <a:lstStyle/>
          <a:p>
            <a:fld id="{9CF1BDB4-6E33-4EB0-BC1A-E3E463951136}" type="slidenum">
              <a:rPr lang="en-US" smtClean="0"/>
              <a:t>‹#›</a:t>
            </a:fld>
            <a:endParaRPr lang="en-US"/>
          </a:p>
        </p:txBody>
      </p:sp>
    </p:spTree>
    <p:extLst>
      <p:ext uri="{BB962C8B-B14F-4D97-AF65-F5344CB8AC3E}">
        <p14:creationId xmlns:p14="http://schemas.microsoft.com/office/powerpoint/2010/main" val="234813529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8ECCB9-4BCD-46B0-953E-1AB9463C7B8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7453EB7-9C22-4F76-A0C1-09917E1076DF}"/>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E241B2F-D552-48D4-937C-514AAE63A578}"/>
              </a:ext>
            </a:extLst>
          </p:cNvPr>
          <p:cNvSpPr>
            <a:spLocks noGrp="1"/>
          </p:cNvSpPr>
          <p:nvPr>
            <p:ph type="dt" sz="half" idx="10"/>
          </p:nvPr>
        </p:nvSpPr>
        <p:spPr/>
        <p:txBody>
          <a:bodyPr/>
          <a:lstStyle/>
          <a:p>
            <a:fld id="{0D838988-15A6-4647-86D7-062E8698D868}" type="datetimeFigureOut">
              <a:rPr lang="en-US" smtClean="0"/>
              <a:t>12/29/2023</a:t>
            </a:fld>
            <a:endParaRPr lang="en-US"/>
          </a:p>
        </p:txBody>
      </p:sp>
      <p:sp>
        <p:nvSpPr>
          <p:cNvPr id="5" name="Footer Placeholder 4">
            <a:extLst>
              <a:ext uri="{FF2B5EF4-FFF2-40B4-BE49-F238E27FC236}">
                <a16:creationId xmlns:a16="http://schemas.microsoft.com/office/drawing/2014/main" id="{E8FEC662-9187-4C31-BD3C-A06B7A15B87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DCA6AAB-C339-47CB-85C4-7E0F26ABB36E}"/>
              </a:ext>
            </a:extLst>
          </p:cNvPr>
          <p:cNvSpPr>
            <a:spLocks noGrp="1"/>
          </p:cNvSpPr>
          <p:nvPr>
            <p:ph type="sldNum" sz="quarter" idx="12"/>
          </p:nvPr>
        </p:nvSpPr>
        <p:spPr/>
        <p:txBody>
          <a:bodyPr/>
          <a:lstStyle/>
          <a:p>
            <a:fld id="{9CF1BDB4-6E33-4EB0-BC1A-E3E463951136}" type="slidenum">
              <a:rPr lang="en-US" smtClean="0"/>
              <a:t>‹#›</a:t>
            </a:fld>
            <a:endParaRPr lang="en-US"/>
          </a:p>
        </p:txBody>
      </p:sp>
    </p:spTree>
    <p:extLst>
      <p:ext uri="{BB962C8B-B14F-4D97-AF65-F5344CB8AC3E}">
        <p14:creationId xmlns:p14="http://schemas.microsoft.com/office/powerpoint/2010/main" val="228188285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5B1161F-716E-4BB5-9AAA-4BED10A7E67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C43BFCA-4B6F-402E-8ADF-5FD82E1D4E2D}"/>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8338A54-1739-44FE-94BE-9F6A839C6854}"/>
              </a:ext>
            </a:extLst>
          </p:cNvPr>
          <p:cNvSpPr>
            <a:spLocks noGrp="1"/>
          </p:cNvSpPr>
          <p:nvPr>
            <p:ph type="dt" sz="half" idx="10"/>
          </p:nvPr>
        </p:nvSpPr>
        <p:spPr/>
        <p:txBody>
          <a:bodyPr/>
          <a:lstStyle/>
          <a:p>
            <a:fld id="{0D838988-15A6-4647-86D7-062E8698D868}" type="datetimeFigureOut">
              <a:rPr lang="en-US" smtClean="0"/>
              <a:t>12/29/2023</a:t>
            </a:fld>
            <a:endParaRPr lang="en-US"/>
          </a:p>
        </p:txBody>
      </p:sp>
      <p:sp>
        <p:nvSpPr>
          <p:cNvPr id="5" name="Footer Placeholder 4">
            <a:extLst>
              <a:ext uri="{FF2B5EF4-FFF2-40B4-BE49-F238E27FC236}">
                <a16:creationId xmlns:a16="http://schemas.microsoft.com/office/drawing/2014/main" id="{C0075CA6-3F6F-4465-A774-09ABDBB3FFF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5ED3999-CBFE-4CA8-8B6C-A53A2448DD99}"/>
              </a:ext>
            </a:extLst>
          </p:cNvPr>
          <p:cNvSpPr>
            <a:spLocks noGrp="1"/>
          </p:cNvSpPr>
          <p:nvPr>
            <p:ph type="sldNum" sz="quarter" idx="12"/>
          </p:nvPr>
        </p:nvSpPr>
        <p:spPr/>
        <p:txBody>
          <a:bodyPr/>
          <a:lstStyle/>
          <a:p>
            <a:fld id="{9CF1BDB4-6E33-4EB0-BC1A-E3E463951136}" type="slidenum">
              <a:rPr lang="en-US" smtClean="0"/>
              <a:t>‹#›</a:t>
            </a:fld>
            <a:endParaRPr lang="en-US"/>
          </a:p>
        </p:txBody>
      </p:sp>
    </p:spTree>
    <p:extLst>
      <p:ext uri="{BB962C8B-B14F-4D97-AF65-F5344CB8AC3E}">
        <p14:creationId xmlns:p14="http://schemas.microsoft.com/office/powerpoint/2010/main" val="26347290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2.sv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32D0527-997C-14A9-BFF0-40816630654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8936630-6411-2164-2EB2-3C4D34ACE6A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28ED3C4-270B-A2E3-2F77-010112A658B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1EDCC34-66BF-4147-AE1C-B6130A559FC2}" type="datetimeFigureOut">
              <a:rPr lang="en-US" smtClean="0"/>
              <a:t>12/29/2023</a:t>
            </a:fld>
            <a:endParaRPr lang="en-US"/>
          </a:p>
        </p:txBody>
      </p:sp>
      <p:sp>
        <p:nvSpPr>
          <p:cNvPr id="5" name="Footer Placeholder 4">
            <a:extLst>
              <a:ext uri="{FF2B5EF4-FFF2-40B4-BE49-F238E27FC236}">
                <a16:creationId xmlns:a16="http://schemas.microsoft.com/office/drawing/2014/main" id="{A1E61155-52BE-40F5-7DF2-FD0D3F3603E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2B82322-FC2B-705E-9D15-85325C19B2D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C6AD6B3-DA19-48F8-B249-EB44A4ABA232}" type="slidenum">
              <a:rPr lang="en-US" smtClean="0"/>
              <a:t>‹#›</a:t>
            </a:fld>
            <a:endParaRPr lang="en-US"/>
          </a:p>
        </p:txBody>
      </p:sp>
    </p:spTree>
    <p:extLst>
      <p:ext uri="{BB962C8B-B14F-4D97-AF65-F5344CB8AC3E}">
        <p14:creationId xmlns:p14="http://schemas.microsoft.com/office/powerpoint/2010/main" val="283035664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extLst>
              <a:ext uri="{96DAC541-7B7A-43D3-8B79-37D633B846F1}">
                <asvg:svgBlip xmlns:asvg="http://schemas.microsoft.com/office/drawing/2016/SVG/main" r:embed="rId14"/>
              </a:ext>
            </a:extLst>
          </a:blip>
          <a:srcRect/>
          <a:stretch>
            <a:fillRect t="-39000" b="-39000"/>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F9D1CF6-06F4-4E97-B3A3-986F040E3C9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A15A3EE-2B69-4F61-9D6B-E41538689EF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7118F42-D90A-454D-BCF8-D95CF83F7C5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D838988-15A6-4647-86D7-062E8698D868}" type="datetimeFigureOut">
              <a:rPr lang="en-US" smtClean="0"/>
              <a:t>12/29/2023</a:t>
            </a:fld>
            <a:endParaRPr lang="en-US"/>
          </a:p>
        </p:txBody>
      </p:sp>
      <p:sp>
        <p:nvSpPr>
          <p:cNvPr id="5" name="Footer Placeholder 4">
            <a:extLst>
              <a:ext uri="{FF2B5EF4-FFF2-40B4-BE49-F238E27FC236}">
                <a16:creationId xmlns:a16="http://schemas.microsoft.com/office/drawing/2014/main" id="{DDA2430F-0F2C-4DAD-95FF-057245B7AA5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4BAFC7AF-5ACB-4B84-A4B9-3F81B87B234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CF1BDB4-6E33-4EB0-BC1A-E3E463951136}" type="slidenum">
              <a:rPr lang="en-US" smtClean="0"/>
              <a:t>‹#›</a:t>
            </a:fld>
            <a:endParaRPr lang="en-US"/>
          </a:p>
        </p:txBody>
      </p:sp>
    </p:spTree>
    <p:extLst>
      <p:ext uri="{BB962C8B-B14F-4D97-AF65-F5344CB8AC3E}">
        <p14:creationId xmlns:p14="http://schemas.microsoft.com/office/powerpoint/2010/main" val="80402160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hoc10.vn/doc-sach/hoat-dong-trai-nghiem,-huong-nghiep-8/1/442/66/" TargetMode="External"/><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9.png"/><Relationship Id="rId2" Type="http://schemas.microsoft.com/office/2007/relationships/media" Target="../media/media1.mp4"/><Relationship Id="rId1" Type="http://schemas.openxmlformats.org/officeDocument/2006/relationships/video" Target="NULL" TargetMode="External"/><Relationship Id="rId6" Type="http://schemas.openxmlformats.org/officeDocument/2006/relationships/image" Target="../media/image8.svg"/><Relationship Id="rId5" Type="http://schemas.openxmlformats.org/officeDocument/2006/relationships/image" Target="../media/image7.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8" Type="http://schemas.openxmlformats.org/officeDocument/2006/relationships/image" Target="../media/image15.svg"/><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image" Target="../media/image6.png"/><Relationship Id="rId1" Type="http://schemas.openxmlformats.org/officeDocument/2006/relationships/slideLayout" Target="../slideLayouts/slideLayout2.xml"/><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image" Target="../media/image11.svg"/><Relationship Id="rId9" Type="http://schemas.openxmlformats.org/officeDocument/2006/relationships/image" Target="../media/image16.png"/></Relationships>
</file>

<file path=ppt/slides/_rels/slide5.xml.rels><?xml version="1.0" encoding="UTF-8" standalone="yes"?>
<Relationships xmlns="http://schemas.openxmlformats.org/package/2006/relationships"><Relationship Id="rId3" Type="http://schemas.openxmlformats.org/officeDocument/2006/relationships/hyperlink" Target="https://hoc10.vn/doc-sach/hoat-dong-trai-nghiem,-huong-nghiep-8/1/442/66/" TargetMode="External"/><Relationship Id="rId2" Type="http://schemas.openxmlformats.org/officeDocument/2006/relationships/image" Target="../media/image17.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8" Type="http://schemas.openxmlformats.org/officeDocument/2006/relationships/image" Target="../media/image11.svg"/><Relationship Id="rId13" Type="http://schemas.openxmlformats.org/officeDocument/2006/relationships/image" Target="../media/image25.png"/><Relationship Id="rId3" Type="http://schemas.openxmlformats.org/officeDocument/2006/relationships/image" Target="../media/image19.png"/><Relationship Id="rId7" Type="http://schemas.openxmlformats.org/officeDocument/2006/relationships/image" Target="../media/image10.png"/><Relationship Id="rId12" Type="http://schemas.openxmlformats.org/officeDocument/2006/relationships/image" Target="../media/image24.svg"/><Relationship Id="rId2" Type="http://schemas.openxmlformats.org/officeDocument/2006/relationships/image" Target="../media/image18.png"/><Relationship Id="rId1" Type="http://schemas.openxmlformats.org/officeDocument/2006/relationships/slideLayout" Target="../slideLayouts/slideLayout2.xml"/><Relationship Id="rId6" Type="http://schemas.openxmlformats.org/officeDocument/2006/relationships/image" Target="../media/image15.svg"/><Relationship Id="rId11" Type="http://schemas.openxmlformats.org/officeDocument/2006/relationships/image" Target="../media/image23.png"/><Relationship Id="rId5" Type="http://schemas.openxmlformats.org/officeDocument/2006/relationships/image" Target="../media/image14.png"/><Relationship Id="rId10" Type="http://schemas.openxmlformats.org/officeDocument/2006/relationships/image" Target="../media/image22.svg"/><Relationship Id="rId4" Type="http://schemas.openxmlformats.org/officeDocument/2006/relationships/image" Target="../media/image20.svg"/><Relationship Id="rId9" Type="http://schemas.openxmlformats.org/officeDocument/2006/relationships/image" Target="../media/image21.png"/></Relationships>
</file>

<file path=ppt/slides/_rels/slide7.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18.png"/><Relationship Id="rId1" Type="http://schemas.openxmlformats.org/officeDocument/2006/relationships/slideLayout" Target="../slideLayouts/slideLayout2.xml"/><Relationship Id="rId6" Type="http://schemas.openxmlformats.org/officeDocument/2006/relationships/image" Target="../media/image29.jpeg"/><Relationship Id="rId5" Type="http://schemas.openxmlformats.org/officeDocument/2006/relationships/image" Target="../media/image28.jpeg"/><Relationship Id="rId4" Type="http://schemas.openxmlformats.org/officeDocument/2006/relationships/image" Target="../media/image27.jpeg"/></Relationships>
</file>

<file path=ppt/slides/_rels/slide8.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image" Target="../media/image30.png"/><Relationship Id="rId7" Type="http://schemas.openxmlformats.org/officeDocument/2006/relationships/image" Target="../media/image34.svg"/><Relationship Id="rId2" Type="http://schemas.openxmlformats.org/officeDocument/2006/relationships/image" Target="../media/image18.png"/><Relationship Id="rId1" Type="http://schemas.openxmlformats.org/officeDocument/2006/relationships/slideLayout" Target="../slideLayouts/slideLayout2.xml"/><Relationship Id="rId6" Type="http://schemas.openxmlformats.org/officeDocument/2006/relationships/image" Target="../media/image33.png"/><Relationship Id="rId11" Type="http://schemas.openxmlformats.org/officeDocument/2006/relationships/image" Target="../media/image38.svg"/><Relationship Id="rId5" Type="http://schemas.openxmlformats.org/officeDocument/2006/relationships/image" Target="../media/image32.png"/><Relationship Id="rId10" Type="http://schemas.openxmlformats.org/officeDocument/2006/relationships/image" Target="../media/image37.png"/><Relationship Id="rId4" Type="http://schemas.openxmlformats.org/officeDocument/2006/relationships/image" Target="../media/image31.svg"/><Relationship Id="rId9" Type="http://schemas.openxmlformats.org/officeDocument/2006/relationships/image" Target="../media/image36.svg"/></Relationships>
</file>

<file path=ppt/slides/_rels/slide9.xml.rels><?xml version="1.0" encoding="UTF-8" standalone="yes"?>
<Relationships xmlns="http://schemas.openxmlformats.org/package/2006/relationships"><Relationship Id="rId8" Type="http://schemas.openxmlformats.org/officeDocument/2006/relationships/image" Target="../media/image44.svg"/><Relationship Id="rId3" Type="http://schemas.openxmlformats.org/officeDocument/2006/relationships/image" Target="../media/image39.png"/><Relationship Id="rId7" Type="http://schemas.openxmlformats.org/officeDocument/2006/relationships/image" Target="../media/image43.png"/><Relationship Id="rId2" Type="http://schemas.openxmlformats.org/officeDocument/2006/relationships/image" Target="../media/image18.png"/><Relationship Id="rId1" Type="http://schemas.openxmlformats.org/officeDocument/2006/relationships/slideLayout" Target="../slideLayouts/slideLayout2.xml"/><Relationship Id="rId6" Type="http://schemas.openxmlformats.org/officeDocument/2006/relationships/image" Target="../media/image42.svg"/><Relationship Id="rId11" Type="http://schemas.openxmlformats.org/officeDocument/2006/relationships/image" Target="../media/image47.svg"/><Relationship Id="rId5" Type="http://schemas.openxmlformats.org/officeDocument/2006/relationships/image" Target="../media/image41.png"/><Relationship Id="rId10" Type="http://schemas.openxmlformats.org/officeDocument/2006/relationships/image" Target="../media/image46.png"/><Relationship Id="rId4" Type="http://schemas.openxmlformats.org/officeDocument/2006/relationships/image" Target="../media/image40.svg"/><Relationship Id="rId9" Type="http://schemas.openxmlformats.org/officeDocument/2006/relationships/image" Target="../media/image45.png"/></Relationships>
</file>

<file path=ppt/slides/_rels/slide10.xml.rels><?xml version="1.0" encoding="UTF-8" standalone="yes"?>
<Relationships xmlns="http://schemas.openxmlformats.org/package/2006/relationships"><Relationship Id="rId8" Type="http://schemas.openxmlformats.org/officeDocument/2006/relationships/image" Target="../media/image53.svg"/><Relationship Id="rId3" Type="http://schemas.openxmlformats.org/officeDocument/2006/relationships/image" Target="../media/image48.png"/><Relationship Id="rId7" Type="http://schemas.openxmlformats.org/officeDocument/2006/relationships/image" Target="../media/image52.png"/><Relationship Id="rId2" Type="http://schemas.openxmlformats.org/officeDocument/2006/relationships/image" Target="../media/image18.png"/><Relationship Id="rId1" Type="http://schemas.openxmlformats.org/officeDocument/2006/relationships/slideLayout" Target="../slideLayouts/slideLayout2.xml"/><Relationship Id="rId6" Type="http://schemas.openxmlformats.org/officeDocument/2006/relationships/image" Target="../media/image51.svg"/><Relationship Id="rId5" Type="http://schemas.openxmlformats.org/officeDocument/2006/relationships/image" Target="../media/image50.png"/><Relationship Id="rId10" Type="http://schemas.openxmlformats.org/officeDocument/2006/relationships/image" Target="../media/image55.png"/><Relationship Id="rId4" Type="http://schemas.openxmlformats.org/officeDocument/2006/relationships/image" Target="../media/image49.svg"/><Relationship Id="rId9" Type="http://schemas.openxmlformats.org/officeDocument/2006/relationships/image" Target="../media/image54.jpeg"/></Relationships>
</file>

<file path=ppt/slides/_rels/slide11.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18.png"/><Relationship Id="rId1" Type="http://schemas.openxmlformats.org/officeDocument/2006/relationships/slideLayout" Target="../slideLayouts/slideLayout2.xml"/><Relationship Id="rId4" Type="http://schemas.openxmlformats.org/officeDocument/2006/relationships/image" Target="../media/image57.svg"/></Relationships>
</file>

<file path=ppt/slides/_rels/slide12.xml.rels><?xml version="1.0" encoding="UTF-8" standalone="yes"?>
<Relationships xmlns="http://schemas.openxmlformats.org/package/2006/relationships"><Relationship Id="rId8" Type="http://schemas.openxmlformats.org/officeDocument/2006/relationships/image" Target="../media/image63.svg"/><Relationship Id="rId3" Type="http://schemas.openxmlformats.org/officeDocument/2006/relationships/image" Target="../media/image58.png"/><Relationship Id="rId7" Type="http://schemas.openxmlformats.org/officeDocument/2006/relationships/image" Target="../media/image62.png"/><Relationship Id="rId2" Type="http://schemas.openxmlformats.org/officeDocument/2006/relationships/image" Target="../media/image18.png"/><Relationship Id="rId1" Type="http://schemas.openxmlformats.org/officeDocument/2006/relationships/slideLayout" Target="../slideLayouts/slideLayout2.xml"/><Relationship Id="rId6" Type="http://schemas.openxmlformats.org/officeDocument/2006/relationships/image" Target="../media/image61.svg"/><Relationship Id="rId5" Type="http://schemas.openxmlformats.org/officeDocument/2006/relationships/image" Target="../media/image60.png"/><Relationship Id="rId10" Type="http://schemas.openxmlformats.org/officeDocument/2006/relationships/image" Target="../media/image65.svg"/><Relationship Id="rId4" Type="http://schemas.openxmlformats.org/officeDocument/2006/relationships/image" Target="../media/image59.svg"/><Relationship Id="rId9" Type="http://schemas.openxmlformats.org/officeDocument/2006/relationships/image" Target="../media/image64.png"/></Relationships>
</file>

<file path=ppt/slides/_rels/slide13.xml.rels><?xml version="1.0" encoding="UTF-8" standalone="yes"?>
<Relationships xmlns="http://schemas.openxmlformats.org/package/2006/relationships"><Relationship Id="rId8" Type="http://schemas.openxmlformats.org/officeDocument/2006/relationships/image" Target="../media/image63.svg"/><Relationship Id="rId3" Type="http://schemas.openxmlformats.org/officeDocument/2006/relationships/image" Target="../media/image58.png"/><Relationship Id="rId7" Type="http://schemas.openxmlformats.org/officeDocument/2006/relationships/image" Target="../media/image62.png"/><Relationship Id="rId2" Type="http://schemas.openxmlformats.org/officeDocument/2006/relationships/image" Target="../media/image18.png"/><Relationship Id="rId1" Type="http://schemas.openxmlformats.org/officeDocument/2006/relationships/slideLayout" Target="../slideLayouts/slideLayout2.xml"/><Relationship Id="rId6" Type="http://schemas.openxmlformats.org/officeDocument/2006/relationships/image" Target="../media/image61.svg"/><Relationship Id="rId5" Type="http://schemas.openxmlformats.org/officeDocument/2006/relationships/image" Target="../media/image60.png"/><Relationship Id="rId10" Type="http://schemas.openxmlformats.org/officeDocument/2006/relationships/image" Target="../media/image65.svg"/><Relationship Id="rId4" Type="http://schemas.openxmlformats.org/officeDocument/2006/relationships/image" Target="../media/image59.svg"/><Relationship Id="rId9" Type="http://schemas.openxmlformats.org/officeDocument/2006/relationships/image" Target="../media/image64.png"/></Relationships>
</file>

<file path=ppt/slides/_rels/slide14.xml.rels><?xml version="1.0" encoding="UTF-8" standalone="yes"?>
<Relationships xmlns="http://schemas.openxmlformats.org/package/2006/relationships"><Relationship Id="rId3" Type="http://schemas.openxmlformats.org/officeDocument/2006/relationships/image" Target="../media/image66.png"/><Relationship Id="rId7" Type="http://schemas.openxmlformats.org/officeDocument/2006/relationships/image" Target="../media/image70.png"/><Relationship Id="rId2" Type="http://schemas.openxmlformats.org/officeDocument/2006/relationships/image" Target="../media/image18.png"/><Relationship Id="rId1" Type="http://schemas.openxmlformats.org/officeDocument/2006/relationships/slideLayout" Target="../slideLayouts/slideLayout2.xml"/><Relationship Id="rId6" Type="http://schemas.openxmlformats.org/officeDocument/2006/relationships/image" Target="../media/image69.svg"/><Relationship Id="rId5" Type="http://schemas.openxmlformats.org/officeDocument/2006/relationships/image" Target="../media/image68.png"/><Relationship Id="rId4" Type="http://schemas.openxmlformats.org/officeDocument/2006/relationships/image" Target="../media/image67.svg"/></Relationships>
</file>

<file path=ppt/slides/_rels/slide15.xml.rels><?xml version="1.0" encoding="UTF-8" standalone="yes"?>
<Relationships xmlns="http://schemas.openxmlformats.org/package/2006/relationships"><Relationship Id="rId8" Type="http://schemas.openxmlformats.org/officeDocument/2006/relationships/image" Target="../media/image72.svg"/><Relationship Id="rId3" Type="http://schemas.openxmlformats.org/officeDocument/2006/relationships/image" Target="../media/image10.png"/><Relationship Id="rId7" Type="http://schemas.openxmlformats.org/officeDocument/2006/relationships/image" Target="../media/image71.png"/><Relationship Id="rId2" Type="http://schemas.openxmlformats.org/officeDocument/2006/relationships/image" Target="../media/image18.png"/><Relationship Id="rId1" Type="http://schemas.openxmlformats.org/officeDocument/2006/relationships/slideLayout" Target="../slideLayouts/slideLayout2.xml"/><Relationship Id="rId6" Type="http://schemas.openxmlformats.org/officeDocument/2006/relationships/image" Target="../media/image20.svg"/><Relationship Id="rId5" Type="http://schemas.openxmlformats.org/officeDocument/2006/relationships/image" Target="../media/image19.png"/><Relationship Id="rId4" Type="http://schemas.openxmlformats.org/officeDocument/2006/relationships/image" Target="../media/image11.svg"/><Relationship Id="rId9" Type="http://schemas.openxmlformats.org/officeDocument/2006/relationships/image" Target="../media/image73.png"/></Relationships>
</file>

<file path=ppt/slides/_rels/slide16.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image" Target="../media/image18.png"/><Relationship Id="rId1" Type="http://schemas.openxmlformats.org/officeDocument/2006/relationships/slideLayout" Target="../slideLayouts/slideLayout2.xml"/><Relationship Id="rId6" Type="http://schemas.openxmlformats.org/officeDocument/2006/relationships/image" Target="../media/image75.png"/><Relationship Id="rId5" Type="http://schemas.openxmlformats.org/officeDocument/2006/relationships/image" Target="../media/image51.svg"/><Relationship Id="rId4" Type="http://schemas.openxmlformats.org/officeDocument/2006/relationships/image" Target="../media/image50.png"/></Relationships>
</file>

<file path=ppt/slides/_rels/slide17.xml.rels><?xml version="1.0" encoding="UTF-8" standalone="yes"?>
<Relationships xmlns="http://schemas.openxmlformats.org/package/2006/relationships"><Relationship Id="rId3" Type="http://schemas.openxmlformats.org/officeDocument/2006/relationships/hyperlink" Target="https://hoc10.vn/doc-sach/hoat-dong-trai-nghiem,-huong-nghiep-8/1/442/67/" TargetMode="External"/><Relationship Id="rId2" Type="http://schemas.openxmlformats.org/officeDocument/2006/relationships/image" Target="../media/image76.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8.xml.rels><?xml version="1.0" encoding="UTF-8" standalone="yes"?>
<Relationships xmlns="http://schemas.openxmlformats.org/package/2006/relationships"><Relationship Id="rId8" Type="http://schemas.openxmlformats.org/officeDocument/2006/relationships/image" Target="../media/image81.png"/><Relationship Id="rId13" Type="http://schemas.openxmlformats.org/officeDocument/2006/relationships/image" Target="../media/image86.png"/><Relationship Id="rId3" Type="http://schemas.openxmlformats.org/officeDocument/2006/relationships/slideLayout" Target="../slideLayouts/slideLayout12.xml"/><Relationship Id="rId7" Type="http://schemas.openxmlformats.org/officeDocument/2006/relationships/image" Target="../media/image80.gif"/><Relationship Id="rId12" Type="http://schemas.openxmlformats.org/officeDocument/2006/relationships/image" Target="../media/image85.gif"/><Relationship Id="rId2" Type="http://schemas.openxmlformats.org/officeDocument/2006/relationships/audio" Target="../media/media2.mp3"/><Relationship Id="rId16" Type="http://schemas.openxmlformats.org/officeDocument/2006/relationships/image" Target="../media/image89.jpeg"/><Relationship Id="rId1" Type="http://schemas.microsoft.com/office/2007/relationships/media" Target="../media/media2.mp3"/><Relationship Id="rId6" Type="http://schemas.openxmlformats.org/officeDocument/2006/relationships/image" Target="../media/image79.gif"/><Relationship Id="rId11" Type="http://schemas.openxmlformats.org/officeDocument/2006/relationships/image" Target="../media/image84.png"/><Relationship Id="rId5" Type="http://schemas.openxmlformats.org/officeDocument/2006/relationships/image" Target="../media/image78.gif"/><Relationship Id="rId15" Type="http://schemas.openxmlformats.org/officeDocument/2006/relationships/image" Target="../media/image88.png"/><Relationship Id="rId10" Type="http://schemas.openxmlformats.org/officeDocument/2006/relationships/image" Target="../media/image83.png"/><Relationship Id="rId4" Type="http://schemas.openxmlformats.org/officeDocument/2006/relationships/image" Target="../media/image77.gif"/><Relationship Id="rId9" Type="http://schemas.openxmlformats.org/officeDocument/2006/relationships/image" Target="../media/image82.png"/><Relationship Id="rId14" Type="http://schemas.openxmlformats.org/officeDocument/2006/relationships/image" Target="../media/image87.png"/></Relationships>
</file>

<file path=ppt/slides/_rels/slide19.xml.rels><?xml version="1.0" encoding="UTF-8" standalone="yes"?>
<Relationships xmlns="http://schemas.openxmlformats.org/package/2006/relationships"><Relationship Id="rId8" Type="http://schemas.openxmlformats.org/officeDocument/2006/relationships/image" Target="../media/image91.gif"/><Relationship Id="rId13" Type="http://schemas.openxmlformats.org/officeDocument/2006/relationships/slide" Target="slide25.xml"/><Relationship Id="rId18" Type="http://schemas.openxmlformats.org/officeDocument/2006/relationships/slide" Target="slide26.xml"/><Relationship Id="rId3" Type="http://schemas.openxmlformats.org/officeDocument/2006/relationships/audio" Target="../media/audio1.wav"/><Relationship Id="rId7" Type="http://schemas.openxmlformats.org/officeDocument/2006/relationships/slide" Target="slide23.xml"/><Relationship Id="rId12" Type="http://schemas.openxmlformats.org/officeDocument/2006/relationships/image" Target="../media/image77.gif"/><Relationship Id="rId17" Type="http://schemas.openxmlformats.org/officeDocument/2006/relationships/image" Target="../media/image94.png"/><Relationship Id="rId2" Type="http://schemas.openxmlformats.org/officeDocument/2006/relationships/notesSlide" Target="../notesSlides/notesSlide1.xml"/><Relationship Id="rId16" Type="http://schemas.openxmlformats.org/officeDocument/2006/relationships/image" Target="../media/image93.gif"/><Relationship Id="rId1" Type="http://schemas.openxmlformats.org/officeDocument/2006/relationships/slideLayout" Target="../slideLayouts/slideLayout12.xml"/><Relationship Id="rId6" Type="http://schemas.openxmlformats.org/officeDocument/2006/relationships/image" Target="../media/image90.gif"/><Relationship Id="rId11" Type="http://schemas.openxmlformats.org/officeDocument/2006/relationships/slide" Target="slide20.xml"/><Relationship Id="rId5" Type="http://schemas.openxmlformats.org/officeDocument/2006/relationships/slide" Target="slide24.xml"/><Relationship Id="rId15" Type="http://schemas.openxmlformats.org/officeDocument/2006/relationships/slide" Target="slide21.xml"/><Relationship Id="rId10" Type="http://schemas.openxmlformats.org/officeDocument/2006/relationships/image" Target="../media/image80.gif"/><Relationship Id="rId19" Type="http://schemas.openxmlformats.org/officeDocument/2006/relationships/image" Target="../media/image89.jpeg"/><Relationship Id="rId4" Type="http://schemas.openxmlformats.org/officeDocument/2006/relationships/audio" Target="../media/audio2.wav"/><Relationship Id="rId9" Type="http://schemas.openxmlformats.org/officeDocument/2006/relationships/slide" Target="slide22.xml"/><Relationship Id="rId14" Type="http://schemas.openxmlformats.org/officeDocument/2006/relationships/image" Target="../media/image92.gif"/></Relationships>
</file>

<file path=ppt/slides/_rels/slide20.xml.rels><?xml version="1.0" encoding="UTF-8" standalone="yes"?>
<Relationships xmlns="http://schemas.openxmlformats.org/package/2006/relationships"><Relationship Id="rId3" Type="http://schemas.openxmlformats.org/officeDocument/2006/relationships/image" Target="../media/image77.gif"/><Relationship Id="rId2" Type="http://schemas.openxmlformats.org/officeDocument/2006/relationships/notesSlide" Target="../notesSlides/notesSlide2.xml"/><Relationship Id="rId1" Type="http://schemas.openxmlformats.org/officeDocument/2006/relationships/slideLayout" Target="../slideLayouts/slideLayout13.xml"/><Relationship Id="rId5" Type="http://schemas.openxmlformats.org/officeDocument/2006/relationships/image" Target="../media/image89.jpeg"/><Relationship Id="rId4" Type="http://schemas.openxmlformats.org/officeDocument/2006/relationships/slide" Target="slide19.xml"/></Relationships>
</file>

<file path=ppt/slides/_rels/slide21.xml.rels><?xml version="1.0" encoding="UTF-8" standalone="yes"?>
<Relationships xmlns="http://schemas.openxmlformats.org/package/2006/relationships"><Relationship Id="rId3" Type="http://schemas.openxmlformats.org/officeDocument/2006/relationships/image" Target="../media/image77.gif"/><Relationship Id="rId2" Type="http://schemas.openxmlformats.org/officeDocument/2006/relationships/notesSlide" Target="../notesSlides/notesSlide3.xml"/><Relationship Id="rId1" Type="http://schemas.openxmlformats.org/officeDocument/2006/relationships/slideLayout" Target="../slideLayouts/slideLayout13.xml"/><Relationship Id="rId5" Type="http://schemas.openxmlformats.org/officeDocument/2006/relationships/image" Target="../media/image89.jpeg"/><Relationship Id="rId4" Type="http://schemas.openxmlformats.org/officeDocument/2006/relationships/slide" Target="slide19.xml"/></Relationships>
</file>

<file path=ppt/slides/_rels/slide22.xml.rels><?xml version="1.0" encoding="UTF-8" standalone="yes"?>
<Relationships xmlns="http://schemas.openxmlformats.org/package/2006/relationships"><Relationship Id="rId3" Type="http://schemas.openxmlformats.org/officeDocument/2006/relationships/image" Target="../media/image77.gif"/><Relationship Id="rId2" Type="http://schemas.openxmlformats.org/officeDocument/2006/relationships/notesSlide" Target="../notesSlides/notesSlide4.xml"/><Relationship Id="rId1" Type="http://schemas.openxmlformats.org/officeDocument/2006/relationships/slideLayout" Target="../slideLayouts/slideLayout13.xml"/><Relationship Id="rId5" Type="http://schemas.openxmlformats.org/officeDocument/2006/relationships/image" Target="../media/image89.jpeg"/><Relationship Id="rId4" Type="http://schemas.openxmlformats.org/officeDocument/2006/relationships/slide" Target="slide19.xml"/></Relationships>
</file>

<file path=ppt/slides/_rels/slide23.xml.rels><?xml version="1.0" encoding="UTF-8" standalone="yes"?>
<Relationships xmlns="http://schemas.openxmlformats.org/package/2006/relationships"><Relationship Id="rId3" Type="http://schemas.openxmlformats.org/officeDocument/2006/relationships/image" Target="../media/image77.gif"/><Relationship Id="rId2" Type="http://schemas.openxmlformats.org/officeDocument/2006/relationships/notesSlide" Target="../notesSlides/notesSlide5.xml"/><Relationship Id="rId1" Type="http://schemas.openxmlformats.org/officeDocument/2006/relationships/slideLayout" Target="../slideLayouts/slideLayout13.xml"/><Relationship Id="rId5" Type="http://schemas.openxmlformats.org/officeDocument/2006/relationships/image" Target="../media/image89.jpeg"/><Relationship Id="rId4" Type="http://schemas.openxmlformats.org/officeDocument/2006/relationships/slide" Target="slide19.xml"/></Relationships>
</file>

<file path=ppt/slides/_rels/slide24.xml.rels><?xml version="1.0" encoding="UTF-8" standalone="yes"?>
<Relationships xmlns="http://schemas.openxmlformats.org/package/2006/relationships"><Relationship Id="rId3" Type="http://schemas.openxmlformats.org/officeDocument/2006/relationships/image" Target="../media/image77.gif"/><Relationship Id="rId2" Type="http://schemas.openxmlformats.org/officeDocument/2006/relationships/notesSlide" Target="../notesSlides/notesSlide6.xml"/><Relationship Id="rId1" Type="http://schemas.openxmlformats.org/officeDocument/2006/relationships/slideLayout" Target="../slideLayouts/slideLayout13.xml"/><Relationship Id="rId5" Type="http://schemas.openxmlformats.org/officeDocument/2006/relationships/image" Target="../media/image89.jpeg"/><Relationship Id="rId4" Type="http://schemas.openxmlformats.org/officeDocument/2006/relationships/slide" Target="slide19.xml"/></Relationships>
</file>

<file path=ppt/slides/_rels/slide25.xml.rels><?xml version="1.0" encoding="UTF-8" standalone="yes"?>
<Relationships xmlns="http://schemas.openxmlformats.org/package/2006/relationships"><Relationship Id="rId3" Type="http://schemas.openxmlformats.org/officeDocument/2006/relationships/image" Target="../media/image77.gif"/><Relationship Id="rId2" Type="http://schemas.openxmlformats.org/officeDocument/2006/relationships/notesSlide" Target="../notesSlides/notesSlide7.xml"/><Relationship Id="rId1" Type="http://schemas.openxmlformats.org/officeDocument/2006/relationships/slideLayout" Target="../slideLayouts/slideLayout13.xml"/><Relationship Id="rId5" Type="http://schemas.openxmlformats.org/officeDocument/2006/relationships/image" Target="../media/image89.jpeg"/><Relationship Id="rId4" Type="http://schemas.openxmlformats.org/officeDocument/2006/relationships/slide" Target="slide19.xml"/></Relationships>
</file>

<file path=ppt/slides/_rels/slide26.xml.rels><?xml version="1.0" encoding="UTF-8" standalone="yes"?>
<Relationships xmlns="http://schemas.openxmlformats.org/package/2006/relationships"><Relationship Id="rId8" Type="http://schemas.openxmlformats.org/officeDocument/2006/relationships/image" Target="../media/image99.svg"/><Relationship Id="rId13" Type="http://schemas.openxmlformats.org/officeDocument/2006/relationships/image" Target="../media/image104.png"/><Relationship Id="rId3" Type="http://schemas.openxmlformats.org/officeDocument/2006/relationships/image" Target="../media/image58.png"/><Relationship Id="rId7" Type="http://schemas.openxmlformats.org/officeDocument/2006/relationships/image" Target="../media/image98.png"/><Relationship Id="rId12" Type="http://schemas.openxmlformats.org/officeDocument/2006/relationships/image" Target="../media/image103.svg"/><Relationship Id="rId2" Type="http://schemas.openxmlformats.org/officeDocument/2006/relationships/image" Target="../media/image95.png"/><Relationship Id="rId1" Type="http://schemas.openxmlformats.org/officeDocument/2006/relationships/slideLayout" Target="../slideLayouts/slideLayout2.xml"/><Relationship Id="rId6" Type="http://schemas.openxmlformats.org/officeDocument/2006/relationships/image" Target="../media/image97.svg"/><Relationship Id="rId11" Type="http://schemas.openxmlformats.org/officeDocument/2006/relationships/image" Target="../media/image102.png"/><Relationship Id="rId5" Type="http://schemas.openxmlformats.org/officeDocument/2006/relationships/image" Target="../media/image96.png"/><Relationship Id="rId10" Type="http://schemas.openxmlformats.org/officeDocument/2006/relationships/image" Target="../media/image101.svg"/><Relationship Id="rId4" Type="http://schemas.openxmlformats.org/officeDocument/2006/relationships/image" Target="../media/image59.svg"/><Relationship Id="rId9" Type="http://schemas.openxmlformats.org/officeDocument/2006/relationships/image" Target="../media/image100.png"/></Relationships>
</file>

<file path=ppt/slides/_rels/slide27.xml.rels><?xml version="1.0" encoding="UTF-8" standalone="yes"?>
<Relationships xmlns="http://schemas.openxmlformats.org/package/2006/relationships"><Relationship Id="rId3" Type="http://schemas.openxmlformats.org/officeDocument/2006/relationships/hyperlink" Target="https://hoc10.vn/doc-sach/hoat-dong-trai-nghiem,-huong-nghiep-8/1/442/67/" TargetMode="External"/><Relationship Id="rId2" Type="http://schemas.openxmlformats.org/officeDocument/2006/relationships/image" Target="../media/image105.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28.xml.rels><?xml version="1.0" encoding="UTF-8" standalone="yes"?>
<Relationships xmlns="http://schemas.openxmlformats.org/package/2006/relationships"><Relationship Id="rId8" Type="http://schemas.openxmlformats.org/officeDocument/2006/relationships/image" Target="../media/image112.svg"/><Relationship Id="rId3" Type="http://schemas.openxmlformats.org/officeDocument/2006/relationships/image" Target="../media/image107.png"/><Relationship Id="rId7" Type="http://schemas.openxmlformats.org/officeDocument/2006/relationships/image" Target="../media/image111.png"/><Relationship Id="rId2" Type="http://schemas.openxmlformats.org/officeDocument/2006/relationships/image" Target="../media/image106.png"/><Relationship Id="rId1" Type="http://schemas.openxmlformats.org/officeDocument/2006/relationships/slideLayout" Target="../slideLayouts/slideLayout2.xml"/><Relationship Id="rId6" Type="http://schemas.openxmlformats.org/officeDocument/2006/relationships/image" Target="../media/image110.svg"/><Relationship Id="rId5" Type="http://schemas.openxmlformats.org/officeDocument/2006/relationships/image" Target="../media/image109.png"/><Relationship Id="rId4" Type="http://schemas.openxmlformats.org/officeDocument/2006/relationships/image" Target="../media/image108.svg"/></Relationships>
</file>

<file path=ppt/slides/_rels/slide29.xml.rels><?xml version="1.0" encoding="UTF-8" standalone="yes"?>
<Relationships xmlns="http://schemas.openxmlformats.org/package/2006/relationships"><Relationship Id="rId8" Type="http://schemas.openxmlformats.org/officeDocument/2006/relationships/image" Target="../media/image116.svg"/><Relationship Id="rId3" Type="http://schemas.openxmlformats.org/officeDocument/2006/relationships/image" Target="../media/image39.png"/><Relationship Id="rId7" Type="http://schemas.openxmlformats.org/officeDocument/2006/relationships/image" Target="../media/image115.png"/><Relationship Id="rId12" Type="http://schemas.openxmlformats.org/officeDocument/2006/relationships/image" Target="../media/image15.svg"/><Relationship Id="rId2" Type="http://schemas.openxmlformats.org/officeDocument/2006/relationships/image" Target="../media/image106.png"/><Relationship Id="rId1" Type="http://schemas.openxmlformats.org/officeDocument/2006/relationships/slideLayout" Target="../slideLayouts/slideLayout2.xml"/><Relationship Id="rId6" Type="http://schemas.openxmlformats.org/officeDocument/2006/relationships/image" Target="../media/image114.svg"/><Relationship Id="rId11" Type="http://schemas.openxmlformats.org/officeDocument/2006/relationships/image" Target="../media/image14.png"/><Relationship Id="rId5" Type="http://schemas.openxmlformats.org/officeDocument/2006/relationships/image" Target="../media/image113.png"/><Relationship Id="rId10" Type="http://schemas.openxmlformats.org/officeDocument/2006/relationships/image" Target="../media/image118.svg"/><Relationship Id="rId4" Type="http://schemas.openxmlformats.org/officeDocument/2006/relationships/image" Target="../media/image40.svg"/><Relationship Id="rId9" Type="http://schemas.openxmlformats.org/officeDocument/2006/relationships/image" Target="../media/image117.png"/></Relationships>
</file>

<file path=ppt/slides/_rels/slide30.xml.rels><?xml version="1.0" encoding="UTF-8" standalone="yes"?>
<Relationships xmlns="http://schemas.openxmlformats.org/package/2006/relationships"><Relationship Id="rId2" Type="http://schemas.openxmlformats.org/officeDocument/2006/relationships/image" Target="../media/image119.jp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hyperlink" Target="https://www.facebook.com/hoc10fb/" TargetMode="External"/><Relationship Id="rId2" Type="http://schemas.openxmlformats.org/officeDocument/2006/relationships/image" Target="../media/image120.jpg"/><Relationship Id="rId1" Type="http://schemas.openxmlformats.org/officeDocument/2006/relationships/slideLayout" Target="../slideLayouts/slideLayout2.xml"/><Relationship Id="rId6" Type="http://schemas.openxmlformats.org/officeDocument/2006/relationships/image" Target="../media/image122.png"/><Relationship Id="rId5" Type="http://schemas.microsoft.com/office/2007/relationships/hdphoto" Target="../media/hdphoto1.wdp"/><Relationship Id="rId4" Type="http://schemas.openxmlformats.org/officeDocument/2006/relationships/image" Target="../media/image121.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A27150BD-E5CD-CF18-D4BA-1506634D6E44}"/>
              </a:ext>
            </a:extLst>
          </p:cNvPr>
          <p:cNvSpPr txBox="1">
            <a:spLocks/>
          </p:cNvSpPr>
          <p:nvPr/>
        </p:nvSpPr>
        <p:spPr>
          <a:xfrm>
            <a:off x="7692531" y="140676"/>
            <a:ext cx="4414225" cy="716851"/>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lnSpc>
                <a:spcPct val="120000"/>
              </a:lnSpc>
            </a:pPr>
            <a:r>
              <a:rPr lang="en-US" sz="3600" dirty="0">
                <a:solidFill>
                  <a:schemeClr val="bg1"/>
                </a:solidFill>
                <a:effectLst>
                  <a:outerShdw blurRad="38100" dist="38100" dir="2700000" algn="tl">
                    <a:srgbClr val="000000">
                      <a:alpha val="43137"/>
                    </a:srgbClr>
                  </a:outerShdw>
                </a:effectLst>
                <a:latin typeface="UTM Avo" panose="02040603050506020204" pitchFamily="18" charset="0"/>
              </a:rPr>
              <a:t>HĐTN, HN 8</a:t>
            </a:r>
          </a:p>
        </p:txBody>
      </p:sp>
      <p:sp>
        <p:nvSpPr>
          <p:cNvPr id="6" name="Subtitle 2">
            <a:extLst>
              <a:ext uri="{FF2B5EF4-FFF2-40B4-BE49-F238E27FC236}">
                <a16:creationId xmlns:a16="http://schemas.microsoft.com/office/drawing/2014/main" id="{C9611A8B-A322-EC1C-D5CA-E735892C7ED2}"/>
              </a:ext>
            </a:extLst>
          </p:cNvPr>
          <p:cNvSpPr txBox="1">
            <a:spLocks/>
          </p:cNvSpPr>
          <p:nvPr/>
        </p:nvSpPr>
        <p:spPr>
          <a:xfrm>
            <a:off x="343465" y="3352800"/>
            <a:ext cx="11505070" cy="1655762"/>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50000"/>
              </a:lnSpc>
            </a:pPr>
            <a:r>
              <a:rPr lang="en-US" sz="6000" b="1" dirty="0" err="1">
                <a:solidFill>
                  <a:srgbClr val="FF0000"/>
                </a:solidFill>
                <a:latin typeface="UTM Avo" panose="02040603050506020204" pitchFamily="18" charset="0"/>
              </a:rPr>
              <a:t>Nét</a:t>
            </a:r>
            <a:r>
              <a:rPr lang="en-US" sz="6000" b="1" dirty="0">
                <a:solidFill>
                  <a:srgbClr val="FF0000"/>
                </a:solidFill>
                <a:latin typeface="UTM Avo" panose="02040603050506020204" pitchFamily="18" charset="0"/>
              </a:rPr>
              <a:t> </a:t>
            </a:r>
            <a:r>
              <a:rPr lang="en-US" sz="6000" b="1" dirty="0" err="1">
                <a:solidFill>
                  <a:srgbClr val="FF0000"/>
                </a:solidFill>
                <a:latin typeface="UTM Avo" panose="02040603050506020204" pitchFamily="18" charset="0"/>
              </a:rPr>
              <a:t>đẹp</a:t>
            </a:r>
            <a:r>
              <a:rPr lang="en-US" sz="6000" b="1" dirty="0">
                <a:solidFill>
                  <a:srgbClr val="FF0000"/>
                </a:solidFill>
                <a:latin typeface="UTM Avo" panose="02040603050506020204" pitchFamily="18" charset="0"/>
              </a:rPr>
              <a:t> </a:t>
            </a:r>
            <a:r>
              <a:rPr lang="en-US" sz="6000" b="1" dirty="0" err="1">
                <a:solidFill>
                  <a:srgbClr val="FF0000"/>
                </a:solidFill>
                <a:latin typeface="UTM Avo" panose="02040603050506020204" pitchFamily="18" charset="0"/>
              </a:rPr>
              <a:t>quê</a:t>
            </a:r>
            <a:r>
              <a:rPr lang="en-US" sz="6000" b="1" dirty="0">
                <a:solidFill>
                  <a:srgbClr val="FF0000"/>
                </a:solidFill>
                <a:latin typeface="UTM Avo" panose="02040603050506020204" pitchFamily="18" charset="0"/>
              </a:rPr>
              <a:t> </a:t>
            </a:r>
            <a:r>
              <a:rPr lang="en-US" sz="6000" b="1" dirty="0" err="1">
                <a:solidFill>
                  <a:srgbClr val="FF0000"/>
                </a:solidFill>
                <a:latin typeface="UTM Avo" panose="02040603050506020204" pitchFamily="18" charset="0"/>
              </a:rPr>
              <a:t>hương</a:t>
            </a:r>
            <a:r>
              <a:rPr lang="en-US" sz="6000" b="1" dirty="0">
                <a:solidFill>
                  <a:srgbClr val="FF0000"/>
                </a:solidFill>
                <a:latin typeface="UTM Avo" panose="02040603050506020204" pitchFamily="18" charset="0"/>
              </a:rPr>
              <a:t> (</a:t>
            </a:r>
            <a:r>
              <a:rPr lang="en-US" sz="6000" b="1" dirty="0" err="1">
                <a:solidFill>
                  <a:srgbClr val="FF0000"/>
                </a:solidFill>
                <a:latin typeface="UTM Avo" panose="02040603050506020204" pitchFamily="18" charset="0"/>
              </a:rPr>
              <a:t>Tiết</a:t>
            </a:r>
            <a:r>
              <a:rPr lang="en-US" sz="6000" b="1" dirty="0">
                <a:solidFill>
                  <a:srgbClr val="FF0000"/>
                </a:solidFill>
                <a:latin typeface="UTM Avo" panose="02040603050506020204" pitchFamily="18" charset="0"/>
              </a:rPr>
              <a:t> 1)</a:t>
            </a:r>
          </a:p>
        </p:txBody>
      </p:sp>
      <p:sp>
        <p:nvSpPr>
          <p:cNvPr id="2" name="Title 1">
            <a:extLst>
              <a:ext uri="{FF2B5EF4-FFF2-40B4-BE49-F238E27FC236}">
                <a16:creationId xmlns:a16="http://schemas.microsoft.com/office/drawing/2014/main" id="{E2BC4998-4D07-72FF-C8D9-536DAF1D53C1}"/>
              </a:ext>
            </a:extLst>
          </p:cNvPr>
          <p:cNvSpPr txBox="1">
            <a:spLocks/>
          </p:cNvSpPr>
          <p:nvPr/>
        </p:nvSpPr>
        <p:spPr>
          <a:xfrm>
            <a:off x="173230" y="1400634"/>
            <a:ext cx="11845539" cy="2045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00000"/>
              </a:lnSpc>
            </a:pPr>
            <a:r>
              <a:rPr lang="en-US" sz="5400" b="1" dirty="0" err="1">
                <a:solidFill>
                  <a:srgbClr val="002060"/>
                </a:solidFill>
                <a:latin typeface="UTM Avo" panose="02040603050506020204" pitchFamily="18" charset="0"/>
              </a:rPr>
              <a:t>Chủ</a:t>
            </a:r>
            <a:r>
              <a:rPr lang="en-US" sz="5400" b="1" dirty="0">
                <a:solidFill>
                  <a:srgbClr val="002060"/>
                </a:solidFill>
                <a:latin typeface="UTM Avo" panose="02040603050506020204" pitchFamily="18" charset="0"/>
              </a:rPr>
              <a:t> </a:t>
            </a:r>
            <a:r>
              <a:rPr lang="en-US" sz="5400" b="1" dirty="0" err="1">
                <a:solidFill>
                  <a:srgbClr val="002060"/>
                </a:solidFill>
                <a:latin typeface="UTM Avo" panose="02040603050506020204" pitchFamily="18" charset="0"/>
              </a:rPr>
              <a:t>đề</a:t>
            </a:r>
            <a:r>
              <a:rPr lang="en-US" sz="5400" b="1" dirty="0">
                <a:solidFill>
                  <a:srgbClr val="002060"/>
                </a:solidFill>
                <a:latin typeface="UTM Avo" panose="02040603050506020204" pitchFamily="18" charset="0"/>
              </a:rPr>
              <a:t> 7</a:t>
            </a:r>
            <a:r>
              <a:rPr lang="vi-VN" sz="5400" b="1" dirty="0">
                <a:solidFill>
                  <a:srgbClr val="002060"/>
                </a:solidFill>
                <a:latin typeface="UTM Avo" panose="02040603050506020204" pitchFamily="18" charset="0"/>
              </a:rPr>
              <a:t>: </a:t>
            </a:r>
            <a:endParaRPr lang="en-US" sz="5400" b="1" dirty="0">
              <a:solidFill>
                <a:srgbClr val="002060"/>
              </a:solidFill>
              <a:latin typeface="UTM Avo" panose="02040603050506020204" pitchFamily="18" charset="0"/>
            </a:endParaRPr>
          </a:p>
          <a:p>
            <a:pPr>
              <a:lnSpc>
                <a:spcPct val="100000"/>
              </a:lnSpc>
            </a:pPr>
            <a:r>
              <a:rPr lang="en-US" sz="5400" b="1" dirty="0" err="1">
                <a:solidFill>
                  <a:srgbClr val="002060"/>
                </a:solidFill>
                <a:latin typeface="UTM Avo" panose="02040603050506020204" pitchFamily="18" charset="0"/>
              </a:rPr>
              <a:t>Thiên</a:t>
            </a:r>
            <a:r>
              <a:rPr lang="en-US" sz="5400" b="1" dirty="0">
                <a:solidFill>
                  <a:srgbClr val="002060"/>
                </a:solidFill>
                <a:latin typeface="UTM Avo" panose="02040603050506020204" pitchFamily="18" charset="0"/>
              </a:rPr>
              <a:t> </a:t>
            </a:r>
            <a:r>
              <a:rPr lang="en-US" sz="5400" b="1" dirty="0" err="1">
                <a:solidFill>
                  <a:srgbClr val="002060"/>
                </a:solidFill>
                <a:latin typeface="UTM Avo" panose="02040603050506020204" pitchFamily="18" charset="0"/>
              </a:rPr>
              <a:t>nhiên</a:t>
            </a:r>
            <a:r>
              <a:rPr lang="en-US" sz="5400" b="1" dirty="0">
                <a:solidFill>
                  <a:srgbClr val="002060"/>
                </a:solidFill>
                <a:latin typeface="UTM Avo" panose="02040603050506020204" pitchFamily="18" charset="0"/>
              </a:rPr>
              <a:t> </a:t>
            </a:r>
            <a:r>
              <a:rPr lang="en-US" sz="5400" b="1" dirty="0" err="1">
                <a:solidFill>
                  <a:srgbClr val="002060"/>
                </a:solidFill>
                <a:latin typeface="UTM Avo" panose="02040603050506020204" pitchFamily="18" charset="0"/>
              </a:rPr>
              <a:t>quanh</a:t>
            </a:r>
            <a:r>
              <a:rPr lang="en-US" sz="5400" b="1" dirty="0">
                <a:solidFill>
                  <a:srgbClr val="002060"/>
                </a:solidFill>
                <a:latin typeface="UTM Avo" panose="02040603050506020204" pitchFamily="18" charset="0"/>
              </a:rPr>
              <a:t> ta</a:t>
            </a:r>
          </a:p>
        </p:txBody>
      </p:sp>
    </p:spTree>
    <p:extLst>
      <p:ext uri="{BB962C8B-B14F-4D97-AF65-F5344CB8AC3E}">
        <p14:creationId xmlns:p14="http://schemas.microsoft.com/office/powerpoint/2010/main" val="34381624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E7DE65E3-CE9A-3ACD-20A5-B546227287B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21200" y="3172460"/>
            <a:ext cx="3149600" cy="1701800"/>
          </a:xfrm>
          <a:prstGeom prst="rect">
            <a:avLst/>
          </a:prstGeom>
        </p:spPr>
      </p:pic>
    </p:spTree>
    <p:extLst>
      <p:ext uri="{BB962C8B-B14F-4D97-AF65-F5344CB8AC3E}">
        <p14:creationId xmlns:p14="http://schemas.microsoft.com/office/powerpoint/2010/main" val="12884101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AC91341C-4EDC-C109-70F1-4720A8C85510}"/>
              </a:ext>
            </a:extLst>
          </p:cNvPr>
          <p:cNvGrpSpPr/>
          <p:nvPr/>
        </p:nvGrpSpPr>
        <p:grpSpPr>
          <a:xfrm>
            <a:off x="428345" y="1830977"/>
            <a:ext cx="5887401" cy="3930919"/>
            <a:chOff x="204298" y="4274164"/>
            <a:chExt cx="9601198" cy="7704615"/>
          </a:xfrm>
        </p:grpSpPr>
        <p:sp>
          <p:nvSpPr>
            <p:cNvPr id="9" name="TextBox 8">
              <a:extLst>
                <a:ext uri="{FF2B5EF4-FFF2-40B4-BE49-F238E27FC236}">
                  <a16:creationId xmlns:a16="http://schemas.microsoft.com/office/drawing/2014/main" id="{09EB82B1-8B45-A853-A09E-161E5C72D814}"/>
                </a:ext>
              </a:extLst>
            </p:cNvPr>
            <p:cNvSpPr txBox="1"/>
            <p:nvPr/>
          </p:nvSpPr>
          <p:spPr>
            <a:xfrm>
              <a:off x="204298" y="5579822"/>
              <a:ext cx="9601198" cy="6398957"/>
            </a:xfrm>
            <a:prstGeom prst="rect">
              <a:avLst/>
            </a:prstGeom>
            <a:solidFill>
              <a:schemeClr val="accent5">
                <a:lumMod val="20000"/>
                <a:lumOff val="80000"/>
              </a:schemeClr>
            </a:solidFill>
            <a:ln>
              <a:solidFill>
                <a:schemeClr val="accent5">
                  <a:lumMod val="20000"/>
                  <a:lumOff val="80000"/>
                </a:schemeClr>
              </a:solidFill>
            </a:ln>
          </p:spPr>
          <p:txBody>
            <a:bodyPr wrap="square" tIns="108000" bIns="180000">
              <a:spAutoFit/>
            </a:bodyPr>
            <a:lstStyle/>
            <a:p>
              <a:pPr marL="309582" indent="-309582" algn="just">
                <a:lnSpc>
                  <a:spcPct val="200000"/>
                </a:lnSpc>
                <a:buFont typeface="Wingdings" panose="05000000000000000000" pitchFamily="2" charset="2"/>
                <a:buChar char="Ø"/>
              </a:pPr>
              <a:r>
                <a:rPr lang="en-US" sz="2000" dirty="0" err="1">
                  <a:latin typeface="UTM Avo" panose="02040603050506020204" pitchFamily="18"/>
                  <a:cs typeface="Arial" panose="020B0604020202020204" pitchFamily="34" charset="0"/>
                </a:rPr>
                <a:t>Các</a:t>
              </a:r>
              <a:r>
                <a:rPr lang="en-US" sz="2000" dirty="0">
                  <a:latin typeface="UTM Avo" panose="02040603050506020204" pitchFamily="18"/>
                  <a:cs typeface="Arial" panose="020B0604020202020204" pitchFamily="34" charset="0"/>
                </a:rPr>
                <a:t> </a:t>
              </a:r>
              <a:r>
                <a:rPr lang="en-US" sz="2000" dirty="0" err="1">
                  <a:latin typeface="UTM Avo" panose="02040603050506020204" pitchFamily="18"/>
                  <a:cs typeface="Arial" panose="020B0604020202020204" pitchFamily="34" charset="0"/>
                </a:rPr>
                <a:t>em</a:t>
              </a:r>
              <a:r>
                <a:rPr lang="en-US" sz="2000" dirty="0">
                  <a:latin typeface="UTM Avo" panose="02040603050506020204" pitchFamily="18"/>
                  <a:cs typeface="Arial" panose="020B0604020202020204" pitchFamily="34" charset="0"/>
                </a:rPr>
                <a:t> </a:t>
              </a:r>
              <a:r>
                <a:rPr lang="en-US" sz="2000" dirty="0" err="1">
                  <a:latin typeface="UTM Avo" panose="02040603050506020204" pitchFamily="18"/>
                  <a:cs typeface="Arial" panose="020B0604020202020204" pitchFamily="34" charset="0"/>
                </a:rPr>
                <a:t>hãy</a:t>
              </a:r>
              <a:r>
                <a:rPr lang="en-US" sz="2000" dirty="0">
                  <a:latin typeface="UTM Avo" panose="02040603050506020204" pitchFamily="18"/>
                  <a:cs typeface="Arial" panose="020B0604020202020204" pitchFamily="34" charset="0"/>
                </a:rPr>
                <a:t> </a:t>
              </a:r>
              <a:r>
                <a:rPr lang="en-US" sz="2000" dirty="0" err="1">
                  <a:latin typeface="UTM Avo" panose="02040603050506020204" pitchFamily="18"/>
                  <a:cs typeface="Arial" panose="020B0604020202020204" pitchFamily="34" charset="0"/>
                </a:rPr>
                <a:t>xem</a:t>
              </a:r>
              <a:r>
                <a:rPr lang="en-US" sz="2000" dirty="0">
                  <a:latin typeface="UTM Avo" panose="02040603050506020204" pitchFamily="18"/>
                  <a:cs typeface="Arial" panose="020B0604020202020204" pitchFamily="34" charset="0"/>
                </a:rPr>
                <a:t> </a:t>
              </a:r>
              <a:r>
                <a:rPr lang="en-US" sz="2000" dirty="0" err="1">
                  <a:latin typeface="UTM Avo" panose="02040603050506020204" pitchFamily="18"/>
                  <a:cs typeface="Arial" panose="020B0604020202020204" pitchFamily="34" charset="0"/>
                </a:rPr>
                <a:t>đoạn</a:t>
              </a:r>
              <a:r>
                <a:rPr lang="en-US" sz="2000" dirty="0">
                  <a:latin typeface="UTM Avo" panose="02040603050506020204" pitchFamily="18"/>
                  <a:cs typeface="Arial" panose="020B0604020202020204" pitchFamily="34" charset="0"/>
                </a:rPr>
                <a:t> video </a:t>
              </a:r>
              <a:r>
                <a:rPr lang="en-US" sz="2000" dirty="0" err="1">
                  <a:latin typeface="UTM Avo" panose="02040603050506020204" pitchFamily="18"/>
                  <a:cs typeface="Arial" panose="020B0604020202020204" pitchFamily="34" charset="0"/>
                </a:rPr>
                <a:t>sau</a:t>
              </a:r>
              <a:r>
                <a:rPr lang="en-US" sz="2000" dirty="0">
                  <a:latin typeface="UTM Avo" panose="02040603050506020204" pitchFamily="18"/>
                  <a:cs typeface="Arial" panose="020B0604020202020204" pitchFamily="34" charset="0"/>
                </a:rPr>
                <a:t> </a:t>
              </a:r>
              <a:r>
                <a:rPr lang="en-US" sz="2000" dirty="0" err="1">
                  <a:latin typeface="UTM Avo" panose="02040603050506020204" pitchFamily="18"/>
                  <a:cs typeface="Arial" panose="020B0604020202020204" pitchFamily="34" charset="0"/>
                </a:rPr>
                <a:t>về</a:t>
              </a:r>
              <a:r>
                <a:rPr lang="en-US" sz="2000" dirty="0">
                  <a:latin typeface="UTM Avo" panose="02040603050506020204" pitchFamily="18"/>
                  <a:cs typeface="Arial" panose="020B0604020202020204" pitchFamily="34" charset="0"/>
                </a:rPr>
                <a:t> </a:t>
              </a:r>
              <a:r>
                <a:rPr lang="en-US" sz="2000" dirty="0" err="1">
                  <a:latin typeface="UTM Avo" panose="02040603050506020204" pitchFamily="18"/>
                  <a:cs typeface="Arial" panose="020B0604020202020204" pitchFamily="34" charset="0"/>
                </a:rPr>
                <a:t>danh</a:t>
              </a:r>
              <a:r>
                <a:rPr lang="en-US" sz="2000" dirty="0">
                  <a:latin typeface="UTM Avo" panose="02040603050506020204" pitchFamily="18"/>
                  <a:cs typeface="Arial" panose="020B0604020202020204" pitchFamily="34" charset="0"/>
                </a:rPr>
                <a:t> lam </a:t>
              </a:r>
              <a:r>
                <a:rPr lang="en-US" sz="2000" dirty="0" err="1">
                  <a:latin typeface="UTM Avo" panose="02040603050506020204" pitchFamily="18"/>
                  <a:cs typeface="Arial" panose="020B0604020202020204" pitchFamily="34" charset="0"/>
                </a:rPr>
                <a:t>thắng</a:t>
              </a:r>
              <a:r>
                <a:rPr lang="en-US" sz="2000" dirty="0">
                  <a:latin typeface="UTM Avo" panose="02040603050506020204" pitchFamily="18"/>
                  <a:cs typeface="Arial" panose="020B0604020202020204" pitchFamily="34" charset="0"/>
                </a:rPr>
                <a:t> </a:t>
              </a:r>
              <a:r>
                <a:rPr lang="en-US" sz="2000" dirty="0" err="1">
                  <a:latin typeface="UTM Avo" panose="02040603050506020204" pitchFamily="18"/>
                  <a:cs typeface="Arial" panose="020B0604020202020204" pitchFamily="34" charset="0"/>
                </a:rPr>
                <a:t>cảnh</a:t>
              </a:r>
              <a:r>
                <a:rPr lang="en-US" sz="2000" dirty="0">
                  <a:latin typeface="UTM Avo" panose="02040603050506020204" pitchFamily="18"/>
                  <a:cs typeface="Arial" panose="020B0604020202020204" pitchFamily="34" charset="0"/>
                </a:rPr>
                <a:t> </a:t>
              </a:r>
              <a:r>
                <a:rPr lang="en-US" sz="2000" dirty="0" err="1">
                  <a:latin typeface="UTM Avo" panose="02040603050506020204" pitchFamily="18"/>
                  <a:cs typeface="Arial" panose="020B0604020202020204" pitchFamily="34" charset="0"/>
                </a:rPr>
                <a:t>và</a:t>
              </a:r>
              <a:r>
                <a:rPr lang="en-US" sz="2000" dirty="0">
                  <a:latin typeface="UTM Avo" panose="02040603050506020204" pitchFamily="18"/>
                  <a:cs typeface="Arial" panose="020B0604020202020204" pitchFamily="34" charset="0"/>
                </a:rPr>
                <a:t> </a:t>
              </a:r>
              <a:r>
                <a:rPr lang="en-US" sz="2000" dirty="0" err="1">
                  <a:latin typeface="UTM Avo" panose="02040603050506020204" pitchFamily="18"/>
                  <a:cs typeface="Arial" panose="020B0604020202020204" pitchFamily="34" charset="0"/>
                </a:rPr>
                <a:t>trả</a:t>
              </a:r>
              <a:r>
                <a:rPr lang="en-US" sz="2000" dirty="0">
                  <a:latin typeface="UTM Avo" panose="02040603050506020204" pitchFamily="18"/>
                  <a:cs typeface="Arial" panose="020B0604020202020204" pitchFamily="34" charset="0"/>
                </a:rPr>
                <a:t> </a:t>
              </a:r>
              <a:r>
                <a:rPr lang="en-US" sz="2000" dirty="0" err="1">
                  <a:latin typeface="UTM Avo" panose="02040603050506020204" pitchFamily="18"/>
                  <a:cs typeface="Arial" panose="020B0604020202020204" pitchFamily="34" charset="0"/>
                </a:rPr>
                <a:t>lời</a:t>
              </a:r>
              <a:r>
                <a:rPr lang="en-US" sz="2000" dirty="0">
                  <a:latin typeface="UTM Avo" panose="02040603050506020204" pitchFamily="18"/>
                  <a:cs typeface="Arial" panose="020B0604020202020204" pitchFamily="34" charset="0"/>
                </a:rPr>
                <a:t> </a:t>
              </a:r>
              <a:r>
                <a:rPr lang="en-US" sz="2000" dirty="0" err="1">
                  <a:latin typeface="UTM Avo" panose="02040603050506020204" pitchFamily="18"/>
                  <a:cs typeface="Arial" panose="020B0604020202020204" pitchFamily="34" charset="0"/>
                </a:rPr>
                <a:t>câu</a:t>
              </a:r>
              <a:r>
                <a:rPr lang="en-US" sz="2000" dirty="0">
                  <a:latin typeface="UTM Avo" panose="02040603050506020204" pitchFamily="18"/>
                  <a:cs typeface="Arial" panose="020B0604020202020204" pitchFamily="34" charset="0"/>
                </a:rPr>
                <a:t> </a:t>
              </a:r>
              <a:r>
                <a:rPr lang="en-US" sz="2000" dirty="0" err="1">
                  <a:latin typeface="UTM Avo" panose="02040603050506020204" pitchFamily="18"/>
                  <a:cs typeface="Arial" panose="020B0604020202020204" pitchFamily="34" charset="0"/>
                </a:rPr>
                <a:t>hỏi</a:t>
              </a:r>
              <a:r>
                <a:rPr lang="en-US" sz="2000" dirty="0">
                  <a:latin typeface="UTM Avo" panose="02040603050506020204" pitchFamily="18"/>
                  <a:cs typeface="Arial" panose="020B0604020202020204" pitchFamily="34" charset="0"/>
                </a:rPr>
                <a:t>: </a:t>
              </a:r>
            </a:p>
            <a:p>
              <a:pPr marL="557247" lvl="1" indent="-309582" algn="just">
                <a:lnSpc>
                  <a:spcPct val="200000"/>
                </a:lnSpc>
                <a:buFont typeface="Wingdings" panose="05000000000000000000" pitchFamily="2" charset="2"/>
                <a:buChar char="§"/>
              </a:pPr>
              <a:r>
                <a:rPr lang="en-US" sz="2000" dirty="0" err="1">
                  <a:latin typeface="UTM Avo" panose="02040603050506020204" pitchFamily="18"/>
                  <a:cs typeface="Arial" panose="020B0604020202020204" pitchFamily="34" charset="0"/>
                </a:rPr>
                <a:t>Em</a:t>
              </a:r>
              <a:r>
                <a:rPr lang="en-US" sz="2000" dirty="0">
                  <a:latin typeface="UTM Avo" panose="02040603050506020204" pitchFamily="18"/>
                  <a:cs typeface="Arial" panose="020B0604020202020204" pitchFamily="34" charset="0"/>
                </a:rPr>
                <a:t> </a:t>
              </a:r>
              <a:r>
                <a:rPr lang="en-US" sz="2000" dirty="0" err="1">
                  <a:latin typeface="UTM Avo" panose="02040603050506020204" pitchFamily="18"/>
                  <a:cs typeface="Arial" panose="020B0604020202020204" pitchFamily="34" charset="0"/>
                </a:rPr>
                <a:t>hãy</a:t>
              </a:r>
              <a:r>
                <a:rPr lang="en-US" sz="2000" dirty="0">
                  <a:latin typeface="UTM Avo" panose="02040603050506020204" pitchFamily="18"/>
                  <a:cs typeface="Arial" panose="020B0604020202020204" pitchFamily="34" charset="0"/>
                </a:rPr>
                <a:t> </a:t>
              </a:r>
              <a:r>
                <a:rPr lang="en-US" sz="2000" dirty="0" err="1">
                  <a:latin typeface="UTM Avo" panose="02040603050506020204" pitchFamily="18"/>
                  <a:cs typeface="Arial" panose="020B0604020202020204" pitchFamily="34" charset="0"/>
                </a:rPr>
                <a:t>cho</a:t>
              </a:r>
              <a:r>
                <a:rPr lang="en-US" sz="2000" dirty="0">
                  <a:latin typeface="UTM Avo" panose="02040603050506020204" pitchFamily="18"/>
                  <a:cs typeface="Arial" panose="020B0604020202020204" pitchFamily="34" charset="0"/>
                </a:rPr>
                <a:t> </a:t>
              </a:r>
              <a:r>
                <a:rPr lang="en-US" sz="2000" dirty="0" err="1">
                  <a:latin typeface="UTM Avo" panose="02040603050506020204" pitchFamily="18"/>
                  <a:cs typeface="Arial" panose="020B0604020202020204" pitchFamily="34" charset="0"/>
                </a:rPr>
                <a:t>biết</a:t>
              </a:r>
              <a:r>
                <a:rPr lang="en-US" sz="2000" dirty="0">
                  <a:latin typeface="UTM Avo" panose="02040603050506020204" pitchFamily="18"/>
                  <a:cs typeface="Arial" panose="020B0604020202020204" pitchFamily="34" charset="0"/>
                </a:rPr>
                <a:t> video </a:t>
              </a:r>
              <a:r>
                <a:rPr lang="en-US" sz="2000" dirty="0" err="1">
                  <a:latin typeface="UTM Avo" panose="02040603050506020204" pitchFamily="18"/>
                  <a:cs typeface="Arial" panose="020B0604020202020204" pitchFamily="34" charset="0"/>
                </a:rPr>
                <a:t>trên</a:t>
              </a:r>
              <a:r>
                <a:rPr lang="en-US" sz="2000" dirty="0">
                  <a:latin typeface="UTM Avo" panose="02040603050506020204" pitchFamily="18"/>
                  <a:cs typeface="Arial" panose="020B0604020202020204" pitchFamily="34" charset="0"/>
                </a:rPr>
                <a:t> </a:t>
              </a:r>
              <a:r>
                <a:rPr lang="en-US" sz="2000" dirty="0" err="1">
                  <a:latin typeface="UTM Avo" panose="02040603050506020204" pitchFamily="18"/>
                  <a:cs typeface="Arial" panose="020B0604020202020204" pitchFamily="34" charset="0"/>
                </a:rPr>
                <a:t>nói</a:t>
              </a:r>
              <a:r>
                <a:rPr lang="en-US" sz="2000" dirty="0">
                  <a:latin typeface="UTM Avo" panose="02040603050506020204" pitchFamily="18"/>
                  <a:cs typeface="Arial" panose="020B0604020202020204" pitchFamily="34" charset="0"/>
                </a:rPr>
                <a:t> </a:t>
              </a:r>
              <a:r>
                <a:rPr lang="en-US" sz="2000" dirty="0" err="1">
                  <a:latin typeface="UTM Avo" panose="02040603050506020204" pitchFamily="18"/>
                  <a:cs typeface="Arial" panose="020B0604020202020204" pitchFamily="34" charset="0"/>
                </a:rPr>
                <a:t>về</a:t>
              </a:r>
              <a:r>
                <a:rPr lang="en-US" sz="2000" dirty="0">
                  <a:latin typeface="UTM Avo" panose="02040603050506020204" pitchFamily="18"/>
                  <a:cs typeface="Arial" panose="020B0604020202020204" pitchFamily="34" charset="0"/>
                </a:rPr>
                <a:t> </a:t>
              </a:r>
              <a:r>
                <a:rPr lang="en-US" sz="2000" dirty="0" err="1">
                  <a:latin typeface="UTM Avo" panose="02040603050506020204" pitchFamily="18"/>
                  <a:cs typeface="Arial" panose="020B0604020202020204" pitchFamily="34" charset="0"/>
                </a:rPr>
                <a:t>danh</a:t>
              </a:r>
              <a:r>
                <a:rPr lang="en-US" sz="2000" dirty="0">
                  <a:latin typeface="UTM Avo" panose="02040603050506020204" pitchFamily="18"/>
                  <a:cs typeface="Arial" panose="020B0604020202020204" pitchFamily="34" charset="0"/>
                </a:rPr>
                <a:t> lam </a:t>
              </a:r>
              <a:r>
                <a:rPr lang="en-US" sz="2000" dirty="0" err="1">
                  <a:latin typeface="UTM Avo" panose="02040603050506020204" pitchFamily="18"/>
                  <a:cs typeface="Arial" panose="020B0604020202020204" pitchFamily="34" charset="0"/>
                </a:rPr>
                <a:t>thắng</a:t>
              </a:r>
              <a:r>
                <a:rPr lang="en-US" sz="2000" dirty="0">
                  <a:latin typeface="UTM Avo" panose="02040603050506020204" pitchFamily="18"/>
                  <a:cs typeface="Arial" panose="020B0604020202020204" pitchFamily="34" charset="0"/>
                </a:rPr>
                <a:t> </a:t>
              </a:r>
              <a:r>
                <a:rPr lang="en-US" sz="2000" dirty="0" err="1">
                  <a:latin typeface="UTM Avo" panose="02040603050506020204" pitchFamily="18"/>
                  <a:cs typeface="Arial" panose="020B0604020202020204" pitchFamily="34" charset="0"/>
                </a:rPr>
                <a:t>cảnh</a:t>
              </a:r>
              <a:r>
                <a:rPr lang="en-US" sz="2000" dirty="0">
                  <a:latin typeface="UTM Avo" panose="02040603050506020204" pitchFamily="18"/>
                  <a:cs typeface="Arial" panose="020B0604020202020204" pitchFamily="34" charset="0"/>
                </a:rPr>
                <a:t> </a:t>
              </a:r>
              <a:r>
                <a:rPr lang="en-US" sz="2000" dirty="0" err="1">
                  <a:latin typeface="UTM Avo" panose="02040603050506020204" pitchFamily="18"/>
                  <a:cs typeface="Arial" panose="020B0604020202020204" pitchFamily="34" charset="0"/>
                </a:rPr>
                <a:t>ở</a:t>
              </a:r>
              <a:r>
                <a:rPr lang="en-US" sz="2000" dirty="0">
                  <a:latin typeface="UTM Avo" panose="02040603050506020204" pitchFamily="18"/>
                  <a:cs typeface="Arial" panose="020B0604020202020204" pitchFamily="34" charset="0"/>
                </a:rPr>
                <a:t> </a:t>
              </a:r>
              <a:r>
                <a:rPr lang="en-US" sz="2000" dirty="0" err="1">
                  <a:latin typeface="UTM Avo" panose="02040603050506020204" pitchFamily="18"/>
                  <a:cs typeface="Arial" panose="020B0604020202020204" pitchFamily="34" charset="0"/>
                </a:rPr>
                <a:t>đâu</a:t>
              </a:r>
              <a:r>
                <a:rPr lang="en-US" sz="2000" dirty="0">
                  <a:latin typeface="UTM Avo" panose="02040603050506020204" pitchFamily="18"/>
                  <a:cs typeface="Arial" panose="020B0604020202020204" pitchFamily="34" charset="0"/>
                </a:rPr>
                <a:t>? </a:t>
              </a:r>
            </a:p>
            <a:p>
              <a:pPr marL="557247" lvl="1" indent="-309582" algn="just">
                <a:lnSpc>
                  <a:spcPct val="200000"/>
                </a:lnSpc>
                <a:buFont typeface="Wingdings" panose="05000000000000000000" pitchFamily="2" charset="2"/>
                <a:buChar char="§"/>
              </a:pPr>
              <a:r>
                <a:rPr lang="en-US" sz="2000" dirty="0" err="1">
                  <a:latin typeface="UTM Avo" panose="02040603050506020204" pitchFamily="18"/>
                  <a:cs typeface="Arial" panose="020B0604020202020204" pitchFamily="34" charset="0"/>
                </a:rPr>
                <a:t>Lí</a:t>
              </a:r>
              <a:r>
                <a:rPr lang="en-US" sz="2000" dirty="0">
                  <a:latin typeface="UTM Avo" panose="02040603050506020204" pitchFamily="18"/>
                  <a:cs typeface="Arial" panose="020B0604020202020204" pitchFamily="34" charset="0"/>
                </a:rPr>
                <a:t> do </a:t>
              </a:r>
              <a:r>
                <a:rPr lang="en-US" sz="2000" dirty="0" err="1">
                  <a:latin typeface="UTM Avo" panose="02040603050506020204" pitchFamily="18"/>
                  <a:cs typeface="Arial" panose="020B0604020202020204" pitchFamily="34" charset="0"/>
                </a:rPr>
                <a:t>tại</a:t>
              </a:r>
              <a:r>
                <a:rPr lang="en-US" sz="2000" dirty="0">
                  <a:latin typeface="UTM Avo" panose="02040603050506020204" pitchFamily="18"/>
                  <a:cs typeface="Arial" panose="020B0604020202020204" pitchFamily="34" charset="0"/>
                </a:rPr>
                <a:t> </a:t>
              </a:r>
              <a:r>
                <a:rPr lang="en-US" sz="2000" dirty="0" err="1">
                  <a:latin typeface="UTM Avo" panose="02040603050506020204" pitchFamily="18"/>
                  <a:cs typeface="Arial" panose="020B0604020202020204" pitchFamily="34" charset="0"/>
                </a:rPr>
                <a:t>sao</a:t>
              </a:r>
              <a:r>
                <a:rPr lang="en-US" sz="2000" dirty="0">
                  <a:latin typeface="UTM Avo" panose="02040603050506020204" pitchFamily="18"/>
                  <a:cs typeface="Arial" panose="020B0604020202020204" pitchFamily="34" charset="0"/>
                </a:rPr>
                <a:t> </a:t>
              </a:r>
              <a:r>
                <a:rPr lang="en-US" sz="2000" dirty="0" err="1">
                  <a:latin typeface="UTM Avo" panose="02040603050506020204" pitchFamily="18"/>
                  <a:cs typeface="Arial" panose="020B0604020202020204" pitchFamily="34" charset="0"/>
                </a:rPr>
                <a:t>em</a:t>
              </a:r>
              <a:r>
                <a:rPr lang="en-US" sz="2000" dirty="0">
                  <a:latin typeface="UTM Avo" panose="02040603050506020204" pitchFamily="18"/>
                  <a:cs typeface="Arial" panose="020B0604020202020204" pitchFamily="34" charset="0"/>
                </a:rPr>
                <a:t> </a:t>
              </a:r>
              <a:r>
                <a:rPr lang="en-US" sz="2000" dirty="0" err="1">
                  <a:latin typeface="UTM Avo" panose="02040603050506020204" pitchFamily="18"/>
                  <a:cs typeface="Arial" panose="020B0604020202020204" pitchFamily="34" charset="0"/>
                </a:rPr>
                <a:t>biết</a:t>
              </a:r>
              <a:r>
                <a:rPr lang="en-US" sz="2000" dirty="0">
                  <a:latin typeface="UTM Avo" panose="02040603050506020204" pitchFamily="18"/>
                  <a:cs typeface="Arial" panose="020B0604020202020204" pitchFamily="34" charset="0"/>
                </a:rPr>
                <a:t>?”</a:t>
              </a:r>
              <a:endParaRPr lang="vi-VN" sz="2000" dirty="0">
                <a:latin typeface="UTM Avo" panose="02040603050506020204" pitchFamily="18"/>
                <a:cs typeface="Arial" panose="020B0604020202020204" pitchFamily="34" charset="0"/>
              </a:endParaRPr>
            </a:p>
          </p:txBody>
        </p:sp>
        <p:pic>
          <p:nvPicPr>
            <p:cNvPr id="10" name="Picture 2">
              <a:extLst>
                <a:ext uri="{FF2B5EF4-FFF2-40B4-BE49-F238E27FC236}">
                  <a16:creationId xmlns:a16="http://schemas.microsoft.com/office/drawing/2014/main" id="{E712E29E-56FE-0C5D-628C-191DB8A212D0}"/>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3812353" y="4274164"/>
              <a:ext cx="2041684" cy="1883452"/>
            </a:xfrm>
            <a:prstGeom prst="rect">
              <a:avLst/>
            </a:prstGeom>
          </p:spPr>
        </p:pic>
      </p:grpSp>
      <p:pic>
        <p:nvPicPr>
          <p:cNvPr id="11" name="Hà Nội Trong Tôi - Cảnh Đẹp Việt Nam - Flycam 4K">
            <a:hlinkClick r:id="" action="ppaction://media"/>
            <a:extLst>
              <a:ext uri="{FF2B5EF4-FFF2-40B4-BE49-F238E27FC236}">
                <a16:creationId xmlns:a16="http://schemas.microsoft.com/office/drawing/2014/main" id="{D82F7013-9F5D-BCC1-408A-768EE674C565}"/>
              </a:ext>
            </a:extLst>
          </p:cNvPr>
          <p:cNvPicPr>
            <a:picLocks noChangeAspect="1"/>
          </p:cNvPicPr>
          <p:nvPr>
            <a:videoFile r:link="rId1"/>
            <p:extLst>
              <p:ext uri="{DAA4B4D4-6D71-4841-9C94-3DE7FCFB9230}">
                <p14:media xmlns:p14="http://schemas.microsoft.com/office/powerpoint/2010/main" r:embed="rId2">
                  <p14:trim st="15000" end="175977.5"/>
                </p14:media>
              </p:ext>
            </p:extLst>
          </p:nvPr>
        </p:nvPicPr>
        <p:blipFill>
          <a:blip r:embed="rId7"/>
          <a:stretch>
            <a:fillRect/>
          </a:stretch>
        </p:blipFill>
        <p:spPr>
          <a:xfrm>
            <a:off x="6653348" y="2791920"/>
            <a:ext cx="4953776" cy="2786499"/>
          </a:xfrm>
          <a:prstGeom prst="rect">
            <a:avLst/>
          </a:prstGeom>
        </p:spPr>
      </p:pic>
    </p:spTree>
    <p:extLst>
      <p:ext uri="{BB962C8B-B14F-4D97-AF65-F5344CB8AC3E}">
        <p14:creationId xmlns:p14="http://schemas.microsoft.com/office/powerpoint/2010/main" val="30033175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500"/>
                                        <p:tgtEl>
                                          <p:spTgt spid="11"/>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mediacall" presetSubtype="0" fill="hold" nodeType="clickEffect">
                                  <p:stCondLst>
                                    <p:cond delay="0"/>
                                  </p:stCondLst>
                                  <p:childTnLst>
                                    <p:cmd type="call" cmd="playFrom(0.0)">
                                      <p:cBhvr>
                                        <p:cTn id="14" dur="185000"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video fullScrn="1">
              <p:cMediaNode vol="80000">
                <p:cTn id="15" fill="hold" display="0">
                  <p:stCondLst>
                    <p:cond delay="indefinite"/>
                  </p:stCondLst>
                </p:cTn>
                <p:tgtEl>
                  <p:spTgt spid="11"/>
                </p:tgtEl>
              </p:cMediaNode>
            </p:vide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Freeform 3">
            <a:extLst>
              <a:ext uri="{FF2B5EF4-FFF2-40B4-BE49-F238E27FC236}">
                <a16:creationId xmlns:a16="http://schemas.microsoft.com/office/drawing/2014/main" id="{1024A3AF-BDD7-2995-1194-525A667AF710}"/>
              </a:ext>
            </a:extLst>
          </p:cNvPr>
          <p:cNvSpPr/>
          <p:nvPr/>
        </p:nvSpPr>
        <p:spPr>
          <a:xfrm rot="17549824">
            <a:off x="10871640" y="1173410"/>
            <a:ext cx="536255" cy="810973"/>
          </a:xfrm>
          <a:custGeom>
            <a:avLst/>
            <a:gdLst/>
            <a:ahLst/>
            <a:cxnLst/>
            <a:rect l="l" t="t" r="r" b="b"/>
            <a:pathLst>
              <a:path w="990010" h="1497180">
                <a:moveTo>
                  <a:pt x="0" y="0"/>
                </a:moveTo>
                <a:lnTo>
                  <a:pt x="990010" y="0"/>
                </a:lnTo>
                <a:lnTo>
                  <a:pt x="990010" y="1497180"/>
                </a:lnTo>
                <a:lnTo>
                  <a:pt x="0" y="149718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sz="572">
              <a:latin typeface="UTM Avo" panose="02040603050506020204" pitchFamily="18"/>
              <a:cs typeface="Arial" panose="020B0604020202020204" pitchFamily="34" charset="0"/>
            </a:endParaRPr>
          </a:p>
        </p:txBody>
      </p:sp>
      <p:sp>
        <p:nvSpPr>
          <p:cNvPr id="4" name="Freeform 3">
            <a:extLst>
              <a:ext uri="{FF2B5EF4-FFF2-40B4-BE49-F238E27FC236}">
                <a16:creationId xmlns:a16="http://schemas.microsoft.com/office/drawing/2014/main" id="{5A28299D-6D90-FA13-08CD-6F17E7A42397}"/>
              </a:ext>
            </a:extLst>
          </p:cNvPr>
          <p:cNvSpPr/>
          <p:nvPr/>
        </p:nvSpPr>
        <p:spPr>
          <a:xfrm>
            <a:off x="1140282" y="1904853"/>
            <a:ext cx="9911435" cy="4635479"/>
          </a:xfrm>
          <a:custGeom>
            <a:avLst/>
            <a:gdLst/>
            <a:ahLst/>
            <a:cxnLst/>
            <a:rect l="l" t="t" r="r" b="b"/>
            <a:pathLst>
              <a:path w="14949872" h="6335005">
                <a:moveTo>
                  <a:pt x="0" y="0"/>
                </a:moveTo>
                <a:lnTo>
                  <a:pt x="14949872" y="0"/>
                </a:lnTo>
                <a:lnTo>
                  <a:pt x="14949872" y="6335005"/>
                </a:lnTo>
                <a:lnTo>
                  <a:pt x="0" y="6335005"/>
                </a:lnTo>
                <a:lnTo>
                  <a:pt x="0" y="0"/>
                </a:lnTo>
                <a:close/>
              </a:path>
            </a:pathLst>
          </a:custGeom>
          <a:solidFill>
            <a:schemeClr val="accent5">
              <a:lumMod val="20000"/>
              <a:lumOff val="80000"/>
            </a:schemeClr>
          </a:solidFill>
          <a:ln>
            <a:noFill/>
          </a:ln>
        </p:spPr>
        <p:txBody>
          <a:bodyPr/>
          <a:lstStyle/>
          <a:p>
            <a:endParaRPr lang="en-US" sz="572">
              <a:latin typeface="UTM Avo" panose="02040603050506020204" pitchFamily="18"/>
              <a:cs typeface="Arial" panose="020B0604020202020204" pitchFamily="34" charset="0"/>
            </a:endParaRPr>
          </a:p>
        </p:txBody>
      </p:sp>
      <p:grpSp>
        <p:nvGrpSpPr>
          <p:cNvPr id="5" name="Group 4">
            <a:extLst>
              <a:ext uri="{FF2B5EF4-FFF2-40B4-BE49-F238E27FC236}">
                <a16:creationId xmlns:a16="http://schemas.microsoft.com/office/drawing/2014/main" id="{F4B84564-2514-355E-76B0-00670F75FD33}"/>
              </a:ext>
            </a:extLst>
          </p:cNvPr>
          <p:cNvGrpSpPr/>
          <p:nvPr/>
        </p:nvGrpSpPr>
        <p:grpSpPr>
          <a:xfrm>
            <a:off x="4125271" y="1578898"/>
            <a:ext cx="3941453" cy="746561"/>
            <a:chOff x="6066390" y="1280765"/>
            <a:chExt cx="7276527" cy="1378266"/>
          </a:xfrm>
        </p:grpSpPr>
        <p:pic>
          <p:nvPicPr>
            <p:cNvPr id="6" name="Picture 9">
              <a:extLst>
                <a:ext uri="{FF2B5EF4-FFF2-40B4-BE49-F238E27FC236}">
                  <a16:creationId xmlns:a16="http://schemas.microsoft.com/office/drawing/2014/main" id="{6349440C-21A3-858C-D502-AD5163CEBE70}"/>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6228951" y="1280765"/>
              <a:ext cx="6951409" cy="1378266"/>
            </a:xfrm>
            <a:prstGeom prst="rect">
              <a:avLst/>
            </a:prstGeom>
          </p:spPr>
        </p:pic>
        <p:sp>
          <p:nvSpPr>
            <p:cNvPr id="12" name="TextBox 11">
              <a:extLst>
                <a:ext uri="{FF2B5EF4-FFF2-40B4-BE49-F238E27FC236}">
                  <a16:creationId xmlns:a16="http://schemas.microsoft.com/office/drawing/2014/main" id="{17257475-A6DB-4C7E-3B1C-3A7FF79E6503}"/>
                </a:ext>
              </a:extLst>
            </p:cNvPr>
            <p:cNvSpPr txBox="1"/>
            <p:nvPr/>
          </p:nvSpPr>
          <p:spPr>
            <a:xfrm>
              <a:off x="6066390" y="1444652"/>
              <a:ext cx="7276527" cy="940139"/>
            </a:xfrm>
            <a:prstGeom prst="rect">
              <a:avLst/>
            </a:prstGeom>
            <a:noFill/>
          </p:spPr>
          <p:txBody>
            <a:bodyPr wrap="square" rtlCol="0">
              <a:spAutoFit/>
            </a:bodyPr>
            <a:lstStyle/>
            <a:p>
              <a:pPr algn="ctr"/>
              <a:r>
                <a:rPr lang="en-US" sz="2709" b="1" dirty="0" err="1">
                  <a:latin typeface="UTM Avo" panose="02040603050506020204" pitchFamily="18"/>
                  <a:cs typeface="Arial" panose="020B0604020202020204" pitchFamily="34" charset="0"/>
                </a:rPr>
                <a:t>Gợi</a:t>
              </a:r>
              <a:r>
                <a:rPr lang="en-US" sz="2709" b="1" dirty="0">
                  <a:latin typeface="UTM Avo" panose="02040603050506020204" pitchFamily="18"/>
                  <a:cs typeface="Arial" panose="020B0604020202020204" pitchFamily="34" charset="0"/>
                </a:rPr>
                <a:t> </a:t>
              </a:r>
              <a:r>
                <a:rPr lang="en-US" sz="2709" b="1" dirty="0" err="1">
                  <a:latin typeface="UTM Avo" panose="02040603050506020204" pitchFamily="18"/>
                  <a:cs typeface="Arial" panose="020B0604020202020204" pitchFamily="34" charset="0"/>
                </a:rPr>
                <a:t>ý</a:t>
              </a:r>
              <a:r>
                <a:rPr lang="en-US" sz="2709" b="1" dirty="0">
                  <a:latin typeface="UTM Avo" panose="02040603050506020204" pitchFamily="18"/>
                  <a:cs typeface="Arial" panose="020B0604020202020204" pitchFamily="34" charset="0"/>
                </a:rPr>
                <a:t> </a:t>
              </a:r>
              <a:r>
                <a:rPr lang="en-US" sz="2709" b="1" dirty="0" err="1">
                  <a:latin typeface="UTM Avo" panose="02040603050506020204" pitchFamily="18"/>
                  <a:cs typeface="Arial" panose="020B0604020202020204" pitchFamily="34" charset="0"/>
                </a:rPr>
                <a:t>câu</a:t>
              </a:r>
              <a:r>
                <a:rPr lang="en-US" sz="2709" b="1" dirty="0">
                  <a:latin typeface="UTM Avo" panose="02040603050506020204" pitchFamily="18"/>
                  <a:cs typeface="Arial" panose="020B0604020202020204" pitchFamily="34" charset="0"/>
                </a:rPr>
                <a:t> </a:t>
              </a:r>
              <a:r>
                <a:rPr lang="en-US" sz="2709" b="1" dirty="0" err="1">
                  <a:latin typeface="UTM Avo" panose="02040603050506020204" pitchFamily="18"/>
                  <a:cs typeface="Arial" panose="020B0604020202020204" pitchFamily="34" charset="0"/>
                </a:rPr>
                <a:t>trả</a:t>
              </a:r>
              <a:r>
                <a:rPr lang="en-US" sz="2709" b="1" dirty="0">
                  <a:latin typeface="UTM Avo" panose="02040603050506020204" pitchFamily="18"/>
                  <a:cs typeface="Arial" panose="020B0604020202020204" pitchFamily="34" charset="0"/>
                </a:rPr>
                <a:t> </a:t>
              </a:r>
              <a:r>
                <a:rPr lang="en-US" sz="2709" b="1" dirty="0" err="1">
                  <a:latin typeface="UTM Avo" panose="02040603050506020204" pitchFamily="18"/>
                  <a:cs typeface="Arial" panose="020B0604020202020204" pitchFamily="34" charset="0"/>
                </a:rPr>
                <a:t>lời</a:t>
              </a:r>
              <a:endParaRPr lang="en-US" sz="2709" b="1" dirty="0">
                <a:latin typeface="UTM Avo" panose="02040603050506020204" pitchFamily="18"/>
                <a:cs typeface="Arial" panose="020B0604020202020204" pitchFamily="34" charset="0"/>
              </a:endParaRPr>
            </a:p>
          </p:txBody>
        </p:sp>
      </p:grpSp>
      <p:sp>
        <p:nvSpPr>
          <p:cNvPr id="13" name="TextBox 12">
            <a:extLst>
              <a:ext uri="{FF2B5EF4-FFF2-40B4-BE49-F238E27FC236}">
                <a16:creationId xmlns:a16="http://schemas.microsoft.com/office/drawing/2014/main" id="{4E2704E5-1838-F581-20D8-E97FA818886B}"/>
              </a:ext>
            </a:extLst>
          </p:cNvPr>
          <p:cNvSpPr txBox="1"/>
          <p:nvPr/>
        </p:nvSpPr>
        <p:spPr>
          <a:xfrm>
            <a:off x="5062504" y="2611897"/>
            <a:ext cx="5711931" cy="3523337"/>
          </a:xfrm>
          <a:prstGeom prst="rect">
            <a:avLst/>
          </a:prstGeom>
          <a:noFill/>
        </p:spPr>
        <p:txBody>
          <a:bodyPr wrap="square">
            <a:spAutoFit/>
          </a:bodyPr>
          <a:lstStyle/>
          <a:p>
            <a:pPr marL="309582" indent="-309582" algn="just">
              <a:lnSpc>
                <a:spcPct val="150000"/>
              </a:lnSpc>
              <a:buFont typeface="Courier New" panose="02070309020205020404" pitchFamily="49" charset="0"/>
              <a:buChar char="o"/>
            </a:pPr>
            <a:r>
              <a:rPr lang="vi-VN" sz="2167" dirty="0">
                <a:latin typeface="UTM Avo" panose="02040603050506020204" pitchFamily="18"/>
                <a:ea typeface="Calibri" panose="020F0502020204030204" pitchFamily="34" charset="0"/>
                <a:cs typeface="Arial" panose="020B0604020202020204" pitchFamily="34" charset="0"/>
              </a:rPr>
              <a:t>Video nói về danh lam thắng cảnh ở </a:t>
            </a:r>
            <a:r>
              <a:rPr lang="en-US" sz="2167" dirty="0">
                <a:latin typeface="UTM Avo" panose="02040603050506020204" pitchFamily="18"/>
                <a:ea typeface="Calibri" panose="020F0502020204030204" pitchFamily="34" charset="0"/>
                <a:cs typeface="Arial" panose="020B0604020202020204" pitchFamily="34" charset="0"/>
              </a:rPr>
              <a:t>t</a:t>
            </a:r>
            <a:r>
              <a:rPr lang="vi-VN" sz="2167" dirty="0">
                <a:latin typeface="UTM Avo" panose="02040603050506020204" pitchFamily="18"/>
                <a:ea typeface="Calibri" panose="020F0502020204030204" pitchFamily="34" charset="0"/>
                <a:cs typeface="Arial" panose="020B0604020202020204" pitchFamily="34" charset="0"/>
              </a:rPr>
              <a:t>hủ đô Hà Nội. </a:t>
            </a:r>
            <a:endParaRPr lang="en-US" sz="2167" dirty="0">
              <a:latin typeface="UTM Avo" panose="02040603050506020204" pitchFamily="18"/>
              <a:ea typeface="Calibri" panose="020F0502020204030204" pitchFamily="34" charset="0"/>
              <a:cs typeface="Arial" panose="020B0604020202020204" pitchFamily="34" charset="0"/>
            </a:endParaRPr>
          </a:p>
          <a:p>
            <a:pPr marL="309582" indent="-309582" algn="just">
              <a:lnSpc>
                <a:spcPct val="150000"/>
              </a:lnSpc>
              <a:buFont typeface="Courier New" panose="02070309020205020404" pitchFamily="49" charset="0"/>
              <a:buChar char="o"/>
            </a:pPr>
            <a:r>
              <a:rPr lang="vi-VN" sz="2167" dirty="0">
                <a:latin typeface="UTM Avo" panose="02040603050506020204" pitchFamily="18"/>
                <a:ea typeface="Calibri" panose="020F0502020204030204" pitchFamily="34" charset="0"/>
                <a:cs typeface="Arial" panose="020B0604020202020204" pitchFamily="34" charset="0"/>
              </a:rPr>
              <a:t>Bởi vì, trong video xuất hiện nhiều không gian, danh lam thắng cảnh nổi tiếng và cổ kính, mang nét đẹp của thủ đô. Ví dụ như: Hồ Gươm, cầu Thê Húc, đền Ngọc Sơn, Nhà thờ Lớn,...</a:t>
            </a:r>
          </a:p>
        </p:txBody>
      </p:sp>
      <p:sp>
        <p:nvSpPr>
          <p:cNvPr id="14" name="Freeform 5">
            <a:extLst>
              <a:ext uri="{FF2B5EF4-FFF2-40B4-BE49-F238E27FC236}">
                <a16:creationId xmlns:a16="http://schemas.microsoft.com/office/drawing/2014/main" id="{E4F4B364-DB89-DF7F-71FE-D2D9037C0B1E}"/>
              </a:ext>
            </a:extLst>
          </p:cNvPr>
          <p:cNvSpPr/>
          <p:nvPr/>
        </p:nvSpPr>
        <p:spPr>
          <a:xfrm>
            <a:off x="636085" y="5908403"/>
            <a:ext cx="866054" cy="782110"/>
          </a:xfrm>
          <a:custGeom>
            <a:avLst/>
            <a:gdLst/>
            <a:ahLst/>
            <a:cxnLst/>
            <a:rect l="l" t="t" r="r" b="b"/>
            <a:pathLst>
              <a:path w="1440285" h="1443895">
                <a:moveTo>
                  <a:pt x="0" y="0"/>
                </a:moveTo>
                <a:lnTo>
                  <a:pt x="1440285" y="0"/>
                </a:lnTo>
                <a:lnTo>
                  <a:pt x="1440285" y="1443895"/>
                </a:lnTo>
                <a:lnTo>
                  <a:pt x="0" y="1443895"/>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sz="572">
              <a:latin typeface="UTM Avo" panose="02040603050506020204" pitchFamily="18"/>
              <a:cs typeface="Arial" panose="020B0604020202020204" pitchFamily="34" charset="0"/>
            </a:endParaRPr>
          </a:p>
        </p:txBody>
      </p:sp>
      <p:grpSp>
        <p:nvGrpSpPr>
          <p:cNvPr id="15" name="Group 14">
            <a:extLst>
              <a:ext uri="{FF2B5EF4-FFF2-40B4-BE49-F238E27FC236}">
                <a16:creationId xmlns:a16="http://schemas.microsoft.com/office/drawing/2014/main" id="{14CFE102-07FC-ECE6-F62E-D27779965B2A}"/>
              </a:ext>
            </a:extLst>
          </p:cNvPr>
          <p:cNvGrpSpPr/>
          <p:nvPr/>
        </p:nvGrpSpPr>
        <p:grpSpPr>
          <a:xfrm>
            <a:off x="1253147" y="2867201"/>
            <a:ext cx="3569817" cy="2890515"/>
            <a:chOff x="1533661" y="3673151"/>
            <a:chExt cx="4658507" cy="3853963"/>
          </a:xfrm>
        </p:grpSpPr>
        <p:grpSp>
          <p:nvGrpSpPr>
            <p:cNvPr id="16" name="Group 8">
              <a:extLst>
                <a:ext uri="{FF2B5EF4-FFF2-40B4-BE49-F238E27FC236}">
                  <a16:creationId xmlns:a16="http://schemas.microsoft.com/office/drawing/2014/main" id="{E8E4DF1E-1701-78A7-37DB-EAC5515C106D}"/>
                </a:ext>
              </a:extLst>
            </p:cNvPr>
            <p:cNvGrpSpPr/>
            <p:nvPr/>
          </p:nvGrpSpPr>
          <p:grpSpPr>
            <a:xfrm>
              <a:off x="1533661" y="3673151"/>
              <a:ext cx="4658507" cy="3853963"/>
              <a:chOff x="0" y="0"/>
              <a:chExt cx="1100661" cy="893945"/>
            </a:xfrm>
          </p:grpSpPr>
          <p:sp>
            <p:nvSpPr>
              <p:cNvPr id="18" name="Freeform 9">
                <a:extLst>
                  <a:ext uri="{FF2B5EF4-FFF2-40B4-BE49-F238E27FC236}">
                    <a16:creationId xmlns:a16="http://schemas.microsoft.com/office/drawing/2014/main" id="{1E7C27D9-15F2-EF6E-4920-6BCB599A3CC9}"/>
                  </a:ext>
                </a:extLst>
              </p:cNvPr>
              <p:cNvSpPr/>
              <p:nvPr/>
            </p:nvSpPr>
            <p:spPr>
              <a:xfrm>
                <a:off x="0" y="0"/>
                <a:ext cx="1100661" cy="893945"/>
              </a:xfrm>
              <a:custGeom>
                <a:avLst/>
                <a:gdLst/>
                <a:ahLst/>
                <a:cxnLst/>
                <a:rect l="l" t="t" r="r" b="b"/>
                <a:pathLst>
                  <a:path w="1100661" h="893945">
                    <a:moveTo>
                      <a:pt x="94480" y="0"/>
                    </a:moveTo>
                    <a:lnTo>
                      <a:pt x="1006181" y="0"/>
                    </a:lnTo>
                    <a:cubicBezTo>
                      <a:pt x="1031239" y="0"/>
                      <a:pt x="1055270" y="9954"/>
                      <a:pt x="1072988" y="27673"/>
                    </a:cubicBezTo>
                    <a:cubicBezTo>
                      <a:pt x="1090707" y="45391"/>
                      <a:pt x="1100661" y="69422"/>
                      <a:pt x="1100661" y="94480"/>
                    </a:cubicBezTo>
                    <a:lnTo>
                      <a:pt x="1100661" y="799465"/>
                    </a:lnTo>
                    <a:cubicBezTo>
                      <a:pt x="1100661" y="824523"/>
                      <a:pt x="1090707" y="848554"/>
                      <a:pt x="1072988" y="866273"/>
                    </a:cubicBezTo>
                    <a:cubicBezTo>
                      <a:pt x="1055270" y="883991"/>
                      <a:pt x="1031239" y="893945"/>
                      <a:pt x="1006181" y="893945"/>
                    </a:cubicBezTo>
                    <a:lnTo>
                      <a:pt x="94480" y="893945"/>
                    </a:lnTo>
                    <a:cubicBezTo>
                      <a:pt x="42300" y="893945"/>
                      <a:pt x="0" y="851645"/>
                      <a:pt x="0" y="799465"/>
                    </a:cubicBezTo>
                    <a:lnTo>
                      <a:pt x="0" y="94480"/>
                    </a:lnTo>
                    <a:cubicBezTo>
                      <a:pt x="0" y="69422"/>
                      <a:pt x="9954" y="45391"/>
                      <a:pt x="27673" y="27673"/>
                    </a:cubicBezTo>
                    <a:cubicBezTo>
                      <a:pt x="45391" y="9954"/>
                      <a:pt x="69422" y="0"/>
                      <a:pt x="94480" y="0"/>
                    </a:cubicBezTo>
                    <a:close/>
                  </a:path>
                </a:pathLst>
              </a:custGeom>
              <a:solidFill>
                <a:srgbClr val="FFFFFF"/>
              </a:solidFill>
            </p:spPr>
            <p:txBody>
              <a:bodyPr/>
              <a:lstStyle/>
              <a:p>
                <a:endParaRPr lang="en-US" sz="572">
                  <a:latin typeface="UTM Avo" panose="02040603050506020204" pitchFamily="18"/>
                  <a:cs typeface="Arial" panose="020B0604020202020204" pitchFamily="34" charset="0"/>
                </a:endParaRPr>
              </a:p>
            </p:txBody>
          </p:sp>
          <p:sp>
            <p:nvSpPr>
              <p:cNvPr id="19" name="TextBox 10">
                <a:extLst>
                  <a:ext uri="{FF2B5EF4-FFF2-40B4-BE49-F238E27FC236}">
                    <a16:creationId xmlns:a16="http://schemas.microsoft.com/office/drawing/2014/main" id="{1A9810F3-0EAD-8739-3319-D16A265A473A}"/>
                  </a:ext>
                </a:extLst>
              </p:cNvPr>
              <p:cNvSpPr txBox="1"/>
              <p:nvPr/>
            </p:nvSpPr>
            <p:spPr>
              <a:xfrm>
                <a:off x="0" y="0"/>
                <a:ext cx="812800" cy="812800"/>
              </a:xfrm>
              <a:prstGeom prst="rect">
                <a:avLst/>
              </a:prstGeom>
            </p:spPr>
            <p:txBody>
              <a:bodyPr lIns="27517" tIns="27517" rIns="27517" bIns="27517" rtlCol="0" anchor="ctr"/>
              <a:lstStyle/>
              <a:p>
                <a:pPr algn="ctr">
                  <a:lnSpc>
                    <a:spcPts val="1673"/>
                  </a:lnSpc>
                </a:pPr>
                <a:endParaRPr sz="572">
                  <a:latin typeface="UTM Avo" panose="02040603050506020204" pitchFamily="18"/>
                  <a:cs typeface="Arial" panose="020B0604020202020204" pitchFamily="34" charset="0"/>
                </a:endParaRPr>
              </a:p>
            </p:txBody>
          </p:sp>
        </p:grpSp>
        <p:pic>
          <p:nvPicPr>
            <p:cNvPr id="17" name="Picture 16" descr="A cityscape with buildings and a bridge&#10;&#10;Description automatically generated">
              <a:extLst>
                <a:ext uri="{FF2B5EF4-FFF2-40B4-BE49-F238E27FC236}">
                  <a16:creationId xmlns:a16="http://schemas.microsoft.com/office/drawing/2014/main" id="{348D77BE-F130-1330-5B8C-FE64FB5579F8}"/>
                </a:ext>
              </a:extLst>
            </p:cNvPr>
            <p:cNvPicPr>
              <a:picLocks noChangeAspect="1"/>
            </p:cNvPicPr>
            <p:nvPr/>
          </p:nvPicPr>
          <p:blipFill rotWithShape="1">
            <a:blip r:embed="rId9">
              <a:extLst>
                <a:ext uri="{28A0092B-C50C-407E-A947-70E740481C1C}">
                  <a14:useLocalDpi xmlns:a14="http://schemas.microsoft.com/office/drawing/2010/main" val="0"/>
                </a:ext>
              </a:extLst>
            </a:blip>
            <a:srcRect t="11595"/>
            <a:stretch/>
          </p:blipFill>
          <p:spPr>
            <a:xfrm>
              <a:off x="1909936" y="4402914"/>
              <a:ext cx="3905957" cy="3124200"/>
            </a:xfrm>
            <a:prstGeom prst="rect">
              <a:avLst/>
            </a:prstGeom>
          </p:spPr>
        </p:pic>
      </p:grpSp>
    </p:spTree>
    <p:extLst>
      <p:ext uri="{BB962C8B-B14F-4D97-AF65-F5344CB8AC3E}">
        <p14:creationId xmlns:p14="http://schemas.microsoft.com/office/powerpoint/2010/main" val="36575800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par>
                                <p:cTn id="8" presetID="22" presetClass="entr" presetSubtype="1"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wipe(up)">
                                      <p:cBhvr>
                                        <p:cTn id="10" dur="500"/>
                                        <p:tgtEl>
                                          <p:spTgt spid="5"/>
                                        </p:tgtEl>
                                      </p:cBhvr>
                                    </p:animEffect>
                                  </p:childTnLst>
                                </p:cTn>
                              </p:par>
                              <p:par>
                                <p:cTn id="11" presetID="22" presetClass="entr" presetSubtype="4" fill="hold" nodeType="with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wipe(down)">
                                      <p:cBhvr>
                                        <p:cTn id="13" dur="500"/>
                                        <p:tgtEl>
                                          <p:spTgt spid="15"/>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grpId="0" nodeType="clickEffect">
                                  <p:stCondLst>
                                    <p:cond delay="0"/>
                                  </p:stCondLst>
                                  <p:childTnLst>
                                    <p:set>
                                      <p:cBhvr>
                                        <p:cTn id="17" dur="1" fill="hold">
                                          <p:stCondLst>
                                            <p:cond delay="0"/>
                                          </p:stCondLst>
                                        </p:cTn>
                                        <p:tgtEl>
                                          <p:spTgt spid="13">
                                            <p:txEl>
                                              <p:pRg st="0" end="0"/>
                                            </p:txEl>
                                          </p:spTgt>
                                        </p:tgtEl>
                                        <p:attrNameLst>
                                          <p:attrName>style.visibility</p:attrName>
                                        </p:attrNameLst>
                                      </p:cBhvr>
                                      <p:to>
                                        <p:strVal val="visible"/>
                                      </p:to>
                                    </p:set>
                                    <p:animEffect transition="in" filter="wipe(left)">
                                      <p:cBhvr>
                                        <p:cTn id="18" dur="500"/>
                                        <p:tgtEl>
                                          <p:spTgt spid="13">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grpId="0" nodeType="clickEffect">
                                  <p:stCondLst>
                                    <p:cond delay="0"/>
                                  </p:stCondLst>
                                  <p:childTnLst>
                                    <p:set>
                                      <p:cBhvr>
                                        <p:cTn id="22" dur="1" fill="hold">
                                          <p:stCondLst>
                                            <p:cond delay="0"/>
                                          </p:stCondLst>
                                        </p:cTn>
                                        <p:tgtEl>
                                          <p:spTgt spid="13">
                                            <p:txEl>
                                              <p:pRg st="1" end="1"/>
                                            </p:txEl>
                                          </p:spTgt>
                                        </p:tgtEl>
                                        <p:attrNameLst>
                                          <p:attrName>style.visibility</p:attrName>
                                        </p:attrNameLst>
                                      </p:cBhvr>
                                      <p:to>
                                        <p:strVal val="visible"/>
                                      </p:to>
                                    </p:set>
                                    <p:animEffect transition="in" filter="wipe(left)">
                                      <p:cBhvr>
                                        <p:cTn id="23" dur="500"/>
                                        <p:tgtEl>
                                          <p:spTgt spid="1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3" grpId="0" uiExpand="1" build="p"/>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1DD9F3EE-95EB-7DF7-0894-B832C29684B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21200" y="3172460"/>
            <a:ext cx="3149600" cy="1701800"/>
          </a:xfrm>
          <a:prstGeom prst="rect">
            <a:avLst/>
          </a:prstGeom>
        </p:spPr>
      </p:pic>
    </p:spTree>
    <p:extLst>
      <p:ext uri="{BB962C8B-B14F-4D97-AF65-F5344CB8AC3E}">
        <p14:creationId xmlns:p14="http://schemas.microsoft.com/office/powerpoint/2010/main" val="26694730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Freeform 13">
            <a:extLst>
              <a:ext uri="{FF2B5EF4-FFF2-40B4-BE49-F238E27FC236}">
                <a16:creationId xmlns:a16="http://schemas.microsoft.com/office/drawing/2014/main" id="{DF858792-CFD1-60D9-5622-DD8EA455B74E}"/>
              </a:ext>
            </a:extLst>
          </p:cNvPr>
          <p:cNvSpPr/>
          <p:nvPr/>
        </p:nvSpPr>
        <p:spPr>
          <a:xfrm rot="4302573">
            <a:off x="1253715" y="5829049"/>
            <a:ext cx="531032" cy="496504"/>
          </a:xfrm>
          <a:custGeom>
            <a:avLst/>
            <a:gdLst/>
            <a:ahLst/>
            <a:cxnLst/>
            <a:rect l="l" t="t" r="r" b="b"/>
            <a:pathLst>
              <a:path w="1440285" h="1443895">
                <a:moveTo>
                  <a:pt x="0" y="0"/>
                </a:moveTo>
                <a:lnTo>
                  <a:pt x="1440285" y="0"/>
                </a:lnTo>
                <a:lnTo>
                  <a:pt x="1440285" y="1443895"/>
                </a:lnTo>
                <a:lnTo>
                  <a:pt x="0" y="1443895"/>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sz="572">
              <a:latin typeface="UTM Avo" panose="02040603050506020204" pitchFamily="18"/>
            </a:endParaRPr>
          </a:p>
        </p:txBody>
      </p:sp>
      <p:sp>
        <p:nvSpPr>
          <p:cNvPr id="3" name="Freeform 14">
            <a:extLst>
              <a:ext uri="{FF2B5EF4-FFF2-40B4-BE49-F238E27FC236}">
                <a16:creationId xmlns:a16="http://schemas.microsoft.com/office/drawing/2014/main" id="{D55F03B9-4415-72F5-DB3D-5508DFB944B2}"/>
              </a:ext>
            </a:extLst>
          </p:cNvPr>
          <p:cNvSpPr/>
          <p:nvPr/>
        </p:nvSpPr>
        <p:spPr>
          <a:xfrm rot="204557">
            <a:off x="11118132" y="6066116"/>
            <a:ext cx="587517" cy="639832"/>
          </a:xfrm>
          <a:custGeom>
            <a:avLst/>
            <a:gdLst/>
            <a:ahLst/>
            <a:cxnLst/>
            <a:rect l="l" t="t" r="r" b="b"/>
            <a:pathLst>
              <a:path w="1440285" h="1443895">
                <a:moveTo>
                  <a:pt x="0" y="0"/>
                </a:moveTo>
                <a:lnTo>
                  <a:pt x="1440285" y="0"/>
                </a:lnTo>
                <a:lnTo>
                  <a:pt x="1440285" y="1443895"/>
                </a:lnTo>
                <a:lnTo>
                  <a:pt x="0" y="1443895"/>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sz="572">
              <a:latin typeface="UTM Avo" panose="02040603050506020204" pitchFamily="18"/>
            </a:endParaRPr>
          </a:p>
        </p:txBody>
      </p:sp>
      <p:sp>
        <p:nvSpPr>
          <p:cNvPr id="4" name="Freeform 15">
            <a:extLst>
              <a:ext uri="{FF2B5EF4-FFF2-40B4-BE49-F238E27FC236}">
                <a16:creationId xmlns:a16="http://schemas.microsoft.com/office/drawing/2014/main" id="{FAD4AEE4-2BEB-F58B-3483-0E61259165BB}"/>
              </a:ext>
            </a:extLst>
          </p:cNvPr>
          <p:cNvSpPr/>
          <p:nvPr/>
        </p:nvSpPr>
        <p:spPr>
          <a:xfrm rot="4302573">
            <a:off x="640247" y="2310868"/>
            <a:ext cx="695607" cy="714026"/>
          </a:xfrm>
          <a:custGeom>
            <a:avLst/>
            <a:gdLst/>
            <a:ahLst/>
            <a:cxnLst/>
            <a:rect l="l" t="t" r="r" b="b"/>
            <a:pathLst>
              <a:path w="1440285" h="1443895">
                <a:moveTo>
                  <a:pt x="0" y="0"/>
                </a:moveTo>
                <a:lnTo>
                  <a:pt x="1440286" y="0"/>
                </a:lnTo>
                <a:lnTo>
                  <a:pt x="1440286" y="1443895"/>
                </a:lnTo>
                <a:lnTo>
                  <a:pt x="0" y="1443895"/>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sz="572">
              <a:latin typeface="UTM Avo" panose="02040603050506020204" pitchFamily="18"/>
            </a:endParaRPr>
          </a:p>
        </p:txBody>
      </p:sp>
      <p:sp>
        <p:nvSpPr>
          <p:cNvPr id="5" name="Freeform 16">
            <a:extLst>
              <a:ext uri="{FF2B5EF4-FFF2-40B4-BE49-F238E27FC236}">
                <a16:creationId xmlns:a16="http://schemas.microsoft.com/office/drawing/2014/main" id="{DFA42419-360B-7D71-0E30-BF4A0725C5D8}"/>
              </a:ext>
            </a:extLst>
          </p:cNvPr>
          <p:cNvSpPr/>
          <p:nvPr/>
        </p:nvSpPr>
        <p:spPr>
          <a:xfrm rot="18845388">
            <a:off x="10517106" y="2155078"/>
            <a:ext cx="621895" cy="940484"/>
          </a:xfrm>
          <a:custGeom>
            <a:avLst/>
            <a:gdLst/>
            <a:ahLst/>
            <a:cxnLst/>
            <a:rect l="l" t="t" r="r" b="b"/>
            <a:pathLst>
              <a:path w="1148114" h="1736278">
                <a:moveTo>
                  <a:pt x="0" y="0"/>
                </a:moveTo>
                <a:lnTo>
                  <a:pt x="1148114" y="0"/>
                </a:lnTo>
                <a:lnTo>
                  <a:pt x="1148114" y="1736278"/>
                </a:lnTo>
                <a:lnTo>
                  <a:pt x="0" y="1736278"/>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sz="572">
              <a:latin typeface="UTM Avo" panose="02040603050506020204" pitchFamily="18"/>
            </a:endParaRPr>
          </a:p>
        </p:txBody>
      </p:sp>
      <p:sp>
        <p:nvSpPr>
          <p:cNvPr id="6" name="Rounded Rectangular Callout 13">
            <a:extLst>
              <a:ext uri="{FF2B5EF4-FFF2-40B4-BE49-F238E27FC236}">
                <a16:creationId xmlns:a16="http://schemas.microsoft.com/office/drawing/2014/main" id="{48123766-6A31-E505-254E-2B20D505361C}"/>
              </a:ext>
            </a:extLst>
          </p:cNvPr>
          <p:cNvSpPr/>
          <p:nvPr/>
        </p:nvSpPr>
        <p:spPr>
          <a:xfrm>
            <a:off x="1655318" y="2625320"/>
            <a:ext cx="3304569" cy="884550"/>
          </a:xfrm>
          <a:prstGeom prst="wedgeRoundRectCallout">
            <a:avLst>
              <a:gd name="adj1" fmla="val -13492"/>
              <a:gd name="adj2" fmla="val 102774"/>
              <a:gd name="adj3" fmla="val 16667"/>
            </a:avLst>
          </a:prstGeom>
          <a:solidFill>
            <a:schemeClr val="bg1"/>
          </a:solidFill>
          <a:ln w="38100">
            <a:solidFill>
              <a:schemeClr val="accent5">
                <a:lumMod val="75000"/>
              </a:schemeClr>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383" b="1">
                <a:solidFill>
                  <a:schemeClr val="tx2">
                    <a:lumMod val="50000"/>
                  </a:schemeClr>
                </a:solidFill>
                <a:latin typeface="UTM Avo" panose="02040603050506020204" pitchFamily="18"/>
                <a:cs typeface="Arial" panose="020B0604020202020204" pitchFamily="34" charset="0"/>
              </a:rPr>
              <a:t>Hoạt động cặp đôi</a:t>
            </a:r>
            <a:endParaRPr lang="en-US" sz="2383" b="1" dirty="0">
              <a:solidFill>
                <a:schemeClr val="tx2">
                  <a:lumMod val="50000"/>
                </a:schemeClr>
              </a:solidFill>
              <a:latin typeface="UTM Avo" panose="02040603050506020204" pitchFamily="18"/>
              <a:cs typeface="Arial" panose="020B0604020202020204" pitchFamily="34" charset="0"/>
            </a:endParaRPr>
          </a:p>
        </p:txBody>
      </p:sp>
      <p:pic>
        <p:nvPicPr>
          <p:cNvPr id="7" name="Picture 4">
            <a:extLst>
              <a:ext uri="{FF2B5EF4-FFF2-40B4-BE49-F238E27FC236}">
                <a16:creationId xmlns:a16="http://schemas.microsoft.com/office/drawing/2014/main" id="{45BD0AC6-C14B-691B-A2B6-284D4B75380F}"/>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p:blipFill>
        <p:spPr>
          <a:xfrm flipV="1">
            <a:off x="4739207" y="6060913"/>
            <a:ext cx="909423" cy="325119"/>
          </a:xfrm>
          <a:prstGeom prst="rect">
            <a:avLst/>
          </a:prstGeom>
        </p:spPr>
      </p:pic>
      <p:grpSp>
        <p:nvGrpSpPr>
          <p:cNvPr id="8" name="Group 7">
            <a:extLst>
              <a:ext uri="{FF2B5EF4-FFF2-40B4-BE49-F238E27FC236}">
                <a16:creationId xmlns:a16="http://schemas.microsoft.com/office/drawing/2014/main" id="{C4A6F1E2-4CC0-46AB-CC49-47BA76C1ACC2}"/>
              </a:ext>
            </a:extLst>
          </p:cNvPr>
          <p:cNvGrpSpPr/>
          <p:nvPr/>
        </p:nvGrpSpPr>
        <p:grpSpPr>
          <a:xfrm>
            <a:off x="5964818" y="2197450"/>
            <a:ext cx="4784852" cy="4200282"/>
            <a:chOff x="8305800" y="965944"/>
            <a:chExt cx="9372600" cy="7682757"/>
          </a:xfrm>
        </p:grpSpPr>
        <p:grpSp>
          <p:nvGrpSpPr>
            <p:cNvPr id="9" name="Group 8">
              <a:extLst>
                <a:ext uri="{FF2B5EF4-FFF2-40B4-BE49-F238E27FC236}">
                  <a16:creationId xmlns:a16="http://schemas.microsoft.com/office/drawing/2014/main" id="{08E7F3EB-5C13-DD3D-1F1C-3902396B023D}"/>
                </a:ext>
              </a:extLst>
            </p:cNvPr>
            <p:cNvGrpSpPr/>
            <p:nvPr/>
          </p:nvGrpSpPr>
          <p:grpSpPr>
            <a:xfrm>
              <a:off x="8305800" y="2035551"/>
              <a:ext cx="9372600" cy="6613150"/>
              <a:chOff x="702894" y="3376974"/>
              <a:chExt cx="16350489" cy="5252191"/>
            </a:xfrm>
          </p:grpSpPr>
          <p:sp>
            <p:nvSpPr>
              <p:cNvPr id="11" name="Rectangle: Rounded Corners 8">
                <a:extLst>
                  <a:ext uri="{FF2B5EF4-FFF2-40B4-BE49-F238E27FC236}">
                    <a16:creationId xmlns:a16="http://schemas.microsoft.com/office/drawing/2014/main" id="{5F803E72-B3A7-83B5-1352-4C599EB1B9F6}"/>
                  </a:ext>
                </a:extLst>
              </p:cNvPr>
              <p:cNvSpPr/>
              <p:nvPr/>
            </p:nvSpPr>
            <p:spPr>
              <a:xfrm>
                <a:off x="702894" y="3376974"/>
                <a:ext cx="16350489" cy="5252191"/>
              </a:xfrm>
              <a:prstGeom prst="roundRect">
                <a:avLst/>
              </a:prstGeom>
              <a:solidFill>
                <a:schemeClr val="accent6">
                  <a:lumMod val="60000"/>
                  <a:lumOff val="40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72">
                  <a:latin typeface="UTM Avo" panose="02040603050506020204" pitchFamily="18"/>
                </a:endParaRPr>
              </a:p>
            </p:txBody>
          </p:sp>
          <p:sp>
            <p:nvSpPr>
              <p:cNvPr id="12" name="Rectangle: Rounded Corners 9">
                <a:extLst>
                  <a:ext uri="{FF2B5EF4-FFF2-40B4-BE49-F238E27FC236}">
                    <a16:creationId xmlns:a16="http://schemas.microsoft.com/office/drawing/2014/main" id="{B2FFECF3-FF07-3F7D-6805-0DD097DFCDD6}"/>
                  </a:ext>
                </a:extLst>
              </p:cNvPr>
              <p:cNvSpPr/>
              <p:nvPr/>
            </p:nvSpPr>
            <p:spPr>
              <a:xfrm>
                <a:off x="1442787" y="3848213"/>
                <a:ext cx="14870701" cy="4315466"/>
              </a:xfrm>
              <a:prstGeom prst="roundRect">
                <a:avLst/>
              </a:prstGeom>
              <a:solidFill>
                <a:schemeClr val="bg1"/>
              </a:solidFill>
              <a:ln w="38100">
                <a:solidFill>
                  <a:schemeClr val="accent6">
                    <a:lumMod val="7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en-US" sz="2167">
                    <a:solidFill>
                      <a:schemeClr val="tx1"/>
                    </a:solidFill>
                    <a:latin typeface="UTM Avo" panose="02040603050506020204" pitchFamily="18"/>
                    <a:cs typeface="Arial" panose="020B0604020202020204" pitchFamily="34" charset="0"/>
                  </a:rPr>
                  <a:t>Các em hãy </a:t>
                </a:r>
                <a:r>
                  <a:rPr lang="vi-VN" sz="2167">
                    <a:solidFill>
                      <a:schemeClr val="tx1"/>
                    </a:solidFill>
                    <a:latin typeface="UTM Avo" panose="02040603050506020204" pitchFamily="18"/>
                    <a:cs typeface="Arial" panose="020B0604020202020204" pitchFamily="34" charset="0"/>
                  </a:rPr>
                  <a:t>chia sẻ </a:t>
                </a:r>
                <a:r>
                  <a:rPr lang="en-US" sz="2167">
                    <a:solidFill>
                      <a:schemeClr val="tx1"/>
                    </a:solidFill>
                    <a:latin typeface="UTM Avo" panose="02040603050506020204" pitchFamily="18"/>
                    <a:cs typeface="Arial" panose="020B0604020202020204" pitchFamily="34" charset="0"/>
                  </a:rPr>
                  <a:t>với nhau </a:t>
                </a:r>
                <a:r>
                  <a:rPr lang="vi-VN" sz="2167">
                    <a:solidFill>
                      <a:schemeClr val="tx1"/>
                    </a:solidFill>
                    <a:latin typeface="UTM Avo" panose="02040603050506020204" pitchFamily="18"/>
                    <a:cs typeface="Arial" panose="020B0604020202020204" pitchFamily="34" charset="0"/>
                  </a:rPr>
                  <a:t>về một danh lam thắng cảnh hoặc cảnh quan thiên nhiên ở địa phương mà em đã tìm hiểu.</a:t>
                </a:r>
                <a:endParaRPr lang="en-US" sz="2167" b="1" dirty="0">
                  <a:solidFill>
                    <a:schemeClr val="tx1"/>
                  </a:solidFill>
                  <a:latin typeface="UTM Avo" panose="02040603050506020204" pitchFamily="18"/>
                  <a:cs typeface="Arial" panose="020B0604020202020204" pitchFamily="34" charset="0"/>
                </a:endParaRPr>
              </a:p>
            </p:txBody>
          </p:sp>
        </p:grpSp>
        <p:pic>
          <p:nvPicPr>
            <p:cNvPr id="10" name="Picture 16">
              <a:extLst>
                <a:ext uri="{FF2B5EF4-FFF2-40B4-BE49-F238E27FC236}">
                  <a16:creationId xmlns:a16="http://schemas.microsoft.com/office/drawing/2014/main" id="{68CEF9BD-8029-CF60-7A54-C1BC4A98EC7E}"/>
                </a:ext>
              </a:extLst>
            </p:cNvPr>
            <p:cNvPicPr>
              <a:picLocks noChangeAspect="1"/>
            </p:cNvPicPr>
            <p:nvPr/>
          </p:nvPicPr>
          <p:blipFill>
            <a:blip r:embed="rId11">
              <a:duotone>
                <a:prstClr val="black"/>
                <a:srgbClr val="D9C3A5">
                  <a:tint val="50000"/>
                  <a:satMod val="180000"/>
                </a:srgbClr>
              </a:duotone>
              <a:extLst>
                <a:ext uri="{28A0092B-C50C-407E-A947-70E740481C1C}">
                  <a14:useLocalDpi xmlns:a14="http://schemas.microsoft.com/office/drawing/2010/main" val="0"/>
                </a:ext>
                <a:ext uri="{96DAC541-7B7A-43D3-8B79-37D633B846F1}">
                  <asvg:svgBlip xmlns:asvg="http://schemas.microsoft.com/office/drawing/2016/SVG/main" r:embed="rId12"/>
                </a:ext>
              </a:extLst>
            </a:blip>
            <a:srcRect/>
            <a:stretch>
              <a:fillRect/>
            </a:stretch>
          </p:blipFill>
          <p:spPr>
            <a:xfrm>
              <a:off x="12115800" y="965944"/>
              <a:ext cx="1406996" cy="1337106"/>
            </a:xfrm>
            <a:prstGeom prst="rect">
              <a:avLst/>
            </a:prstGeom>
          </p:spPr>
        </p:pic>
      </p:grpSp>
      <p:pic>
        <p:nvPicPr>
          <p:cNvPr id="13" name="Picture 12" descr="A picture containing toy, doll&#10;&#10;Description automatically generated">
            <a:extLst>
              <a:ext uri="{FF2B5EF4-FFF2-40B4-BE49-F238E27FC236}">
                <a16:creationId xmlns:a16="http://schemas.microsoft.com/office/drawing/2014/main" id="{C942572D-D806-A634-46BA-B8E2091A2A76}"/>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2037080" y="4129804"/>
            <a:ext cx="2304503" cy="2715305"/>
          </a:xfrm>
          <a:prstGeom prst="rect">
            <a:avLst/>
          </a:prstGeom>
        </p:spPr>
      </p:pic>
      <p:sp>
        <p:nvSpPr>
          <p:cNvPr id="14" name="TextBox 20">
            <a:extLst>
              <a:ext uri="{FF2B5EF4-FFF2-40B4-BE49-F238E27FC236}">
                <a16:creationId xmlns:a16="http://schemas.microsoft.com/office/drawing/2014/main" id="{1502D441-0CDB-4159-EC95-18EBF7CACB44}"/>
              </a:ext>
            </a:extLst>
          </p:cNvPr>
          <p:cNvSpPr txBox="1"/>
          <p:nvPr/>
        </p:nvSpPr>
        <p:spPr>
          <a:xfrm>
            <a:off x="1050718" y="1484507"/>
            <a:ext cx="10090563" cy="992901"/>
          </a:xfrm>
          <a:prstGeom prst="rect">
            <a:avLst/>
          </a:prstGeom>
        </p:spPr>
        <p:txBody>
          <a:bodyPr wrap="square" lIns="0" tIns="0" rIns="0" bIns="0" rtlCol="0" anchor="t">
            <a:spAutoFit/>
          </a:bodyPr>
          <a:lstStyle/>
          <a:p>
            <a:pPr lvl="0" algn="ctr">
              <a:lnSpc>
                <a:spcPct val="150000"/>
              </a:lnSpc>
              <a:defRPr/>
            </a:pPr>
            <a:r>
              <a:rPr lang="vi-VN" sz="2300" b="1" dirty="0">
                <a:solidFill>
                  <a:prstClr val="black">
                    <a:lumMod val="95000"/>
                    <a:lumOff val="5000"/>
                  </a:prstClr>
                </a:solidFill>
                <a:latin typeface="UTM Avo" panose="02040603050506020204" pitchFamily="18"/>
                <a:ea typeface="Calibri" panose="020F0502020204030204" pitchFamily="34" charset="0"/>
                <a:cs typeface="Arial" panose="020B0604020202020204" pitchFamily="34" charset="0"/>
              </a:rPr>
              <a:t>Hoạt động 1: Thiết kế sản phẩm về vẻ đẹp danh lam thắng cảnh, cảnh quan thiên nhiên</a:t>
            </a:r>
          </a:p>
        </p:txBody>
      </p:sp>
    </p:spTree>
    <p:extLst>
      <p:ext uri="{BB962C8B-B14F-4D97-AF65-F5344CB8AC3E}">
        <p14:creationId xmlns:p14="http://schemas.microsoft.com/office/powerpoint/2010/main" val="19078341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randombar(horizontal)">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randombar(horizontal)">
                                      <p:cBhvr>
                                        <p:cTn id="12" dur="500"/>
                                        <p:tgtEl>
                                          <p:spTgt spid="6"/>
                                        </p:tgtEl>
                                      </p:cBhvr>
                                    </p:animEffect>
                                  </p:childTnLst>
                                </p:cTn>
                              </p:par>
                              <p:par>
                                <p:cTn id="13" presetID="14" presetClass="entr" presetSubtype="10" fill="hold" nodeType="with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randombar(horizontal)">
                                      <p:cBhvr>
                                        <p:cTn id="15" dur="500"/>
                                        <p:tgtEl>
                                          <p:spTgt spid="13"/>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fade">
                                      <p:cBhvr>
                                        <p:cTn id="20" dur="500"/>
                                        <p:tgtEl>
                                          <p:spTgt spid="7"/>
                                        </p:tgtEl>
                                      </p:cBhvr>
                                    </p:animEffect>
                                  </p:childTnLst>
                                </p:cTn>
                              </p:par>
                            </p:childTnLst>
                          </p:cTn>
                        </p:par>
                        <p:par>
                          <p:cTn id="21" fill="hold">
                            <p:stCondLst>
                              <p:cond delay="500"/>
                            </p:stCondLst>
                            <p:childTnLst>
                              <p:par>
                                <p:cTn id="22" presetID="22" presetClass="entr" presetSubtype="4" fill="hold" nodeType="after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wipe(down)">
                                      <p:cBhvr>
                                        <p:cTn id="24"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4"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4" descr="Boats in a river with trees and a cave&#10;&#10;Description automatically generated">
            <a:extLst>
              <a:ext uri="{FF2B5EF4-FFF2-40B4-BE49-F238E27FC236}">
                <a16:creationId xmlns:a16="http://schemas.microsoft.com/office/drawing/2014/main" id="{34A36E10-EF36-31C1-B04F-2B974351EC74}"/>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22168" r="-2" b="5067"/>
          <a:stretch/>
        </p:blipFill>
        <p:spPr bwMode="auto">
          <a:xfrm>
            <a:off x="2285187" y="2481111"/>
            <a:ext cx="3240755" cy="176855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3" name="Picture 4" descr="Du lịch Sapa: Lịch trình lý tưởng cho người lần đầu trải nghiệm  - Ảnh 2.">
            <a:extLst>
              <a:ext uri="{FF2B5EF4-FFF2-40B4-BE49-F238E27FC236}">
                <a16:creationId xmlns:a16="http://schemas.microsoft.com/office/drawing/2014/main" id="{5D0BC6FD-EDF0-C82A-FEFB-563AEF9E7809}"/>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4575"/>
          <a:stretch/>
        </p:blipFill>
        <p:spPr bwMode="auto">
          <a:xfrm>
            <a:off x="6923915" y="2481111"/>
            <a:ext cx="3240755" cy="177044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4" name="Picture 2" descr="Vịnh Hạ Long là một trong những danh lam thắng cảnh đẹp nhất tại Việt Nam">
            <a:extLst>
              <a:ext uri="{FF2B5EF4-FFF2-40B4-BE49-F238E27FC236}">
                <a16:creationId xmlns:a16="http://schemas.microsoft.com/office/drawing/2014/main" id="{2B197EA4-D31E-37AF-7179-8D7782B04B33}"/>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12864" r="-2" b="15122"/>
          <a:stretch/>
        </p:blipFill>
        <p:spPr bwMode="auto">
          <a:xfrm>
            <a:off x="2285187" y="4748872"/>
            <a:ext cx="3240755" cy="155778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 name="Picture 2" descr="cùng tìm hiểu top 2 villa 2 phòng ngủ phú quốc vạn người mê">
            <a:extLst>
              <a:ext uri="{FF2B5EF4-FFF2-40B4-BE49-F238E27FC236}">
                <a16:creationId xmlns:a16="http://schemas.microsoft.com/office/drawing/2014/main" id="{7C0E2837-96B2-0A83-D90A-47AD21F82A64}"/>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t="18233" b="17607"/>
          <a:stretch/>
        </p:blipFill>
        <p:spPr bwMode="auto">
          <a:xfrm>
            <a:off x="6926863" y="4747200"/>
            <a:ext cx="3240755" cy="155945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TextBox 5">
            <a:extLst>
              <a:ext uri="{FF2B5EF4-FFF2-40B4-BE49-F238E27FC236}">
                <a16:creationId xmlns:a16="http://schemas.microsoft.com/office/drawing/2014/main" id="{AE8CD7F2-873A-BC4D-6C18-0EA259A9A9E3}"/>
              </a:ext>
            </a:extLst>
          </p:cNvPr>
          <p:cNvSpPr txBox="1"/>
          <p:nvPr/>
        </p:nvSpPr>
        <p:spPr>
          <a:xfrm>
            <a:off x="1575028" y="1633471"/>
            <a:ext cx="9041943" cy="534249"/>
          </a:xfrm>
          <a:prstGeom prst="rect">
            <a:avLst/>
          </a:prstGeom>
          <a:noFill/>
        </p:spPr>
        <p:txBody>
          <a:bodyPr wrap="square">
            <a:spAutoFit/>
          </a:bodyPr>
          <a:lstStyle/>
          <a:p>
            <a:pPr algn="ctr">
              <a:lnSpc>
                <a:spcPct val="150000"/>
              </a:lnSpc>
            </a:pPr>
            <a:r>
              <a:rPr lang="en-US" sz="2200" b="1" dirty="0" err="1">
                <a:latin typeface="UTM Avo" panose="02040603050506020204" pitchFamily="18"/>
                <a:ea typeface="Calibri" panose="020F0502020204030204" pitchFamily="34" charset="0"/>
                <a:cs typeface="Arial" panose="020B0604020202020204" pitchFamily="34" charset="0"/>
              </a:rPr>
              <a:t>Một</a:t>
            </a:r>
            <a:r>
              <a:rPr lang="en-US" sz="2200" b="1" dirty="0">
                <a:latin typeface="UTM Avo" panose="02040603050506020204" pitchFamily="18"/>
                <a:ea typeface="Calibri" panose="020F0502020204030204" pitchFamily="34" charset="0"/>
                <a:cs typeface="Arial" panose="020B0604020202020204" pitchFamily="34" charset="0"/>
              </a:rPr>
              <a:t> </a:t>
            </a:r>
            <a:r>
              <a:rPr lang="en-US" sz="2200" b="1" dirty="0" err="1">
                <a:latin typeface="UTM Avo" panose="02040603050506020204" pitchFamily="18"/>
                <a:ea typeface="Calibri" panose="020F0502020204030204" pitchFamily="34" charset="0"/>
                <a:cs typeface="Arial" panose="020B0604020202020204" pitchFamily="34" charset="0"/>
              </a:rPr>
              <a:t>số</a:t>
            </a:r>
            <a:r>
              <a:rPr lang="en-US" sz="2200" b="1" dirty="0">
                <a:latin typeface="UTM Avo" panose="02040603050506020204" pitchFamily="18"/>
                <a:ea typeface="Calibri" panose="020F0502020204030204" pitchFamily="34" charset="0"/>
                <a:cs typeface="Arial" panose="020B0604020202020204" pitchFamily="34" charset="0"/>
              </a:rPr>
              <a:t> </a:t>
            </a:r>
            <a:r>
              <a:rPr lang="en-US" sz="2200" b="1" dirty="0" err="1">
                <a:latin typeface="UTM Avo" panose="02040603050506020204" pitchFamily="18"/>
                <a:ea typeface="Calibri" panose="020F0502020204030204" pitchFamily="34" charset="0"/>
                <a:cs typeface="Arial" panose="020B0604020202020204" pitchFamily="34" charset="0"/>
              </a:rPr>
              <a:t>hình</a:t>
            </a:r>
            <a:r>
              <a:rPr lang="en-US" sz="2200" b="1" dirty="0">
                <a:latin typeface="UTM Avo" panose="02040603050506020204" pitchFamily="18"/>
                <a:ea typeface="Calibri" panose="020F0502020204030204" pitchFamily="34" charset="0"/>
                <a:cs typeface="Arial" panose="020B0604020202020204" pitchFamily="34" charset="0"/>
              </a:rPr>
              <a:t> </a:t>
            </a:r>
            <a:r>
              <a:rPr lang="en-US" sz="2200" b="1" dirty="0" err="1">
                <a:latin typeface="UTM Avo" panose="02040603050506020204" pitchFamily="18"/>
                <a:ea typeface="Calibri" panose="020F0502020204030204" pitchFamily="34" charset="0"/>
                <a:cs typeface="Arial" panose="020B0604020202020204" pitchFamily="34" charset="0"/>
              </a:rPr>
              <a:t>ảnh</a:t>
            </a:r>
            <a:r>
              <a:rPr lang="en-US" sz="2200" b="1" dirty="0">
                <a:latin typeface="UTM Avo" panose="02040603050506020204" pitchFamily="18"/>
                <a:ea typeface="Calibri" panose="020F0502020204030204" pitchFamily="34" charset="0"/>
                <a:cs typeface="Arial" panose="020B0604020202020204" pitchFamily="34" charset="0"/>
              </a:rPr>
              <a:t> </a:t>
            </a:r>
            <a:r>
              <a:rPr lang="en-US" sz="2200" b="1" dirty="0" err="1">
                <a:latin typeface="UTM Avo" panose="02040603050506020204" pitchFamily="18"/>
                <a:ea typeface="Calibri" panose="020F0502020204030204" pitchFamily="34" charset="0"/>
                <a:cs typeface="Arial" panose="020B0604020202020204" pitchFamily="34" charset="0"/>
              </a:rPr>
              <a:t>về</a:t>
            </a:r>
            <a:r>
              <a:rPr lang="en-US" sz="2200" b="1" dirty="0">
                <a:latin typeface="UTM Avo" panose="02040603050506020204" pitchFamily="18"/>
                <a:ea typeface="Calibri" panose="020F0502020204030204" pitchFamily="34" charset="0"/>
                <a:cs typeface="Arial" panose="020B0604020202020204" pitchFamily="34" charset="0"/>
              </a:rPr>
              <a:t> </a:t>
            </a:r>
            <a:r>
              <a:rPr lang="en-US" sz="2200" b="1" dirty="0" err="1">
                <a:latin typeface="UTM Avo" panose="02040603050506020204" pitchFamily="18"/>
                <a:ea typeface="Calibri" panose="020F0502020204030204" pitchFamily="34" charset="0"/>
                <a:cs typeface="Arial" panose="020B0604020202020204" pitchFamily="34" charset="0"/>
              </a:rPr>
              <a:t>danh</a:t>
            </a:r>
            <a:r>
              <a:rPr lang="en-US" sz="2200" b="1" dirty="0">
                <a:latin typeface="UTM Avo" panose="02040603050506020204" pitchFamily="18"/>
                <a:ea typeface="Calibri" panose="020F0502020204030204" pitchFamily="34" charset="0"/>
                <a:cs typeface="Arial" panose="020B0604020202020204" pitchFamily="34" charset="0"/>
              </a:rPr>
              <a:t> lam </a:t>
            </a:r>
            <a:r>
              <a:rPr lang="en-US" sz="2200" b="1" dirty="0" err="1">
                <a:latin typeface="UTM Avo" panose="02040603050506020204" pitchFamily="18"/>
                <a:ea typeface="Calibri" panose="020F0502020204030204" pitchFamily="34" charset="0"/>
                <a:cs typeface="Arial" panose="020B0604020202020204" pitchFamily="34" charset="0"/>
              </a:rPr>
              <a:t>thắng</a:t>
            </a:r>
            <a:r>
              <a:rPr lang="en-US" sz="2200" b="1" dirty="0">
                <a:latin typeface="UTM Avo" panose="02040603050506020204" pitchFamily="18"/>
                <a:ea typeface="Calibri" panose="020F0502020204030204" pitchFamily="34" charset="0"/>
                <a:cs typeface="Arial" panose="020B0604020202020204" pitchFamily="34" charset="0"/>
              </a:rPr>
              <a:t> </a:t>
            </a:r>
            <a:r>
              <a:rPr lang="en-US" sz="2200" b="1" dirty="0" err="1">
                <a:latin typeface="UTM Avo" panose="02040603050506020204" pitchFamily="18"/>
                <a:ea typeface="Calibri" panose="020F0502020204030204" pitchFamily="34" charset="0"/>
                <a:cs typeface="Arial" panose="020B0604020202020204" pitchFamily="34" charset="0"/>
              </a:rPr>
              <a:t>cảnh</a:t>
            </a:r>
            <a:r>
              <a:rPr lang="en-US" sz="2200" b="1" dirty="0">
                <a:latin typeface="UTM Avo" panose="02040603050506020204" pitchFamily="18"/>
                <a:ea typeface="Calibri" panose="020F0502020204030204" pitchFamily="34" charset="0"/>
                <a:cs typeface="Arial" panose="020B0604020202020204" pitchFamily="34" charset="0"/>
              </a:rPr>
              <a:t> </a:t>
            </a:r>
            <a:r>
              <a:rPr lang="en-US" sz="2200" b="1" dirty="0" err="1">
                <a:latin typeface="UTM Avo" panose="02040603050506020204" pitchFamily="18"/>
                <a:ea typeface="Calibri" panose="020F0502020204030204" pitchFamily="34" charset="0"/>
                <a:cs typeface="Arial" panose="020B0604020202020204" pitchFamily="34" charset="0"/>
              </a:rPr>
              <a:t>đẹp</a:t>
            </a:r>
            <a:r>
              <a:rPr lang="en-US" sz="2200" b="1" dirty="0">
                <a:latin typeface="UTM Avo" panose="02040603050506020204" pitchFamily="18"/>
                <a:ea typeface="Calibri" panose="020F0502020204030204" pitchFamily="34" charset="0"/>
                <a:cs typeface="Arial" panose="020B0604020202020204" pitchFamily="34" charset="0"/>
              </a:rPr>
              <a:t> ở </a:t>
            </a:r>
            <a:r>
              <a:rPr lang="en-US" sz="2200" b="1" dirty="0" err="1">
                <a:latin typeface="UTM Avo" panose="02040603050506020204" pitchFamily="18"/>
                <a:ea typeface="Calibri" panose="020F0502020204030204" pitchFamily="34" charset="0"/>
                <a:cs typeface="Arial" panose="020B0604020202020204" pitchFamily="34" charset="0"/>
              </a:rPr>
              <a:t>Việt</a:t>
            </a:r>
            <a:r>
              <a:rPr lang="en-US" sz="2200" b="1" dirty="0">
                <a:latin typeface="UTM Avo" panose="02040603050506020204" pitchFamily="18"/>
                <a:ea typeface="Calibri" panose="020F0502020204030204" pitchFamily="34" charset="0"/>
                <a:cs typeface="Arial" panose="020B0604020202020204" pitchFamily="34" charset="0"/>
              </a:rPr>
              <a:t> Nam</a:t>
            </a:r>
          </a:p>
        </p:txBody>
      </p:sp>
      <p:sp>
        <p:nvSpPr>
          <p:cNvPr id="7" name="TextBox 6">
            <a:extLst>
              <a:ext uri="{FF2B5EF4-FFF2-40B4-BE49-F238E27FC236}">
                <a16:creationId xmlns:a16="http://schemas.microsoft.com/office/drawing/2014/main" id="{7D15F527-6900-2221-0368-13A3E81CB50B}"/>
              </a:ext>
            </a:extLst>
          </p:cNvPr>
          <p:cNvSpPr txBox="1"/>
          <p:nvPr/>
        </p:nvSpPr>
        <p:spPr>
          <a:xfrm>
            <a:off x="1817363" y="4336369"/>
            <a:ext cx="4176399" cy="325795"/>
          </a:xfrm>
          <a:prstGeom prst="rect">
            <a:avLst/>
          </a:prstGeom>
          <a:noFill/>
        </p:spPr>
        <p:txBody>
          <a:bodyPr wrap="square">
            <a:spAutoFit/>
          </a:bodyPr>
          <a:lstStyle/>
          <a:p>
            <a:pPr algn="ctr">
              <a:spcBef>
                <a:spcPts val="54"/>
              </a:spcBef>
              <a:spcAft>
                <a:spcPts val="54"/>
              </a:spcAft>
            </a:pPr>
            <a:r>
              <a:rPr lang="vi-VN" sz="1517" i="1" dirty="0">
                <a:latin typeface="UTM Avo" panose="02040603050506020204" pitchFamily="18"/>
                <a:ea typeface="Calibri" panose="020F0502020204030204" pitchFamily="34" charset="0"/>
                <a:cs typeface="Arial" panose="020B0604020202020204" pitchFamily="34" charset="0"/>
              </a:rPr>
              <a:t>Vườn quốc gia Phong Nha – Kẻ Bàng</a:t>
            </a:r>
            <a:endParaRPr lang="en-US" sz="1517" i="1" dirty="0">
              <a:latin typeface="UTM Avo" panose="02040603050506020204" pitchFamily="18"/>
              <a:ea typeface="Calibri" panose="020F0502020204030204" pitchFamily="34" charset="0"/>
              <a:cs typeface="Arial" panose="020B0604020202020204" pitchFamily="34" charset="0"/>
            </a:endParaRPr>
          </a:p>
        </p:txBody>
      </p:sp>
      <p:sp>
        <p:nvSpPr>
          <p:cNvPr id="8" name="TextBox 7">
            <a:extLst>
              <a:ext uri="{FF2B5EF4-FFF2-40B4-BE49-F238E27FC236}">
                <a16:creationId xmlns:a16="http://schemas.microsoft.com/office/drawing/2014/main" id="{4C45F55F-1FD3-F291-E58C-1E94F0146396}"/>
              </a:ext>
            </a:extLst>
          </p:cNvPr>
          <p:cNvSpPr txBox="1"/>
          <p:nvPr/>
        </p:nvSpPr>
        <p:spPr>
          <a:xfrm>
            <a:off x="6783712" y="4332799"/>
            <a:ext cx="3590925" cy="325795"/>
          </a:xfrm>
          <a:prstGeom prst="rect">
            <a:avLst/>
          </a:prstGeom>
          <a:noFill/>
        </p:spPr>
        <p:txBody>
          <a:bodyPr wrap="square">
            <a:spAutoFit/>
          </a:bodyPr>
          <a:lstStyle/>
          <a:p>
            <a:pPr algn="ctr">
              <a:spcBef>
                <a:spcPts val="54"/>
              </a:spcBef>
              <a:spcAft>
                <a:spcPts val="54"/>
              </a:spcAft>
            </a:pPr>
            <a:r>
              <a:rPr lang="en-US" sz="1517" i="1">
                <a:latin typeface="UTM Avo" panose="02040603050506020204" pitchFamily="18"/>
                <a:ea typeface="Calibri" panose="020F0502020204030204" pitchFamily="34" charset="0"/>
                <a:cs typeface="Arial" panose="020B0604020202020204" pitchFamily="34" charset="0"/>
              </a:rPr>
              <a:t>Sapa</a:t>
            </a:r>
          </a:p>
        </p:txBody>
      </p:sp>
      <p:sp>
        <p:nvSpPr>
          <p:cNvPr id="9" name="TextBox 8">
            <a:extLst>
              <a:ext uri="{FF2B5EF4-FFF2-40B4-BE49-F238E27FC236}">
                <a16:creationId xmlns:a16="http://schemas.microsoft.com/office/drawing/2014/main" id="{3E61BA2A-D9B8-ECC8-EA24-DDE7FD8B1A78}"/>
              </a:ext>
            </a:extLst>
          </p:cNvPr>
          <p:cNvSpPr txBox="1"/>
          <p:nvPr/>
        </p:nvSpPr>
        <p:spPr>
          <a:xfrm>
            <a:off x="2110101" y="6399189"/>
            <a:ext cx="3590925" cy="325795"/>
          </a:xfrm>
          <a:prstGeom prst="rect">
            <a:avLst/>
          </a:prstGeom>
          <a:noFill/>
        </p:spPr>
        <p:txBody>
          <a:bodyPr wrap="square">
            <a:spAutoFit/>
          </a:bodyPr>
          <a:lstStyle/>
          <a:p>
            <a:pPr algn="ctr">
              <a:spcBef>
                <a:spcPts val="54"/>
              </a:spcBef>
              <a:spcAft>
                <a:spcPts val="54"/>
              </a:spcAft>
            </a:pPr>
            <a:r>
              <a:rPr lang="en-US" sz="1517" i="1">
                <a:latin typeface="UTM Avo" panose="02040603050506020204" pitchFamily="18"/>
                <a:ea typeface="Calibri" panose="020F0502020204030204" pitchFamily="34" charset="0"/>
                <a:cs typeface="Arial" panose="020B0604020202020204" pitchFamily="34" charset="0"/>
              </a:rPr>
              <a:t>Vịnh Hạ Long</a:t>
            </a:r>
          </a:p>
        </p:txBody>
      </p:sp>
      <p:sp>
        <p:nvSpPr>
          <p:cNvPr id="10" name="TextBox 9">
            <a:extLst>
              <a:ext uri="{FF2B5EF4-FFF2-40B4-BE49-F238E27FC236}">
                <a16:creationId xmlns:a16="http://schemas.microsoft.com/office/drawing/2014/main" id="{D1E4ACAA-2FFC-0886-E1CC-A417E488C07A}"/>
              </a:ext>
            </a:extLst>
          </p:cNvPr>
          <p:cNvSpPr txBox="1"/>
          <p:nvPr/>
        </p:nvSpPr>
        <p:spPr>
          <a:xfrm>
            <a:off x="6737037" y="6395262"/>
            <a:ext cx="3590925" cy="325795"/>
          </a:xfrm>
          <a:prstGeom prst="rect">
            <a:avLst/>
          </a:prstGeom>
          <a:noFill/>
        </p:spPr>
        <p:txBody>
          <a:bodyPr wrap="square">
            <a:spAutoFit/>
          </a:bodyPr>
          <a:lstStyle/>
          <a:p>
            <a:pPr algn="ctr">
              <a:spcBef>
                <a:spcPts val="54"/>
              </a:spcBef>
              <a:spcAft>
                <a:spcPts val="54"/>
              </a:spcAft>
            </a:pPr>
            <a:r>
              <a:rPr lang="en-US" sz="1517" i="1">
                <a:latin typeface="UTM Avo" panose="02040603050506020204" pitchFamily="18"/>
                <a:ea typeface="Calibri" panose="020F0502020204030204" pitchFamily="34" charset="0"/>
                <a:cs typeface="Arial" panose="020B0604020202020204" pitchFamily="34" charset="0"/>
              </a:rPr>
              <a:t>Phú Quốc</a:t>
            </a:r>
          </a:p>
        </p:txBody>
      </p:sp>
    </p:spTree>
    <p:extLst>
      <p:ext uri="{BB962C8B-B14F-4D97-AF65-F5344CB8AC3E}">
        <p14:creationId xmlns:p14="http://schemas.microsoft.com/office/powerpoint/2010/main" val="29766900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3" name="Freeform 3">
            <a:extLst>
              <a:ext uri="{FF2B5EF4-FFF2-40B4-BE49-F238E27FC236}">
                <a16:creationId xmlns:a16="http://schemas.microsoft.com/office/drawing/2014/main" id="{BAB3A340-752A-CF2F-F888-43187CDB315D}"/>
              </a:ext>
            </a:extLst>
          </p:cNvPr>
          <p:cNvSpPr/>
          <p:nvPr/>
        </p:nvSpPr>
        <p:spPr>
          <a:xfrm>
            <a:off x="10999008" y="958863"/>
            <a:ext cx="842927" cy="739859"/>
          </a:xfrm>
          <a:custGeom>
            <a:avLst/>
            <a:gdLst/>
            <a:ahLst/>
            <a:cxnLst/>
            <a:rect l="l" t="t" r="r" b="b"/>
            <a:pathLst>
              <a:path w="852789" h="762180">
                <a:moveTo>
                  <a:pt x="0" y="0"/>
                </a:moveTo>
                <a:lnTo>
                  <a:pt x="852789" y="0"/>
                </a:lnTo>
                <a:lnTo>
                  <a:pt x="852789" y="762180"/>
                </a:lnTo>
                <a:lnTo>
                  <a:pt x="0" y="76218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sz="572">
              <a:latin typeface="UTM Avo" panose="02040603050506020204" pitchFamily="18"/>
            </a:endParaRPr>
          </a:p>
        </p:txBody>
      </p:sp>
      <p:sp>
        <p:nvSpPr>
          <p:cNvPr id="15" name="Freeform 3">
            <a:extLst>
              <a:ext uri="{FF2B5EF4-FFF2-40B4-BE49-F238E27FC236}">
                <a16:creationId xmlns:a16="http://schemas.microsoft.com/office/drawing/2014/main" id="{4F113D0C-1270-A737-D0AF-EA713A2D0F0C}"/>
              </a:ext>
            </a:extLst>
          </p:cNvPr>
          <p:cNvSpPr/>
          <p:nvPr/>
        </p:nvSpPr>
        <p:spPr>
          <a:xfrm>
            <a:off x="1591029" y="2564557"/>
            <a:ext cx="9121774" cy="3574521"/>
          </a:xfrm>
          <a:custGeom>
            <a:avLst/>
            <a:gdLst/>
            <a:ahLst/>
            <a:cxnLst/>
            <a:rect l="l" t="t" r="r" b="b"/>
            <a:pathLst>
              <a:path w="14949872" h="6335005">
                <a:moveTo>
                  <a:pt x="0" y="0"/>
                </a:moveTo>
                <a:lnTo>
                  <a:pt x="14949872" y="0"/>
                </a:lnTo>
                <a:lnTo>
                  <a:pt x="14949872" y="6335005"/>
                </a:lnTo>
                <a:lnTo>
                  <a:pt x="0" y="6335005"/>
                </a:lnTo>
                <a:lnTo>
                  <a:pt x="0" y="0"/>
                </a:lnTo>
                <a:close/>
              </a:path>
            </a:pathLst>
          </a:custGeom>
          <a:solidFill>
            <a:schemeClr val="accent4">
              <a:lumMod val="20000"/>
              <a:lumOff val="80000"/>
            </a:schemeClr>
          </a:solidFill>
        </p:spPr>
        <p:txBody>
          <a:bodyPr/>
          <a:lstStyle/>
          <a:p>
            <a:r>
              <a:rPr lang="en-US" sz="572">
                <a:latin typeface="UTM Avo" panose="02040603050506020204" pitchFamily="18"/>
                <a:cs typeface="Arial" panose="020B0604020202020204" pitchFamily="34" charset="0"/>
              </a:rPr>
              <a:t> </a:t>
            </a:r>
          </a:p>
        </p:txBody>
      </p:sp>
      <p:sp>
        <p:nvSpPr>
          <p:cNvPr id="16" name="TextBox 15">
            <a:extLst>
              <a:ext uri="{FF2B5EF4-FFF2-40B4-BE49-F238E27FC236}">
                <a16:creationId xmlns:a16="http://schemas.microsoft.com/office/drawing/2014/main" id="{C3D2FE9F-B004-9C71-29D4-DDF485E847D5}"/>
              </a:ext>
            </a:extLst>
          </p:cNvPr>
          <p:cNvSpPr txBox="1"/>
          <p:nvPr/>
        </p:nvSpPr>
        <p:spPr>
          <a:xfrm>
            <a:off x="4691288" y="2705939"/>
            <a:ext cx="5631308" cy="3337837"/>
          </a:xfrm>
          <a:prstGeom prst="rect">
            <a:avLst/>
          </a:prstGeom>
          <a:noFill/>
        </p:spPr>
        <p:txBody>
          <a:bodyPr wrap="square">
            <a:spAutoFit/>
          </a:bodyPr>
          <a:lstStyle/>
          <a:p>
            <a:pPr marL="309582" indent="-309582" algn="just">
              <a:lnSpc>
                <a:spcPct val="150000"/>
              </a:lnSpc>
              <a:buFont typeface="Courier New" panose="02070309020205020404" pitchFamily="49" charset="0"/>
              <a:buChar char="o"/>
            </a:pPr>
            <a:r>
              <a:rPr lang="en-US" sz="2400" dirty="0" err="1">
                <a:latin typeface="UTM Avo" panose="02040603050506020204" pitchFamily="18"/>
                <a:ea typeface="Calibri" panose="020F0502020204030204" pitchFamily="34" charset="0"/>
                <a:cs typeface="Arial" panose="020B0604020202020204" pitchFamily="34" charset="0"/>
              </a:rPr>
              <a:t>Các</a:t>
            </a:r>
            <a:r>
              <a:rPr lang="en-US" sz="2400" dirty="0">
                <a:latin typeface="UTM Avo" panose="02040603050506020204" pitchFamily="18"/>
                <a:ea typeface="Calibri" panose="020F0502020204030204" pitchFamily="34" charset="0"/>
                <a:cs typeface="Arial" panose="020B0604020202020204" pitchFamily="34" charset="0"/>
              </a:rPr>
              <a:t> </a:t>
            </a:r>
            <a:r>
              <a:rPr lang="en-US" sz="2400" dirty="0" err="1">
                <a:latin typeface="UTM Avo" panose="02040603050506020204" pitchFamily="18"/>
                <a:ea typeface="Calibri" panose="020F0502020204030204" pitchFamily="34" charset="0"/>
                <a:cs typeface="Arial" panose="020B0604020202020204" pitchFamily="34" charset="0"/>
              </a:rPr>
              <a:t>em</a:t>
            </a:r>
            <a:r>
              <a:rPr lang="en-US" sz="2400" dirty="0">
                <a:latin typeface="UTM Avo" panose="02040603050506020204" pitchFamily="18"/>
                <a:ea typeface="Calibri" panose="020F0502020204030204" pitchFamily="34" charset="0"/>
                <a:cs typeface="Arial" panose="020B0604020202020204" pitchFamily="34" charset="0"/>
              </a:rPr>
              <a:t> </a:t>
            </a:r>
            <a:r>
              <a:rPr lang="en-US" sz="2400" dirty="0" err="1">
                <a:latin typeface="UTM Avo" panose="02040603050506020204" pitchFamily="18"/>
                <a:ea typeface="Calibri" panose="020F0502020204030204" pitchFamily="34" charset="0"/>
                <a:cs typeface="Arial" panose="020B0604020202020204" pitchFamily="34" charset="0"/>
              </a:rPr>
              <a:t>hãy</a:t>
            </a:r>
            <a:r>
              <a:rPr lang="en-US" sz="2400" dirty="0">
                <a:latin typeface="UTM Avo" panose="02040603050506020204" pitchFamily="18"/>
                <a:ea typeface="Calibri" panose="020F0502020204030204" pitchFamily="34" charset="0"/>
                <a:cs typeface="Arial" panose="020B0604020202020204" pitchFamily="34" charset="0"/>
              </a:rPr>
              <a:t> </a:t>
            </a:r>
            <a:r>
              <a:rPr lang="vi-VN" sz="2400" dirty="0">
                <a:latin typeface="UTM Avo" panose="02040603050506020204" pitchFamily="18"/>
                <a:ea typeface="Calibri" panose="020F0502020204030204" pitchFamily="34" charset="0"/>
                <a:cs typeface="Arial" panose="020B0604020202020204" pitchFamily="34" charset="0"/>
              </a:rPr>
              <a:t>làm việc </a:t>
            </a:r>
            <a:r>
              <a:rPr lang="en-US" sz="2400" dirty="0" err="1">
                <a:latin typeface="UTM Avo" panose="02040603050506020204" pitchFamily="18"/>
                <a:ea typeface="Calibri" panose="020F0502020204030204" pitchFamily="34" charset="0"/>
                <a:cs typeface="Arial" panose="020B0604020202020204" pitchFamily="34" charset="0"/>
              </a:rPr>
              <a:t>với</a:t>
            </a:r>
            <a:r>
              <a:rPr lang="en-US" sz="2400" dirty="0">
                <a:latin typeface="UTM Avo" panose="02040603050506020204" pitchFamily="18"/>
                <a:ea typeface="Calibri" panose="020F0502020204030204" pitchFamily="34" charset="0"/>
                <a:cs typeface="Arial" panose="020B0604020202020204" pitchFamily="34" charset="0"/>
              </a:rPr>
              <a:t> </a:t>
            </a:r>
            <a:r>
              <a:rPr lang="en-US" sz="2400" dirty="0" err="1">
                <a:latin typeface="UTM Avo" panose="02040603050506020204" pitchFamily="18"/>
                <a:ea typeface="Calibri" panose="020F0502020204030204" pitchFamily="34" charset="0"/>
                <a:cs typeface="Arial" panose="020B0604020202020204" pitchFamily="34" charset="0"/>
              </a:rPr>
              <a:t>nhau</a:t>
            </a:r>
            <a:r>
              <a:rPr lang="en-US" sz="2400" dirty="0">
                <a:latin typeface="UTM Avo" panose="02040603050506020204" pitchFamily="18"/>
                <a:ea typeface="Calibri" panose="020F0502020204030204" pitchFamily="34" charset="0"/>
                <a:cs typeface="Arial" panose="020B0604020202020204" pitchFamily="34" charset="0"/>
              </a:rPr>
              <a:t> </a:t>
            </a:r>
            <a:r>
              <a:rPr lang="vi-VN" sz="2400" dirty="0">
                <a:latin typeface="UTM Avo" panose="02040603050506020204" pitchFamily="18"/>
                <a:ea typeface="Calibri" panose="020F0502020204030204" pitchFamily="34" charset="0"/>
                <a:cs typeface="Arial" panose="020B0604020202020204" pitchFamily="34" charset="0"/>
              </a:rPr>
              <a:t>để thiết kế sản phẩm thể hiện vẻ đẹp danh lam thắng cảnh, cảnh quan thiên nhiên theo gợi ý </a:t>
            </a:r>
            <a:r>
              <a:rPr lang="en-US" sz="2400" i="1" dirty="0">
                <a:latin typeface="UTM Avo" panose="02040603050506020204" pitchFamily="18"/>
                <a:ea typeface="Calibri" panose="020F0502020204030204" pitchFamily="34" charset="0"/>
                <a:cs typeface="Arial" panose="020B0604020202020204" pitchFamily="34" charset="0"/>
              </a:rPr>
              <a:t>(SGK – tr.66).</a:t>
            </a:r>
          </a:p>
          <a:p>
            <a:pPr marL="309582" indent="-309582" algn="just">
              <a:lnSpc>
                <a:spcPct val="150000"/>
              </a:lnSpc>
              <a:buFont typeface="Courier New" panose="02070309020205020404" pitchFamily="49" charset="0"/>
              <a:buChar char="o"/>
            </a:pPr>
            <a:r>
              <a:rPr lang="vi-VN" sz="2400" dirty="0">
                <a:latin typeface="UTM Avo" panose="02040603050506020204" pitchFamily="18"/>
                <a:ea typeface="Calibri" panose="020F0502020204030204" pitchFamily="34" charset="0"/>
                <a:cs typeface="Arial" panose="020B0604020202020204" pitchFamily="34" charset="0"/>
              </a:rPr>
              <a:t>Mỗi nhóm thực hiện ít nhất 2 </a:t>
            </a:r>
          </a:p>
          <a:p>
            <a:pPr algn="just">
              <a:lnSpc>
                <a:spcPct val="150000"/>
              </a:lnSpc>
            </a:pPr>
            <a:r>
              <a:rPr lang="vi-VN" sz="2400" dirty="0">
                <a:latin typeface="UTM Avo" panose="02040603050506020204" pitchFamily="18"/>
                <a:ea typeface="Calibri" panose="020F0502020204030204" pitchFamily="34" charset="0"/>
                <a:cs typeface="Arial" panose="020B0604020202020204" pitchFamily="34" charset="0"/>
              </a:rPr>
              <a:t>    sản phẩm.</a:t>
            </a:r>
          </a:p>
        </p:txBody>
      </p:sp>
      <p:grpSp>
        <p:nvGrpSpPr>
          <p:cNvPr id="17" name="Group 16">
            <a:extLst>
              <a:ext uri="{FF2B5EF4-FFF2-40B4-BE49-F238E27FC236}">
                <a16:creationId xmlns:a16="http://schemas.microsoft.com/office/drawing/2014/main" id="{0C08933D-FED8-5760-1002-CB1EA01BC279}"/>
              </a:ext>
            </a:extLst>
          </p:cNvPr>
          <p:cNvGrpSpPr/>
          <p:nvPr/>
        </p:nvGrpSpPr>
        <p:grpSpPr>
          <a:xfrm>
            <a:off x="3418328" y="1698722"/>
            <a:ext cx="5870488" cy="739860"/>
            <a:chOff x="4211860" y="413483"/>
            <a:chExt cx="10837824" cy="1365895"/>
          </a:xfrm>
          <a:solidFill>
            <a:schemeClr val="accent4">
              <a:lumMod val="60000"/>
              <a:lumOff val="40000"/>
            </a:schemeClr>
          </a:solidFill>
        </p:grpSpPr>
        <p:sp>
          <p:nvSpPr>
            <p:cNvPr id="20" name="Freeform 19">
              <a:extLst>
                <a:ext uri="{FF2B5EF4-FFF2-40B4-BE49-F238E27FC236}">
                  <a16:creationId xmlns:a16="http://schemas.microsoft.com/office/drawing/2014/main" id="{F2523C2C-B57A-002B-ADD7-87AC487D3612}"/>
                </a:ext>
              </a:extLst>
            </p:cNvPr>
            <p:cNvSpPr/>
            <p:nvPr/>
          </p:nvSpPr>
          <p:spPr>
            <a:xfrm>
              <a:off x="4211860" y="413483"/>
              <a:ext cx="10837824" cy="1365895"/>
            </a:xfrm>
            <a:custGeom>
              <a:avLst/>
              <a:gdLst/>
              <a:ahLst/>
              <a:cxnLst/>
              <a:rect l="l" t="t" r="r" b="b"/>
              <a:pathLst>
                <a:path w="2754516" h="407051">
                  <a:moveTo>
                    <a:pt x="2754516" y="326"/>
                  </a:moveTo>
                  <a:cubicBezTo>
                    <a:pt x="2681703" y="0"/>
                    <a:pt x="2614282" y="38659"/>
                    <a:pt x="2577781" y="101663"/>
                  </a:cubicBezTo>
                  <a:cubicBezTo>
                    <a:pt x="2541280" y="164667"/>
                    <a:pt x="2541280" y="242385"/>
                    <a:pt x="2577781" y="305389"/>
                  </a:cubicBezTo>
                  <a:cubicBezTo>
                    <a:pt x="2614282" y="368393"/>
                    <a:pt x="2681703" y="407052"/>
                    <a:pt x="2754516" y="406726"/>
                  </a:cubicBezTo>
                  <a:lnTo>
                    <a:pt x="0" y="406726"/>
                  </a:lnTo>
                  <a:cubicBezTo>
                    <a:pt x="72813" y="407052"/>
                    <a:pt x="140234" y="368393"/>
                    <a:pt x="176735" y="305389"/>
                  </a:cubicBezTo>
                  <a:cubicBezTo>
                    <a:pt x="213236" y="242385"/>
                    <a:pt x="213236" y="164667"/>
                    <a:pt x="176735" y="101663"/>
                  </a:cubicBezTo>
                  <a:cubicBezTo>
                    <a:pt x="140234" y="38659"/>
                    <a:pt x="72813" y="0"/>
                    <a:pt x="0" y="326"/>
                  </a:cubicBezTo>
                  <a:close/>
                </a:path>
              </a:pathLst>
            </a:custGeom>
            <a:grpFill/>
          </p:spPr>
          <p:txBody>
            <a:bodyPr/>
            <a:lstStyle/>
            <a:p>
              <a:endParaRPr lang="en-US" sz="572">
                <a:latin typeface="UTM Avo" panose="02040603050506020204" pitchFamily="18"/>
                <a:cs typeface="Arial" panose="020B0604020202020204" pitchFamily="34" charset="0"/>
              </a:endParaRPr>
            </a:p>
          </p:txBody>
        </p:sp>
        <p:sp>
          <p:nvSpPr>
            <p:cNvPr id="19" name="TextBox 18">
              <a:extLst>
                <a:ext uri="{FF2B5EF4-FFF2-40B4-BE49-F238E27FC236}">
                  <a16:creationId xmlns:a16="http://schemas.microsoft.com/office/drawing/2014/main" id="{46008CC6-B277-86F7-3225-F95FA8129342}"/>
                </a:ext>
              </a:extLst>
            </p:cNvPr>
            <p:cNvSpPr txBox="1"/>
            <p:nvPr/>
          </p:nvSpPr>
          <p:spPr>
            <a:xfrm>
              <a:off x="5862554" y="665544"/>
              <a:ext cx="7536434" cy="940139"/>
            </a:xfrm>
            <a:prstGeom prst="rect">
              <a:avLst/>
            </a:prstGeom>
            <a:grpFill/>
          </p:spPr>
          <p:txBody>
            <a:bodyPr wrap="square" rtlCol="0">
              <a:spAutoFit/>
            </a:bodyPr>
            <a:lstStyle/>
            <a:p>
              <a:pPr algn="ctr"/>
              <a:r>
                <a:rPr lang="en-US" sz="2709" b="1" dirty="0">
                  <a:latin typeface="UTM Avo" panose="02040603050506020204" pitchFamily="18"/>
                  <a:cs typeface="Arial" panose="020B0604020202020204" pitchFamily="34" charset="0"/>
                </a:rPr>
                <a:t>HOẠT ĐỘNG NHÓM</a:t>
              </a:r>
            </a:p>
          </p:txBody>
        </p:sp>
      </p:grpSp>
      <p:pic>
        <p:nvPicPr>
          <p:cNvPr id="22" name="Picture 21" descr="Icon&#10;&#10;Description automatically generated">
            <a:extLst>
              <a:ext uri="{FF2B5EF4-FFF2-40B4-BE49-F238E27FC236}">
                <a16:creationId xmlns:a16="http://schemas.microsoft.com/office/drawing/2014/main" id="{B5CD31A4-B2A2-8A8D-3D59-D476476185C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270367" y="2206585"/>
            <a:ext cx="715943" cy="715943"/>
          </a:xfrm>
          <a:prstGeom prst="rect">
            <a:avLst/>
          </a:prstGeom>
        </p:spPr>
      </p:pic>
      <p:sp>
        <p:nvSpPr>
          <p:cNvPr id="23" name="Freeform 20">
            <a:extLst>
              <a:ext uri="{FF2B5EF4-FFF2-40B4-BE49-F238E27FC236}">
                <a16:creationId xmlns:a16="http://schemas.microsoft.com/office/drawing/2014/main" id="{3E8C751C-35A0-649D-BF64-BBDE2E74B1F1}"/>
              </a:ext>
            </a:extLst>
          </p:cNvPr>
          <p:cNvSpPr/>
          <p:nvPr/>
        </p:nvSpPr>
        <p:spPr>
          <a:xfrm rot="2227338">
            <a:off x="1182987" y="5858320"/>
            <a:ext cx="739466" cy="740690"/>
          </a:xfrm>
          <a:custGeom>
            <a:avLst/>
            <a:gdLst/>
            <a:ahLst/>
            <a:cxnLst/>
            <a:rect l="l" t="t" r="r" b="b"/>
            <a:pathLst>
              <a:path w="3454627" h="2806885">
                <a:moveTo>
                  <a:pt x="0" y="0"/>
                </a:moveTo>
                <a:lnTo>
                  <a:pt x="3454628" y="0"/>
                </a:lnTo>
                <a:lnTo>
                  <a:pt x="3454628" y="2806885"/>
                </a:lnTo>
                <a:lnTo>
                  <a:pt x="0" y="2806885"/>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sz="572">
              <a:latin typeface="UTM Avo" panose="02040603050506020204" pitchFamily="18"/>
            </a:endParaRPr>
          </a:p>
        </p:txBody>
      </p:sp>
      <p:grpSp>
        <p:nvGrpSpPr>
          <p:cNvPr id="24" name="Group 23">
            <a:extLst>
              <a:ext uri="{FF2B5EF4-FFF2-40B4-BE49-F238E27FC236}">
                <a16:creationId xmlns:a16="http://schemas.microsoft.com/office/drawing/2014/main" id="{F8E35764-7A91-28B5-8AD5-3C0DE1E54C5A}"/>
              </a:ext>
            </a:extLst>
          </p:cNvPr>
          <p:cNvGrpSpPr/>
          <p:nvPr/>
        </p:nvGrpSpPr>
        <p:grpSpPr>
          <a:xfrm>
            <a:off x="1750522" y="3109109"/>
            <a:ext cx="2781274" cy="2499644"/>
            <a:chOff x="1606234" y="4169091"/>
            <a:chExt cx="4179071" cy="3671134"/>
          </a:xfrm>
        </p:grpSpPr>
        <p:grpSp>
          <p:nvGrpSpPr>
            <p:cNvPr id="25" name="Group 8">
              <a:extLst>
                <a:ext uri="{FF2B5EF4-FFF2-40B4-BE49-F238E27FC236}">
                  <a16:creationId xmlns:a16="http://schemas.microsoft.com/office/drawing/2014/main" id="{223EFC0C-1B19-1D40-AC69-01B3D6AA76FC}"/>
                </a:ext>
              </a:extLst>
            </p:cNvPr>
            <p:cNvGrpSpPr/>
            <p:nvPr/>
          </p:nvGrpSpPr>
          <p:grpSpPr>
            <a:xfrm>
              <a:off x="1606234" y="4169091"/>
              <a:ext cx="4179071" cy="3671134"/>
              <a:chOff x="0" y="0"/>
              <a:chExt cx="1100661" cy="893945"/>
            </a:xfrm>
          </p:grpSpPr>
          <p:sp>
            <p:nvSpPr>
              <p:cNvPr id="27" name="Freeform 9">
                <a:extLst>
                  <a:ext uri="{FF2B5EF4-FFF2-40B4-BE49-F238E27FC236}">
                    <a16:creationId xmlns:a16="http://schemas.microsoft.com/office/drawing/2014/main" id="{A93BFA0E-E928-C6C1-6CF9-79C39A582BC4}"/>
                  </a:ext>
                </a:extLst>
              </p:cNvPr>
              <p:cNvSpPr/>
              <p:nvPr/>
            </p:nvSpPr>
            <p:spPr>
              <a:xfrm>
                <a:off x="0" y="0"/>
                <a:ext cx="1100661" cy="893945"/>
              </a:xfrm>
              <a:custGeom>
                <a:avLst/>
                <a:gdLst/>
                <a:ahLst/>
                <a:cxnLst/>
                <a:rect l="l" t="t" r="r" b="b"/>
                <a:pathLst>
                  <a:path w="1100661" h="893945">
                    <a:moveTo>
                      <a:pt x="94480" y="0"/>
                    </a:moveTo>
                    <a:lnTo>
                      <a:pt x="1006181" y="0"/>
                    </a:lnTo>
                    <a:cubicBezTo>
                      <a:pt x="1031239" y="0"/>
                      <a:pt x="1055270" y="9954"/>
                      <a:pt x="1072988" y="27673"/>
                    </a:cubicBezTo>
                    <a:cubicBezTo>
                      <a:pt x="1090707" y="45391"/>
                      <a:pt x="1100661" y="69422"/>
                      <a:pt x="1100661" y="94480"/>
                    </a:cubicBezTo>
                    <a:lnTo>
                      <a:pt x="1100661" y="799465"/>
                    </a:lnTo>
                    <a:cubicBezTo>
                      <a:pt x="1100661" y="824523"/>
                      <a:pt x="1090707" y="848554"/>
                      <a:pt x="1072988" y="866273"/>
                    </a:cubicBezTo>
                    <a:cubicBezTo>
                      <a:pt x="1055270" y="883991"/>
                      <a:pt x="1031239" y="893945"/>
                      <a:pt x="1006181" y="893945"/>
                    </a:cubicBezTo>
                    <a:lnTo>
                      <a:pt x="94480" y="893945"/>
                    </a:lnTo>
                    <a:cubicBezTo>
                      <a:pt x="42300" y="893945"/>
                      <a:pt x="0" y="851645"/>
                      <a:pt x="0" y="799465"/>
                    </a:cubicBezTo>
                    <a:lnTo>
                      <a:pt x="0" y="94480"/>
                    </a:lnTo>
                    <a:cubicBezTo>
                      <a:pt x="0" y="69422"/>
                      <a:pt x="9954" y="45391"/>
                      <a:pt x="27673" y="27673"/>
                    </a:cubicBezTo>
                    <a:cubicBezTo>
                      <a:pt x="45391" y="9954"/>
                      <a:pt x="69422" y="0"/>
                      <a:pt x="94480" y="0"/>
                    </a:cubicBezTo>
                    <a:close/>
                  </a:path>
                </a:pathLst>
              </a:custGeom>
              <a:solidFill>
                <a:srgbClr val="FFFFFF"/>
              </a:solidFill>
            </p:spPr>
            <p:txBody>
              <a:bodyPr/>
              <a:lstStyle/>
              <a:p>
                <a:endParaRPr lang="en-US" sz="572">
                  <a:latin typeface="UTM Avo" panose="02040603050506020204" pitchFamily="18"/>
                  <a:cs typeface="Arial" panose="020B0604020202020204" pitchFamily="34" charset="0"/>
                </a:endParaRPr>
              </a:p>
            </p:txBody>
          </p:sp>
          <p:sp>
            <p:nvSpPr>
              <p:cNvPr id="28" name="TextBox 10">
                <a:extLst>
                  <a:ext uri="{FF2B5EF4-FFF2-40B4-BE49-F238E27FC236}">
                    <a16:creationId xmlns:a16="http://schemas.microsoft.com/office/drawing/2014/main" id="{4F83E082-6B2B-F2E9-FA28-3137D916FD2C}"/>
                  </a:ext>
                </a:extLst>
              </p:cNvPr>
              <p:cNvSpPr txBox="1"/>
              <p:nvPr/>
            </p:nvSpPr>
            <p:spPr>
              <a:xfrm>
                <a:off x="0" y="0"/>
                <a:ext cx="812800" cy="812800"/>
              </a:xfrm>
              <a:prstGeom prst="rect">
                <a:avLst/>
              </a:prstGeom>
            </p:spPr>
            <p:txBody>
              <a:bodyPr lIns="27517" tIns="27517" rIns="27517" bIns="27517" rtlCol="0" anchor="ctr"/>
              <a:lstStyle/>
              <a:p>
                <a:pPr algn="ctr">
                  <a:lnSpc>
                    <a:spcPts val="1673"/>
                  </a:lnSpc>
                </a:pPr>
                <a:endParaRPr sz="572">
                  <a:latin typeface="UTM Avo" panose="02040603050506020204" pitchFamily="18"/>
                  <a:cs typeface="Arial" panose="020B0604020202020204" pitchFamily="34" charset="0"/>
                </a:endParaRPr>
              </a:p>
            </p:txBody>
          </p:sp>
        </p:grpSp>
        <p:pic>
          <p:nvPicPr>
            <p:cNvPr id="26" name="Picture 11">
              <a:extLst>
                <a:ext uri="{FF2B5EF4-FFF2-40B4-BE49-F238E27FC236}">
                  <a16:creationId xmlns:a16="http://schemas.microsoft.com/office/drawing/2014/main" id="{AACA93EF-8CEE-7674-81E3-CECF24C3932E}"/>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a:off x="2003548" y="4500697"/>
              <a:ext cx="3384441" cy="3007922"/>
            </a:xfrm>
            <a:prstGeom prst="rect">
              <a:avLst/>
            </a:prstGeom>
          </p:spPr>
        </p:pic>
      </p:grpSp>
      <p:sp>
        <p:nvSpPr>
          <p:cNvPr id="14" name="Freeform 8">
            <a:extLst>
              <a:ext uri="{FF2B5EF4-FFF2-40B4-BE49-F238E27FC236}">
                <a16:creationId xmlns:a16="http://schemas.microsoft.com/office/drawing/2014/main" id="{6647A67E-10EE-3BC2-5678-C0285A428FEB}"/>
              </a:ext>
            </a:extLst>
          </p:cNvPr>
          <p:cNvSpPr/>
          <p:nvPr/>
        </p:nvSpPr>
        <p:spPr>
          <a:xfrm rot="-2807887">
            <a:off x="10139932" y="5775470"/>
            <a:ext cx="1145743" cy="424841"/>
          </a:xfrm>
          <a:custGeom>
            <a:avLst/>
            <a:gdLst/>
            <a:ahLst/>
            <a:cxnLst/>
            <a:rect l="l" t="t" r="r" b="b"/>
            <a:pathLst>
              <a:path w="3419475" h="1183993">
                <a:moveTo>
                  <a:pt x="0" y="0"/>
                </a:moveTo>
                <a:lnTo>
                  <a:pt x="3419475" y="0"/>
                </a:lnTo>
                <a:lnTo>
                  <a:pt x="3419475" y="1183993"/>
                </a:lnTo>
                <a:lnTo>
                  <a:pt x="0" y="1183993"/>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US" sz="572">
              <a:latin typeface="UTM Avo" panose="02040603050506020204" pitchFamily="18"/>
            </a:endParaRPr>
          </a:p>
        </p:txBody>
      </p:sp>
    </p:spTree>
    <p:extLst>
      <p:ext uri="{BB962C8B-B14F-4D97-AF65-F5344CB8AC3E}">
        <p14:creationId xmlns:p14="http://schemas.microsoft.com/office/powerpoint/2010/main" val="1099702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randombar(horizontal)">
                                      <p:cBhvr>
                                        <p:cTn id="7" dur="500"/>
                                        <p:tgtEl>
                                          <p:spTgt spid="24"/>
                                        </p:tgtEl>
                                      </p:cBhvr>
                                    </p:animEffect>
                                  </p:childTnLst>
                                </p:cTn>
                              </p:par>
                              <p:par>
                                <p:cTn id="8" presetID="14" presetClass="entr" presetSubtype="10" fill="hold"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randombar(horizontal)">
                                      <p:cBhvr>
                                        <p:cTn id="10" dur="500"/>
                                        <p:tgtEl>
                                          <p:spTgt spid="17"/>
                                        </p:tgtEl>
                                      </p:cBhvr>
                                    </p:animEffect>
                                  </p:childTnLst>
                                </p:cTn>
                              </p:par>
                              <p:par>
                                <p:cTn id="11" presetID="14" presetClass="entr" presetSubtype="10" fill="hold" grpId="0" nodeType="with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randombar(horizontal)">
                                      <p:cBhvr>
                                        <p:cTn id="13" dur="500"/>
                                        <p:tgtEl>
                                          <p:spTgt spid="15"/>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grpId="0" nodeType="clickEffect">
                                  <p:stCondLst>
                                    <p:cond delay="0"/>
                                  </p:stCondLst>
                                  <p:childTnLst>
                                    <p:set>
                                      <p:cBhvr>
                                        <p:cTn id="17" dur="1" fill="hold">
                                          <p:stCondLst>
                                            <p:cond delay="0"/>
                                          </p:stCondLst>
                                        </p:cTn>
                                        <p:tgtEl>
                                          <p:spTgt spid="16">
                                            <p:txEl>
                                              <p:pRg st="0" end="0"/>
                                            </p:txEl>
                                          </p:spTgt>
                                        </p:tgtEl>
                                        <p:attrNameLst>
                                          <p:attrName>style.visibility</p:attrName>
                                        </p:attrNameLst>
                                      </p:cBhvr>
                                      <p:to>
                                        <p:strVal val="visible"/>
                                      </p:to>
                                    </p:set>
                                    <p:animEffect transition="in" filter="wipe(left)">
                                      <p:cBhvr>
                                        <p:cTn id="18" dur="500"/>
                                        <p:tgtEl>
                                          <p:spTgt spid="16">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grpId="0" nodeType="clickEffect">
                                  <p:stCondLst>
                                    <p:cond delay="0"/>
                                  </p:stCondLst>
                                  <p:childTnLst>
                                    <p:set>
                                      <p:cBhvr>
                                        <p:cTn id="22" dur="1" fill="hold">
                                          <p:stCondLst>
                                            <p:cond delay="0"/>
                                          </p:stCondLst>
                                        </p:cTn>
                                        <p:tgtEl>
                                          <p:spTgt spid="16">
                                            <p:txEl>
                                              <p:pRg st="1" end="1"/>
                                            </p:txEl>
                                          </p:spTgt>
                                        </p:tgtEl>
                                        <p:attrNameLst>
                                          <p:attrName>style.visibility</p:attrName>
                                        </p:attrNameLst>
                                      </p:cBhvr>
                                      <p:to>
                                        <p:strVal val="visible"/>
                                      </p:to>
                                    </p:set>
                                    <p:animEffect transition="in" filter="wipe(left)">
                                      <p:cBhvr>
                                        <p:cTn id="23" dur="500"/>
                                        <p:tgtEl>
                                          <p:spTgt spid="16">
                                            <p:txEl>
                                              <p:pRg st="1" end="1"/>
                                            </p:txEl>
                                          </p:spTgt>
                                        </p:tgtEl>
                                      </p:cBhvr>
                                    </p:animEffect>
                                  </p:childTnLst>
                                </p:cTn>
                              </p:par>
                            </p:childTnLst>
                          </p:cTn>
                        </p:par>
                        <p:par>
                          <p:cTn id="24" fill="hold">
                            <p:stCondLst>
                              <p:cond delay="500"/>
                            </p:stCondLst>
                            <p:childTnLst>
                              <p:par>
                                <p:cTn id="25" presetID="22" presetClass="entr" presetSubtype="8" fill="hold" grpId="0" nodeType="afterEffect">
                                  <p:stCondLst>
                                    <p:cond delay="0"/>
                                  </p:stCondLst>
                                  <p:childTnLst>
                                    <p:set>
                                      <p:cBhvr>
                                        <p:cTn id="26" dur="1" fill="hold">
                                          <p:stCondLst>
                                            <p:cond delay="0"/>
                                          </p:stCondLst>
                                        </p:cTn>
                                        <p:tgtEl>
                                          <p:spTgt spid="16">
                                            <p:txEl>
                                              <p:pRg st="2" end="2"/>
                                            </p:txEl>
                                          </p:spTgt>
                                        </p:tgtEl>
                                        <p:attrNameLst>
                                          <p:attrName>style.visibility</p:attrName>
                                        </p:attrNameLst>
                                      </p:cBhvr>
                                      <p:to>
                                        <p:strVal val="visible"/>
                                      </p:to>
                                    </p:set>
                                    <p:animEffect transition="in" filter="wipe(left)">
                                      <p:cBhvr>
                                        <p:cTn id="27" dur="500"/>
                                        <p:tgtEl>
                                          <p:spTgt spid="1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uiExpand="1" build="p"/>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Freeform 18">
            <a:extLst>
              <a:ext uri="{FF2B5EF4-FFF2-40B4-BE49-F238E27FC236}">
                <a16:creationId xmlns:a16="http://schemas.microsoft.com/office/drawing/2014/main" id="{D7AD170B-D2A2-85DE-25F5-FF381EBCB828}"/>
              </a:ext>
            </a:extLst>
          </p:cNvPr>
          <p:cNvSpPr/>
          <p:nvPr/>
        </p:nvSpPr>
        <p:spPr>
          <a:xfrm rot="8616807" flipV="1">
            <a:off x="10854906" y="1633456"/>
            <a:ext cx="614291" cy="890366"/>
          </a:xfrm>
          <a:custGeom>
            <a:avLst/>
            <a:gdLst/>
            <a:ahLst/>
            <a:cxnLst/>
            <a:rect l="l" t="t" r="r" b="b"/>
            <a:pathLst>
              <a:path w="1032891" h="1943843">
                <a:moveTo>
                  <a:pt x="0" y="1943843"/>
                </a:moveTo>
                <a:lnTo>
                  <a:pt x="1032890" y="1943843"/>
                </a:lnTo>
                <a:lnTo>
                  <a:pt x="1032890" y="0"/>
                </a:lnTo>
                <a:lnTo>
                  <a:pt x="0" y="0"/>
                </a:lnTo>
                <a:lnTo>
                  <a:pt x="0" y="1943843"/>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sz="572">
              <a:latin typeface="UTM Avo" panose="02040603050506020204" pitchFamily="18"/>
              <a:cs typeface="Arial" panose="020B0604020202020204" pitchFamily="34" charset="0"/>
            </a:endParaRPr>
          </a:p>
        </p:txBody>
      </p:sp>
      <p:sp>
        <p:nvSpPr>
          <p:cNvPr id="3" name="Freeform 19">
            <a:extLst>
              <a:ext uri="{FF2B5EF4-FFF2-40B4-BE49-F238E27FC236}">
                <a16:creationId xmlns:a16="http://schemas.microsoft.com/office/drawing/2014/main" id="{4744B816-2C38-2EB3-D91B-AD906E1EFB6B}"/>
              </a:ext>
            </a:extLst>
          </p:cNvPr>
          <p:cNvSpPr/>
          <p:nvPr/>
        </p:nvSpPr>
        <p:spPr>
          <a:xfrm>
            <a:off x="175320" y="1934550"/>
            <a:ext cx="716219" cy="581637"/>
          </a:xfrm>
          <a:custGeom>
            <a:avLst/>
            <a:gdLst/>
            <a:ahLst/>
            <a:cxnLst/>
            <a:rect l="l" t="t" r="r" b="b"/>
            <a:pathLst>
              <a:path w="1675208" h="1497217">
                <a:moveTo>
                  <a:pt x="0" y="0"/>
                </a:moveTo>
                <a:lnTo>
                  <a:pt x="1675208" y="0"/>
                </a:lnTo>
                <a:lnTo>
                  <a:pt x="1675208" y="1497217"/>
                </a:lnTo>
                <a:lnTo>
                  <a:pt x="0" y="1497217"/>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sz="572">
              <a:latin typeface="UTM Avo" panose="02040603050506020204" pitchFamily="18"/>
              <a:cs typeface="Arial" panose="020B0604020202020204" pitchFamily="34" charset="0"/>
            </a:endParaRPr>
          </a:p>
        </p:txBody>
      </p:sp>
      <p:sp>
        <p:nvSpPr>
          <p:cNvPr id="4" name="Freeform 21">
            <a:extLst>
              <a:ext uri="{FF2B5EF4-FFF2-40B4-BE49-F238E27FC236}">
                <a16:creationId xmlns:a16="http://schemas.microsoft.com/office/drawing/2014/main" id="{9C80E63C-1C52-61D0-AEE8-D1B1DFDF5151}"/>
              </a:ext>
            </a:extLst>
          </p:cNvPr>
          <p:cNvSpPr/>
          <p:nvPr/>
        </p:nvSpPr>
        <p:spPr>
          <a:xfrm>
            <a:off x="11319291" y="6192547"/>
            <a:ext cx="561929" cy="467480"/>
          </a:xfrm>
          <a:custGeom>
            <a:avLst/>
            <a:gdLst/>
            <a:ahLst/>
            <a:cxnLst/>
            <a:rect l="l" t="t" r="r" b="b"/>
            <a:pathLst>
              <a:path w="1675208" h="1497217">
                <a:moveTo>
                  <a:pt x="0" y="0"/>
                </a:moveTo>
                <a:lnTo>
                  <a:pt x="1675208" y="0"/>
                </a:lnTo>
                <a:lnTo>
                  <a:pt x="1675208" y="1497217"/>
                </a:lnTo>
                <a:lnTo>
                  <a:pt x="0" y="1497217"/>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sz="572">
              <a:latin typeface="UTM Avo" panose="02040603050506020204" pitchFamily="18"/>
              <a:cs typeface="Arial" panose="020B0604020202020204" pitchFamily="34" charset="0"/>
            </a:endParaRPr>
          </a:p>
        </p:txBody>
      </p:sp>
      <p:sp>
        <p:nvSpPr>
          <p:cNvPr id="5" name="Freeform 48">
            <a:extLst>
              <a:ext uri="{FF2B5EF4-FFF2-40B4-BE49-F238E27FC236}">
                <a16:creationId xmlns:a16="http://schemas.microsoft.com/office/drawing/2014/main" id="{BB047DD1-8FA6-F63B-4D42-2021E6E56BAA}"/>
              </a:ext>
            </a:extLst>
          </p:cNvPr>
          <p:cNvSpPr/>
          <p:nvPr/>
        </p:nvSpPr>
        <p:spPr>
          <a:xfrm rot="-202677">
            <a:off x="1194764" y="6292291"/>
            <a:ext cx="556867" cy="549780"/>
          </a:xfrm>
          <a:custGeom>
            <a:avLst/>
            <a:gdLst/>
            <a:ahLst/>
            <a:cxnLst/>
            <a:rect l="l" t="t" r="r" b="b"/>
            <a:pathLst>
              <a:path w="1028063" h="1014978">
                <a:moveTo>
                  <a:pt x="0" y="0"/>
                </a:moveTo>
                <a:lnTo>
                  <a:pt x="1028063" y="0"/>
                </a:lnTo>
                <a:lnTo>
                  <a:pt x="1028063" y="1014978"/>
                </a:lnTo>
                <a:lnTo>
                  <a:pt x="0" y="1014978"/>
                </a:lnTo>
                <a:lnTo>
                  <a:pt x="0" y="0"/>
                </a:lnTo>
                <a:close/>
              </a:path>
            </a:pathLst>
          </a:custGeom>
          <a:blipFill>
            <a:blip r:embed="rId7">
              <a:extLst>
                <a:ext uri="{96DAC541-7B7A-43D3-8B79-37D633B846F1}">
                  <asvg:svgBlip xmlns:asvg="http://schemas.microsoft.com/office/drawing/2016/SVG/main" r:embed="rId8"/>
                </a:ext>
              </a:extLst>
            </a:blip>
            <a:stretch>
              <a:fillRect/>
            </a:stretch>
          </a:blipFill>
          <a:ln cap="sq">
            <a:noFill/>
            <a:prstDash val="solid"/>
            <a:miter/>
          </a:ln>
        </p:spPr>
        <p:txBody>
          <a:bodyPr/>
          <a:lstStyle/>
          <a:p>
            <a:endParaRPr lang="en-US" sz="572">
              <a:latin typeface="UTM Avo" panose="02040603050506020204" pitchFamily="18"/>
              <a:cs typeface="Arial" panose="020B0604020202020204" pitchFamily="34" charset="0"/>
            </a:endParaRPr>
          </a:p>
        </p:txBody>
      </p:sp>
      <p:grpSp>
        <p:nvGrpSpPr>
          <p:cNvPr id="6" name="Group 5">
            <a:extLst>
              <a:ext uri="{FF2B5EF4-FFF2-40B4-BE49-F238E27FC236}">
                <a16:creationId xmlns:a16="http://schemas.microsoft.com/office/drawing/2014/main" id="{0253C6C6-9D7F-6796-1D5B-C6A26094A879}"/>
              </a:ext>
            </a:extLst>
          </p:cNvPr>
          <p:cNvGrpSpPr/>
          <p:nvPr/>
        </p:nvGrpSpPr>
        <p:grpSpPr>
          <a:xfrm>
            <a:off x="4042033" y="1326773"/>
            <a:ext cx="4107933" cy="751865"/>
            <a:chOff x="4834930" y="84191"/>
            <a:chExt cx="7359542" cy="1232175"/>
          </a:xfrm>
          <a:solidFill>
            <a:schemeClr val="accent5">
              <a:lumMod val="60000"/>
              <a:lumOff val="40000"/>
            </a:schemeClr>
          </a:solidFill>
        </p:grpSpPr>
        <p:sp>
          <p:nvSpPr>
            <p:cNvPr id="7" name="Round Same Side Corner Rectangle 11">
              <a:extLst>
                <a:ext uri="{FF2B5EF4-FFF2-40B4-BE49-F238E27FC236}">
                  <a16:creationId xmlns:a16="http://schemas.microsoft.com/office/drawing/2014/main" id="{DF517858-4EF0-617E-5A78-35D1E548B93C}"/>
                </a:ext>
              </a:extLst>
            </p:cNvPr>
            <p:cNvSpPr/>
            <p:nvPr/>
          </p:nvSpPr>
          <p:spPr>
            <a:xfrm flipV="1">
              <a:off x="4834930" y="84191"/>
              <a:ext cx="7359542" cy="1232175"/>
            </a:xfrm>
            <a:prstGeom prst="round2SameRect">
              <a:avLst>
                <a:gd name="adj1" fmla="val 37720"/>
                <a:gd name="adj2" fmla="val 0"/>
              </a:avLst>
            </a:prstGeom>
            <a:grpFill/>
            <a:ln>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72" dirty="0">
                <a:solidFill>
                  <a:schemeClr val="tx1"/>
                </a:solidFill>
                <a:latin typeface="UTM Avo" panose="02040603050506020204" pitchFamily="18"/>
                <a:cs typeface="Arial" panose="020B0604020202020204" pitchFamily="34" charset="0"/>
              </a:endParaRPr>
            </a:p>
          </p:txBody>
        </p:sp>
        <p:sp>
          <p:nvSpPr>
            <p:cNvPr id="8" name="TextBox 7">
              <a:extLst>
                <a:ext uri="{FF2B5EF4-FFF2-40B4-BE49-F238E27FC236}">
                  <a16:creationId xmlns:a16="http://schemas.microsoft.com/office/drawing/2014/main" id="{404D3BAE-B3CE-534E-D247-4B96840A3419}"/>
                </a:ext>
              </a:extLst>
            </p:cNvPr>
            <p:cNvSpPr txBox="1"/>
            <p:nvPr/>
          </p:nvSpPr>
          <p:spPr>
            <a:xfrm>
              <a:off x="5313043" y="337067"/>
              <a:ext cx="6403316" cy="807028"/>
            </a:xfrm>
            <a:prstGeom prst="rect">
              <a:avLst/>
            </a:prstGeom>
            <a:grpFill/>
          </p:spPr>
          <p:txBody>
            <a:bodyPr wrap="square" rtlCol="0">
              <a:spAutoFit/>
            </a:bodyPr>
            <a:lstStyle/>
            <a:p>
              <a:pPr algn="ctr"/>
              <a:r>
                <a:rPr lang="en-US" sz="2600" b="1">
                  <a:latin typeface="UTM Avo" panose="02040603050506020204" pitchFamily="18"/>
                  <a:cs typeface="Arial" panose="020B0604020202020204" pitchFamily="34" charset="0"/>
                </a:rPr>
                <a:t>GỢI Ý THỰC HIỆN</a:t>
              </a:r>
              <a:endParaRPr lang="en-US" sz="2600" b="1" dirty="0">
                <a:latin typeface="UTM Avo" panose="02040603050506020204" pitchFamily="18"/>
                <a:cs typeface="Arial" panose="020B0604020202020204" pitchFamily="34" charset="0"/>
              </a:endParaRPr>
            </a:p>
          </p:txBody>
        </p:sp>
      </p:grpSp>
      <p:sp>
        <p:nvSpPr>
          <p:cNvPr id="9" name="Speech Bubble: Rectangle with Corners Rounded 15">
            <a:extLst>
              <a:ext uri="{FF2B5EF4-FFF2-40B4-BE49-F238E27FC236}">
                <a16:creationId xmlns:a16="http://schemas.microsoft.com/office/drawing/2014/main" id="{59D98161-B8CC-B7D1-1A61-62418C5E6C22}"/>
              </a:ext>
            </a:extLst>
          </p:cNvPr>
          <p:cNvSpPr/>
          <p:nvPr/>
        </p:nvSpPr>
        <p:spPr>
          <a:xfrm>
            <a:off x="5988738" y="2298189"/>
            <a:ext cx="5024211" cy="1026664"/>
          </a:xfrm>
          <a:prstGeom prst="wedgeRoundRectCallout">
            <a:avLst>
              <a:gd name="adj1" fmla="val -54607"/>
              <a:gd name="adj2" fmla="val 49670"/>
              <a:gd name="adj3" fmla="val 16667"/>
            </a:avLst>
          </a:prstGeom>
          <a:solidFill>
            <a:schemeClr val="bg1"/>
          </a:solidFill>
          <a:ln w="38100">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vi-VN" sz="1950">
                <a:solidFill>
                  <a:schemeClr val="tx1"/>
                </a:solidFill>
                <a:latin typeface="UTM Avo" panose="02040603050506020204" pitchFamily="18"/>
                <a:cs typeface="Arial" panose="020B0604020202020204" pitchFamily="34" charset="0"/>
              </a:rPr>
              <a:t>Lựa chọn một danh lam thắng cảnh, cảnh quan thiên nhiên</a:t>
            </a:r>
          </a:p>
        </p:txBody>
      </p:sp>
      <p:sp>
        <p:nvSpPr>
          <p:cNvPr id="10" name="Speech Bubble: Rectangle with Corners Rounded 16">
            <a:extLst>
              <a:ext uri="{FF2B5EF4-FFF2-40B4-BE49-F238E27FC236}">
                <a16:creationId xmlns:a16="http://schemas.microsoft.com/office/drawing/2014/main" id="{3AA2160A-B933-1DFD-C3ED-2FF824C98E83}"/>
              </a:ext>
            </a:extLst>
          </p:cNvPr>
          <p:cNvSpPr/>
          <p:nvPr/>
        </p:nvSpPr>
        <p:spPr>
          <a:xfrm>
            <a:off x="5988738" y="4811858"/>
            <a:ext cx="5024211" cy="778617"/>
          </a:xfrm>
          <a:prstGeom prst="wedgeRoundRectCallout">
            <a:avLst>
              <a:gd name="adj1" fmla="val -54928"/>
              <a:gd name="adj2" fmla="val -44672"/>
              <a:gd name="adj3" fmla="val 16667"/>
            </a:avLst>
          </a:prstGeom>
          <a:solidFill>
            <a:schemeClr val="bg1"/>
          </a:solidFill>
          <a:ln w="38100">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950">
                <a:solidFill>
                  <a:schemeClr val="tx1"/>
                </a:solidFill>
                <a:latin typeface="UTM Avo" panose="02040603050506020204" pitchFamily="18"/>
                <a:cs typeface="Arial" panose="020B0604020202020204" pitchFamily="34" charset="0"/>
              </a:rPr>
              <a:t>Phân công nhiệm vụ</a:t>
            </a:r>
            <a:endParaRPr lang="en-US" sz="1950">
              <a:solidFill>
                <a:schemeClr val="tx1"/>
              </a:solidFill>
              <a:latin typeface="UTM Avo" panose="02040603050506020204" pitchFamily="18"/>
              <a:cs typeface="Arial" panose="020B0604020202020204" pitchFamily="34" charset="0"/>
            </a:endParaRPr>
          </a:p>
        </p:txBody>
      </p:sp>
      <p:sp>
        <p:nvSpPr>
          <p:cNvPr id="11" name="Speech Bubble: Rectangle with Corners Rounded 19">
            <a:extLst>
              <a:ext uri="{FF2B5EF4-FFF2-40B4-BE49-F238E27FC236}">
                <a16:creationId xmlns:a16="http://schemas.microsoft.com/office/drawing/2014/main" id="{B78085ED-AFEF-B19A-C6F3-2C71D2F0D49B}"/>
              </a:ext>
            </a:extLst>
          </p:cNvPr>
          <p:cNvSpPr/>
          <p:nvPr/>
        </p:nvSpPr>
        <p:spPr>
          <a:xfrm>
            <a:off x="5988738" y="5803239"/>
            <a:ext cx="5024211" cy="778617"/>
          </a:xfrm>
          <a:prstGeom prst="wedgeRoundRectCallout">
            <a:avLst>
              <a:gd name="adj1" fmla="val -54248"/>
              <a:gd name="adj2" fmla="val -48589"/>
              <a:gd name="adj3" fmla="val 16667"/>
            </a:avLst>
          </a:prstGeom>
          <a:solidFill>
            <a:schemeClr val="bg1"/>
          </a:solidFill>
          <a:ln w="38100">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950">
                <a:solidFill>
                  <a:schemeClr val="tx1"/>
                </a:solidFill>
                <a:latin typeface="UTM Avo" panose="02040603050506020204" pitchFamily="18"/>
                <a:cs typeface="Arial" panose="020B0604020202020204" pitchFamily="34" charset="0"/>
              </a:rPr>
              <a:t>Thực hiện thiết kế sản phẩm</a:t>
            </a:r>
            <a:endParaRPr lang="en-US" sz="1950">
              <a:solidFill>
                <a:schemeClr val="tx1"/>
              </a:solidFill>
              <a:latin typeface="UTM Avo" panose="02040603050506020204" pitchFamily="18"/>
              <a:cs typeface="Arial" panose="020B0604020202020204" pitchFamily="34" charset="0"/>
            </a:endParaRPr>
          </a:p>
        </p:txBody>
      </p:sp>
      <p:sp>
        <p:nvSpPr>
          <p:cNvPr id="12" name="Speech Bubble: Rectangle with Corners Rounded 21">
            <a:extLst>
              <a:ext uri="{FF2B5EF4-FFF2-40B4-BE49-F238E27FC236}">
                <a16:creationId xmlns:a16="http://schemas.microsoft.com/office/drawing/2014/main" id="{7D5387CA-05C9-8631-C09B-0E1EBB68AA23}"/>
              </a:ext>
            </a:extLst>
          </p:cNvPr>
          <p:cNvSpPr/>
          <p:nvPr/>
        </p:nvSpPr>
        <p:spPr>
          <a:xfrm>
            <a:off x="5988738" y="3537617"/>
            <a:ext cx="5024211" cy="1061476"/>
          </a:xfrm>
          <a:prstGeom prst="wedgeRoundRectCallout">
            <a:avLst>
              <a:gd name="adj1" fmla="val -54607"/>
              <a:gd name="adj2" fmla="val 49670"/>
              <a:gd name="adj3" fmla="val 16667"/>
            </a:avLst>
          </a:prstGeom>
          <a:solidFill>
            <a:schemeClr val="bg1"/>
          </a:solidFill>
          <a:ln w="38100">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vi-VN" sz="1950">
                <a:solidFill>
                  <a:schemeClr val="tx1"/>
                </a:solidFill>
                <a:latin typeface="UTM Avo" panose="02040603050506020204" pitchFamily="18"/>
                <a:cs typeface="Arial" panose="020B0604020202020204" pitchFamily="34" charset="0"/>
              </a:rPr>
              <a:t>Lựa chọn hình thức thể hiện sản phẩm: đồ thủ công, tranh vẽ, mô hình</a:t>
            </a:r>
          </a:p>
        </p:txBody>
      </p:sp>
      <p:grpSp>
        <p:nvGrpSpPr>
          <p:cNvPr id="13" name="Group 12">
            <a:extLst>
              <a:ext uri="{FF2B5EF4-FFF2-40B4-BE49-F238E27FC236}">
                <a16:creationId xmlns:a16="http://schemas.microsoft.com/office/drawing/2014/main" id="{DA5B3B57-8EFB-6CB5-80F9-89E758392B0A}"/>
              </a:ext>
            </a:extLst>
          </p:cNvPr>
          <p:cNvGrpSpPr/>
          <p:nvPr/>
        </p:nvGrpSpPr>
        <p:grpSpPr>
          <a:xfrm>
            <a:off x="891541" y="2423160"/>
            <a:ext cx="4467216" cy="3224614"/>
            <a:chOff x="865414" y="3371606"/>
            <a:chExt cx="6917521" cy="5059167"/>
          </a:xfrm>
        </p:grpSpPr>
        <p:pic>
          <p:nvPicPr>
            <p:cNvPr id="14" name="Picture 13" descr="A close-up of a screen&#10;&#10;Description automatically generated">
              <a:extLst>
                <a:ext uri="{FF2B5EF4-FFF2-40B4-BE49-F238E27FC236}">
                  <a16:creationId xmlns:a16="http://schemas.microsoft.com/office/drawing/2014/main" id="{ADA68EA8-81AD-9A3E-3C1B-6C703722F1B1}"/>
                </a:ext>
              </a:extLst>
            </p:cNvPr>
            <p:cNvPicPr>
              <a:picLocks noChangeAspect="1"/>
            </p:cNvPicPr>
            <p:nvPr/>
          </p:nvPicPr>
          <p:blipFill rotWithShape="1">
            <a:blip r:embed="rId9">
              <a:extLst>
                <a:ext uri="{28A0092B-C50C-407E-A947-70E740481C1C}">
                  <a14:useLocalDpi xmlns:a14="http://schemas.microsoft.com/office/drawing/2010/main" val="0"/>
                </a:ext>
              </a:extLst>
            </a:blip>
            <a:srcRect l="27911" t="47037" r="27480" b="12963"/>
            <a:stretch/>
          </p:blipFill>
          <p:spPr>
            <a:xfrm>
              <a:off x="865414" y="3806533"/>
              <a:ext cx="6917521" cy="4624240"/>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pic>
        <p:pic>
          <p:nvPicPr>
            <p:cNvPr id="15" name="Picture 9">
              <a:extLst>
                <a:ext uri="{FF2B5EF4-FFF2-40B4-BE49-F238E27FC236}">
                  <a16:creationId xmlns:a16="http://schemas.microsoft.com/office/drawing/2014/main" id="{09BA6CAB-00AC-B158-41F1-D7972ABC23A8}"/>
                </a:ext>
              </a:extLst>
            </p:cNvPr>
            <p:cNvPicPr>
              <a:picLocks noChangeAspect="1"/>
            </p:cNvPicPr>
            <p:nvPr/>
          </p:nvPicPr>
          <p:blipFill>
            <a:blip r:embed="rId10" cstate="print">
              <a:extLst>
                <a:ext uri="{28A0092B-C50C-407E-A947-70E740481C1C}">
                  <a14:useLocalDpi xmlns:a14="http://schemas.microsoft.com/office/drawing/2010/main" val="0"/>
                </a:ext>
                <a:ext uri="{96DAC541-7B7A-43D3-8B79-37D633B846F1}">
                  <asvg:svgBlip xmlns:asvg="http://schemas.microsoft.com/office/drawing/2016/SVG/main" r:embed="rId11"/>
                </a:ext>
              </a:extLst>
            </a:blip>
            <a:srcRect/>
            <a:stretch>
              <a:fillRect/>
            </a:stretch>
          </p:blipFill>
          <p:spPr>
            <a:xfrm>
              <a:off x="4000746" y="3371606"/>
              <a:ext cx="646855" cy="869853"/>
            </a:xfrm>
            <a:prstGeom prst="rect">
              <a:avLst/>
            </a:prstGeom>
          </p:spPr>
        </p:pic>
      </p:grpSp>
    </p:spTree>
    <p:extLst>
      <p:ext uri="{BB962C8B-B14F-4D97-AF65-F5344CB8AC3E}">
        <p14:creationId xmlns:p14="http://schemas.microsoft.com/office/powerpoint/2010/main" val="40795182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down)">
                                      <p:cBhvr>
                                        <p:cTn id="7" dur="500"/>
                                        <p:tgtEl>
                                          <p:spTgt spid="13"/>
                                        </p:tgtEl>
                                      </p:cBhvr>
                                    </p:animEffect>
                                  </p:childTnLst>
                                </p:cTn>
                              </p:par>
                              <p:par>
                                <p:cTn id="8" presetID="22" presetClass="entr" presetSubtype="1"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wipe(up)">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2"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wipe(right)">
                                      <p:cBhvr>
                                        <p:cTn id="15" dur="500"/>
                                        <p:tgtEl>
                                          <p:spTgt spid="9"/>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2" fill="hold" grpId="0" nodeType="click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wipe(right)">
                                      <p:cBhvr>
                                        <p:cTn id="20" dur="500"/>
                                        <p:tgtEl>
                                          <p:spTgt spid="12"/>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grpId="0" nodeType="click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wipe(down)">
                                      <p:cBhvr>
                                        <p:cTn id="25" dur="500"/>
                                        <p:tgtEl>
                                          <p:spTgt spid="10"/>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4" fill="hold" grpId="0" nodeType="clickEffect">
                                  <p:stCondLst>
                                    <p:cond delay="0"/>
                                  </p:stCondLst>
                                  <p:childTnLst>
                                    <p:set>
                                      <p:cBhvr>
                                        <p:cTn id="29" dur="1" fill="hold">
                                          <p:stCondLst>
                                            <p:cond delay="0"/>
                                          </p:stCondLst>
                                        </p:cTn>
                                        <p:tgtEl>
                                          <p:spTgt spid="11"/>
                                        </p:tgtEl>
                                        <p:attrNameLst>
                                          <p:attrName>style.visibility</p:attrName>
                                        </p:attrNameLst>
                                      </p:cBhvr>
                                      <p:to>
                                        <p:strVal val="visible"/>
                                      </p:to>
                                    </p:set>
                                    <p:animEffect transition="in" filter="wipe(down)">
                                      <p:cBhvr>
                                        <p:cTn id="3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2"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Freeform 3">
            <a:extLst>
              <a:ext uri="{FF2B5EF4-FFF2-40B4-BE49-F238E27FC236}">
                <a16:creationId xmlns:a16="http://schemas.microsoft.com/office/drawing/2014/main" id="{1842B575-8BC1-ED90-2623-ECCE3CEB7003}"/>
              </a:ext>
            </a:extLst>
          </p:cNvPr>
          <p:cNvSpPr/>
          <p:nvPr/>
        </p:nvSpPr>
        <p:spPr>
          <a:xfrm rot="7014504" flipV="1">
            <a:off x="5767539" y="5831954"/>
            <a:ext cx="536255" cy="810973"/>
          </a:xfrm>
          <a:custGeom>
            <a:avLst/>
            <a:gdLst/>
            <a:ahLst/>
            <a:cxnLst/>
            <a:rect l="l" t="t" r="r" b="b"/>
            <a:pathLst>
              <a:path w="990010" h="1497180">
                <a:moveTo>
                  <a:pt x="0" y="1497179"/>
                </a:moveTo>
                <a:lnTo>
                  <a:pt x="990010" y="1497179"/>
                </a:lnTo>
                <a:lnTo>
                  <a:pt x="990010" y="0"/>
                </a:lnTo>
                <a:lnTo>
                  <a:pt x="0" y="0"/>
                </a:lnTo>
                <a:lnTo>
                  <a:pt x="0" y="1497179"/>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sz="572">
              <a:latin typeface="UTM Avo" panose="02040603050506020204" pitchFamily="18"/>
              <a:cs typeface="Arial" panose="020B0604020202020204" pitchFamily="34" charset="0"/>
            </a:endParaRPr>
          </a:p>
        </p:txBody>
      </p:sp>
      <p:sp>
        <p:nvSpPr>
          <p:cNvPr id="3" name="Freeform 14">
            <a:extLst>
              <a:ext uri="{FF2B5EF4-FFF2-40B4-BE49-F238E27FC236}">
                <a16:creationId xmlns:a16="http://schemas.microsoft.com/office/drawing/2014/main" id="{9032535D-7C8F-6818-B5FE-8AC2A9B39158}"/>
              </a:ext>
            </a:extLst>
          </p:cNvPr>
          <p:cNvSpPr/>
          <p:nvPr/>
        </p:nvSpPr>
        <p:spPr>
          <a:xfrm>
            <a:off x="10722561" y="1107259"/>
            <a:ext cx="943210" cy="869780"/>
          </a:xfrm>
          <a:custGeom>
            <a:avLst/>
            <a:gdLst/>
            <a:ahLst/>
            <a:cxnLst/>
            <a:rect l="l" t="t" r="r" b="b"/>
            <a:pathLst>
              <a:path w="1282045" h="1145828">
                <a:moveTo>
                  <a:pt x="0" y="0"/>
                </a:moveTo>
                <a:lnTo>
                  <a:pt x="1282046" y="0"/>
                </a:lnTo>
                <a:lnTo>
                  <a:pt x="1282046" y="1145829"/>
                </a:lnTo>
                <a:lnTo>
                  <a:pt x="0" y="1145829"/>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sz="572">
              <a:latin typeface="UTM Avo" panose="02040603050506020204" pitchFamily="18"/>
              <a:cs typeface="Arial" panose="020B0604020202020204" pitchFamily="34" charset="0"/>
            </a:endParaRPr>
          </a:p>
        </p:txBody>
      </p:sp>
      <p:pic>
        <p:nvPicPr>
          <p:cNvPr id="4" name="Picture 6">
            <a:extLst>
              <a:ext uri="{FF2B5EF4-FFF2-40B4-BE49-F238E27FC236}">
                <a16:creationId xmlns:a16="http://schemas.microsoft.com/office/drawing/2014/main" id="{6D792D77-12DE-3110-A153-18985E9F594B}"/>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rot="-207452">
            <a:off x="1132082" y="2301181"/>
            <a:ext cx="4484542" cy="4043026"/>
          </a:xfrm>
          <a:prstGeom prst="rect">
            <a:avLst/>
          </a:prstGeom>
        </p:spPr>
      </p:pic>
      <p:grpSp>
        <p:nvGrpSpPr>
          <p:cNvPr id="5" name="Group 4">
            <a:extLst>
              <a:ext uri="{FF2B5EF4-FFF2-40B4-BE49-F238E27FC236}">
                <a16:creationId xmlns:a16="http://schemas.microsoft.com/office/drawing/2014/main" id="{2EC2CC19-674F-AC3E-9CF5-2E5290BA721F}"/>
              </a:ext>
            </a:extLst>
          </p:cNvPr>
          <p:cNvGrpSpPr/>
          <p:nvPr/>
        </p:nvGrpSpPr>
        <p:grpSpPr>
          <a:xfrm>
            <a:off x="1310523" y="1856248"/>
            <a:ext cx="3446262" cy="626768"/>
            <a:chOff x="203535" y="554089"/>
            <a:chExt cx="5907795" cy="1157110"/>
          </a:xfrm>
          <a:solidFill>
            <a:schemeClr val="accent2">
              <a:lumMod val="60000"/>
              <a:lumOff val="40000"/>
            </a:schemeClr>
          </a:solidFill>
        </p:grpSpPr>
        <p:grpSp>
          <p:nvGrpSpPr>
            <p:cNvPr id="6" name="Group 10">
              <a:extLst>
                <a:ext uri="{FF2B5EF4-FFF2-40B4-BE49-F238E27FC236}">
                  <a16:creationId xmlns:a16="http://schemas.microsoft.com/office/drawing/2014/main" id="{144681C9-2ADB-83D9-BD71-DA474787B7C9}"/>
                </a:ext>
              </a:extLst>
            </p:cNvPr>
            <p:cNvGrpSpPr/>
            <p:nvPr/>
          </p:nvGrpSpPr>
          <p:grpSpPr>
            <a:xfrm rot="-143938">
              <a:off x="203535" y="554089"/>
              <a:ext cx="5907795" cy="1157110"/>
              <a:chOff x="0" y="0"/>
              <a:chExt cx="4985284" cy="848774"/>
            </a:xfrm>
            <a:grpFill/>
          </p:grpSpPr>
          <p:sp>
            <p:nvSpPr>
              <p:cNvPr id="8" name="Freeform 11">
                <a:extLst>
                  <a:ext uri="{FF2B5EF4-FFF2-40B4-BE49-F238E27FC236}">
                    <a16:creationId xmlns:a16="http://schemas.microsoft.com/office/drawing/2014/main" id="{CF3140DF-6FA3-7E66-5918-6A7F3C74B8EF}"/>
                  </a:ext>
                </a:extLst>
              </p:cNvPr>
              <p:cNvSpPr/>
              <p:nvPr/>
            </p:nvSpPr>
            <p:spPr>
              <a:xfrm>
                <a:off x="0" y="0"/>
                <a:ext cx="4985284" cy="848774"/>
              </a:xfrm>
              <a:custGeom>
                <a:avLst/>
                <a:gdLst/>
                <a:ahLst/>
                <a:cxnLst/>
                <a:rect l="l" t="t" r="r" b="b"/>
                <a:pathLst>
                  <a:path w="5761308" h="848774">
                    <a:moveTo>
                      <a:pt x="5636848" y="848774"/>
                    </a:moveTo>
                    <a:lnTo>
                      <a:pt x="124460" y="848774"/>
                    </a:lnTo>
                    <a:cubicBezTo>
                      <a:pt x="55880" y="848774"/>
                      <a:pt x="0" y="792894"/>
                      <a:pt x="0" y="724314"/>
                    </a:cubicBezTo>
                    <a:lnTo>
                      <a:pt x="0" y="124460"/>
                    </a:lnTo>
                    <a:cubicBezTo>
                      <a:pt x="0" y="55880"/>
                      <a:pt x="55880" y="0"/>
                      <a:pt x="124460" y="0"/>
                    </a:cubicBezTo>
                    <a:lnTo>
                      <a:pt x="5636848" y="0"/>
                    </a:lnTo>
                    <a:cubicBezTo>
                      <a:pt x="5705428" y="0"/>
                      <a:pt x="5761308" y="55880"/>
                      <a:pt x="5761308" y="124460"/>
                    </a:cubicBezTo>
                    <a:lnTo>
                      <a:pt x="5761308" y="724314"/>
                    </a:lnTo>
                    <a:cubicBezTo>
                      <a:pt x="5761308" y="792894"/>
                      <a:pt x="5705428" y="848774"/>
                      <a:pt x="5636848" y="848774"/>
                    </a:cubicBezTo>
                    <a:close/>
                  </a:path>
                </a:pathLst>
              </a:custGeom>
              <a:grpFill/>
            </p:spPr>
            <p:txBody>
              <a:bodyPr/>
              <a:lstStyle/>
              <a:p>
                <a:endParaRPr lang="en-US" sz="572">
                  <a:latin typeface="UTM Avo" panose="02040603050506020204" pitchFamily="18"/>
                  <a:cs typeface="Arial" panose="020B0604020202020204" pitchFamily="34" charset="0"/>
                </a:endParaRPr>
              </a:p>
            </p:txBody>
          </p:sp>
        </p:grpSp>
        <p:sp>
          <p:nvSpPr>
            <p:cNvPr id="7" name="TextBox 6">
              <a:extLst>
                <a:ext uri="{FF2B5EF4-FFF2-40B4-BE49-F238E27FC236}">
                  <a16:creationId xmlns:a16="http://schemas.microsoft.com/office/drawing/2014/main" id="{BF093D0C-6528-FE58-7F4F-BBF3C16CBAF1}"/>
                </a:ext>
              </a:extLst>
            </p:cNvPr>
            <p:cNvSpPr txBox="1"/>
            <p:nvPr/>
          </p:nvSpPr>
          <p:spPr>
            <a:xfrm rot="21459337">
              <a:off x="489508" y="717145"/>
              <a:ext cx="5335850" cy="830996"/>
            </a:xfrm>
            <a:prstGeom prst="rect">
              <a:avLst/>
            </a:prstGeom>
            <a:grpFill/>
          </p:spPr>
          <p:txBody>
            <a:bodyPr wrap="square" lIns="0" tIns="0" rIns="0" bIns="0" rtlCol="0" anchor="t">
              <a:spAutoFit/>
            </a:bodyPr>
            <a:lstStyle/>
            <a:p>
              <a:pPr algn="ctr">
                <a:spcBef>
                  <a:spcPct val="0"/>
                </a:spcBef>
              </a:pPr>
              <a:r>
                <a:rPr lang="en-US" sz="2925" b="1" spc="97">
                  <a:latin typeface="UTM Avo" panose="02040603050506020204" pitchFamily="18"/>
                  <a:cs typeface="Arial" panose="020B0604020202020204" pitchFamily="34" charset="0"/>
                </a:rPr>
                <a:t>KẾT LUẬN</a:t>
              </a:r>
              <a:endParaRPr lang="en-US" sz="2925" b="1" spc="97" dirty="0">
                <a:latin typeface="UTM Avo" panose="02040603050506020204" pitchFamily="18"/>
                <a:cs typeface="Arial" panose="020B0604020202020204" pitchFamily="34" charset="0"/>
              </a:endParaRPr>
            </a:p>
          </p:txBody>
        </p:sp>
      </p:grpSp>
      <p:sp>
        <p:nvSpPr>
          <p:cNvPr id="9" name="Freeform 5">
            <a:extLst>
              <a:ext uri="{FF2B5EF4-FFF2-40B4-BE49-F238E27FC236}">
                <a16:creationId xmlns:a16="http://schemas.microsoft.com/office/drawing/2014/main" id="{A05D41C6-C14C-10F9-7129-0382F2F37FC5}"/>
              </a:ext>
            </a:extLst>
          </p:cNvPr>
          <p:cNvSpPr/>
          <p:nvPr/>
        </p:nvSpPr>
        <p:spPr>
          <a:xfrm>
            <a:off x="6118860" y="2377522"/>
            <a:ext cx="5058892" cy="3638451"/>
          </a:xfrm>
          <a:custGeom>
            <a:avLst/>
            <a:gdLst/>
            <a:ahLst/>
            <a:cxnLst/>
            <a:rect l="l" t="t" r="r" b="b"/>
            <a:pathLst>
              <a:path w="2140210" h="1544802">
                <a:moveTo>
                  <a:pt x="48589" y="0"/>
                </a:moveTo>
                <a:lnTo>
                  <a:pt x="2091622" y="0"/>
                </a:lnTo>
                <a:cubicBezTo>
                  <a:pt x="2104508" y="0"/>
                  <a:pt x="2116867" y="5119"/>
                  <a:pt x="2125979" y="14231"/>
                </a:cubicBezTo>
                <a:cubicBezTo>
                  <a:pt x="2135091" y="23343"/>
                  <a:pt x="2140210" y="35702"/>
                  <a:pt x="2140210" y="48589"/>
                </a:cubicBezTo>
                <a:lnTo>
                  <a:pt x="2140210" y="1496213"/>
                </a:lnTo>
                <a:cubicBezTo>
                  <a:pt x="2140210" y="1509099"/>
                  <a:pt x="2135091" y="1521458"/>
                  <a:pt x="2125979" y="1530570"/>
                </a:cubicBezTo>
                <a:cubicBezTo>
                  <a:pt x="2116867" y="1539682"/>
                  <a:pt x="2104508" y="1544802"/>
                  <a:pt x="2091622" y="1544802"/>
                </a:cubicBezTo>
                <a:lnTo>
                  <a:pt x="48589" y="1544802"/>
                </a:lnTo>
                <a:cubicBezTo>
                  <a:pt x="35702" y="1544802"/>
                  <a:pt x="23343" y="1539682"/>
                  <a:pt x="14231" y="1530570"/>
                </a:cubicBezTo>
                <a:cubicBezTo>
                  <a:pt x="5119" y="1521458"/>
                  <a:pt x="0" y="1509099"/>
                  <a:pt x="0" y="1496213"/>
                </a:cubicBezTo>
                <a:lnTo>
                  <a:pt x="0" y="48589"/>
                </a:lnTo>
                <a:cubicBezTo>
                  <a:pt x="0" y="35702"/>
                  <a:pt x="5119" y="23343"/>
                  <a:pt x="14231" y="14231"/>
                </a:cubicBezTo>
                <a:cubicBezTo>
                  <a:pt x="23343" y="5119"/>
                  <a:pt x="35702" y="0"/>
                  <a:pt x="48589" y="0"/>
                </a:cubicBezTo>
                <a:close/>
              </a:path>
            </a:pathLst>
          </a:custGeom>
          <a:solidFill>
            <a:srgbClr val="FFFEFD"/>
          </a:solidFill>
          <a:ln>
            <a:solidFill>
              <a:schemeClr val="tx2">
                <a:lumMod val="50000"/>
              </a:schemeClr>
            </a:solidFill>
          </a:ln>
        </p:spPr>
        <p:txBody>
          <a:bodyPr/>
          <a:lstStyle/>
          <a:p>
            <a:endParaRPr lang="en-US" sz="572">
              <a:latin typeface="UTM Avo" panose="02040603050506020204" pitchFamily="18"/>
              <a:cs typeface="Arial" panose="020B0604020202020204" pitchFamily="34" charset="0"/>
            </a:endParaRPr>
          </a:p>
        </p:txBody>
      </p:sp>
      <p:sp>
        <p:nvSpPr>
          <p:cNvPr id="10" name="TextBox 9">
            <a:extLst>
              <a:ext uri="{FF2B5EF4-FFF2-40B4-BE49-F238E27FC236}">
                <a16:creationId xmlns:a16="http://schemas.microsoft.com/office/drawing/2014/main" id="{CE15B8F4-A6A9-ED2A-3749-97474979D1FD}"/>
              </a:ext>
            </a:extLst>
          </p:cNvPr>
          <p:cNvSpPr txBox="1"/>
          <p:nvPr/>
        </p:nvSpPr>
        <p:spPr>
          <a:xfrm>
            <a:off x="6200379" y="2435078"/>
            <a:ext cx="4812661" cy="3523337"/>
          </a:xfrm>
          <a:prstGeom prst="rect">
            <a:avLst/>
          </a:prstGeom>
          <a:noFill/>
        </p:spPr>
        <p:txBody>
          <a:bodyPr wrap="square">
            <a:spAutoFit/>
          </a:bodyPr>
          <a:lstStyle/>
          <a:p>
            <a:pPr marL="309582" indent="-309582" algn="just">
              <a:lnSpc>
                <a:spcPct val="150000"/>
              </a:lnSpc>
              <a:buFont typeface="Courier New" panose="02070309020205020404" pitchFamily="49" charset="0"/>
              <a:buChar char="o"/>
            </a:pPr>
            <a:r>
              <a:rPr lang="vi-VN" sz="2167" dirty="0">
                <a:solidFill>
                  <a:srgbClr val="000000"/>
                </a:solidFill>
                <a:latin typeface="UTM Avo" panose="02040603050506020204" pitchFamily="18"/>
                <a:ea typeface="Calibri" panose="020F0502020204030204" pitchFamily="34" charset="0"/>
                <a:cs typeface="Arial" panose="020B0604020202020204" pitchFamily="34" charset="0"/>
              </a:rPr>
              <a:t>Bảo tồn vẻ đẹp của danh lam thắng cảnh, cảnh quan thiên nhiên ở địa phương là trách nhiệm của tất cả mọi người. </a:t>
            </a:r>
            <a:endParaRPr lang="en-US" sz="2167" dirty="0">
              <a:solidFill>
                <a:srgbClr val="000000"/>
              </a:solidFill>
              <a:latin typeface="UTM Avo" panose="02040603050506020204" pitchFamily="18"/>
              <a:ea typeface="Calibri" panose="020F0502020204030204" pitchFamily="34" charset="0"/>
              <a:cs typeface="Arial" panose="020B0604020202020204" pitchFamily="34" charset="0"/>
            </a:endParaRPr>
          </a:p>
          <a:p>
            <a:pPr marL="309582" indent="-309582" algn="just">
              <a:lnSpc>
                <a:spcPct val="150000"/>
              </a:lnSpc>
              <a:buFont typeface="Courier New" panose="02070309020205020404" pitchFamily="49" charset="0"/>
              <a:buChar char="o"/>
            </a:pPr>
            <a:r>
              <a:rPr lang="vi-VN" sz="2167" dirty="0">
                <a:solidFill>
                  <a:srgbClr val="000000"/>
                </a:solidFill>
                <a:latin typeface="UTM Avo" panose="02040603050506020204" pitchFamily="18"/>
                <a:ea typeface="Calibri" panose="020F0502020204030204" pitchFamily="34" charset="0"/>
                <a:cs typeface="Arial" panose="020B0604020202020204" pitchFamily="34" charset="0"/>
              </a:rPr>
              <a:t>Để vẻ đẹp đó được lưu giữ và phát triển cần có sự chung tay của toàn xã hội.</a:t>
            </a:r>
            <a:endParaRPr lang="en-US" sz="2167" dirty="0">
              <a:latin typeface="UTM Avo" panose="02040603050506020204" pitchFamily="18"/>
              <a:cs typeface="Arial" panose="020B0604020202020204" pitchFamily="34" charset="0"/>
            </a:endParaRPr>
          </a:p>
        </p:txBody>
      </p:sp>
      <p:grpSp>
        <p:nvGrpSpPr>
          <p:cNvPr id="11" name="Group 10">
            <a:extLst>
              <a:ext uri="{FF2B5EF4-FFF2-40B4-BE49-F238E27FC236}">
                <a16:creationId xmlns:a16="http://schemas.microsoft.com/office/drawing/2014/main" id="{DE378337-84EC-BE87-9BDA-ECE98FC8C329}"/>
              </a:ext>
            </a:extLst>
          </p:cNvPr>
          <p:cNvGrpSpPr/>
          <p:nvPr/>
        </p:nvGrpSpPr>
        <p:grpSpPr>
          <a:xfrm>
            <a:off x="945063" y="2896159"/>
            <a:ext cx="4177184" cy="2597008"/>
            <a:chOff x="762000" y="3714317"/>
            <a:chExt cx="6873595" cy="4221208"/>
          </a:xfrm>
        </p:grpSpPr>
        <p:pic>
          <p:nvPicPr>
            <p:cNvPr id="12" name="Picture 2" descr="Top 10 danh lam thắng cảnh Việt Nam nhất định phải ghé 1 lần - Coolmate">
              <a:extLst>
                <a:ext uri="{FF2B5EF4-FFF2-40B4-BE49-F238E27FC236}">
                  <a16:creationId xmlns:a16="http://schemas.microsoft.com/office/drawing/2014/main" id="{798FADD2-6E88-61DA-6876-4F0E169161E3}"/>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62000" y="4063400"/>
              <a:ext cx="6873595" cy="3872125"/>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3" name="Picture 2" descr="Push pin ">
              <a:extLst>
                <a:ext uri="{FF2B5EF4-FFF2-40B4-BE49-F238E27FC236}">
                  <a16:creationId xmlns:a16="http://schemas.microsoft.com/office/drawing/2014/main" id="{C481730D-B429-1529-2BF6-DE571D79C1B5}"/>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rot="20471514">
              <a:off x="3849715" y="3714317"/>
              <a:ext cx="698163" cy="698163"/>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22259365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arn(inVertical)">
                                      <p:cBhvr>
                                        <p:cTn id="7" dur="500"/>
                                        <p:tgtEl>
                                          <p:spTgt spid="10"/>
                                        </p:tgtEl>
                                      </p:cBhvr>
                                    </p:animEffect>
                                  </p:childTnLst>
                                </p:cTn>
                              </p:par>
                              <p:par>
                                <p:cTn id="8" presetID="16" presetClass="entr" presetSubtype="21" fill="hold"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barn(inVertical)">
                                      <p:cBhvr>
                                        <p:cTn id="1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E6625AF-78A5-244C-ABFE-BF0F0A2AFCBA}"/>
              </a:ext>
            </a:extLst>
          </p:cNvPr>
          <p:cNvSpPr txBox="1"/>
          <p:nvPr/>
        </p:nvSpPr>
        <p:spPr>
          <a:xfrm>
            <a:off x="2592553" y="2881284"/>
            <a:ext cx="5074919" cy="2656753"/>
          </a:xfrm>
          <a:prstGeom prst="rect">
            <a:avLst/>
          </a:prstGeom>
          <a:effectLst>
            <a:glow rad="228600">
              <a:schemeClr val="accent4">
                <a:satMod val="175000"/>
                <a:alpha val="40000"/>
              </a:schemeClr>
            </a:glow>
          </a:effectLst>
        </p:spPr>
        <p:style>
          <a:lnRef idx="2">
            <a:schemeClr val="accent4"/>
          </a:lnRef>
          <a:fillRef idx="1">
            <a:schemeClr val="lt1"/>
          </a:fillRef>
          <a:effectRef idx="0">
            <a:schemeClr val="accent4"/>
          </a:effectRef>
          <a:fontRef idx="minor">
            <a:schemeClr val="dk1"/>
          </a:fontRef>
        </p:style>
        <p:txBody>
          <a:bodyPr wrap="square">
            <a:spAutoFit/>
          </a:bodyPr>
          <a:lstStyle/>
          <a:p>
            <a:pPr algn="ctr">
              <a:lnSpc>
                <a:spcPct val="150000"/>
              </a:lnSpc>
            </a:pPr>
            <a:r>
              <a:rPr lang="en-US" sz="2709" b="1" dirty="0">
                <a:latin typeface="UTM Avo" panose="02040603050506020204" pitchFamily="18"/>
                <a:ea typeface="Calibri" panose="020F0502020204030204" pitchFamily="34" charset="0"/>
                <a:cs typeface="Arial" panose="020B0604020202020204" pitchFamily="34" charset="0"/>
              </a:rPr>
              <a:t>HOẠT ĐỘNG NHÓM</a:t>
            </a:r>
          </a:p>
          <a:p>
            <a:pPr algn="ctr">
              <a:lnSpc>
                <a:spcPct val="150000"/>
              </a:lnSpc>
            </a:pPr>
            <a:r>
              <a:rPr lang="en-US" sz="2167" dirty="0" err="1">
                <a:latin typeface="UTM Avo" panose="02040603050506020204" pitchFamily="18"/>
                <a:ea typeface="Calibri" panose="020F0502020204030204" pitchFamily="34" charset="0"/>
                <a:cs typeface="Arial" panose="020B0604020202020204" pitchFamily="34" charset="0"/>
              </a:rPr>
              <a:t>Các</a:t>
            </a:r>
            <a:r>
              <a:rPr lang="en-US" sz="2167" dirty="0">
                <a:latin typeface="UTM Avo" panose="02040603050506020204" pitchFamily="18"/>
                <a:ea typeface="Calibri" panose="020F0502020204030204" pitchFamily="34" charset="0"/>
                <a:cs typeface="Arial" panose="020B0604020202020204" pitchFamily="34" charset="0"/>
              </a:rPr>
              <a:t> </a:t>
            </a:r>
            <a:r>
              <a:rPr lang="en-US" sz="2167" dirty="0" err="1">
                <a:latin typeface="UTM Avo" panose="02040603050506020204" pitchFamily="18"/>
                <a:ea typeface="Calibri" panose="020F0502020204030204" pitchFamily="34" charset="0"/>
                <a:cs typeface="Arial" panose="020B0604020202020204" pitchFamily="34" charset="0"/>
              </a:rPr>
              <a:t>em</a:t>
            </a:r>
            <a:r>
              <a:rPr lang="en-US" sz="2167" dirty="0">
                <a:latin typeface="UTM Avo" panose="02040603050506020204" pitchFamily="18"/>
                <a:ea typeface="Calibri" panose="020F0502020204030204" pitchFamily="34" charset="0"/>
                <a:cs typeface="Arial" panose="020B0604020202020204" pitchFamily="34" charset="0"/>
              </a:rPr>
              <a:t> </a:t>
            </a:r>
            <a:r>
              <a:rPr lang="en-US" sz="2167" dirty="0" err="1">
                <a:latin typeface="UTM Avo" panose="02040603050506020204" pitchFamily="18"/>
                <a:ea typeface="Calibri" panose="020F0502020204030204" pitchFamily="34" charset="0"/>
                <a:cs typeface="Arial" panose="020B0604020202020204" pitchFamily="34" charset="0"/>
              </a:rPr>
              <a:t>hãy</a:t>
            </a:r>
            <a:r>
              <a:rPr lang="en-US" sz="2167" dirty="0">
                <a:latin typeface="UTM Avo" panose="02040603050506020204" pitchFamily="18"/>
                <a:ea typeface="Calibri" panose="020F0502020204030204" pitchFamily="34" charset="0"/>
                <a:cs typeface="Arial" panose="020B0604020202020204" pitchFamily="34" charset="0"/>
              </a:rPr>
              <a:t> </a:t>
            </a:r>
            <a:r>
              <a:rPr lang="vi-VN" sz="2167" dirty="0">
                <a:latin typeface="UTM Avo" panose="02040603050506020204" pitchFamily="18"/>
                <a:ea typeface="Calibri" panose="020F0502020204030204" pitchFamily="34" charset="0"/>
                <a:cs typeface="Arial" panose="020B0604020202020204" pitchFamily="34" charset="0"/>
              </a:rPr>
              <a:t>giữ nguyên nhóm ở </a:t>
            </a:r>
            <a:r>
              <a:rPr lang="vi-VN" sz="2167" b="1" i="1" dirty="0">
                <a:latin typeface="UTM Avo" panose="02040603050506020204" pitchFamily="18"/>
                <a:ea typeface="Calibri" panose="020F0502020204030204" pitchFamily="34" charset="0"/>
                <a:cs typeface="Arial" panose="020B0604020202020204" pitchFamily="34" charset="0"/>
              </a:rPr>
              <a:t>Hoạt động 1</a:t>
            </a:r>
            <a:r>
              <a:rPr lang="vi-VN" sz="2167" dirty="0">
                <a:latin typeface="UTM Avo" panose="02040603050506020204" pitchFamily="18"/>
                <a:ea typeface="Calibri" panose="020F0502020204030204" pitchFamily="34" charset="0"/>
                <a:cs typeface="Arial" panose="020B0604020202020204" pitchFamily="34" charset="0"/>
              </a:rPr>
              <a:t> </a:t>
            </a:r>
            <a:r>
              <a:rPr lang="en-US" sz="2167" dirty="0" err="1">
                <a:latin typeface="UTM Avo" panose="02040603050506020204" pitchFamily="18"/>
                <a:ea typeface="Calibri" panose="020F0502020204030204" pitchFamily="34" charset="0"/>
                <a:cs typeface="Arial" panose="020B0604020202020204" pitchFamily="34" charset="0"/>
              </a:rPr>
              <a:t>và</a:t>
            </a:r>
            <a:r>
              <a:rPr lang="en-US" sz="2167" dirty="0">
                <a:latin typeface="UTM Avo" panose="02040603050506020204" pitchFamily="18"/>
                <a:ea typeface="Calibri" panose="020F0502020204030204" pitchFamily="34" charset="0"/>
                <a:cs typeface="Arial" panose="020B0604020202020204" pitchFamily="34" charset="0"/>
              </a:rPr>
              <a:t> </a:t>
            </a:r>
            <a:r>
              <a:rPr lang="vi-VN" sz="2167" dirty="0">
                <a:latin typeface="UTM Avo" panose="02040603050506020204" pitchFamily="18"/>
                <a:ea typeface="Calibri" panose="020F0502020204030204" pitchFamily="34" charset="0"/>
                <a:cs typeface="Arial" panose="020B0604020202020204" pitchFamily="34" charset="0"/>
              </a:rPr>
              <a:t>trao đổi </a:t>
            </a:r>
            <a:r>
              <a:rPr lang="en-US" sz="2167" dirty="0" err="1">
                <a:latin typeface="UTM Avo" panose="02040603050506020204" pitchFamily="18"/>
                <a:ea typeface="Calibri" panose="020F0502020204030204" pitchFamily="34" charset="0"/>
                <a:cs typeface="Arial" panose="020B0604020202020204" pitchFamily="34" charset="0"/>
              </a:rPr>
              <a:t>với</a:t>
            </a:r>
            <a:r>
              <a:rPr lang="en-US" sz="2167" dirty="0">
                <a:latin typeface="UTM Avo" panose="02040603050506020204" pitchFamily="18"/>
                <a:ea typeface="Calibri" panose="020F0502020204030204" pitchFamily="34" charset="0"/>
                <a:cs typeface="Arial" panose="020B0604020202020204" pitchFamily="34" charset="0"/>
              </a:rPr>
              <a:t> </a:t>
            </a:r>
            <a:r>
              <a:rPr lang="en-US" sz="2167" dirty="0" err="1">
                <a:latin typeface="UTM Avo" panose="02040603050506020204" pitchFamily="18"/>
                <a:ea typeface="Calibri" panose="020F0502020204030204" pitchFamily="34" charset="0"/>
                <a:cs typeface="Arial" panose="020B0604020202020204" pitchFamily="34" charset="0"/>
              </a:rPr>
              <a:t>nhau</a:t>
            </a:r>
            <a:r>
              <a:rPr lang="en-US" sz="2167" dirty="0">
                <a:latin typeface="UTM Avo" panose="02040603050506020204" pitchFamily="18"/>
                <a:ea typeface="Calibri" panose="020F0502020204030204" pitchFamily="34" charset="0"/>
                <a:cs typeface="Arial" panose="020B0604020202020204" pitchFamily="34" charset="0"/>
              </a:rPr>
              <a:t> </a:t>
            </a:r>
            <a:r>
              <a:rPr lang="vi-VN" sz="2167" dirty="0">
                <a:latin typeface="UTM Avo" panose="02040603050506020204" pitchFamily="18"/>
                <a:ea typeface="Calibri" panose="020F0502020204030204" pitchFamily="34" charset="0"/>
                <a:cs typeface="Arial" panose="020B0604020202020204" pitchFamily="34" charset="0"/>
              </a:rPr>
              <a:t>về nội dung thuyết trình sản phẩm</a:t>
            </a:r>
            <a:r>
              <a:rPr lang="en-US" sz="2167" dirty="0">
                <a:latin typeface="UTM Avo" panose="02040603050506020204" pitchFamily="18"/>
                <a:ea typeface="Calibri" panose="020F0502020204030204" pitchFamily="34" charset="0"/>
                <a:cs typeface="Arial" panose="020B0604020202020204" pitchFamily="34" charset="0"/>
              </a:rPr>
              <a:t> </a:t>
            </a:r>
            <a:r>
              <a:rPr lang="en-US" sz="2167" dirty="0" err="1">
                <a:latin typeface="UTM Avo" panose="02040603050506020204" pitchFamily="18"/>
                <a:ea typeface="Calibri" panose="020F0502020204030204" pitchFamily="34" charset="0"/>
                <a:cs typeface="Arial" panose="020B0604020202020204" pitchFamily="34" charset="0"/>
              </a:rPr>
              <a:t>dựa</a:t>
            </a:r>
            <a:r>
              <a:rPr lang="en-US" sz="2167" dirty="0">
                <a:latin typeface="UTM Avo" panose="02040603050506020204" pitchFamily="18"/>
                <a:ea typeface="Calibri" panose="020F0502020204030204" pitchFamily="34" charset="0"/>
                <a:cs typeface="Arial" panose="020B0604020202020204" pitchFamily="34" charset="0"/>
              </a:rPr>
              <a:t> </a:t>
            </a:r>
            <a:r>
              <a:rPr lang="en-US" sz="2167" dirty="0" err="1">
                <a:latin typeface="UTM Avo" panose="02040603050506020204" pitchFamily="18"/>
                <a:ea typeface="Calibri" panose="020F0502020204030204" pitchFamily="34" charset="0"/>
                <a:cs typeface="Arial" panose="020B0604020202020204" pitchFamily="34" charset="0"/>
              </a:rPr>
              <a:t>theo</a:t>
            </a:r>
            <a:r>
              <a:rPr lang="en-US" sz="2167" dirty="0">
                <a:latin typeface="UTM Avo" panose="02040603050506020204" pitchFamily="18"/>
                <a:ea typeface="Calibri" panose="020F0502020204030204" pitchFamily="34" charset="0"/>
                <a:cs typeface="Arial" panose="020B0604020202020204" pitchFamily="34" charset="0"/>
              </a:rPr>
              <a:t> </a:t>
            </a:r>
            <a:r>
              <a:rPr lang="en-US" sz="2167" dirty="0" err="1">
                <a:latin typeface="UTM Avo" panose="02040603050506020204" pitchFamily="18"/>
                <a:ea typeface="Calibri" panose="020F0502020204030204" pitchFamily="34" charset="0"/>
                <a:cs typeface="Arial" panose="020B0604020202020204" pitchFamily="34" charset="0"/>
              </a:rPr>
              <a:t>gợi</a:t>
            </a:r>
            <a:r>
              <a:rPr lang="en-US" sz="2167" dirty="0">
                <a:latin typeface="UTM Avo" panose="02040603050506020204" pitchFamily="18"/>
                <a:ea typeface="Calibri" panose="020F0502020204030204" pitchFamily="34" charset="0"/>
                <a:cs typeface="Arial" panose="020B0604020202020204" pitchFamily="34" charset="0"/>
              </a:rPr>
              <a:t> </a:t>
            </a:r>
            <a:r>
              <a:rPr lang="en-US" sz="2167" dirty="0" err="1">
                <a:latin typeface="UTM Avo" panose="02040603050506020204" pitchFamily="18"/>
                <a:ea typeface="Calibri" panose="020F0502020204030204" pitchFamily="34" charset="0"/>
                <a:cs typeface="Arial" panose="020B0604020202020204" pitchFamily="34" charset="0"/>
              </a:rPr>
              <a:t>ý</a:t>
            </a:r>
            <a:r>
              <a:rPr lang="en-US" sz="2167" dirty="0">
                <a:latin typeface="UTM Avo" panose="02040603050506020204" pitchFamily="18"/>
                <a:ea typeface="Calibri" panose="020F0502020204030204" pitchFamily="34" charset="0"/>
                <a:cs typeface="Arial" panose="020B0604020202020204" pitchFamily="34" charset="0"/>
              </a:rPr>
              <a:t> (SGK – tr.66).</a:t>
            </a:r>
          </a:p>
        </p:txBody>
      </p:sp>
      <p:pic>
        <p:nvPicPr>
          <p:cNvPr id="4" name="Picture 10">
            <a:extLst>
              <a:ext uri="{FF2B5EF4-FFF2-40B4-BE49-F238E27FC236}">
                <a16:creationId xmlns:a16="http://schemas.microsoft.com/office/drawing/2014/main" id="{F17405CD-70EA-3444-D712-754DA4A34AF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7838922" y="3944058"/>
            <a:ext cx="3619804" cy="2913942"/>
          </a:xfrm>
          <a:prstGeom prst="rect">
            <a:avLst/>
          </a:prstGeom>
        </p:spPr>
      </p:pic>
      <p:sp>
        <p:nvSpPr>
          <p:cNvPr id="5" name="TextBox 20">
            <a:extLst>
              <a:ext uri="{FF2B5EF4-FFF2-40B4-BE49-F238E27FC236}">
                <a16:creationId xmlns:a16="http://schemas.microsoft.com/office/drawing/2014/main" id="{EEFB2E95-FB83-44AE-70A8-BCFA67EFD755}"/>
              </a:ext>
            </a:extLst>
          </p:cNvPr>
          <p:cNvSpPr txBox="1"/>
          <p:nvPr/>
        </p:nvSpPr>
        <p:spPr>
          <a:xfrm>
            <a:off x="1609566" y="1502843"/>
            <a:ext cx="8972867" cy="992901"/>
          </a:xfrm>
          <a:prstGeom prst="rect">
            <a:avLst/>
          </a:prstGeom>
        </p:spPr>
        <p:txBody>
          <a:bodyPr wrap="square" lIns="0" tIns="0" rIns="0" bIns="0" rtlCol="0" anchor="t">
            <a:spAutoFit/>
          </a:bodyPr>
          <a:lstStyle/>
          <a:p>
            <a:pPr algn="ctr" defTabSz="495330">
              <a:lnSpc>
                <a:spcPct val="150000"/>
              </a:lnSpc>
              <a:defRPr/>
            </a:pPr>
            <a:r>
              <a:rPr lang="vi-VN" sz="2300" b="1" dirty="0">
                <a:solidFill>
                  <a:prstClr val="black">
                    <a:lumMod val="95000"/>
                    <a:lumOff val="5000"/>
                  </a:prstClr>
                </a:solidFill>
                <a:latin typeface="UTM Avo" panose="02040603050506020204" pitchFamily="18"/>
                <a:ea typeface="Calibri" panose="020F0502020204030204" pitchFamily="34" charset="0"/>
                <a:cs typeface="Arial" panose="020B0604020202020204" pitchFamily="34" charset="0"/>
              </a:rPr>
              <a:t>Hoạt động </a:t>
            </a:r>
            <a:r>
              <a:rPr lang="en-US" sz="2300" b="1" dirty="0">
                <a:solidFill>
                  <a:prstClr val="black">
                    <a:lumMod val="95000"/>
                    <a:lumOff val="5000"/>
                  </a:prstClr>
                </a:solidFill>
                <a:latin typeface="UTM Avo" panose="02040603050506020204" pitchFamily="18"/>
                <a:ea typeface="Calibri" panose="020F0502020204030204" pitchFamily="34" charset="0"/>
                <a:cs typeface="Arial" panose="020B0604020202020204" pitchFamily="34" charset="0"/>
              </a:rPr>
              <a:t>2</a:t>
            </a:r>
            <a:r>
              <a:rPr lang="vi-VN" sz="2300" b="1" dirty="0">
                <a:solidFill>
                  <a:prstClr val="black">
                    <a:lumMod val="95000"/>
                    <a:lumOff val="5000"/>
                  </a:prstClr>
                </a:solidFill>
                <a:latin typeface="UTM Avo" panose="02040603050506020204" pitchFamily="18"/>
                <a:ea typeface="Calibri" panose="020F0502020204030204" pitchFamily="34" charset="0"/>
                <a:cs typeface="Arial" panose="020B0604020202020204" pitchFamily="34" charset="0"/>
              </a:rPr>
              <a:t>: Xây dựng nội dung thuyết trình sản phẩm về vẻ đẹp danh lam thắng cảnh, cảnh quan thiên nhiên</a:t>
            </a:r>
          </a:p>
        </p:txBody>
      </p:sp>
    </p:spTree>
    <p:extLst>
      <p:ext uri="{BB962C8B-B14F-4D97-AF65-F5344CB8AC3E}">
        <p14:creationId xmlns:p14="http://schemas.microsoft.com/office/powerpoint/2010/main" val="19989671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Freeform 22">
            <a:extLst>
              <a:ext uri="{FF2B5EF4-FFF2-40B4-BE49-F238E27FC236}">
                <a16:creationId xmlns:a16="http://schemas.microsoft.com/office/drawing/2014/main" id="{CC36C135-00F8-5ED9-3BE6-481E37F73672}"/>
              </a:ext>
            </a:extLst>
          </p:cNvPr>
          <p:cNvSpPr/>
          <p:nvPr/>
        </p:nvSpPr>
        <p:spPr>
          <a:xfrm rot="204557">
            <a:off x="10496572" y="6079965"/>
            <a:ext cx="514090" cy="658792"/>
          </a:xfrm>
          <a:custGeom>
            <a:avLst/>
            <a:gdLst/>
            <a:ahLst/>
            <a:cxnLst/>
            <a:rect l="l" t="t" r="r" b="b"/>
            <a:pathLst>
              <a:path w="1440285" h="1443895">
                <a:moveTo>
                  <a:pt x="0" y="0"/>
                </a:moveTo>
                <a:lnTo>
                  <a:pt x="1440286" y="0"/>
                </a:lnTo>
                <a:lnTo>
                  <a:pt x="1440286" y="1443895"/>
                </a:lnTo>
                <a:lnTo>
                  <a:pt x="0" y="1443895"/>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sz="572">
              <a:latin typeface="UTM Avo" panose="02040603050506020204" pitchFamily="18"/>
              <a:cs typeface="Arial" panose="020B0604020202020204" pitchFamily="34" charset="0"/>
            </a:endParaRPr>
          </a:p>
        </p:txBody>
      </p:sp>
      <p:sp>
        <p:nvSpPr>
          <p:cNvPr id="4" name="Freeform 21">
            <a:extLst>
              <a:ext uri="{FF2B5EF4-FFF2-40B4-BE49-F238E27FC236}">
                <a16:creationId xmlns:a16="http://schemas.microsoft.com/office/drawing/2014/main" id="{453515BA-8D8E-0037-0AD0-32E7DE7CBBCB}"/>
              </a:ext>
            </a:extLst>
          </p:cNvPr>
          <p:cNvSpPr/>
          <p:nvPr/>
        </p:nvSpPr>
        <p:spPr>
          <a:xfrm>
            <a:off x="1606234" y="2858803"/>
            <a:ext cx="561157" cy="468536"/>
          </a:xfrm>
          <a:custGeom>
            <a:avLst/>
            <a:gdLst/>
            <a:ahLst/>
            <a:cxnLst/>
            <a:rect l="l" t="t" r="r" b="b"/>
            <a:pathLst>
              <a:path w="1316572" h="1176686">
                <a:moveTo>
                  <a:pt x="0" y="0"/>
                </a:moveTo>
                <a:lnTo>
                  <a:pt x="1316572" y="0"/>
                </a:lnTo>
                <a:lnTo>
                  <a:pt x="1316572" y="1176686"/>
                </a:lnTo>
                <a:lnTo>
                  <a:pt x="0" y="1176686"/>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sz="572">
              <a:latin typeface="UTM Avo" panose="02040603050506020204" pitchFamily="18"/>
              <a:cs typeface="Arial" panose="020B0604020202020204" pitchFamily="34" charset="0"/>
            </a:endParaRPr>
          </a:p>
        </p:txBody>
      </p:sp>
      <p:grpSp>
        <p:nvGrpSpPr>
          <p:cNvPr id="5" name="Group 4">
            <a:extLst>
              <a:ext uri="{FF2B5EF4-FFF2-40B4-BE49-F238E27FC236}">
                <a16:creationId xmlns:a16="http://schemas.microsoft.com/office/drawing/2014/main" id="{B8757F7E-2593-A8E2-FFF7-B52A1749AEA8}"/>
              </a:ext>
            </a:extLst>
          </p:cNvPr>
          <p:cNvGrpSpPr/>
          <p:nvPr/>
        </p:nvGrpSpPr>
        <p:grpSpPr>
          <a:xfrm>
            <a:off x="1595770" y="1322372"/>
            <a:ext cx="9301228" cy="1126220"/>
            <a:chOff x="999884" y="-54634"/>
            <a:chExt cx="17503433" cy="2079175"/>
          </a:xfrm>
        </p:grpSpPr>
        <p:sp>
          <p:nvSpPr>
            <p:cNvPr id="6" name="Line Callout 1 (Border and Accent Bar) 3">
              <a:extLst>
                <a:ext uri="{FF2B5EF4-FFF2-40B4-BE49-F238E27FC236}">
                  <a16:creationId xmlns:a16="http://schemas.microsoft.com/office/drawing/2014/main" id="{5A2EBF53-1F96-622C-57CC-0907B3E27A20}"/>
                </a:ext>
              </a:extLst>
            </p:cNvPr>
            <p:cNvSpPr/>
            <p:nvPr/>
          </p:nvSpPr>
          <p:spPr>
            <a:xfrm>
              <a:off x="999884" y="702678"/>
              <a:ext cx="17236236" cy="1321863"/>
            </a:xfrm>
            <a:prstGeom prst="accentBorderCallout1">
              <a:avLst>
                <a:gd name="adj1" fmla="val 18750"/>
                <a:gd name="adj2" fmla="val -3127"/>
                <a:gd name="adj3" fmla="val 17954"/>
                <a:gd name="adj4" fmla="val -17509"/>
              </a:avLst>
            </a:prstGeom>
            <a:solidFill>
              <a:srgbClr val="FFF7DD"/>
            </a:solidFill>
            <a:ln>
              <a:solidFill>
                <a:schemeClr val="accent2">
                  <a:lumMod val="50000"/>
                </a:schemeClr>
              </a:solidFill>
            </a:ln>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167" b="1">
                  <a:solidFill>
                    <a:schemeClr val="tx1"/>
                  </a:solidFill>
                  <a:latin typeface="UTM Avo" panose="02040603050506020204" pitchFamily="18"/>
                  <a:cs typeface="Arial" panose="020B0604020202020204" pitchFamily="34" charset="0"/>
                </a:rPr>
                <a:t>Gợi ý tham khảo về một số nội dung thuyết trình sản phẩm</a:t>
              </a:r>
            </a:p>
          </p:txBody>
        </p:sp>
        <p:pic>
          <p:nvPicPr>
            <p:cNvPr id="7" name="Picture 48">
              <a:extLst>
                <a:ext uri="{FF2B5EF4-FFF2-40B4-BE49-F238E27FC236}">
                  <a16:creationId xmlns:a16="http://schemas.microsoft.com/office/drawing/2014/main" id="{EA482C72-80EC-1918-6062-22304A8E1F86}"/>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17693393" y="-54634"/>
              <a:ext cx="809924" cy="1321863"/>
            </a:xfrm>
            <a:prstGeom prst="rect">
              <a:avLst/>
            </a:prstGeom>
          </p:spPr>
        </p:pic>
      </p:grpSp>
      <p:sp>
        <p:nvSpPr>
          <p:cNvPr id="8" name="Speech Bubble: Rectangle with Corners Rounded 35">
            <a:extLst>
              <a:ext uri="{FF2B5EF4-FFF2-40B4-BE49-F238E27FC236}">
                <a16:creationId xmlns:a16="http://schemas.microsoft.com/office/drawing/2014/main" id="{2B4CF633-82B3-5253-5A60-C403CD2ADF07}"/>
              </a:ext>
            </a:extLst>
          </p:cNvPr>
          <p:cNvSpPr/>
          <p:nvPr/>
        </p:nvSpPr>
        <p:spPr>
          <a:xfrm>
            <a:off x="4706620" y="2858803"/>
            <a:ext cx="5443658" cy="1617320"/>
          </a:xfrm>
          <a:prstGeom prst="wedgeRoundRectCallout">
            <a:avLst>
              <a:gd name="adj1" fmla="val -57063"/>
              <a:gd name="adj2" fmla="val 47957"/>
              <a:gd name="adj3" fmla="val 16667"/>
            </a:avLst>
          </a:prstGeom>
          <a:solidFill>
            <a:schemeClr val="accent3">
              <a:lumMod val="20000"/>
              <a:lumOff val="80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vi-VN" sz="2167">
                <a:solidFill>
                  <a:schemeClr val="tx1"/>
                </a:solidFill>
                <a:latin typeface="UTM Avo" panose="02040603050506020204" pitchFamily="18"/>
                <a:cs typeface="Arial" panose="020B0604020202020204" pitchFamily="34" charset="0"/>
              </a:rPr>
              <a:t>Nét đặc trưng của danh lam thắng cảnh, cảnh quan thiên nhiên</a:t>
            </a:r>
          </a:p>
        </p:txBody>
      </p:sp>
      <p:sp>
        <p:nvSpPr>
          <p:cNvPr id="9" name="Speech Bubble: Rectangle with Corners Rounded 36">
            <a:extLst>
              <a:ext uri="{FF2B5EF4-FFF2-40B4-BE49-F238E27FC236}">
                <a16:creationId xmlns:a16="http://schemas.microsoft.com/office/drawing/2014/main" id="{51CF037A-3634-DC66-8239-2FF2A4BF87D5}"/>
              </a:ext>
            </a:extLst>
          </p:cNvPr>
          <p:cNvSpPr/>
          <p:nvPr/>
        </p:nvSpPr>
        <p:spPr>
          <a:xfrm>
            <a:off x="4706620" y="4792041"/>
            <a:ext cx="5443658" cy="1617320"/>
          </a:xfrm>
          <a:prstGeom prst="wedgeRoundRectCallout">
            <a:avLst>
              <a:gd name="adj1" fmla="val -56081"/>
              <a:gd name="adj2" fmla="val -43313"/>
              <a:gd name="adj3" fmla="val 16667"/>
            </a:avLst>
          </a:prstGeom>
          <a:solidFill>
            <a:schemeClr val="accent5">
              <a:lumMod val="20000"/>
              <a:lumOff val="80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167">
                <a:solidFill>
                  <a:schemeClr val="tx1"/>
                </a:solidFill>
                <a:latin typeface="UTM Avo" panose="02040603050506020204" pitchFamily="18"/>
                <a:cs typeface="Arial" panose="020B0604020202020204" pitchFamily="34" charset="0"/>
              </a:rPr>
              <a:t>Ấn tượng, tình cảm của em đối với danh lam thắng cảnh, cảnh quan thiên nhiên</a:t>
            </a:r>
          </a:p>
        </p:txBody>
      </p:sp>
      <p:pic>
        <p:nvPicPr>
          <p:cNvPr id="10" name="Picture 5">
            <a:extLst>
              <a:ext uri="{FF2B5EF4-FFF2-40B4-BE49-F238E27FC236}">
                <a16:creationId xmlns:a16="http://schemas.microsoft.com/office/drawing/2014/main" id="{83BE8DB6-B689-2504-25D5-6A2477CE53F7}"/>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p:blipFill>
        <p:spPr>
          <a:xfrm>
            <a:off x="1886813" y="3198965"/>
            <a:ext cx="2216468" cy="3694113"/>
          </a:xfrm>
          <a:prstGeom prst="rect">
            <a:avLst/>
          </a:prstGeom>
        </p:spPr>
      </p:pic>
    </p:spTree>
    <p:extLst>
      <p:ext uri="{BB962C8B-B14F-4D97-AF65-F5344CB8AC3E}">
        <p14:creationId xmlns:p14="http://schemas.microsoft.com/office/powerpoint/2010/main" val="42741200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randombar(horizontal)">
                                      <p:cBhvr>
                                        <p:cTn id="7" dur="500"/>
                                        <p:tgtEl>
                                          <p:spTgt spid="10"/>
                                        </p:tgtEl>
                                      </p:cBhvr>
                                    </p:animEffect>
                                  </p:childTnLst>
                                </p:cTn>
                              </p:par>
                              <p:par>
                                <p:cTn id="8" presetID="14" presetClass="entr" presetSubtype="1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randombar(horizontal)">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2"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wipe(right)">
                                      <p:cBhvr>
                                        <p:cTn id="15" dur="500"/>
                                        <p:tgtEl>
                                          <p:spTgt spid="8"/>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grpId="0" nodeType="click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wipe(down)">
                                      <p:cBhvr>
                                        <p:cTn id="20"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Freeform 22">
            <a:extLst>
              <a:ext uri="{FF2B5EF4-FFF2-40B4-BE49-F238E27FC236}">
                <a16:creationId xmlns:a16="http://schemas.microsoft.com/office/drawing/2014/main" id="{CC36C135-00F8-5ED9-3BE6-481E37F73672}"/>
              </a:ext>
            </a:extLst>
          </p:cNvPr>
          <p:cNvSpPr/>
          <p:nvPr/>
        </p:nvSpPr>
        <p:spPr>
          <a:xfrm rot="204557">
            <a:off x="10496572" y="6079965"/>
            <a:ext cx="514090" cy="658792"/>
          </a:xfrm>
          <a:custGeom>
            <a:avLst/>
            <a:gdLst/>
            <a:ahLst/>
            <a:cxnLst/>
            <a:rect l="l" t="t" r="r" b="b"/>
            <a:pathLst>
              <a:path w="1440285" h="1443895">
                <a:moveTo>
                  <a:pt x="0" y="0"/>
                </a:moveTo>
                <a:lnTo>
                  <a:pt x="1440286" y="0"/>
                </a:lnTo>
                <a:lnTo>
                  <a:pt x="1440286" y="1443895"/>
                </a:lnTo>
                <a:lnTo>
                  <a:pt x="0" y="1443895"/>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sz="572">
              <a:latin typeface="UTM Avo" panose="02040603050506020204" pitchFamily="18"/>
              <a:cs typeface="Arial" panose="020B0604020202020204" pitchFamily="34" charset="0"/>
            </a:endParaRPr>
          </a:p>
        </p:txBody>
      </p:sp>
      <p:sp>
        <p:nvSpPr>
          <p:cNvPr id="4" name="Freeform 21">
            <a:extLst>
              <a:ext uri="{FF2B5EF4-FFF2-40B4-BE49-F238E27FC236}">
                <a16:creationId xmlns:a16="http://schemas.microsoft.com/office/drawing/2014/main" id="{453515BA-8D8E-0037-0AD0-32E7DE7CBBCB}"/>
              </a:ext>
            </a:extLst>
          </p:cNvPr>
          <p:cNvSpPr/>
          <p:nvPr/>
        </p:nvSpPr>
        <p:spPr>
          <a:xfrm>
            <a:off x="1606234" y="2858803"/>
            <a:ext cx="561157" cy="468536"/>
          </a:xfrm>
          <a:custGeom>
            <a:avLst/>
            <a:gdLst/>
            <a:ahLst/>
            <a:cxnLst/>
            <a:rect l="l" t="t" r="r" b="b"/>
            <a:pathLst>
              <a:path w="1316572" h="1176686">
                <a:moveTo>
                  <a:pt x="0" y="0"/>
                </a:moveTo>
                <a:lnTo>
                  <a:pt x="1316572" y="0"/>
                </a:lnTo>
                <a:lnTo>
                  <a:pt x="1316572" y="1176686"/>
                </a:lnTo>
                <a:lnTo>
                  <a:pt x="0" y="1176686"/>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sz="572">
              <a:latin typeface="UTM Avo" panose="02040603050506020204" pitchFamily="18"/>
              <a:cs typeface="Arial" panose="020B0604020202020204" pitchFamily="34" charset="0"/>
            </a:endParaRPr>
          </a:p>
        </p:txBody>
      </p:sp>
      <p:grpSp>
        <p:nvGrpSpPr>
          <p:cNvPr id="5" name="Group 4">
            <a:extLst>
              <a:ext uri="{FF2B5EF4-FFF2-40B4-BE49-F238E27FC236}">
                <a16:creationId xmlns:a16="http://schemas.microsoft.com/office/drawing/2014/main" id="{B8757F7E-2593-A8E2-FFF7-B52A1749AEA8}"/>
              </a:ext>
            </a:extLst>
          </p:cNvPr>
          <p:cNvGrpSpPr/>
          <p:nvPr/>
        </p:nvGrpSpPr>
        <p:grpSpPr>
          <a:xfrm>
            <a:off x="1595770" y="1322372"/>
            <a:ext cx="9301228" cy="1126220"/>
            <a:chOff x="999884" y="-54634"/>
            <a:chExt cx="17503433" cy="2079175"/>
          </a:xfrm>
        </p:grpSpPr>
        <p:sp>
          <p:nvSpPr>
            <p:cNvPr id="6" name="Line Callout 1 (Border and Accent Bar) 3">
              <a:extLst>
                <a:ext uri="{FF2B5EF4-FFF2-40B4-BE49-F238E27FC236}">
                  <a16:creationId xmlns:a16="http://schemas.microsoft.com/office/drawing/2014/main" id="{5A2EBF53-1F96-622C-57CC-0907B3E27A20}"/>
                </a:ext>
              </a:extLst>
            </p:cNvPr>
            <p:cNvSpPr/>
            <p:nvPr/>
          </p:nvSpPr>
          <p:spPr>
            <a:xfrm>
              <a:off x="999884" y="702678"/>
              <a:ext cx="17236236" cy="1321863"/>
            </a:xfrm>
            <a:prstGeom prst="accentBorderCallout1">
              <a:avLst>
                <a:gd name="adj1" fmla="val 18750"/>
                <a:gd name="adj2" fmla="val -3127"/>
                <a:gd name="adj3" fmla="val 17954"/>
                <a:gd name="adj4" fmla="val -17509"/>
              </a:avLst>
            </a:prstGeom>
            <a:solidFill>
              <a:srgbClr val="FFF7DD"/>
            </a:solidFill>
            <a:ln>
              <a:solidFill>
                <a:schemeClr val="accent2">
                  <a:lumMod val="50000"/>
                </a:schemeClr>
              </a:solidFill>
            </a:ln>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167" b="1">
                  <a:solidFill>
                    <a:schemeClr val="tx1"/>
                  </a:solidFill>
                  <a:latin typeface="UTM Avo" panose="02040603050506020204" pitchFamily="18"/>
                  <a:cs typeface="Arial" panose="020B0604020202020204" pitchFamily="34" charset="0"/>
                </a:rPr>
                <a:t>Gợi ý tham khảo về một số nội dung thuyết trình sản phẩm</a:t>
              </a:r>
            </a:p>
          </p:txBody>
        </p:sp>
        <p:pic>
          <p:nvPicPr>
            <p:cNvPr id="7" name="Picture 48">
              <a:extLst>
                <a:ext uri="{FF2B5EF4-FFF2-40B4-BE49-F238E27FC236}">
                  <a16:creationId xmlns:a16="http://schemas.microsoft.com/office/drawing/2014/main" id="{EA482C72-80EC-1918-6062-22304A8E1F86}"/>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17693393" y="-54634"/>
              <a:ext cx="809924" cy="1321863"/>
            </a:xfrm>
            <a:prstGeom prst="rect">
              <a:avLst/>
            </a:prstGeom>
          </p:spPr>
        </p:pic>
      </p:grpSp>
      <p:pic>
        <p:nvPicPr>
          <p:cNvPr id="10" name="Picture 5">
            <a:extLst>
              <a:ext uri="{FF2B5EF4-FFF2-40B4-BE49-F238E27FC236}">
                <a16:creationId xmlns:a16="http://schemas.microsoft.com/office/drawing/2014/main" id="{83BE8DB6-B689-2504-25D5-6A2477CE53F7}"/>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p:blipFill>
        <p:spPr>
          <a:xfrm>
            <a:off x="1886813" y="3198965"/>
            <a:ext cx="2216468" cy="3694113"/>
          </a:xfrm>
          <a:prstGeom prst="rect">
            <a:avLst/>
          </a:prstGeom>
        </p:spPr>
      </p:pic>
      <p:sp>
        <p:nvSpPr>
          <p:cNvPr id="3" name="Speech Bubble: Rectangle with Corners Rounded 35">
            <a:extLst>
              <a:ext uri="{FF2B5EF4-FFF2-40B4-BE49-F238E27FC236}">
                <a16:creationId xmlns:a16="http://schemas.microsoft.com/office/drawing/2014/main" id="{632D5DB3-1457-1AF3-A863-0729CF9A7375}"/>
              </a:ext>
            </a:extLst>
          </p:cNvPr>
          <p:cNvSpPr/>
          <p:nvPr/>
        </p:nvSpPr>
        <p:spPr>
          <a:xfrm>
            <a:off x="4751947" y="2866347"/>
            <a:ext cx="5076824" cy="1543062"/>
          </a:xfrm>
          <a:prstGeom prst="wedgeRoundRectCallout">
            <a:avLst>
              <a:gd name="adj1" fmla="val -57063"/>
              <a:gd name="adj2" fmla="val 47957"/>
              <a:gd name="adj3" fmla="val 16667"/>
            </a:avLst>
          </a:prstGeom>
          <a:solidFill>
            <a:schemeClr val="accent2">
              <a:lumMod val="20000"/>
              <a:lumOff val="80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400" dirty="0" err="1">
                <a:solidFill>
                  <a:schemeClr val="tx1"/>
                </a:solidFill>
                <a:latin typeface="UTM Avo" panose="02040603050506020204" pitchFamily="18"/>
                <a:cs typeface="Arial" panose="020B0604020202020204" pitchFamily="34" charset="0"/>
              </a:rPr>
              <a:t>Lí</a:t>
            </a:r>
            <a:r>
              <a:rPr lang="en-US" sz="2400" dirty="0">
                <a:solidFill>
                  <a:schemeClr val="tx1"/>
                </a:solidFill>
                <a:latin typeface="UTM Avo" panose="02040603050506020204" pitchFamily="18"/>
                <a:cs typeface="Arial" panose="020B0604020202020204" pitchFamily="34" charset="0"/>
              </a:rPr>
              <a:t> do </a:t>
            </a:r>
            <a:r>
              <a:rPr lang="en-US" sz="2400" dirty="0" err="1">
                <a:solidFill>
                  <a:schemeClr val="tx1"/>
                </a:solidFill>
                <a:latin typeface="UTM Avo" panose="02040603050506020204" pitchFamily="18"/>
                <a:cs typeface="Arial" panose="020B0604020202020204" pitchFamily="34" charset="0"/>
              </a:rPr>
              <a:t>em</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lựa</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chọn</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hình</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thức</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thiết</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kế</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sản</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phẩm</a:t>
            </a:r>
            <a:endParaRPr lang="vi-VN" sz="2400" dirty="0">
              <a:solidFill>
                <a:schemeClr val="tx1"/>
              </a:solidFill>
              <a:latin typeface="UTM Avo" panose="02040603050506020204" pitchFamily="18"/>
              <a:cs typeface="Arial" panose="020B0604020202020204" pitchFamily="34" charset="0"/>
            </a:endParaRPr>
          </a:p>
        </p:txBody>
      </p:sp>
      <p:sp>
        <p:nvSpPr>
          <p:cNvPr id="11" name="Speech Bubble: Rectangle with Corners Rounded 36">
            <a:extLst>
              <a:ext uri="{FF2B5EF4-FFF2-40B4-BE49-F238E27FC236}">
                <a16:creationId xmlns:a16="http://schemas.microsoft.com/office/drawing/2014/main" id="{EB847BB4-16F2-F379-5EAA-3F6D1886215A}"/>
              </a:ext>
            </a:extLst>
          </p:cNvPr>
          <p:cNvSpPr/>
          <p:nvPr/>
        </p:nvSpPr>
        <p:spPr>
          <a:xfrm>
            <a:off x="4751947" y="4725327"/>
            <a:ext cx="5076824" cy="1543062"/>
          </a:xfrm>
          <a:prstGeom prst="wedgeRoundRectCallout">
            <a:avLst>
              <a:gd name="adj1" fmla="val -56081"/>
              <a:gd name="adj2" fmla="val -43313"/>
              <a:gd name="adj3" fmla="val 16667"/>
            </a:avLst>
          </a:prstGeom>
          <a:solidFill>
            <a:schemeClr val="accent1">
              <a:lumMod val="20000"/>
              <a:lumOff val="80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a:solidFill>
                  <a:schemeClr val="tx1"/>
                </a:solidFill>
                <a:latin typeface="UTM Avo" panose="02040603050506020204" pitchFamily="18"/>
                <a:cs typeface="Arial" panose="020B0604020202020204" pitchFamily="34" charset="0"/>
              </a:rPr>
              <a:t>Thông điệp qua sản phẩm</a:t>
            </a:r>
          </a:p>
        </p:txBody>
      </p:sp>
    </p:spTree>
    <p:extLst>
      <p:ext uri="{BB962C8B-B14F-4D97-AF65-F5344CB8AC3E}">
        <p14:creationId xmlns:p14="http://schemas.microsoft.com/office/powerpoint/2010/main" val="33229930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randombar(horizontal)">
                                      <p:cBhvr>
                                        <p:cTn id="7" dur="500"/>
                                        <p:tgtEl>
                                          <p:spTgt spid="10"/>
                                        </p:tgtEl>
                                      </p:cBhvr>
                                    </p:animEffect>
                                  </p:childTnLst>
                                </p:cTn>
                              </p:par>
                              <p:par>
                                <p:cTn id="8" presetID="14" presetClass="entr" presetSubtype="1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randombar(horizontal)">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2"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wipe(right)">
                                      <p:cBhvr>
                                        <p:cTn id="15" dur="500"/>
                                        <p:tgtEl>
                                          <p:spTgt spid="3"/>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grpId="0" nodeType="click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wipe(down)">
                                      <p:cBhvr>
                                        <p:cTn id="2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1"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9568ABB7-1BDF-9989-B291-59544DEF1330}"/>
              </a:ext>
            </a:extLst>
          </p:cNvPr>
          <p:cNvGrpSpPr/>
          <p:nvPr/>
        </p:nvGrpSpPr>
        <p:grpSpPr>
          <a:xfrm>
            <a:off x="2546349" y="3873538"/>
            <a:ext cx="7099300" cy="742950"/>
            <a:chOff x="3029863" y="1823688"/>
            <a:chExt cx="12362538" cy="1262412"/>
          </a:xfrm>
        </p:grpSpPr>
        <p:cxnSp>
          <p:nvCxnSpPr>
            <p:cNvPr id="3" name="Straight Connector 2">
              <a:extLst>
                <a:ext uri="{FF2B5EF4-FFF2-40B4-BE49-F238E27FC236}">
                  <a16:creationId xmlns:a16="http://schemas.microsoft.com/office/drawing/2014/main" id="{F5AACE33-18CE-F255-26AC-381E4D26DC96}"/>
                </a:ext>
              </a:extLst>
            </p:cNvPr>
            <p:cNvCxnSpPr>
              <a:cxnSpLocks/>
            </p:cNvCxnSpPr>
            <p:nvPr/>
          </p:nvCxnSpPr>
          <p:spPr>
            <a:xfrm>
              <a:off x="9144000" y="1823688"/>
              <a:ext cx="0" cy="576612"/>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 name="Straight Connector 3">
              <a:extLst>
                <a:ext uri="{FF2B5EF4-FFF2-40B4-BE49-F238E27FC236}">
                  <a16:creationId xmlns:a16="http://schemas.microsoft.com/office/drawing/2014/main" id="{71455C83-D8E3-1B69-5C1D-A2C0FC0F91DC}"/>
                </a:ext>
              </a:extLst>
            </p:cNvPr>
            <p:cNvCxnSpPr>
              <a:cxnSpLocks/>
            </p:cNvCxnSpPr>
            <p:nvPr/>
          </p:nvCxnSpPr>
          <p:spPr>
            <a:xfrm>
              <a:off x="3029863" y="2400300"/>
              <a:ext cx="12362538"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3C6EB314-366B-5EA7-DA94-8D106109F231}"/>
                </a:ext>
              </a:extLst>
            </p:cNvPr>
            <p:cNvCxnSpPr>
              <a:cxnSpLocks/>
            </p:cNvCxnSpPr>
            <p:nvPr/>
          </p:nvCxnSpPr>
          <p:spPr>
            <a:xfrm>
              <a:off x="3029863" y="2400300"/>
              <a:ext cx="0" cy="68580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39B0483D-8DAC-9358-84D8-302FF5F9B67E}"/>
                </a:ext>
              </a:extLst>
            </p:cNvPr>
            <p:cNvCxnSpPr>
              <a:cxnSpLocks/>
            </p:cNvCxnSpPr>
            <p:nvPr/>
          </p:nvCxnSpPr>
          <p:spPr>
            <a:xfrm>
              <a:off x="15392401" y="2400300"/>
              <a:ext cx="0" cy="644544"/>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7" name="Freeform 7">
            <a:extLst>
              <a:ext uri="{FF2B5EF4-FFF2-40B4-BE49-F238E27FC236}">
                <a16:creationId xmlns:a16="http://schemas.microsoft.com/office/drawing/2014/main" id="{0239248B-A82E-D28C-187A-907ADABA690F}"/>
              </a:ext>
            </a:extLst>
          </p:cNvPr>
          <p:cNvSpPr/>
          <p:nvPr/>
        </p:nvSpPr>
        <p:spPr>
          <a:xfrm rot="-9911498">
            <a:off x="1210622" y="1386884"/>
            <a:ext cx="855355" cy="322285"/>
          </a:xfrm>
          <a:custGeom>
            <a:avLst/>
            <a:gdLst/>
            <a:ahLst/>
            <a:cxnLst/>
            <a:rect l="l" t="t" r="r" b="b"/>
            <a:pathLst>
              <a:path w="3137100" h="1296502">
                <a:moveTo>
                  <a:pt x="0" y="0"/>
                </a:moveTo>
                <a:lnTo>
                  <a:pt x="3137100" y="0"/>
                </a:lnTo>
                <a:lnTo>
                  <a:pt x="3137100" y="1296502"/>
                </a:lnTo>
                <a:lnTo>
                  <a:pt x="0" y="1296502"/>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sz="572">
              <a:latin typeface="UTM Avo" panose="02040603050506020204" pitchFamily="18"/>
              <a:cs typeface="Arial" panose="020B0604020202020204" pitchFamily="34" charset="0"/>
            </a:endParaRPr>
          </a:p>
        </p:txBody>
      </p:sp>
      <p:grpSp>
        <p:nvGrpSpPr>
          <p:cNvPr id="8" name="Group 7">
            <a:extLst>
              <a:ext uri="{FF2B5EF4-FFF2-40B4-BE49-F238E27FC236}">
                <a16:creationId xmlns:a16="http://schemas.microsoft.com/office/drawing/2014/main" id="{9F363FF3-CA28-A6E1-1FF5-7955A08CF2A6}"/>
              </a:ext>
            </a:extLst>
          </p:cNvPr>
          <p:cNvGrpSpPr/>
          <p:nvPr/>
        </p:nvGrpSpPr>
        <p:grpSpPr>
          <a:xfrm>
            <a:off x="394794" y="2189247"/>
            <a:ext cx="10954055" cy="1684291"/>
            <a:chOff x="-2619411" y="2183530"/>
            <a:chExt cx="20222869" cy="3109461"/>
          </a:xfrm>
        </p:grpSpPr>
        <p:sp>
          <p:nvSpPr>
            <p:cNvPr id="9" name="TextBox 8">
              <a:extLst>
                <a:ext uri="{FF2B5EF4-FFF2-40B4-BE49-F238E27FC236}">
                  <a16:creationId xmlns:a16="http://schemas.microsoft.com/office/drawing/2014/main" id="{63D128C9-FAC6-1A97-0A9C-073E108C489A}"/>
                </a:ext>
              </a:extLst>
            </p:cNvPr>
            <p:cNvSpPr txBox="1"/>
            <p:nvPr/>
          </p:nvSpPr>
          <p:spPr>
            <a:xfrm>
              <a:off x="172728" y="2183530"/>
              <a:ext cx="17430730" cy="3109461"/>
            </a:xfrm>
            <a:prstGeom prst="roundRect">
              <a:avLst/>
            </a:prstGeom>
            <a:solidFill>
              <a:srgbClr val="FFF2C9"/>
            </a:solidFill>
            <a:ln w="38100">
              <a:noFill/>
              <a:prstDash val="dash"/>
            </a:ln>
          </p:spPr>
          <p:style>
            <a:lnRef idx="2">
              <a:schemeClr val="accent1"/>
            </a:lnRef>
            <a:fillRef idx="1">
              <a:schemeClr val="lt1"/>
            </a:fillRef>
            <a:effectRef idx="0">
              <a:schemeClr val="accent1"/>
            </a:effectRef>
            <a:fontRef idx="minor">
              <a:schemeClr val="dk1"/>
            </a:fontRef>
          </p:style>
          <p:txBody>
            <a:bodyPr wrap="square">
              <a:spAutoFit/>
            </a:bodyPr>
            <a:lstStyle/>
            <a:p>
              <a:pPr algn="just">
                <a:lnSpc>
                  <a:spcPct val="150000"/>
                </a:lnSpc>
              </a:pPr>
              <a:r>
                <a:rPr lang="en-US" sz="2167" b="1" dirty="0" err="1">
                  <a:solidFill>
                    <a:schemeClr val="tx1"/>
                  </a:solidFill>
                  <a:latin typeface="UTM Avo" panose="02040603050506020204" pitchFamily="18"/>
                  <a:cs typeface="Arial" panose="020B0604020202020204" pitchFamily="34" charset="0"/>
                </a:rPr>
                <a:t>Yêu</a:t>
              </a:r>
              <a:r>
                <a:rPr lang="en-US" sz="2167" b="1" dirty="0">
                  <a:solidFill>
                    <a:schemeClr val="tx1"/>
                  </a:solidFill>
                  <a:latin typeface="UTM Avo" panose="02040603050506020204" pitchFamily="18"/>
                  <a:cs typeface="Arial" panose="020B0604020202020204" pitchFamily="34" charset="0"/>
                </a:rPr>
                <a:t> </a:t>
              </a:r>
              <a:r>
                <a:rPr lang="en-US" sz="2167" b="1" dirty="0" err="1">
                  <a:solidFill>
                    <a:schemeClr val="tx1"/>
                  </a:solidFill>
                  <a:latin typeface="UTM Avo" panose="02040603050506020204" pitchFamily="18"/>
                  <a:cs typeface="Arial" panose="020B0604020202020204" pitchFamily="34" charset="0"/>
                </a:rPr>
                <a:t>cầu</a:t>
              </a:r>
              <a:r>
                <a:rPr lang="en-US" sz="2167" b="1" dirty="0">
                  <a:solidFill>
                    <a:schemeClr val="tx1"/>
                  </a:solidFill>
                  <a:latin typeface="UTM Avo" panose="02040603050506020204" pitchFamily="18"/>
                  <a:cs typeface="Arial" panose="020B0604020202020204" pitchFamily="34" charset="0"/>
                </a:rPr>
                <a:t>: </a:t>
              </a:r>
              <a:r>
                <a:rPr lang="en-US" sz="2167" dirty="0" err="1">
                  <a:solidFill>
                    <a:schemeClr val="tx1"/>
                  </a:solidFill>
                  <a:latin typeface="UTM Avo" panose="02040603050506020204" pitchFamily="18"/>
                  <a:cs typeface="Arial" panose="020B0604020202020204" pitchFamily="34" charset="0"/>
                </a:rPr>
                <a:t>Các</a:t>
              </a:r>
              <a:r>
                <a:rPr lang="en-US" sz="2167" dirty="0">
                  <a:solidFill>
                    <a:schemeClr val="tx1"/>
                  </a:solidFill>
                  <a:latin typeface="UTM Avo" panose="02040603050506020204" pitchFamily="18"/>
                  <a:cs typeface="Arial" panose="020B0604020202020204" pitchFamily="34" charset="0"/>
                </a:rPr>
                <a:t> </a:t>
              </a:r>
              <a:r>
                <a:rPr lang="en-US" sz="2167" dirty="0" err="1">
                  <a:solidFill>
                    <a:schemeClr val="tx1"/>
                  </a:solidFill>
                  <a:latin typeface="UTM Avo" panose="02040603050506020204" pitchFamily="18"/>
                  <a:cs typeface="Arial" panose="020B0604020202020204" pitchFamily="34" charset="0"/>
                </a:rPr>
                <a:t>em</a:t>
              </a:r>
              <a:r>
                <a:rPr lang="en-US" sz="2167" dirty="0">
                  <a:solidFill>
                    <a:schemeClr val="tx1"/>
                  </a:solidFill>
                  <a:latin typeface="UTM Avo" panose="02040603050506020204" pitchFamily="18"/>
                  <a:cs typeface="Arial" panose="020B0604020202020204" pitchFamily="34" charset="0"/>
                </a:rPr>
                <a:t> </a:t>
              </a:r>
              <a:r>
                <a:rPr lang="en-US" sz="2167" dirty="0" err="1">
                  <a:solidFill>
                    <a:schemeClr val="tx1"/>
                  </a:solidFill>
                  <a:latin typeface="UTM Avo" panose="02040603050506020204" pitchFamily="18"/>
                  <a:cs typeface="Arial" panose="020B0604020202020204" pitchFamily="34" charset="0"/>
                </a:rPr>
                <a:t>hãy</a:t>
              </a:r>
              <a:r>
                <a:rPr lang="en-US" sz="2167" dirty="0">
                  <a:solidFill>
                    <a:schemeClr val="tx1"/>
                  </a:solidFill>
                  <a:latin typeface="UTM Avo" panose="02040603050506020204" pitchFamily="18"/>
                  <a:cs typeface="Arial" panose="020B0604020202020204" pitchFamily="34" charset="0"/>
                </a:rPr>
                <a:t> </a:t>
              </a:r>
              <a:r>
                <a:rPr lang="vi-VN" sz="2167" dirty="0">
                  <a:solidFill>
                    <a:schemeClr val="tx1"/>
                  </a:solidFill>
                  <a:latin typeface="UTM Avo" panose="02040603050506020204" pitchFamily="18"/>
                  <a:cs typeface="Arial" panose="020B0604020202020204" pitchFamily="34" charset="0"/>
                </a:rPr>
                <a:t>thảo luận </a:t>
              </a:r>
              <a:r>
                <a:rPr lang="en-US" sz="2167" dirty="0" err="1">
                  <a:solidFill>
                    <a:schemeClr val="tx1"/>
                  </a:solidFill>
                  <a:latin typeface="UTM Avo" panose="02040603050506020204" pitchFamily="18"/>
                  <a:cs typeface="Arial" panose="020B0604020202020204" pitchFamily="34" charset="0"/>
                </a:rPr>
                <a:t>với</a:t>
              </a:r>
              <a:r>
                <a:rPr lang="en-US" sz="2167" dirty="0">
                  <a:solidFill>
                    <a:schemeClr val="tx1"/>
                  </a:solidFill>
                  <a:latin typeface="UTM Avo" panose="02040603050506020204" pitchFamily="18"/>
                  <a:cs typeface="Arial" panose="020B0604020202020204" pitchFamily="34" charset="0"/>
                </a:rPr>
                <a:t> </a:t>
              </a:r>
              <a:r>
                <a:rPr lang="en-US" sz="2167" dirty="0" err="1">
                  <a:solidFill>
                    <a:schemeClr val="tx1"/>
                  </a:solidFill>
                  <a:latin typeface="UTM Avo" panose="02040603050506020204" pitchFamily="18"/>
                  <a:cs typeface="Arial" panose="020B0604020202020204" pitchFamily="34" charset="0"/>
                </a:rPr>
                <a:t>bạn</a:t>
              </a:r>
              <a:r>
                <a:rPr lang="en-US" sz="2167" dirty="0">
                  <a:solidFill>
                    <a:schemeClr val="tx1"/>
                  </a:solidFill>
                  <a:latin typeface="UTM Avo" panose="02040603050506020204" pitchFamily="18"/>
                  <a:cs typeface="Arial" panose="020B0604020202020204" pitchFamily="34" charset="0"/>
                </a:rPr>
                <a:t> </a:t>
              </a:r>
              <a:r>
                <a:rPr lang="en-US" sz="2167" dirty="0" err="1">
                  <a:solidFill>
                    <a:schemeClr val="tx1"/>
                  </a:solidFill>
                  <a:latin typeface="UTM Avo" panose="02040603050506020204" pitchFamily="18"/>
                  <a:cs typeface="Arial" panose="020B0604020202020204" pitchFamily="34" charset="0"/>
                </a:rPr>
                <a:t>trong</a:t>
              </a:r>
              <a:r>
                <a:rPr lang="en-US" sz="2167" dirty="0">
                  <a:solidFill>
                    <a:schemeClr val="tx1"/>
                  </a:solidFill>
                  <a:latin typeface="UTM Avo" panose="02040603050506020204" pitchFamily="18"/>
                  <a:cs typeface="Arial" panose="020B0604020202020204" pitchFamily="34" charset="0"/>
                </a:rPr>
                <a:t> </a:t>
              </a:r>
              <a:r>
                <a:rPr lang="en-US" sz="2167" dirty="0" err="1">
                  <a:solidFill>
                    <a:schemeClr val="tx1"/>
                  </a:solidFill>
                  <a:latin typeface="UTM Avo" panose="02040603050506020204" pitchFamily="18"/>
                  <a:cs typeface="Arial" panose="020B0604020202020204" pitchFamily="34" charset="0"/>
                </a:rPr>
                <a:t>nhóm</a:t>
              </a:r>
              <a:r>
                <a:rPr lang="en-US" sz="2167" dirty="0">
                  <a:solidFill>
                    <a:schemeClr val="tx1"/>
                  </a:solidFill>
                  <a:latin typeface="UTM Avo" panose="02040603050506020204" pitchFamily="18"/>
                  <a:cs typeface="Arial" panose="020B0604020202020204" pitchFamily="34" charset="0"/>
                </a:rPr>
                <a:t> </a:t>
              </a:r>
              <a:r>
                <a:rPr lang="vi-VN" sz="2167" dirty="0">
                  <a:solidFill>
                    <a:schemeClr val="tx1"/>
                  </a:solidFill>
                  <a:latin typeface="UTM Avo" panose="02040603050506020204" pitchFamily="18"/>
                  <a:cs typeface="Arial" panose="020B0604020202020204" pitchFamily="34" charset="0"/>
                </a:rPr>
                <a:t>về cách bảo tồn vẻ đẹp danh lam thắng cảnh, cảnh quan thiên nhiên ở địa phương</a:t>
              </a:r>
              <a:r>
                <a:rPr lang="en-US" sz="2167" dirty="0">
                  <a:solidFill>
                    <a:schemeClr val="tx1"/>
                  </a:solidFill>
                  <a:latin typeface="UTM Avo" panose="02040603050506020204" pitchFamily="18"/>
                  <a:cs typeface="Arial" panose="020B0604020202020204" pitchFamily="34" charset="0"/>
                </a:rPr>
                <a:t> </a:t>
              </a:r>
              <a:r>
                <a:rPr lang="en-US" sz="2167" dirty="0" err="1">
                  <a:solidFill>
                    <a:schemeClr val="tx1"/>
                  </a:solidFill>
                  <a:latin typeface="UTM Avo" panose="02040603050506020204" pitchFamily="18"/>
                  <a:cs typeface="Arial" panose="020B0604020202020204" pitchFamily="34" charset="0"/>
                </a:rPr>
                <a:t>dựa</a:t>
              </a:r>
              <a:r>
                <a:rPr lang="en-US" sz="2167" dirty="0">
                  <a:solidFill>
                    <a:schemeClr val="tx1"/>
                  </a:solidFill>
                  <a:latin typeface="UTM Avo" panose="02040603050506020204" pitchFamily="18"/>
                  <a:cs typeface="Arial" panose="020B0604020202020204" pitchFamily="34" charset="0"/>
                </a:rPr>
                <a:t> </a:t>
              </a:r>
              <a:r>
                <a:rPr lang="en-US" sz="2167" dirty="0" err="1">
                  <a:solidFill>
                    <a:schemeClr val="tx1"/>
                  </a:solidFill>
                  <a:latin typeface="UTM Avo" panose="02040603050506020204" pitchFamily="18"/>
                  <a:cs typeface="Arial" panose="020B0604020202020204" pitchFamily="34" charset="0"/>
                </a:rPr>
                <a:t>theo</a:t>
              </a:r>
              <a:r>
                <a:rPr lang="en-US" sz="2167" dirty="0">
                  <a:solidFill>
                    <a:schemeClr val="tx1"/>
                  </a:solidFill>
                  <a:latin typeface="UTM Avo" panose="02040603050506020204" pitchFamily="18"/>
                  <a:cs typeface="Arial" panose="020B0604020202020204" pitchFamily="34" charset="0"/>
                </a:rPr>
                <a:t> </a:t>
              </a:r>
              <a:r>
                <a:rPr lang="en-US" sz="2167" dirty="0" err="1">
                  <a:solidFill>
                    <a:schemeClr val="tx1"/>
                  </a:solidFill>
                  <a:latin typeface="UTM Avo" panose="02040603050506020204" pitchFamily="18"/>
                  <a:cs typeface="Arial" panose="020B0604020202020204" pitchFamily="34" charset="0"/>
                </a:rPr>
                <a:t>hai</a:t>
              </a:r>
              <a:r>
                <a:rPr lang="en-US" sz="2167" dirty="0">
                  <a:solidFill>
                    <a:schemeClr val="tx1"/>
                  </a:solidFill>
                  <a:latin typeface="UTM Avo" panose="02040603050506020204" pitchFamily="18"/>
                  <a:cs typeface="Arial" panose="020B0604020202020204" pitchFamily="34" charset="0"/>
                </a:rPr>
                <a:t> </a:t>
              </a:r>
              <a:r>
                <a:rPr lang="en-US" sz="2167" dirty="0" err="1">
                  <a:solidFill>
                    <a:schemeClr val="tx1"/>
                  </a:solidFill>
                  <a:latin typeface="UTM Avo" panose="02040603050506020204" pitchFamily="18"/>
                  <a:cs typeface="Arial" panose="020B0604020202020204" pitchFamily="34" charset="0"/>
                </a:rPr>
                <a:t>câu</a:t>
              </a:r>
              <a:r>
                <a:rPr lang="en-US" sz="2167" dirty="0">
                  <a:solidFill>
                    <a:schemeClr val="tx1"/>
                  </a:solidFill>
                  <a:latin typeface="UTM Avo" panose="02040603050506020204" pitchFamily="18"/>
                  <a:cs typeface="Arial" panose="020B0604020202020204" pitchFamily="34" charset="0"/>
                </a:rPr>
                <a:t> </a:t>
              </a:r>
              <a:r>
                <a:rPr lang="en-US" sz="2167" dirty="0" err="1">
                  <a:solidFill>
                    <a:schemeClr val="tx1"/>
                  </a:solidFill>
                  <a:latin typeface="UTM Avo" panose="02040603050506020204" pitchFamily="18"/>
                  <a:cs typeface="Arial" panose="020B0604020202020204" pitchFamily="34" charset="0"/>
                </a:rPr>
                <a:t>hỏi</a:t>
              </a:r>
              <a:r>
                <a:rPr lang="en-US" sz="2167" dirty="0">
                  <a:solidFill>
                    <a:schemeClr val="tx1"/>
                  </a:solidFill>
                  <a:latin typeface="UTM Avo" panose="02040603050506020204" pitchFamily="18"/>
                  <a:cs typeface="Arial" panose="020B0604020202020204" pitchFamily="34" charset="0"/>
                </a:rPr>
                <a:t> </a:t>
              </a:r>
              <a:r>
                <a:rPr lang="en-US" sz="2167" dirty="0" err="1">
                  <a:solidFill>
                    <a:schemeClr val="tx1"/>
                  </a:solidFill>
                  <a:latin typeface="UTM Avo" panose="02040603050506020204" pitchFamily="18"/>
                  <a:cs typeface="Arial" panose="020B0604020202020204" pitchFamily="34" charset="0"/>
                </a:rPr>
                <a:t>gợi</a:t>
              </a:r>
              <a:r>
                <a:rPr lang="en-US" sz="2167" dirty="0">
                  <a:solidFill>
                    <a:schemeClr val="tx1"/>
                  </a:solidFill>
                  <a:latin typeface="UTM Avo" panose="02040603050506020204" pitchFamily="18"/>
                  <a:cs typeface="Arial" panose="020B0604020202020204" pitchFamily="34" charset="0"/>
                </a:rPr>
                <a:t> </a:t>
              </a:r>
              <a:r>
                <a:rPr lang="en-US" sz="2167" dirty="0" err="1">
                  <a:solidFill>
                    <a:schemeClr val="tx1"/>
                  </a:solidFill>
                  <a:latin typeface="UTM Avo" panose="02040603050506020204" pitchFamily="18"/>
                  <a:cs typeface="Arial" panose="020B0604020202020204" pitchFamily="34" charset="0"/>
                </a:rPr>
                <a:t>ý</a:t>
              </a:r>
              <a:r>
                <a:rPr lang="en-US" sz="2167" dirty="0">
                  <a:solidFill>
                    <a:schemeClr val="tx1"/>
                  </a:solidFill>
                  <a:latin typeface="UTM Avo" panose="02040603050506020204" pitchFamily="18"/>
                  <a:cs typeface="Arial" panose="020B0604020202020204" pitchFamily="34" charset="0"/>
                </a:rPr>
                <a:t> </a:t>
              </a:r>
              <a:r>
                <a:rPr lang="en-US" sz="2167" dirty="0" err="1">
                  <a:solidFill>
                    <a:schemeClr val="tx1"/>
                  </a:solidFill>
                  <a:latin typeface="UTM Avo" panose="02040603050506020204" pitchFamily="18"/>
                  <a:cs typeface="Arial" panose="020B0604020202020204" pitchFamily="34" charset="0"/>
                </a:rPr>
                <a:t>dưới</a:t>
              </a:r>
              <a:r>
                <a:rPr lang="en-US" sz="2167" dirty="0">
                  <a:solidFill>
                    <a:schemeClr val="tx1"/>
                  </a:solidFill>
                  <a:latin typeface="UTM Avo" panose="02040603050506020204" pitchFamily="18"/>
                  <a:cs typeface="Arial" panose="020B0604020202020204" pitchFamily="34" charset="0"/>
                </a:rPr>
                <a:t> </a:t>
              </a:r>
              <a:r>
                <a:rPr lang="en-US" sz="2167" dirty="0" err="1">
                  <a:solidFill>
                    <a:schemeClr val="tx1"/>
                  </a:solidFill>
                  <a:latin typeface="UTM Avo" panose="02040603050506020204" pitchFamily="18"/>
                  <a:cs typeface="Arial" panose="020B0604020202020204" pitchFamily="34" charset="0"/>
                </a:rPr>
                <a:t>đây</a:t>
              </a:r>
              <a:endParaRPr lang="vi-VN" sz="2167" i="1" dirty="0">
                <a:solidFill>
                  <a:schemeClr val="tx1"/>
                </a:solidFill>
                <a:latin typeface="UTM Avo" panose="02040603050506020204" pitchFamily="18"/>
                <a:cs typeface="Arial" panose="020B0604020202020204" pitchFamily="34" charset="0"/>
              </a:endParaRPr>
            </a:p>
          </p:txBody>
        </p:sp>
        <p:pic>
          <p:nvPicPr>
            <p:cNvPr id="10" name="Picture 9">
              <a:extLst>
                <a:ext uri="{FF2B5EF4-FFF2-40B4-BE49-F238E27FC236}">
                  <a16:creationId xmlns:a16="http://schemas.microsoft.com/office/drawing/2014/main" id="{BFFDD6FA-0727-4653-BDC0-C7B97976CA4A}"/>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2619411" y="2314860"/>
              <a:ext cx="2250528" cy="2528681"/>
            </a:xfrm>
            <a:prstGeom prst="rect">
              <a:avLst/>
            </a:prstGeom>
          </p:spPr>
        </p:pic>
      </p:grpSp>
      <p:grpSp>
        <p:nvGrpSpPr>
          <p:cNvPr id="11" name="Group 10">
            <a:extLst>
              <a:ext uri="{FF2B5EF4-FFF2-40B4-BE49-F238E27FC236}">
                <a16:creationId xmlns:a16="http://schemas.microsoft.com/office/drawing/2014/main" id="{6069713C-152C-6AEE-5996-FDF910FC3A41}"/>
              </a:ext>
            </a:extLst>
          </p:cNvPr>
          <p:cNvGrpSpPr/>
          <p:nvPr/>
        </p:nvGrpSpPr>
        <p:grpSpPr>
          <a:xfrm>
            <a:off x="4042033" y="1440080"/>
            <a:ext cx="4107933" cy="643279"/>
            <a:chOff x="4834930" y="84191"/>
            <a:chExt cx="7359542" cy="1232175"/>
          </a:xfrm>
          <a:solidFill>
            <a:schemeClr val="accent2">
              <a:lumMod val="60000"/>
              <a:lumOff val="40000"/>
            </a:schemeClr>
          </a:solidFill>
        </p:grpSpPr>
        <p:sp>
          <p:nvSpPr>
            <p:cNvPr id="12" name="Round Same Side Corner Rectangle 11">
              <a:extLst>
                <a:ext uri="{FF2B5EF4-FFF2-40B4-BE49-F238E27FC236}">
                  <a16:creationId xmlns:a16="http://schemas.microsoft.com/office/drawing/2014/main" id="{239DEEBE-1534-45DC-9A04-3F8BEA6DAB92}"/>
                </a:ext>
              </a:extLst>
            </p:cNvPr>
            <p:cNvSpPr/>
            <p:nvPr/>
          </p:nvSpPr>
          <p:spPr>
            <a:xfrm flipV="1">
              <a:off x="4834930" y="84191"/>
              <a:ext cx="7359542" cy="1232175"/>
            </a:xfrm>
            <a:prstGeom prst="round2SameRect">
              <a:avLst>
                <a:gd name="adj1" fmla="val 37720"/>
                <a:gd name="adj2" fmla="val 0"/>
              </a:avLst>
            </a:prstGeom>
            <a:grp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95330">
                <a:defRPr/>
              </a:pPr>
              <a:endParaRPr lang="en-US" sz="975" dirty="0">
                <a:solidFill>
                  <a:schemeClr val="tx1"/>
                </a:solidFill>
                <a:latin typeface="UTM Avo" panose="02040603050506020204" pitchFamily="18"/>
                <a:cs typeface="Arial" panose="020B0604020202020204" pitchFamily="34" charset="0"/>
              </a:endParaRPr>
            </a:p>
          </p:txBody>
        </p:sp>
        <p:sp>
          <p:nvSpPr>
            <p:cNvPr id="13" name="TextBox 12">
              <a:extLst>
                <a:ext uri="{FF2B5EF4-FFF2-40B4-BE49-F238E27FC236}">
                  <a16:creationId xmlns:a16="http://schemas.microsoft.com/office/drawing/2014/main" id="{ED457591-7439-8564-0696-51AD08D0D122}"/>
                </a:ext>
              </a:extLst>
            </p:cNvPr>
            <p:cNvSpPr txBox="1"/>
            <p:nvPr/>
          </p:nvSpPr>
          <p:spPr>
            <a:xfrm>
              <a:off x="5224105" y="331440"/>
              <a:ext cx="6581191" cy="807028"/>
            </a:xfrm>
            <a:prstGeom prst="rect">
              <a:avLst/>
            </a:prstGeom>
            <a:grpFill/>
          </p:spPr>
          <p:txBody>
            <a:bodyPr wrap="square" rtlCol="0">
              <a:spAutoFit/>
            </a:bodyPr>
            <a:lstStyle/>
            <a:p>
              <a:pPr algn="ctr" defTabSz="495330">
                <a:defRPr/>
              </a:pPr>
              <a:r>
                <a:rPr lang="en-US" sz="2600" b="1">
                  <a:latin typeface="UTM Avo" panose="02040603050506020204" pitchFamily="18"/>
                  <a:cs typeface="Arial" panose="020B0604020202020204" pitchFamily="34" charset="0"/>
                </a:rPr>
                <a:t>HOẠT ĐỘNG NHÓM</a:t>
              </a:r>
              <a:endParaRPr lang="en-US" sz="2600" b="1" dirty="0">
                <a:latin typeface="UTM Avo" panose="02040603050506020204" pitchFamily="18"/>
                <a:cs typeface="Arial" panose="020B0604020202020204" pitchFamily="34" charset="0"/>
              </a:endParaRPr>
            </a:p>
          </p:txBody>
        </p:sp>
      </p:grpSp>
      <p:sp>
        <p:nvSpPr>
          <p:cNvPr id="14" name="Rectangle 13">
            <a:extLst>
              <a:ext uri="{FF2B5EF4-FFF2-40B4-BE49-F238E27FC236}">
                <a16:creationId xmlns:a16="http://schemas.microsoft.com/office/drawing/2014/main" id="{2A9C9159-49D4-C4D4-8A1E-8E8DC59E1959}"/>
              </a:ext>
            </a:extLst>
          </p:cNvPr>
          <p:cNvSpPr/>
          <p:nvPr/>
        </p:nvSpPr>
        <p:spPr>
          <a:xfrm>
            <a:off x="856176" y="4471351"/>
            <a:ext cx="4233523" cy="2021244"/>
          </a:xfrm>
          <a:prstGeom prst="rect">
            <a:avLst/>
          </a:prstGeom>
          <a:solidFill>
            <a:schemeClr val="bg1"/>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vi-VN" sz="2058" dirty="0">
                <a:solidFill>
                  <a:schemeClr val="tx1"/>
                </a:solidFill>
                <a:latin typeface="UTM Avo" panose="02040603050506020204" pitchFamily="18"/>
                <a:cs typeface="Arial" panose="020B0604020202020204" pitchFamily="34" charset="0"/>
              </a:rPr>
              <a:t>Thực trạng việc bảo tồn vẻ đẹp danh lam thắng cảnh, cảnh quan thiên nhiên ở địa phương</a:t>
            </a:r>
            <a:r>
              <a:rPr lang="en-US" sz="2058" dirty="0">
                <a:solidFill>
                  <a:schemeClr val="tx1"/>
                </a:solidFill>
                <a:latin typeface="UTM Avo" panose="02040603050506020204" pitchFamily="18"/>
                <a:cs typeface="Arial" panose="020B0604020202020204" pitchFamily="34" charset="0"/>
              </a:rPr>
              <a:t> </a:t>
            </a:r>
            <a:r>
              <a:rPr lang="en-US" sz="2058" dirty="0" err="1">
                <a:solidFill>
                  <a:schemeClr val="tx1"/>
                </a:solidFill>
                <a:latin typeface="UTM Avo" panose="02040603050506020204" pitchFamily="18"/>
                <a:cs typeface="Arial" panose="020B0604020202020204" pitchFamily="34" charset="0"/>
              </a:rPr>
              <a:t>là</a:t>
            </a:r>
            <a:r>
              <a:rPr lang="en-US" sz="2058" dirty="0">
                <a:solidFill>
                  <a:schemeClr val="tx1"/>
                </a:solidFill>
                <a:latin typeface="UTM Avo" panose="02040603050506020204" pitchFamily="18"/>
                <a:cs typeface="Arial" panose="020B0604020202020204" pitchFamily="34" charset="0"/>
              </a:rPr>
              <a:t> </a:t>
            </a:r>
            <a:r>
              <a:rPr lang="en-US" sz="2058" dirty="0" err="1">
                <a:solidFill>
                  <a:schemeClr val="tx1"/>
                </a:solidFill>
                <a:latin typeface="UTM Avo" panose="02040603050506020204" pitchFamily="18"/>
                <a:cs typeface="Arial" panose="020B0604020202020204" pitchFamily="34" charset="0"/>
              </a:rPr>
              <a:t>gì</a:t>
            </a:r>
            <a:r>
              <a:rPr lang="en-US" sz="2058" dirty="0">
                <a:solidFill>
                  <a:schemeClr val="tx1"/>
                </a:solidFill>
                <a:latin typeface="UTM Avo" panose="02040603050506020204" pitchFamily="18"/>
                <a:cs typeface="Arial" panose="020B0604020202020204" pitchFamily="34" charset="0"/>
              </a:rPr>
              <a:t>?</a:t>
            </a:r>
            <a:endParaRPr lang="vi-VN" sz="2058" dirty="0">
              <a:solidFill>
                <a:schemeClr val="tx1"/>
              </a:solidFill>
              <a:latin typeface="UTM Avo" panose="02040603050506020204" pitchFamily="18"/>
              <a:cs typeface="Arial" panose="020B0604020202020204" pitchFamily="34" charset="0"/>
            </a:endParaRPr>
          </a:p>
        </p:txBody>
      </p:sp>
      <p:sp>
        <p:nvSpPr>
          <p:cNvPr id="15" name="Rectangle 14">
            <a:extLst>
              <a:ext uri="{FF2B5EF4-FFF2-40B4-BE49-F238E27FC236}">
                <a16:creationId xmlns:a16="http://schemas.microsoft.com/office/drawing/2014/main" id="{B75FEDD1-AEB2-E5EF-FA6C-F40635C43AEA}"/>
              </a:ext>
            </a:extLst>
          </p:cNvPr>
          <p:cNvSpPr/>
          <p:nvPr/>
        </p:nvSpPr>
        <p:spPr>
          <a:xfrm>
            <a:off x="7102301" y="4471351"/>
            <a:ext cx="4233523" cy="2021242"/>
          </a:xfrm>
          <a:prstGeom prst="rect">
            <a:avLst/>
          </a:prstGeom>
          <a:solidFill>
            <a:schemeClr val="bg1"/>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vi-VN" sz="2058" dirty="0">
                <a:solidFill>
                  <a:schemeClr val="tx1"/>
                </a:solidFill>
                <a:latin typeface="UTM Avo" panose="02040603050506020204" pitchFamily="18"/>
                <a:cs typeface="Arial" panose="020B0604020202020204" pitchFamily="34" charset="0"/>
              </a:rPr>
              <a:t>Các đề xuất để bảo tồn vẻ đẹp danh lam thắng cảnh, cảnh quan thiên nhiên quê hương em là gì?</a:t>
            </a:r>
          </a:p>
        </p:txBody>
      </p:sp>
      <p:pic>
        <p:nvPicPr>
          <p:cNvPr id="16" name="Picture 15">
            <a:extLst>
              <a:ext uri="{FF2B5EF4-FFF2-40B4-BE49-F238E27FC236}">
                <a16:creationId xmlns:a16="http://schemas.microsoft.com/office/drawing/2014/main" id="{62E804BD-F5EC-807A-0F51-306D0DC93D1D}"/>
              </a:ext>
            </a:extLst>
          </p:cNvPr>
          <p:cNvPicPr>
            <a:picLocks noChangeAspect="1"/>
          </p:cNvPicPr>
          <p:nvPr/>
        </p:nvPicPr>
        <p:blipFill rotWithShape="1">
          <a:blip r:embed="rId7">
            <a:extLst>
              <a:ext uri="{28A0092B-C50C-407E-A947-70E740481C1C}">
                <a14:useLocalDpi xmlns:a14="http://schemas.microsoft.com/office/drawing/2010/main" val="0"/>
              </a:ext>
            </a:extLst>
          </a:blip>
          <a:srcRect b="11228"/>
          <a:stretch/>
        </p:blipFill>
        <p:spPr>
          <a:xfrm>
            <a:off x="4840065" y="4914286"/>
            <a:ext cx="2511870" cy="1943714"/>
          </a:xfrm>
          <a:prstGeom prst="rect">
            <a:avLst/>
          </a:prstGeom>
        </p:spPr>
      </p:pic>
    </p:spTree>
    <p:extLst>
      <p:ext uri="{BB962C8B-B14F-4D97-AF65-F5344CB8AC3E}">
        <p14:creationId xmlns:p14="http://schemas.microsoft.com/office/powerpoint/2010/main" val="7718426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up)">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down)">
                                      <p:cBhvr>
                                        <p:cTn id="12" dur="500"/>
                                        <p:tgtEl>
                                          <p:spTgt spid="8"/>
                                        </p:tgtEl>
                                      </p:cBhvr>
                                    </p:animEffect>
                                  </p:childTnLst>
                                </p:cTn>
                              </p:par>
                            </p:childTnLst>
                          </p:cTn>
                        </p:par>
                        <p:par>
                          <p:cTn id="13" fill="hold">
                            <p:stCondLst>
                              <p:cond delay="500"/>
                            </p:stCondLst>
                            <p:childTnLst>
                              <p:par>
                                <p:cTn id="14" presetID="22" presetClass="entr" presetSubtype="1" fill="hold" nodeType="after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wipe(up)">
                                      <p:cBhvr>
                                        <p:cTn id="16" dur="500"/>
                                        <p:tgtEl>
                                          <p:spTgt spid="2"/>
                                        </p:tgtEl>
                                      </p:cBhvr>
                                    </p:animEffect>
                                  </p:childTnLst>
                                </p:cTn>
                              </p:par>
                            </p:childTnLst>
                          </p:cTn>
                        </p:par>
                      </p:childTnLst>
                    </p:cTn>
                  </p:par>
                  <p:par>
                    <p:cTn id="17" fill="hold">
                      <p:stCondLst>
                        <p:cond delay="indefinite"/>
                      </p:stCondLst>
                      <p:childTnLst>
                        <p:par>
                          <p:cTn id="18" fill="hold">
                            <p:stCondLst>
                              <p:cond delay="0"/>
                            </p:stCondLst>
                            <p:childTnLst>
                              <p:par>
                                <p:cTn id="19" presetID="2" presetClass="entr" presetSubtype="8" fill="hold" grpId="0" nodeType="clickEffect">
                                  <p:stCondLst>
                                    <p:cond delay="0"/>
                                  </p:stCondLst>
                                  <p:childTnLst>
                                    <p:set>
                                      <p:cBhvr>
                                        <p:cTn id="20" dur="1" fill="hold">
                                          <p:stCondLst>
                                            <p:cond delay="0"/>
                                          </p:stCondLst>
                                        </p:cTn>
                                        <p:tgtEl>
                                          <p:spTgt spid="14"/>
                                        </p:tgtEl>
                                        <p:attrNameLst>
                                          <p:attrName>style.visibility</p:attrName>
                                        </p:attrNameLst>
                                      </p:cBhvr>
                                      <p:to>
                                        <p:strVal val="visible"/>
                                      </p:to>
                                    </p:set>
                                    <p:anim calcmode="lin" valueType="num">
                                      <p:cBhvr additive="base">
                                        <p:cTn id="21" dur="500" fill="hold"/>
                                        <p:tgtEl>
                                          <p:spTgt spid="14"/>
                                        </p:tgtEl>
                                        <p:attrNameLst>
                                          <p:attrName>ppt_x</p:attrName>
                                        </p:attrNameLst>
                                      </p:cBhvr>
                                      <p:tavLst>
                                        <p:tav tm="0">
                                          <p:val>
                                            <p:strVal val="0-#ppt_w/2"/>
                                          </p:val>
                                        </p:tav>
                                        <p:tav tm="100000">
                                          <p:val>
                                            <p:strVal val="#ppt_x"/>
                                          </p:val>
                                        </p:tav>
                                      </p:tavLst>
                                    </p:anim>
                                    <p:anim calcmode="lin" valueType="num">
                                      <p:cBhvr additive="base">
                                        <p:cTn id="22" dur="500" fill="hold"/>
                                        <p:tgtEl>
                                          <p:spTgt spid="14"/>
                                        </p:tgtEl>
                                        <p:attrNameLst>
                                          <p:attrName>ppt_y</p:attrName>
                                        </p:attrNameLst>
                                      </p:cBhvr>
                                      <p:tavLst>
                                        <p:tav tm="0">
                                          <p:val>
                                            <p:strVal val="#ppt_y"/>
                                          </p:val>
                                        </p:tav>
                                        <p:tav tm="100000">
                                          <p:val>
                                            <p:strVal val="#ppt_y"/>
                                          </p:val>
                                        </p:tav>
                                      </p:tavLst>
                                    </p:anim>
                                  </p:childTnLst>
                                </p:cTn>
                              </p:par>
                            </p:childTnLst>
                          </p:cTn>
                        </p:par>
                        <p:par>
                          <p:cTn id="23" fill="hold">
                            <p:stCondLst>
                              <p:cond delay="500"/>
                            </p:stCondLst>
                            <p:childTnLst>
                              <p:par>
                                <p:cTn id="24" presetID="2" presetClass="entr" presetSubtype="2" fill="hold" grpId="0" nodeType="afterEffect">
                                  <p:stCondLst>
                                    <p:cond delay="0"/>
                                  </p:stCondLst>
                                  <p:childTnLst>
                                    <p:set>
                                      <p:cBhvr>
                                        <p:cTn id="25" dur="1" fill="hold">
                                          <p:stCondLst>
                                            <p:cond delay="0"/>
                                          </p:stCondLst>
                                        </p:cTn>
                                        <p:tgtEl>
                                          <p:spTgt spid="15"/>
                                        </p:tgtEl>
                                        <p:attrNameLst>
                                          <p:attrName>style.visibility</p:attrName>
                                        </p:attrNameLst>
                                      </p:cBhvr>
                                      <p:to>
                                        <p:strVal val="visible"/>
                                      </p:to>
                                    </p:set>
                                    <p:anim calcmode="lin" valueType="num">
                                      <p:cBhvr additive="base">
                                        <p:cTn id="26" dur="500" fill="hold"/>
                                        <p:tgtEl>
                                          <p:spTgt spid="15"/>
                                        </p:tgtEl>
                                        <p:attrNameLst>
                                          <p:attrName>ppt_x</p:attrName>
                                        </p:attrNameLst>
                                      </p:cBhvr>
                                      <p:tavLst>
                                        <p:tav tm="0">
                                          <p:val>
                                            <p:strVal val="1+#ppt_w/2"/>
                                          </p:val>
                                        </p:tav>
                                        <p:tav tm="100000">
                                          <p:val>
                                            <p:strVal val="#ppt_x"/>
                                          </p:val>
                                        </p:tav>
                                      </p:tavLst>
                                    </p:anim>
                                    <p:anim calcmode="lin" valueType="num">
                                      <p:cBhvr additive="base">
                                        <p:cTn id="27" dur="500" fill="hold"/>
                                        <p:tgtEl>
                                          <p:spTgt spid="1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Freeform 16">
            <a:extLst>
              <a:ext uri="{FF2B5EF4-FFF2-40B4-BE49-F238E27FC236}">
                <a16:creationId xmlns:a16="http://schemas.microsoft.com/office/drawing/2014/main" id="{6CAF5C54-9E3A-4E5B-0A43-3E04E76D4879}"/>
              </a:ext>
            </a:extLst>
          </p:cNvPr>
          <p:cNvSpPr/>
          <p:nvPr/>
        </p:nvSpPr>
        <p:spPr>
          <a:xfrm rot="-3275751" flipV="1">
            <a:off x="11060738" y="1282552"/>
            <a:ext cx="510943" cy="655212"/>
          </a:xfrm>
          <a:custGeom>
            <a:avLst/>
            <a:gdLst/>
            <a:ahLst/>
            <a:cxnLst/>
            <a:rect l="l" t="t" r="r" b="b"/>
            <a:pathLst>
              <a:path w="1148114" h="1736278">
                <a:moveTo>
                  <a:pt x="0" y="0"/>
                </a:moveTo>
                <a:lnTo>
                  <a:pt x="1148114" y="0"/>
                </a:lnTo>
                <a:lnTo>
                  <a:pt x="1148114" y="1736278"/>
                </a:lnTo>
                <a:lnTo>
                  <a:pt x="0" y="1736278"/>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sz="572">
              <a:latin typeface="UTM Avo" panose="02040603050506020204" pitchFamily="18"/>
              <a:cs typeface="Arial" panose="020B0604020202020204" pitchFamily="34" charset="0"/>
            </a:endParaRPr>
          </a:p>
        </p:txBody>
      </p:sp>
      <p:sp>
        <p:nvSpPr>
          <p:cNvPr id="4" name="Freeform 13">
            <a:extLst>
              <a:ext uri="{FF2B5EF4-FFF2-40B4-BE49-F238E27FC236}">
                <a16:creationId xmlns:a16="http://schemas.microsoft.com/office/drawing/2014/main" id="{40D49246-E826-A6FA-1525-6704E99128ED}"/>
              </a:ext>
            </a:extLst>
          </p:cNvPr>
          <p:cNvSpPr/>
          <p:nvPr/>
        </p:nvSpPr>
        <p:spPr>
          <a:xfrm rot="4302573">
            <a:off x="556000" y="1748198"/>
            <a:ext cx="715185" cy="707533"/>
          </a:xfrm>
          <a:custGeom>
            <a:avLst/>
            <a:gdLst/>
            <a:ahLst/>
            <a:cxnLst/>
            <a:rect l="l" t="t" r="r" b="b"/>
            <a:pathLst>
              <a:path w="1440285" h="1443895">
                <a:moveTo>
                  <a:pt x="0" y="0"/>
                </a:moveTo>
                <a:lnTo>
                  <a:pt x="1440285" y="0"/>
                </a:lnTo>
                <a:lnTo>
                  <a:pt x="1440285" y="1443895"/>
                </a:lnTo>
                <a:lnTo>
                  <a:pt x="0" y="1443895"/>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sz="572">
              <a:latin typeface="UTM Avo" panose="02040603050506020204" pitchFamily="18"/>
              <a:cs typeface="Arial" panose="020B0604020202020204" pitchFamily="34" charset="0"/>
            </a:endParaRPr>
          </a:p>
        </p:txBody>
      </p:sp>
      <p:grpSp>
        <p:nvGrpSpPr>
          <p:cNvPr id="5" name="Group 4">
            <a:extLst>
              <a:ext uri="{FF2B5EF4-FFF2-40B4-BE49-F238E27FC236}">
                <a16:creationId xmlns:a16="http://schemas.microsoft.com/office/drawing/2014/main" id="{E1FE277C-5B4C-3243-9778-6398E6F4B73D}"/>
              </a:ext>
            </a:extLst>
          </p:cNvPr>
          <p:cNvGrpSpPr/>
          <p:nvPr/>
        </p:nvGrpSpPr>
        <p:grpSpPr>
          <a:xfrm>
            <a:off x="1315876" y="1700581"/>
            <a:ext cx="3701710" cy="4253930"/>
            <a:chOff x="-524119" y="-6627"/>
            <a:chExt cx="6833927" cy="7853409"/>
          </a:xfrm>
        </p:grpSpPr>
        <p:sp>
          <p:nvSpPr>
            <p:cNvPr id="6" name="Rectangle: Rounded Corners 24">
              <a:extLst>
                <a:ext uri="{FF2B5EF4-FFF2-40B4-BE49-F238E27FC236}">
                  <a16:creationId xmlns:a16="http://schemas.microsoft.com/office/drawing/2014/main" id="{A6D1BBCA-8F13-5DDD-1530-4120090B2D0C}"/>
                </a:ext>
              </a:extLst>
            </p:cNvPr>
            <p:cNvSpPr/>
            <p:nvPr/>
          </p:nvSpPr>
          <p:spPr>
            <a:xfrm>
              <a:off x="-524119" y="399907"/>
              <a:ext cx="6833927" cy="7446875"/>
            </a:xfrm>
            <a:prstGeom prst="round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vi-VN" sz="2275" b="1" dirty="0">
                  <a:solidFill>
                    <a:schemeClr val="tx1"/>
                  </a:solidFill>
                  <a:latin typeface="UTM Avo" panose="02040603050506020204" pitchFamily="18"/>
                  <a:cs typeface="Arial" panose="020B0604020202020204" pitchFamily="34" charset="0"/>
                </a:rPr>
                <a:t>GỢI Ý: </a:t>
              </a:r>
              <a:endParaRPr lang="en-US" sz="2275" b="1" dirty="0">
                <a:solidFill>
                  <a:schemeClr val="tx1"/>
                </a:solidFill>
                <a:latin typeface="UTM Avo" panose="02040603050506020204" pitchFamily="18"/>
                <a:cs typeface="Arial" panose="020B0604020202020204" pitchFamily="34" charset="0"/>
              </a:endParaRPr>
            </a:p>
            <a:p>
              <a:pPr algn="ctr">
                <a:lnSpc>
                  <a:spcPct val="150000"/>
                </a:lnSpc>
              </a:pPr>
              <a:r>
                <a:rPr lang="vi-VN" sz="2058" dirty="0">
                  <a:solidFill>
                    <a:schemeClr val="tx1"/>
                  </a:solidFill>
                  <a:latin typeface="UTM Avo" panose="02040603050506020204" pitchFamily="18"/>
                  <a:cs typeface="Arial" panose="020B0604020202020204" pitchFamily="34" charset="0"/>
                </a:rPr>
                <a:t>Một số cách để bảo tồn vẻ đẹp danh lam thắng cảnh, cảnh quan thiên nhiên địa phương có thể kể đến như:</a:t>
              </a:r>
            </a:p>
          </p:txBody>
        </p:sp>
        <p:pic>
          <p:nvPicPr>
            <p:cNvPr id="7" name="Picture 6">
              <a:extLst>
                <a:ext uri="{FF2B5EF4-FFF2-40B4-BE49-F238E27FC236}">
                  <a16:creationId xmlns:a16="http://schemas.microsoft.com/office/drawing/2014/main" id="{7182A500-7891-249E-322D-8F08E1F31B3A}"/>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2099886" y="-6627"/>
              <a:ext cx="1547051" cy="1510311"/>
            </a:xfrm>
            <a:prstGeom prst="rect">
              <a:avLst/>
            </a:prstGeom>
          </p:spPr>
        </p:pic>
      </p:grpSp>
      <p:sp>
        <p:nvSpPr>
          <p:cNvPr id="8" name="Rounded Rectangle 19">
            <a:extLst>
              <a:ext uri="{FF2B5EF4-FFF2-40B4-BE49-F238E27FC236}">
                <a16:creationId xmlns:a16="http://schemas.microsoft.com/office/drawing/2014/main" id="{8BD1A6D1-E851-6F94-FCDB-6E5EDD74111C}"/>
              </a:ext>
            </a:extLst>
          </p:cNvPr>
          <p:cNvSpPr/>
          <p:nvPr/>
        </p:nvSpPr>
        <p:spPr>
          <a:xfrm>
            <a:off x="5788685" y="3440005"/>
            <a:ext cx="5321270" cy="1413045"/>
          </a:xfrm>
          <a:prstGeom prst="roundRect">
            <a:avLst/>
          </a:prstGeom>
          <a:solidFill>
            <a:schemeClr val="bg1"/>
          </a:solidFill>
          <a:ln w="57150">
            <a:solidFill>
              <a:schemeClr val="accent2">
                <a:lumMod val="75000"/>
              </a:schemeClr>
            </a:solidFill>
            <a:prstDash val="sysDash"/>
          </a:ln>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pPr algn="ctr">
              <a:lnSpc>
                <a:spcPct val="150000"/>
              </a:lnSpc>
            </a:pPr>
            <a:r>
              <a:rPr lang="vi-VN" sz="1842">
                <a:solidFill>
                  <a:schemeClr val="tx1"/>
                </a:solidFill>
                <a:latin typeface="UTM Avo" panose="02040603050506020204" pitchFamily="18"/>
                <a:cs typeface="Arial" panose="020B0604020202020204" pitchFamily="34" charset="0"/>
              </a:rPr>
              <a:t>Thực hiện các quy định về bảo tồn vẻ đẹp danh lam thắng cảnh, cảnh quan thiên nhiên ở địa phương.</a:t>
            </a:r>
          </a:p>
        </p:txBody>
      </p:sp>
      <p:sp>
        <p:nvSpPr>
          <p:cNvPr id="9" name="Rounded Rectangle 23">
            <a:extLst>
              <a:ext uri="{FF2B5EF4-FFF2-40B4-BE49-F238E27FC236}">
                <a16:creationId xmlns:a16="http://schemas.microsoft.com/office/drawing/2014/main" id="{9390760B-6E32-AA9C-1416-5F2EDF0742C0}"/>
              </a:ext>
            </a:extLst>
          </p:cNvPr>
          <p:cNvSpPr/>
          <p:nvPr/>
        </p:nvSpPr>
        <p:spPr>
          <a:xfrm>
            <a:off x="5788683" y="5120617"/>
            <a:ext cx="5321270" cy="1413045"/>
          </a:xfrm>
          <a:prstGeom prst="roundRect">
            <a:avLst/>
          </a:prstGeom>
          <a:solidFill>
            <a:schemeClr val="bg1"/>
          </a:solidFill>
          <a:ln w="57150">
            <a:solidFill>
              <a:schemeClr val="accent2">
                <a:lumMod val="75000"/>
              </a:schemeClr>
            </a:solidFill>
            <a:prstDash val="sysDash"/>
          </a:ln>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pPr algn="ctr">
              <a:lnSpc>
                <a:spcPct val="150000"/>
              </a:lnSpc>
            </a:pPr>
            <a:r>
              <a:rPr lang="vi-VN" sz="1842" dirty="0">
                <a:solidFill>
                  <a:schemeClr val="tx1"/>
                </a:solidFill>
                <a:latin typeface="UTM Avo" panose="02040603050506020204" pitchFamily="18"/>
                <a:cs typeface="Arial" panose="020B0604020202020204" pitchFamily="34" charset="0"/>
              </a:rPr>
              <a:t>Tuyên truyền để mọi người cùng chung tay bảo tồn vẻ đẹp danh lam thắng cảnh, cảnh quan thiên nhiên ở địa phương.</a:t>
            </a:r>
          </a:p>
        </p:txBody>
      </p:sp>
      <p:sp>
        <p:nvSpPr>
          <p:cNvPr id="10" name="Rounded Rectangle 19">
            <a:extLst>
              <a:ext uri="{FF2B5EF4-FFF2-40B4-BE49-F238E27FC236}">
                <a16:creationId xmlns:a16="http://schemas.microsoft.com/office/drawing/2014/main" id="{E0DDC8E7-9D8E-5758-3CF7-5989DC50E714}"/>
              </a:ext>
            </a:extLst>
          </p:cNvPr>
          <p:cNvSpPr/>
          <p:nvPr/>
        </p:nvSpPr>
        <p:spPr>
          <a:xfrm>
            <a:off x="5788686" y="1759393"/>
            <a:ext cx="5321270" cy="1413045"/>
          </a:xfrm>
          <a:prstGeom prst="roundRect">
            <a:avLst/>
          </a:prstGeom>
          <a:solidFill>
            <a:schemeClr val="bg1"/>
          </a:solidFill>
          <a:ln w="57150">
            <a:solidFill>
              <a:schemeClr val="accent2">
                <a:lumMod val="75000"/>
              </a:schemeClr>
            </a:solidFill>
            <a:prstDash val="sysDash"/>
          </a:ln>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pPr algn="ctr">
              <a:lnSpc>
                <a:spcPct val="150000"/>
              </a:lnSpc>
            </a:pPr>
            <a:r>
              <a:rPr lang="vi-VN" sz="1842">
                <a:solidFill>
                  <a:schemeClr val="tx1"/>
                </a:solidFill>
                <a:latin typeface="UTM Avo" panose="02040603050506020204" pitchFamily="18"/>
                <a:cs typeface="Arial" panose="020B0604020202020204" pitchFamily="34" charset="0"/>
              </a:rPr>
              <a:t>Giới thiệu với mọi người về vẻ đẹp danh lam thắng cảnh, cảnh quan thiên nhiên ở địa phương.</a:t>
            </a:r>
          </a:p>
        </p:txBody>
      </p:sp>
      <p:grpSp>
        <p:nvGrpSpPr>
          <p:cNvPr id="11" name="Group 10">
            <a:extLst>
              <a:ext uri="{FF2B5EF4-FFF2-40B4-BE49-F238E27FC236}">
                <a16:creationId xmlns:a16="http://schemas.microsoft.com/office/drawing/2014/main" id="{01294B3D-456F-1CA2-8067-FF554E9845C5}"/>
              </a:ext>
            </a:extLst>
          </p:cNvPr>
          <p:cNvGrpSpPr/>
          <p:nvPr/>
        </p:nvGrpSpPr>
        <p:grpSpPr>
          <a:xfrm rot="16200000">
            <a:off x="4827907" y="3220450"/>
            <a:ext cx="1596459" cy="314104"/>
            <a:chOff x="6498137" y="3625822"/>
            <a:chExt cx="558104" cy="973671"/>
          </a:xfrm>
        </p:grpSpPr>
        <p:cxnSp>
          <p:nvCxnSpPr>
            <p:cNvPr id="12" name="Straight Connector 11">
              <a:extLst>
                <a:ext uri="{FF2B5EF4-FFF2-40B4-BE49-F238E27FC236}">
                  <a16:creationId xmlns:a16="http://schemas.microsoft.com/office/drawing/2014/main" id="{83D1D6DA-69CB-99A4-0BE0-261595F0B8F9}"/>
                </a:ext>
              </a:extLst>
            </p:cNvPr>
            <p:cNvCxnSpPr>
              <a:cxnSpLocks/>
            </p:cNvCxnSpPr>
            <p:nvPr/>
          </p:nvCxnSpPr>
          <p:spPr>
            <a:xfrm flipH="1">
              <a:off x="6498137" y="3625823"/>
              <a:ext cx="558104" cy="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20462EBD-ACD3-83F1-8492-BFCB1B09C355}"/>
                </a:ext>
              </a:extLst>
            </p:cNvPr>
            <p:cNvCxnSpPr>
              <a:cxnSpLocks/>
            </p:cNvCxnSpPr>
            <p:nvPr/>
          </p:nvCxnSpPr>
          <p:spPr>
            <a:xfrm>
              <a:off x="6498137" y="3625822"/>
              <a:ext cx="0" cy="973671"/>
            </a:xfrm>
            <a:prstGeom prst="line">
              <a:avLst/>
            </a:prstGeom>
            <a:ln w="28575">
              <a:solidFill>
                <a:srgbClr val="C00000"/>
              </a:solidFill>
              <a:tailEnd type="diamond" w="lg" len="lg"/>
            </a:ln>
          </p:spPr>
          <p:style>
            <a:lnRef idx="1">
              <a:schemeClr val="accent1"/>
            </a:lnRef>
            <a:fillRef idx="0">
              <a:schemeClr val="accent1"/>
            </a:fillRef>
            <a:effectRef idx="0">
              <a:schemeClr val="accent1"/>
            </a:effectRef>
            <a:fontRef idx="minor">
              <a:schemeClr val="tx1"/>
            </a:fontRef>
          </p:style>
        </p:cxnSp>
      </p:grpSp>
      <p:grpSp>
        <p:nvGrpSpPr>
          <p:cNvPr id="14" name="Group 13">
            <a:extLst>
              <a:ext uri="{FF2B5EF4-FFF2-40B4-BE49-F238E27FC236}">
                <a16:creationId xmlns:a16="http://schemas.microsoft.com/office/drawing/2014/main" id="{FF1AD540-A3BA-BBD5-200B-463F99AA09B4}"/>
              </a:ext>
            </a:extLst>
          </p:cNvPr>
          <p:cNvGrpSpPr/>
          <p:nvPr/>
        </p:nvGrpSpPr>
        <p:grpSpPr>
          <a:xfrm rot="16200000" flipH="1">
            <a:off x="3992237" y="3914885"/>
            <a:ext cx="3267798" cy="314104"/>
            <a:chOff x="6498137" y="3625822"/>
            <a:chExt cx="558104" cy="973671"/>
          </a:xfrm>
        </p:grpSpPr>
        <p:cxnSp>
          <p:nvCxnSpPr>
            <p:cNvPr id="15" name="Straight Connector 14">
              <a:extLst>
                <a:ext uri="{FF2B5EF4-FFF2-40B4-BE49-F238E27FC236}">
                  <a16:creationId xmlns:a16="http://schemas.microsoft.com/office/drawing/2014/main" id="{B4AF6ED1-843E-1FE7-74C6-8599F07E2499}"/>
                </a:ext>
              </a:extLst>
            </p:cNvPr>
            <p:cNvCxnSpPr>
              <a:cxnSpLocks/>
            </p:cNvCxnSpPr>
            <p:nvPr/>
          </p:nvCxnSpPr>
          <p:spPr>
            <a:xfrm flipH="1">
              <a:off x="6498137" y="3625823"/>
              <a:ext cx="558104" cy="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47DBB576-1BBB-294D-E39E-E8E5E2B49601}"/>
                </a:ext>
              </a:extLst>
            </p:cNvPr>
            <p:cNvCxnSpPr>
              <a:cxnSpLocks/>
            </p:cNvCxnSpPr>
            <p:nvPr/>
          </p:nvCxnSpPr>
          <p:spPr>
            <a:xfrm>
              <a:off x="6498137" y="3625822"/>
              <a:ext cx="0" cy="973671"/>
            </a:xfrm>
            <a:prstGeom prst="line">
              <a:avLst/>
            </a:prstGeom>
            <a:ln w="28575">
              <a:solidFill>
                <a:srgbClr val="C00000"/>
              </a:solidFill>
              <a:tailEnd type="diamond" w="lg" len="lg"/>
            </a:ln>
          </p:spPr>
          <p:style>
            <a:lnRef idx="1">
              <a:schemeClr val="accent1"/>
            </a:lnRef>
            <a:fillRef idx="0">
              <a:schemeClr val="accent1"/>
            </a:fillRef>
            <a:effectRef idx="0">
              <a:schemeClr val="accent1"/>
            </a:effectRef>
            <a:fontRef idx="minor">
              <a:schemeClr val="tx1"/>
            </a:fontRef>
          </p:style>
        </p:cxnSp>
      </p:grpSp>
      <p:grpSp>
        <p:nvGrpSpPr>
          <p:cNvPr id="17" name="Group 16">
            <a:extLst>
              <a:ext uri="{FF2B5EF4-FFF2-40B4-BE49-F238E27FC236}">
                <a16:creationId xmlns:a16="http://schemas.microsoft.com/office/drawing/2014/main" id="{622E5079-CC4C-E006-5553-85E067C49952}"/>
              </a:ext>
            </a:extLst>
          </p:cNvPr>
          <p:cNvGrpSpPr/>
          <p:nvPr/>
        </p:nvGrpSpPr>
        <p:grpSpPr>
          <a:xfrm rot="16200000">
            <a:off x="4866232" y="4974504"/>
            <a:ext cx="1519809" cy="314105"/>
            <a:chOff x="6498137" y="3625822"/>
            <a:chExt cx="558104" cy="973671"/>
          </a:xfrm>
        </p:grpSpPr>
        <p:cxnSp>
          <p:nvCxnSpPr>
            <p:cNvPr id="18" name="Straight Connector 17">
              <a:extLst>
                <a:ext uri="{FF2B5EF4-FFF2-40B4-BE49-F238E27FC236}">
                  <a16:creationId xmlns:a16="http://schemas.microsoft.com/office/drawing/2014/main" id="{FD56A867-93B7-6C10-CBC3-27D3814F6F39}"/>
                </a:ext>
              </a:extLst>
            </p:cNvPr>
            <p:cNvCxnSpPr>
              <a:cxnSpLocks/>
            </p:cNvCxnSpPr>
            <p:nvPr/>
          </p:nvCxnSpPr>
          <p:spPr>
            <a:xfrm flipH="1">
              <a:off x="6498137" y="3625823"/>
              <a:ext cx="558104" cy="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75E0825D-CC0A-BF10-99B2-DD268FA5EABF}"/>
                </a:ext>
              </a:extLst>
            </p:cNvPr>
            <p:cNvCxnSpPr>
              <a:cxnSpLocks/>
            </p:cNvCxnSpPr>
            <p:nvPr/>
          </p:nvCxnSpPr>
          <p:spPr>
            <a:xfrm>
              <a:off x="6498137" y="3625822"/>
              <a:ext cx="0" cy="973671"/>
            </a:xfrm>
            <a:prstGeom prst="line">
              <a:avLst/>
            </a:prstGeom>
            <a:ln w="28575">
              <a:solidFill>
                <a:srgbClr val="C00000"/>
              </a:solidFill>
              <a:tailEnd type="diamond" w="lg" len="lg"/>
            </a:ln>
          </p:spPr>
          <p:style>
            <a:lnRef idx="1">
              <a:schemeClr val="accent1"/>
            </a:lnRef>
            <a:fillRef idx="0">
              <a:schemeClr val="accent1"/>
            </a:fillRef>
            <a:effectRef idx="0">
              <a:schemeClr val="accent1"/>
            </a:effectRef>
            <a:fontRef idx="minor">
              <a:schemeClr val="tx1"/>
            </a:fontRef>
          </p:style>
        </p:cxnSp>
      </p:grpSp>
      <p:pic>
        <p:nvPicPr>
          <p:cNvPr id="20" name="Picture 19" descr="A group of people using laptops&#10;&#10;Description automatically generated with medium confidence">
            <a:extLst>
              <a:ext uri="{FF2B5EF4-FFF2-40B4-BE49-F238E27FC236}">
                <a16:creationId xmlns:a16="http://schemas.microsoft.com/office/drawing/2014/main" id="{2E891196-1D4B-5204-5C3C-CDF4234AED4D}"/>
              </a:ext>
            </a:extLst>
          </p:cNvPr>
          <p:cNvPicPr>
            <a:picLocks noChangeAspect="1"/>
          </p:cNvPicPr>
          <p:nvPr/>
        </p:nvPicPr>
        <p:blipFill rotWithShape="1">
          <a:blip r:embed="rId9">
            <a:extLst>
              <a:ext uri="{28A0092B-C50C-407E-A947-70E740481C1C}">
                <a14:useLocalDpi xmlns:a14="http://schemas.microsoft.com/office/drawing/2010/main" val="0"/>
              </a:ext>
            </a:extLst>
          </a:blip>
          <a:srcRect t="13421" b="20850"/>
          <a:stretch/>
        </p:blipFill>
        <p:spPr>
          <a:xfrm>
            <a:off x="1822348" y="5288933"/>
            <a:ext cx="2387191" cy="1569067"/>
          </a:xfrm>
          <a:prstGeom prst="rect">
            <a:avLst/>
          </a:prstGeom>
        </p:spPr>
      </p:pic>
    </p:spTree>
    <p:extLst>
      <p:ext uri="{BB962C8B-B14F-4D97-AF65-F5344CB8AC3E}">
        <p14:creationId xmlns:p14="http://schemas.microsoft.com/office/powerpoint/2010/main" val="25118975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barn(inVertical)">
                                      <p:cBhvr>
                                        <p:cTn id="7" dur="500"/>
                                        <p:tgtEl>
                                          <p:spTgt spid="20"/>
                                        </p:tgtEl>
                                      </p:cBhvr>
                                    </p:animEffect>
                                  </p:childTnLst>
                                </p:cTn>
                              </p:par>
                              <p:par>
                                <p:cTn id="8" presetID="16" presetClass="entr" presetSubtype="21"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barn(inVertical)">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nodeType="click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wipe(left)">
                                      <p:cBhvr>
                                        <p:cTn id="15" dur="500"/>
                                        <p:tgtEl>
                                          <p:spTgt spid="14"/>
                                        </p:tgtEl>
                                      </p:cBhvr>
                                    </p:animEffect>
                                  </p:childTnLst>
                                </p:cTn>
                              </p:par>
                            </p:childTnLst>
                          </p:cTn>
                        </p:par>
                        <p:par>
                          <p:cTn id="16" fill="hold">
                            <p:stCondLst>
                              <p:cond delay="500"/>
                            </p:stCondLst>
                            <p:childTnLst>
                              <p:par>
                                <p:cTn id="17" presetID="22" presetClass="entr" presetSubtype="2" fill="hold" grpId="0"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wipe(right)">
                                      <p:cBhvr>
                                        <p:cTn id="19" dur="500"/>
                                        <p:tgtEl>
                                          <p:spTgt spid="10"/>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nodeType="click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wipe(left)">
                                      <p:cBhvr>
                                        <p:cTn id="24" dur="500"/>
                                        <p:tgtEl>
                                          <p:spTgt spid="11"/>
                                        </p:tgtEl>
                                      </p:cBhvr>
                                    </p:animEffect>
                                  </p:childTnLst>
                                </p:cTn>
                              </p:par>
                            </p:childTnLst>
                          </p:cTn>
                        </p:par>
                        <p:par>
                          <p:cTn id="25" fill="hold">
                            <p:stCondLst>
                              <p:cond delay="500"/>
                            </p:stCondLst>
                            <p:childTnLst>
                              <p:par>
                                <p:cTn id="26" presetID="22" presetClass="entr" presetSubtype="2" fill="hold" grpId="0" nodeType="after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wipe(right)">
                                      <p:cBhvr>
                                        <p:cTn id="28" dur="500"/>
                                        <p:tgtEl>
                                          <p:spTgt spid="8"/>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8" fill="hold" nodeType="clickEffect">
                                  <p:stCondLst>
                                    <p:cond delay="0"/>
                                  </p:stCondLst>
                                  <p:childTnLst>
                                    <p:set>
                                      <p:cBhvr>
                                        <p:cTn id="32" dur="1" fill="hold">
                                          <p:stCondLst>
                                            <p:cond delay="0"/>
                                          </p:stCondLst>
                                        </p:cTn>
                                        <p:tgtEl>
                                          <p:spTgt spid="17"/>
                                        </p:tgtEl>
                                        <p:attrNameLst>
                                          <p:attrName>style.visibility</p:attrName>
                                        </p:attrNameLst>
                                      </p:cBhvr>
                                      <p:to>
                                        <p:strVal val="visible"/>
                                      </p:to>
                                    </p:set>
                                    <p:animEffect transition="in" filter="wipe(left)">
                                      <p:cBhvr>
                                        <p:cTn id="33" dur="500"/>
                                        <p:tgtEl>
                                          <p:spTgt spid="17"/>
                                        </p:tgtEl>
                                      </p:cBhvr>
                                    </p:animEffect>
                                  </p:childTnLst>
                                </p:cTn>
                              </p:par>
                            </p:childTnLst>
                          </p:cTn>
                        </p:par>
                        <p:par>
                          <p:cTn id="34" fill="hold">
                            <p:stCondLst>
                              <p:cond delay="500"/>
                            </p:stCondLst>
                            <p:childTnLst>
                              <p:par>
                                <p:cTn id="35" presetID="22" presetClass="entr" presetSubtype="2" fill="hold" grpId="0" nodeType="afterEffect">
                                  <p:stCondLst>
                                    <p:cond delay="0"/>
                                  </p:stCondLst>
                                  <p:childTnLst>
                                    <p:set>
                                      <p:cBhvr>
                                        <p:cTn id="36" dur="1" fill="hold">
                                          <p:stCondLst>
                                            <p:cond delay="0"/>
                                          </p:stCondLst>
                                        </p:cTn>
                                        <p:tgtEl>
                                          <p:spTgt spid="9"/>
                                        </p:tgtEl>
                                        <p:attrNameLst>
                                          <p:attrName>style.visibility</p:attrName>
                                        </p:attrNameLst>
                                      </p:cBhvr>
                                      <p:to>
                                        <p:strVal val="visible"/>
                                      </p:to>
                                    </p:set>
                                    <p:animEffect transition="in" filter="wipe(right)">
                                      <p:cBhvr>
                                        <p:cTn id="3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DF7998B-C30B-4CF7-E458-6CF50280D942}"/>
              </a:ext>
            </a:extLst>
          </p:cNvPr>
          <p:cNvPicPr>
            <a:picLocks noChangeAspect="1"/>
          </p:cNvPicPr>
          <p:nvPr/>
        </p:nvPicPr>
        <p:blipFill>
          <a:blip r:embed="rId3"/>
          <a:srcRect t="7037" b="7037"/>
          <a:stretch>
            <a:fillRect/>
          </a:stretch>
        </p:blipFill>
        <p:spPr>
          <a:xfrm>
            <a:off x="2622238" y="1812471"/>
            <a:ext cx="8867763" cy="4808538"/>
          </a:xfrm>
          <a:prstGeom prst="rect">
            <a:avLst/>
          </a:prstGeom>
          <a:effectLst>
            <a:glow rad="139700">
              <a:schemeClr val="accent3">
                <a:satMod val="175000"/>
                <a:alpha val="40000"/>
              </a:schemeClr>
            </a:glow>
          </a:effectLst>
        </p:spPr>
      </p:pic>
      <p:sp>
        <p:nvSpPr>
          <p:cNvPr id="3" name="Rectangle 2">
            <a:extLst>
              <a:ext uri="{FF2B5EF4-FFF2-40B4-BE49-F238E27FC236}">
                <a16:creationId xmlns:a16="http://schemas.microsoft.com/office/drawing/2014/main" id="{41A6D70B-84A3-A46F-8115-0F1E527480D0}"/>
              </a:ext>
            </a:extLst>
          </p:cNvPr>
          <p:cNvSpPr/>
          <p:nvPr/>
        </p:nvSpPr>
        <p:spPr>
          <a:xfrm>
            <a:off x="3025527" y="2327252"/>
            <a:ext cx="8061181" cy="3583673"/>
          </a:xfrm>
          <a:prstGeom prst="rect">
            <a:avLst/>
          </a:prstGeom>
        </p:spPr>
        <p:txBody>
          <a:bodyPr wrap="square">
            <a:spAutoFit/>
          </a:bodyPr>
          <a:lstStyle/>
          <a:p>
            <a:pPr marL="309582" indent="-309582" algn="just">
              <a:lnSpc>
                <a:spcPct val="150000"/>
              </a:lnSpc>
              <a:spcBef>
                <a:spcPts val="163"/>
              </a:spcBef>
              <a:spcAft>
                <a:spcPts val="163"/>
              </a:spcAft>
              <a:buFont typeface="Wingdings" panose="05000000000000000000" pitchFamily="2" charset="2"/>
              <a:buChar char="Ø"/>
            </a:pPr>
            <a:r>
              <a:rPr lang="vi-VN" sz="2167" dirty="0">
                <a:latin typeface="UTM Avo" panose="02040603050506020204" pitchFamily="18"/>
                <a:ea typeface="Calibri" panose="020F0502020204030204" pitchFamily="34" charset="0"/>
                <a:cs typeface="Arial" panose="020B0604020202020204" pitchFamily="34" charset="0"/>
              </a:rPr>
              <a:t>Quê hương Việt Nam có nhiều danh lam thắng cảnh, cảnh quan thiên nhiên tươi đẹp được nhiều bạn bè, du khách quốc tế biết đến và ca ngợi. </a:t>
            </a:r>
            <a:endParaRPr lang="en-US" sz="2167" dirty="0">
              <a:latin typeface="UTM Avo" panose="02040603050506020204" pitchFamily="18"/>
              <a:ea typeface="Calibri" panose="020F0502020204030204" pitchFamily="34" charset="0"/>
              <a:cs typeface="Arial" panose="020B0604020202020204" pitchFamily="34" charset="0"/>
            </a:endParaRPr>
          </a:p>
          <a:p>
            <a:pPr marL="309582" indent="-309582" algn="just">
              <a:lnSpc>
                <a:spcPct val="150000"/>
              </a:lnSpc>
              <a:spcBef>
                <a:spcPts val="163"/>
              </a:spcBef>
              <a:spcAft>
                <a:spcPts val="163"/>
              </a:spcAft>
              <a:buFont typeface="Wingdings" panose="05000000000000000000" pitchFamily="2" charset="2"/>
              <a:buChar char="Ø"/>
            </a:pPr>
            <a:r>
              <a:rPr lang="vi-VN" sz="2167" dirty="0">
                <a:latin typeface="UTM Avo" panose="02040603050506020204" pitchFamily="18"/>
                <a:ea typeface="Calibri" panose="020F0502020204030204" pitchFamily="34" charset="0"/>
                <a:cs typeface="Arial" panose="020B0604020202020204" pitchFamily="34" charset="0"/>
              </a:rPr>
              <a:t>Là chủ nhân tương lai của quê hương mình, chúng ta luôn tự hào và sẽ nỗ lực để cùng mọi người chung tay bảo tồn vẻ đẹp danh lam thắng cảnh, cảnh quan thiên nhiên ở địa phương.</a:t>
            </a:r>
            <a:endParaRPr lang="vi-VN" sz="2058" dirty="0">
              <a:latin typeface="UTM Avo" panose="02040603050506020204" pitchFamily="18"/>
              <a:ea typeface="Calibri" panose="020F0502020204030204" pitchFamily="34" charset="0"/>
              <a:cs typeface="Arial" panose="020B0604020202020204" pitchFamily="34" charset="0"/>
            </a:endParaRPr>
          </a:p>
        </p:txBody>
      </p:sp>
      <p:grpSp>
        <p:nvGrpSpPr>
          <p:cNvPr id="4" name="Group 3">
            <a:extLst>
              <a:ext uri="{FF2B5EF4-FFF2-40B4-BE49-F238E27FC236}">
                <a16:creationId xmlns:a16="http://schemas.microsoft.com/office/drawing/2014/main" id="{D4203037-0202-52A4-A23B-922EC7A8CFB8}"/>
              </a:ext>
            </a:extLst>
          </p:cNvPr>
          <p:cNvGrpSpPr/>
          <p:nvPr/>
        </p:nvGrpSpPr>
        <p:grpSpPr>
          <a:xfrm>
            <a:off x="5301351" y="1449413"/>
            <a:ext cx="3509536" cy="736842"/>
            <a:chOff x="2078673" y="1010321"/>
            <a:chExt cx="6479144" cy="1360323"/>
          </a:xfrm>
        </p:grpSpPr>
        <p:sp>
          <p:nvSpPr>
            <p:cNvPr id="5" name="Freeform 6">
              <a:extLst>
                <a:ext uri="{FF2B5EF4-FFF2-40B4-BE49-F238E27FC236}">
                  <a16:creationId xmlns:a16="http://schemas.microsoft.com/office/drawing/2014/main" id="{F785B94E-3456-E719-DBD2-17B9E0F02FEE}"/>
                </a:ext>
              </a:extLst>
            </p:cNvPr>
            <p:cNvSpPr/>
            <p:nvPr/>
          </p:nvSpPr>
          <p:spPr>
            <a:xfrm>
              <a:off x="2078673" y="1010321"/>
              <a:ext cx="6479144" cy="1360323"/>
            </a:xfrm>
            <a:custGeom>
              <a:avLst/>
              <a:gdLst/>
              <a:ahLst/>
              <a:cxnLst/>
              <a:rect l="l" t="t" r="r" b="b"/>
              <a:pathLst>
                <a:path w="2175804" h="376692">
                  <a:moveTo>
                    <a:pt x="47794" y="0"/>
                  </a:moveTo>
                  <a:lnTo>
                    <a:pt x="2128010" y="0"/>
                  </a:lnTo>
                  <a:cubicBezTo>
                    <a:pt x="2140686" y="0"/>
                    <a:pt x="2152842" y="5035"/>
                    <a:pt x="2161805" y="13999"/>
                  </a:cubicBezTo>
                  <a:cubicBezTo>
                    <a:pt x="2170768" y="22962"/>
                    <a:pt x="2175804" y="35118"/>
                    <a:pt x="2175804" y="47794"/>
                  </a:cubicBezTo>
                  <a:lnTo>
                    <a:pt x="2175804" y="328898"/>
                  </a:lnTo>
                  <a:cubicBezTo>
                    <a:pt x="2175804" y="341574"/>
                    <a:pt x="2170768" y="353730"/>
                    <a:pt x="2161805" y="362694"/>
                  </a:cubicBezTo>
                  <a:cubicBezTo>
                    <a:pt x="2152842" y="371657"/>
                    <a:pt x="2140686" y="376692"/>
                    <a:pt x="2128010" y="376692"/>
                  </a:cubicBezTo>
                  <a:lnTo>
                    <a:pt x="47794" y="376692"/>
                  </a:lnTo>
                  <a:cubicBezTo>
                    <a:pt x="35118" y="376692"/>
                    <a:pt x="22962" y="371657"/>
                    <a:pt x="13999" y="362694"/>
                  </a:cubicBezTo>
                  <a:cubicBezTo>
                    <a:pt x="5035" y="353730"/>
                    <a:pt x="0" y="341574"/>
                    <a:pt x="0" y="328898"/>
                  </a:cubicBezTo>
                  <a:lnTo>
                    <a:pt x="0" y="47794"/>
                  </a:lnTo>
                  <a:cubicBezTo>
                    <a:pt x="0" y="35118"/>
                    <a:pt x="5035" y="22962"/>
                    <a:pt x="13999" y="13999"/>
                  </a:cubicBezTo>
                  <a:cubicBezTo>
                    <a:pt x="22962" y="5035"/>
                    <a:pt x="35118" y="0"/>
                    <a:pt x="47794" y="0"/>
                  </a:cubicBezTo>
                  <a:close/>
                </a:path>
              </a:pathLst>
            </a:custGeom>
            <a:solidFill>
              <a:schemeClr val="bg1"/>
            </a:solidFill>
            <a:ln>
              <a:solidFill>
                <a:schemeClr val="accent5">
                  <a:lumMod val="50000"/>
                </a:schemeClr>
              </a:solidFill>
            </a:ln>
          </p:spPr>
          <p:txBody>
            <a:bodyPr/>
            <a:lstStyle/>
            <a:p>
              <a:endParaRPr lang="en-US" sz="572">
                <a:latin typeface="UTM Avo" panose="02040603050506020204" pitchFamily="18"/>
                <a:cs typeface="Arial" panose="020B0604020202020204" pitchFamily="34" charset="0"/>
              </a:endParaRPr>
            </a:p>
          </p:txBody>
        </p:sp>
        <p:sp>
          <p:nvSpPr>
            <p:cNvPr id="6" name="TextBox 5">
              <a:extLst>
                <a:ext uri="{FF2B5EF4-FFF2-40B4-BE49-F238E27FC236}">
                  <a16:creationId xmlns:a16="http://schemas.microsoft.com/office/drawing/2014/main" id="{7FD2783C-9929-048B-1013-4F68205ADE9E}"/>
                </a:ext>
              </a:extLst>
            </p:cNvPr>
            <p:cNvSpPr txBox="1"/>
            <p:nvPr/>
          </p:nvSpPr>
          <p:spPr>
            <a:xfrm>
              <a:off x="2452270" y="1182650"/>
              <a:ext cx="5731948" cy="1093790"/>
            </a:xfrm>
            <a:prstGeom prst="rect">
              <a:avLst/>
            </a:prstGeom>
            <a:noFill/>
          </p:spPr>
          <p:txBody>
            <a:bodyPr wrap="square">
              <a:spAutoFit/>
            </a:bodyPr>
            <a:lstStyle/>
            <a:p>
              <a:pPr algn="ctr"/>
              <a:r>
                <a:rPr lang="en-US" sz="3250" b="1">
                  <a:latin typeface="UTM Avo" panose="02040603050506020204" pitchFamily="18"/>
                  <a:ea typeface="Calibri" panose="020F0502020204030204" pitchFamily="34" charset="0"/>
                  <a:cs typeface="Arial" panose="020B0604020202020204" pitchFamily="34" charset="0"/>
                </a:rPr>
                <a:t>KẾT LUẬN</a:t>
              </a:r>
              <a:endParaRPr lang="en-US" sz="3250" b="1" dirty="0">
                <a:latin typeface="UTM Avo" panose="02040603050506020204" pitchFamily="18"/>
                <a:ea typeface="Calibri" panose="020F0502020204030204" pitchFamily="34" charset="0"/>
                <a:cs typeface="Arial" panose="020B0604020202020204" pitchFamily="34" charset="0"/>
              </a:endParaRPr>
            </a:p>
          </p:txBody>
        </p:sp>
      </p:grpSp>
      <p:sp>
        <p:nvSpPr>
          <p:cNvPr id="7" name="Freeform 4">
            <a:extLst>
              <a:ext uri="{FF2B5EF4-FFF2-40B4-BE49-F238E27FC236}">
                <a16:creationId xmlns:a16="http://schemas.microsoft.com/office/drawing/2014/main" id="{E6737E23-9EBA-A6F1-F1DA-3BC70B83BE90}"/>
              </a:ext>
            </a:extLst>
          </p:cNvPr>
          <p:cNvSpPr/>
          <p:nvPr/>
        </p:nvSpPr>
        <p:spPr>
          <a:xfrm>
            <a:off x="2174336" y="1685118"/>
            <a:ext cx="866775" cy="769488"/>
          </a:xfrm>
          <a:custGeom>
            <a:avLst/>
            <a:gdLst/>
            <a:ahLst/>
            <a:cxnLst/>
            <a:rect l="l" t="t" r="r" b="b"/>
            <a:pathLst>
              <a:path w="1661162" h="1484664">
                <a:moveTo>
                  <a:pt x="0" y="0"/>
                </a:moveTo>
                <a:lnTo>
                  <a:pt x="1661163" y="0"/>
                </a:lnTo>
                <a:lnTo>
                  <a:pt x="1661163" y="1484663"/>
                </a:lnTo>
                <a:lnTo>
                  <a:pt x="0" y="148466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sz="572">
              <a:latin typeface="UTM Avo" panose="02040603050506020204" pitchFamily="18"/>
              <a:cs typeface="Arial" panose="020B0604020202020204" pitchFamily="34" charset="0"/>
            </a:endParaRPr>
          </a:p>
        </p:txBody>
      </p:sp>
      <p:pic>
        <p:nvPicPr>
          <p:cNvPr id="9" name="Picture 8" descr="A collection of different buildings and buildings&#10;&#10;Description automatically generated">
            <a:extLst>
              <a:ext uri="{FF2B5EF4-FFF2-40B4-BE49-F238E27FC236}">
                <a16:creationId xmlns:a16="http://schemas.microsoft.com/office/drawing/2014/main" id="{CC11871E-7F2A-BBD5-85D9-C35761F005E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16372" y="4263390"/>
            <a:ext cx="3457483" cy="2594610"/>
          </a:xfrm>
          <a:prstGeom prst="rect">
            <a:avLst/>
          </a:prstGeom>
        </p:spPr>
      </p:pic>
    </p:spTree>
    <p:extLst>
      <p:ext uri="{BB962C8B-B14F-4D97-AF65-F5344CB8AC3E}">
        <p14:creationId xmlns:p14="http://schemas.microsoft.com/office/powerpoint/2010/main" val="8730939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57AAD0BD-5E4F-B4F3-D6D1-DA007C07F6F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21200" y="3172460"/>
            <a:ext cx="3149600" cy="1701800"/>
          </a:xfrm>
          <a:prstGeom prst="rect">
            <a:avLst/>
          </a:prstGeom>
        </p:spPr>
      </p:pic>
    </p:spTree>
    <p:extLst>
      <p:ext uri="{BB962C8B-B14F-4D97-AF65-F5344CB8AC3E}">
        <p14:creationId xmlns:p14="http://schemas.microsoft.com/office/powerpoint/2010/main" val="247735688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Rectangle 51">
            <a:extLst>
              <a:ext uri="{FF2B5EF4-FFF2-40B4-BE49-F238E27FC236}">
                <a16:creationId xmlns:a16="http://schemas.microsoft.com/office/drawing/2014/main" id="{3B45AE42-8B51-4BF3-88EE-EDF9E2BD54E4}"/>
              </a:ext>
            </a:extLst>
          </p:cNvPr>
          <p:cNvSpPr/>
          <p:nvPr/>
        </p:nvSpPr>
        <p:spPr>
          <a:xfrm>
            <a:off x="0" y="2905822"/>
            <a:ext cx="12192000" cy="3952178"/>
          </a:xfrm>
          <a:custGeom>
            <a:avLst/>
            <a:gdLst>
              <a:gd name="connsiteX0" fmla="*/ 0 w 12252491"/>
              <a:gd name="connsiteY0" fmla="*/ 0 h 3258448"/>
              <a:gd name="connsiteX1" fmla="*/ 12252491 w 12252491"/>
              <a:gd name="connsiteY1" fmla="*/ 0 h 3258448"/>
              <a:gd name="connsiteX2" fmla="*/ 12252491 w 12252491"/>
              <a:gd name="connsiteY2" fmla="*/ 3258448 h 3258448"/>
              <a:gd name="connsiteX3" fmla="*/ 0 w 12252491"/>
              <a:gd name="connsiteY3" fmla="*/ 3258448 h 3258448"/>
              <a:gd name="connsiteX4" fmla="*/ 0 w 12252491"/>
              <a:gd name="connsiteY4" fmla="*/ 0 h 3258448"/>
              <a:gd name="connsiteX0" fmla="*/ 0 w 12252491"/>
              <a:gd name="connsiteY0" fmla="*/ 687540 h 3945988"/>
              <a:gd name="connsiteX1" fmla="*/ 3718091 w 12252491"/>
              <a:gd name="connsiteY1" fmla="*/ 0 h 3945988"/>
              <a:gd name="connsiteX2" fmla="*/ 12252491 w 12252491"/>
              <a:gd name="connsiteY2" fmla="*/ 687540 h 3945988"/>
              <a:gd name="connsiteX3" fmla="*/ 12252491 w 12252491"/>
              <a:gd name="connsiteY3" fmla="*/ 3945988 h 3945988"/>
              <a:gd name="connsiteX4" fmla="*/ 0 w 12252491"/>
              <a:gd name="connsiteY4" fmla="*/ 3945988 h 3945988"/>
              <a:gd name="connsiteX5" fmla="*/ 0 w 12252491"/>
              <a:gd name="connsiteY5" fmla="*/ 687540 h 3945988"/>
              <a:gd name="connsiteX0" fmla="*/ 0 w 12252491"/>
              <a:gd name="connsiteY0" fmla="*/ 687540 h 3945988"/>
              <a:gd name="connsiteX1" fmla="*/ 3718091 w 12252491"/>
              <a:gd name="connsiteY1" fmla="*/ 0 h 3945988"/>
              <a:gd name="connsiteX2" fmla="*/ 8683986 w 12252491"/>
              <a:gd name="connsiteY2" fmla="*/ 1041010 h 3945988"/>
              <a:gd name="connsiteX3" fmla="*/ 12252491 w 12252491"/>
              <a:gd name="connsiteY3" fmla="*/ 687540 h 3945988"/>
              <a:gd name="connsiteX4" fmla="*/ 12252491 w 12252491"/>
              <a:gd name="connsiteY4" fmla="*/ 3945988 h 3945988"/>
              <a:gd name="connsiteX5" fmla="*/ 0 w 12252491"/>
              <a:gd name="connsiteY5" fmla="*/ 3945988 h 3945988"/>
              <a:gd name="connsiteX6" fmla="*/ 0 w 12252491"/>
              <a:gd name="connsiteY6" fmla="*/ 687540 h 3945988"/>
              <a:gd name="connsiteX0" fmla="*/ 0 w 12252491"/>
              <a:gd name="connsiteY0" fmla="*/ 687540 h 3945988"/>
              <a:gd name="connsiteX1" fmla="*/ 3718091 w 12252491"/>
              <a:gd name="connsiteY1" fmla="*/ 0 h 3945988"/>
              <a:gd name="connsiteX2" fmla="*/ 8683986 w 12252491"/>
              <a:gd name="connsiteY2" fmla="*/ 1041010 h 3945988"/>
              <a:gd name="connsiteX3" fmla="*/ 12252491 w 12252491"/>
              <a:gd name="connsiteY3" fmla="*/ 687540 h 3945988"/>
              <a:gd name="connsiteX4" fmla="*/ 12252491 w 12252491"/>
              <a:gd name="connsiteY4" fmla="*/ 3945988 h 3945988"/>
              <a:gd name="connsiteX5" fmla="*/ 0 w 12252491"/>
              <a:gd name="connsiteY5" fmla="*/ 3945988 h 3945988"/>
              <a:gd name="connsiteX6" fmla="*/ 0 w 12252491"/>
              <a:gd name="connsiteY6" fmla="*/ 687540 h 3945988"/>
              <a:gd name="connsiteX0" fmla="*/ 0 w 12252491"/>
              <a:gd name="connsiteY0" fmla="*/ 687540 h 3945988"/>
              <a:gd name="connsiteX1" fmla="*/ 3718091 w 12252491"/>
              <a:gd name="connsiteY1" fmla="*/ 0 h 3945988"/>
              <a:gd name="connsiteX2" fmla="*/ 8683986 w 12252491"/>
              <a:gd name="connsiteY2" fmla="*/ 1041010 h 3945988"/>
              <a:gd name="connsiteX3" fmla="*/ 12252491 w 12252491"/>
              <a:gd name="connsiteY3" fmla="*/ 687540 h 3945988"/>
              <a:gd name="connsiteX4" fmla="*/ 12252491 w 12252491"/>
              <a:gd name="connsiteY4" fmla="*/ 3945988 h 3945988"/>
              <a:gd name="connsiteX5" fmla="*/ 0 w 12252491"/>
              <a:gd name="connsiteY5" fmla="*/ 3945988 h 3945988"/>
              <a:gd name="connsiteX6" fmla="*/ 0 w 12252491"/>
              <a:gd name="connsiteY6" fmla="*/ 687540 h 3945988"/>
              <a:gd name="connsiteX0" fmla="*/ 0 w 12252491"/>
              <a:gd name="connsiteY0" fmla="*/ 693730 h 3952178"/>
              <a:gd name="connsiteX1" fmla="*/ 3718091 w 12252491"/>
              <a:gd name="connsiteY1" fmla="*/ 6190 h 3952178"/>
              <a:gd name="connsiteX2" fmla="*/ 8683986 w 12252491"/>
              <a:gd name="connsiteY2" fmla="*/ 1047200 h 3952178"/>
              <a:gd name="connsiteX3" fmla="*/ 12252491 w 12252491"/>
              <a:gd name="connsiteY3" fmla="*/ 693730 h 3952178"/>
              <a:gd name="connsiteX4" fmla="*/ 12252491 w 12252491"/>
              <a:gd name="connsiteY4" fmla="*/ 3952178 h 3952178"/>
              <a:gd name="connsiteX5" fmla="*/ 0 w 12252491"/>
              <a:gd name="connsiteY5" fmla="*/ 3952178 h 3952178"/>
              <a:gd name="connsiteX6" fmla="*/ 0 w 12252491"/>
              <a:gd name="connsiteY6" fmla="*/ 693730 h 3952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252491" h="3952178">
                <a:moveTo>
                  <a:pt x="0" y="693730"/>
                </a:moveTo>
                <a:cubicBezTo>
                  <a:pt x="1403486" y="-126293"/>
                  <a:pt x="2483417" y="10287"/>
                  <a:pt x="3718091" y="6190"/>
                </a:cubicBezTo>
                <a:cubicBezTo>
                  <a:pt x="5321808" y="137489"/>
                  <a:pt x="7080269" y="915901"/>
                  <a:pt x="8683986" y="1047200"/>
                </a:cubicBezTo>
                <a:cubicBezTo>
                  <a:pt x="10098571" y="760565"/>
                  <a:pt x="11006718" y="333252"/>
                  <a:pt x="12252491" y="693730"/>
                </a:cubicBezTo>
                <a:lnTo>
                  <a:pt x="12252491" y="3952178"/>
                </a:lnTo>
                <a:lnTo>
                  <a:pt x="0" y="3952178"/>
                </a:lnTo>
                <a:lnTo>
                  <a:pt x="0" y="693730"/>
                </a:lnTo>
                <a:close/>
              </a:path>
            </a:pathLst>
          </a:cu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pic>
        <p:nvPicPr>
          <p:cNvPr id="23" name="Picture 22">
            <a:extLst>
              <a:ext uri="{FF2B5EF4-FFF2-40B4-BE49-F238E27FC236}">
                <a16:creationId xmlns:a16="http://schemas.microsoft.com/office/drawing/2014/main" id="{1480DB5C-AD40-4CB4-B0E6-2D793DC098D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flipH="1">
            <a:off x="7555823" y="2046738"/>
            <a:ext cx="1609725" cy="1564653"/>
          </a:xfrm>
          <a:prstGeom prst="rect">
            <a:avLst/>
          </a:prstGeom>
        </p:spPr>
      </p:pic>
      <p:pic>
        <p:nvPicPr>
          <p:cNvPr id="29" name="Picture 28">
            <a:extLst>
              <a:ext uri="{FF2B5EF4-FFF2-40B4-BE49-F238E27FC236}">
                <a16:creationId xmlns:a16="http://schemas.microsoft.com/office/drawing/2014/main" id="{AE7CA0F8-5918-4985-B979-C4DEB786FDB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28552" y="317055"/>
            <a:ext cx="1609725" cy="1506703"/>
          </a:xfrm>
          <a:prstGeom prst="rect">
            <a:avLst/>
          </a:prstGeom>
        </p:spPr>
      </p:pic>
      <p:pic>
        <p:nvPicPr>
          <p:cNvPr id="41" name="Picture 40">
            <a:extLst>
              <a:ext uri="{FF2B5EF4-FFF2-40B4-BE49-F238E27FC236}">
                <a16:creationId xmlns:a16="http://schemas.microsoft.com/office/drawing/2014/main" id="{37A05D7F-0940-41C2-99DE-FF09B184465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480124" y="2321086"/>
            <a:ext cx="1044772" cy="828355"/>
          </a:xfrm>
          <a:prstGeom prst="rect">
            <a:avLst/>
          </a:prstGeom>
        </p:spPr>
      </p:pic>
      <p:pic>
        <p:nvPicPr>
          <p:cNvPr id="19" name="Picture 18">
            <a:extLst>
              <a:ext uri="{FF2B5EF4-FFF2-40B4-BE49-F238E27FC236}">
                <a16:creationId xmlns:a16="http://schemas.microsoft.com/office/drawing/2014/main" id="{AB52584C-4833-4143-8FBD-887564BF8290}"/>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197647" y="113229"/>
            <a:ext cx="1609725" cy="1590408"/>
          </a:xfrm>
          <a:prstGeom prst="rect">
            <a:avLst/>
          </a:prstGeom>
        </p:spPr>
      </p:pic>
      <p:sp>
        <p:nvSpPr>
          <p:cNvPr id="60" name="Rectangle 59">
            <a:extLst>
              <a:ext uri="{FF2B5EF4-FFF2-40B4-BE49-F238E27FC236}">
                <a16:creationId xmlns:a16="http://schemas.microsoft.com/office/drawing/2014/main" id="{5294391B-4247-4B6A-B075-02DA37E94502}"/>
              </a:ext>
            </a:extLst>
          </p:cNvPr>
          <p:cNvSpPr/>
          <p:nvPr/>
        </p:nvSpPr>
        <p:spPr>
          <a:xfrm>
            <a:off x="0" y="5372101"/>
            <a:ext cx="12192000" cy="1479493"/>
          </a:xfrm>
          <a:custGeom>
            <a:avLst/>
            <a:gdLst>
              <a:gd name="connsiteX0" fmla="*/ 0 w 12192000"/>
              <a:gd name="connsiteY0" fmla="*/ 0 h 1436631"/>
              <a:gd name="connsiteX1" fmla="*/ 12192000 w 12192000"/>
              <a:gd name="connsiteY1" fmla="*/ 0 h 1436631"/>
              <a:gd name="connsiteX2" fmla="*/ 12192000 w 12192000"/>
              <a:gd name="connsiteY2" fmla="*/ 1436631 h 1436631"/>
              <a:gd name="connsiteX3" fmla="*/ 0 w 12192000"/>
              <a:gd name="connsiteY3" fmla="*/ 1436631 h 1436631"/>
              <a:gd name="connsiteX4" fmla="*/ 0 w 12192000"/>
              <a:gd name="connsiteY4" fmla="*/ 0 h 1436631"/>
              <a:gd name="connsiteX0" fmla="*/ 0 w 12192000"/>
              <a:gd name="connsiteY0" fmla="*/ 54 h 1436685"/>
              <a:gd name="connsiteX1" fmla="*/ 4086225 w 12192000"/>
              <a:gd name="connsiteY1" fmla="*/ 300092 h 1436685"/>
              <a:gd name="connsiteX2" fmla="*/ 12192000 w 12192000"/>
              <a:gd name="connsiteY2" fmla="*/ 54 h 1436685"/>
              <a:gd name="connsiteX3" fmla="*/ 12192000 w 12192000"/>
              <a:gd name="connsiteY3" fmla="*/ 1436685 h 1436685"/>
              <a:gd name="connsiteX4" fmla="*/ 0 w 12192000"/>
              <a:gd name="connsiteY4" fmla="*/ 1436685 h 1436685"/>
              <a:gd name="connsiteX5" fmla="*/ 0 w 12192000"/>
              <a:gd name="connsiteY5" fmla="*/ 54 h 1436685"/>
              <a:gd name="connsiteX0" fmla="*/ 0 w 12192000"/>
              <a:gd name="connsiteY0" fmla="*/ 42862 h 1479493"/>
              <a:gd name="connsiteX1" fmla="*/ 4086225 w 12192000"/>
              <a:gd name="connsiteY1" fmla="*/ 342900 h 1479493"/>
              <a:gd name="connsiteX2" fmla="*/ 9786938 w 12192000"/>
              <a:gd name="connsiteY2" fmla="*/ 0 h 1479493"/>
              <a:gd name="connsiteX3" fmla="*/ 12192000 w 12192000"/>
              <a:gd name="connsiteY3" fmla="*/ 42862 h 1479493"/>
              <a:gd name="connsiteX4" fmla="*/ 12192000 w 12192000"/>
              <a:gd name="connsiteY4" fmla="*/ 1479493 h 1479493"/>
              <a:gd name="connsiteX5" fmla="*/ 0 w 12192000"/>
              <a:gd name="connsiteY5" fmla="*/ 1479493 h 1479493"/>
              <a:gd name="connsiteX6" fmla="*/ 0 w 12192000"/>
              <a:gd name="connsiteY6" fmla="*/ 42862 h 1479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1479493">
                <a:moveTo>
                  <a:pt x="0" y="42862"/>
                </a:moveTo>
                <a:cubicBezTo>
                  <a:pt x="1343025" y="38100"/>
                  <a:pt x="2743200" y="347662"/>
                  <a:pt x="4086225" y="342900"/>
                </a:cubicBezTo>
                <a:cubicBezTo>
                  <a:pt x="5886450" y="276225"/>
                  <a:pt x="7986713" y="66675"/>
                  <a:pt x="9786938" y="0"/>
                </a:cubicBezTo>
                <a:lnTo>
                  <a:pt x="12192000" y="42862"/>
                </a:lnTo>
                <a:lnTo>
                  <a:pt x="12192000" y="1479493"/>
                </a:lnTo>
                <a:lnTo>
                  <a:pt x="0" y="1479493"/>
                </a:lnTo>
                <a:lnTo>
                  <a:pt x="0" y="42862"/>
                </a:lnTo>
                <a:close/>
              </a:path>
            </a:pathLst>
          </a:cu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pic>
        <p:nvPicPr>
          <p:cNvPr id="62" name="Picture 61">
            <a:extLst>
              <a:ext uri="{FF2B5EF4-FFF2-40B4-BE49-F238E27FC236}">
                <a16:creationId xmlns:a16="http://schemas.microsoft.com/office/drawing/2014/main" id="{08A33331-ED43-4961-8472-635A0DA967AD}"/>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251660" y="4783706"/>
            <a:ext cx="2045817" cy="1081649"/>
          </a:xfrm>
          <a:prstGeom prst="rect">
            <a:avLst/>
          </a:prstGeom>
        </p:spPr>
      </p:pic>
      <p:pic>
        <p:nvPicPr>
          <p:cNvPr id="70" name="Picture 69">
            <a:extLst>
              <a:ext uri="{FF2B5EF4-FFF2-40B4-BE49-F238E27FC236}">
                <a16:creationId xmlns:a16="http://schemas.microsoft.com/office/drawing/2014/main" id="{2CAB176B-5CEB-4019-B56E-B2E8DE6B7ABD}"/>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6795003" y="4496224"/>
            <a:ext cx="745136" cy="1081649"/>
          </a:xfrm>
          <a:prstGeom prst="rect">
            <a:avLst/>
          </a:prstGeom>
        </p:spPr>
      </p:pic>
      <p:pic>
        <p:nvPicPr>
          <p:cNvPr id="68" name="Picture 67">
            <a:extLst>
              <a:ext uri="{FF2B5EF4-FFF2-40B4-BE49-F238E27FC236}">
                <a16:creationId xmlns:a16="http://schemas.microsoft.com/office/drawing/2014/main" id="{05B912C0-A88D-4D04-BF86-10B5169F8921}"/>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8667105" y="2265172"/>
            <a:ext cx="3905262" cy="1952631"/>
          </a:xfrm>
          <a:prstGeom prst="rect">
            <a:avLst/>
          </a:prstGeom>
        </p:spPr>
      </p:pic>
      <p:pic>
        <p:nvPicPr>
          <p:cNvPr id="72" name="Picture 71">
            <a:extLst>
              <a:ext uri="{FF2B5EF4-FFF2-40B4-BE49-F238E27FC236}">
                <a16:creationId xmlns:a16="http://schemas.microsoft.com/office/drawing/2014/main" id="{A0E6B0FA-6EE2-4926-ABE7-B85F6ED3E9EE}"/>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90737" y="1845033"/>
            <a:ext cx="2644197" cy="3467799"/>
          </a:xfrm>
          <a:prstGeom prst="rect">
            <a:avLst/>
          </a:prstGeom>
        </p:spPr>
      </p:pic>
      <p:pic>
        <p:nvPicPr>
          <p:cNvPr id="73" name="Picture 72">
            <a:extLst>
              <a:ext uri="{FF2B5EF4-FFF2-40B4-BE49-F238E27FC236}">
                <a16:creationId xmlns:a16="http://schemas.microsoft.com/office/drawing/2014/main" id="{5BEE9461-E3F1-4183-9412-152BCC5A6829}"/>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361094" y="4502162"/>
            <a:ext cx="558289" cy="442643"/>
          </a:xfrm>
          <a:prstGeom prst="rect">
            <a:avLst/>
          </a:prstGeom>
        </p:spPr>
      </p:pic>
      <p:pic>
        <p:nvPicPr>
          <p:cNvPr id="74" name="Picture 73">
            <a:extLst>
              <a:ext uri="{FF2B5EF4-FFF2-40B4-BE49-F238E27FC236}">
                <a16:creationId xmlns:a16="http://schemas.microsoft.com/office/drawing/2014/main" id="{070B01E2-E914-44A2-8F50-CDA5251B73B7}"/>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991733" y="4359896"/>
            <a:ext cx="558289" cy="442643"/>
          </a:xfrm>
          <a:prstGeom prst="rect">
            <a:avLst/>
          </a:prstGeom>
        </p:spPr>
      </p:pic>
      <p:pic>
        <p:nvPicPr>
          <p:cNvPr id="75" name="Picture 74">
            <a:extLst>
              <a:ext uri="{FF2B5EF4-FFF2-40B4-BE49-F238E27FC236}">
                <a16:creationId xmlns:a16="http://schemas.microsoft.com/office/drawing/2014/main" id="{E6361DD3-0A04-47FE-8E74-ADCBEA21587F}"/>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415759" y="4944805"/>
            <a:ext cx="558289" cy="442643"/>
          </a:xfrm>
          <a:prstGeom prst="rect">
            <a:avLst/>
          </a:prstGeom>
        </p:spPr>
      </p:pic>
      <p:pic>
        <p:nvPicPr>
          <p:cNvPr id="77" name="Picture 76">
            <a:extLst>
              <a:ext uri="{FF2B5EF4-FFF2-40B4-BE49-F238E27FC236}">
                <a16:creationId xmlns:a16="http://schemas.microsoft.com/office/drawing/2014/main" id="{38B224A7-0FB7-4E20-B122-4E8E59DF8F6D}"/>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12282737" y="4682674"/>
            <a:ext cx="1917579" cy="1622567"/>
          </a:xfrm>
          <a:prstGeom prst="rect">
            <a:avLst/>
          </a:prstGeom>
        </p:spPr>
      </p:pic>
      <p:pic>
        <p:nvPicPr>
          <p:cNvPr id="81" name="Intro">
            <a:hlinkClick r:id="" action="ppaction://media"/>
            <a:extLst>
              <a:ext uri="{FF2B5EF4-FFF2-40B4-BE49-F238E27FC236}">
                <a16:creationId xmlns:a16="http://schemas.microsoft.com/office/drawing/2014/main" id="{7C2A0ED8-67CD-4A5F-BDC2-A56E7A3CF4B2}"/>
              </a:ext>
            </a:extLst>
          </p:cNvPr>
          <p:cNvPicPr>
            <a:picLocks noChangeAspect="1"/>
          </p:cNvPicPr>
          <p:nvPr>
            <a:audioFile r:link="rId2"/>
            <p:extLst>
              <p:ext uri="{DAA4B4D4-6D71-4841-9C94-3DE7FCFB9230}">
                <p14:media xmlns:p14="http://schemas.microsoft.com/office/powerpoint/2010/main" r:embed="rId1"/>
              </p:ext>
            </p:extLst>
          </p:nvPr>
        </p:nvPicPr>
        <p:blipFill>
          <a:blip r:embed="rId13"/>
          <a:stretch>
            <a:fillRect/>
          </a:stretch>
        </p:blipFill>
        <p:spPr>
          <a:xfrm>
            <a:off x="6257925" y="-871264"/>
            <a:ext cx="609600" cy="609600"/>
          </a:xfrm>
          <a:prstGeom prst="rect">
            <a:avLst/>
          </a:prstGeom>
        </p:spPr>
      </p:pic>
      <p:pic>
        <p:nvPicPr>
          <p:cNvPr id="64" name="Picture 63">
            <a:extLst>
              <a:ext uri="{FF2B5EF4-FFF2-40B4-BE49-F238E27FC236}">
                <a16:creationId xmlns:a16="http://schemas.microsoft.com/office/drawing/2014/main" id="{32D24676-19A4-4930-A1DF-32D5F249A8C8}"/>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7888709" y="59441"/>
            <a:ext cx="4522926" cy="2009540"/>
          </a:xfrm>
          <a:prstGeom prst="rect">
            <a:avLst/>
          </a:prstGeom>
        </p:spPr>
      </p:pic>
      <p:pic>
        <p:nvPicPr>
          <p:cNvPr id="3" name="Picture 2" descr="Text&#10;&#10;Description automatically generated">
            <a:extLst>
              <a:ext uri="{FF2B5EF4-FFF2-40B4-BE49-F238E27FC236}">
                <a16:creationId xmlns:a16="http://schemas.microsoft.com/office/drawing/2014/main" id="{C015D3BB-088F-C4DB-75A5-7D9B34C9827F}"/>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1454041" y="-337864"/>
            <a:ext cx="8206808" cy="4616329"/>
          </a:xfrm>
          <a:prstGeom prst="rect">
            <a:avLst/>
          </a:prstGeom>
        </p:spPr>
      </p:pic>
      <p:pic>
        <p:nvPicPr>
          <p:cNvPr id="2" name="Picture 1" descr="Logo, company name&#10;&#10;Description automatically generated">
            <a:extLst>
              <a:ext uri="{FF2B5EF4-FFF2-40B4-BE49-F238E27FC236}">
                <a16:creationId xmlns:a16="http://schemas.microsoft.com/office/drawing/2014/main" id="{4AAE4A08-790A-42A3-8AD8-250EED14706B}"/>
              </a:ext>
            </a:extLst>
          </p:cNvPr>
          <p:cNvPicPr>
            <a:picLocks noChangeAspect="1"/>
          </p:cNvPicPr>
          <p:nvPr/>
        </p:nvPicPr>
        <p:blipFill>
          <a:blip r:embed="rId16" cstate="hqprint">
            <a:extLst>
              <a:ext uri="{28A0092B-C50C-407E-A947-70E740481C1C}">
                <a14:useLocalDpi xmlns:a14="http://schemas.microsoft.com/office/drawing/2010/main" val="0"/>
              </a:ext>
            </a:extLst>
          </a:blip>
          <a:stretch>
            <a:fillRect/>
          </a:stretch>
        </p:blipFill>
        <p:spPr>
          <a:xfrm>
            <a:off x="0" y="0"/>
            <a:ext cx="756014" cy="843677"/>
          </a:xfrm>
          <a:prstGeom prst="rect">
            <a:avLst/>
          </a:prstGeom>
        </p:spPr>
      </p:pic>
    </p:spTree>
    <p:extLst>
      <p:ext uri="{BB962C8B-B14F-4D97-AF65-F5344CB8AC3E}">
        <p14:creationId xmlns:p14="http://schemas.microsoft.com/office/powerpoint/2010/main" val="40375466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30040" fill="hold"/>
                                        <p:tgtEl>
                                          <p:spTgt spid="81"/>
                                        </p:tgtEl>
                                      </p:cBhvr>
                                    </p:cmd>
                                  </p:childTnLst>
                                </p:cTn>
                              </p:par>
                              <p:par>
                                <p:cTn id="7" presetID="2" presetClass="entr" presetSubtype="8" fill="hold" nodeType="withEffect">
                                  <p:stCondLst>
                                    <p:cond delay="0"/>
                                  </p:stCondLst>
                                  <p:childTnLst>
                                    <p:set>
                                      <p:cBhvr>
                                        <p:cTn id="8" dur="1" fill="hold">
                                          <p:stCondLst>
                                            <p:cond delay="0"/>
                                          </p:stCondLst>
                                        </p:cTn>
                                        <p:tgtEl>
                                          <p:spTgt spid="29"/>
                                        </p:tgtEl>
                                        <p:attrNameLst>
                                          <p:attrName>style.visibility</p:attrName>
                                        </p:attrNameLst>
                                      </p:cBhvr>
                                      <p:to>
                                        <p:strVal val="visible"/>
                                      </p:to>
                                    </p:set>
                                    <p:anim calcmode="lin" valueType="num">
                                      <p:cBhvr additive="base">
                                        <p:cTn id="9" dur="1250" fill="hold"/>
                                        <p:tgtEl>
                                          <p:spTgt spid="29"/>
                                        </p:tgtEl>
                                        <p:attrNameLst>
                                          <p:attrName>ppt_x</p:attrName>
                                        </p:attrNameLst>
                                      </p:cBhvr>
                                      <p:tavLst>
                                        <p:tav tm="0">
                                          <p:val>
                                            <p:strVal val="0-#ppt_w/2"/>
                                          </p:val>
                                        </p:tav>
                                        <p:tav tm="100000">
                                          <p:val>
                                            <p:strVal val="#ppt_x"/>
                                          </p:val>
                                        </p:tav>
                                      </p:tavLst>
                                    </p:anim>
                                    <p:anim calcmode="lin" valueType="num">
                                      <p:cBhvr additive="base">
                                        <p:cTn id="10" dur="1250" fill="hold"/>
                                        <p:tgtEl>
                                          <p:spTgt spid="29"/>
                                        </p:tgtEl>
                                        <p:attrNameLst>
                                          <p:attrName>ppt_y</p:attrName>
                                        </p:attrNameLst>
                                      </p:cBhvr>
                                      <p:tavLst>
                                        <p:tav tm="0">
                                          <p:val>
                                            <p:strVal val="#ppt_y"/>
                                          </p:val>
                                        </p:tav>
                                        <p:tav tm="100000">
                                          <p:val>
                                            <p:strVal val="#ppt_y"/>
                                          </p:val>
                                        </p:tav>
                                      </p:tavLst>
                                    </p:anim>
                                  </p:childTnLst>
                                </p:cTn>
                              </p:par>
                              <p:par>
                                <p:cTn id="11" presetID="2" presetClass="entr" presetSubtype="1" fill="hold" nodeType="withEffect">
                                  <p:stCondLst>
                                    <p:cond delay="0"/>
                                  </p:stCondLst>
                                  <p:childTnLst>
                                    <p:set>
                                      <p:cBhvr>
                                        <p:cTn id="12" dur="1" fill="hold">
                                          <p:stCondLst>
                                            <p:cond delay="0"/>
                                          </p:stCondLst>
                                        </p:cTn>
                                        <p:tgtEl>
                                          <p:spTgt spid="19"/>
                                        </p:tgtEl>
                                        <p:attrNameLst>
                                          <p:attrName>style.visibility</p:attrName>
                                        </p:attrNameLst>
                                      </p:cBhvr>
                                      <p:to>
                                        <p:strVal val="visible"/>
                                      </p:to>
                                    </p:set>
                                    <p:anim calcmode="lin" valueType="num">
                                      <p:cBhvr additive="base">
                                        <p:cTn id="13" dur="1750" fill="hold"/>
                                        <p:tgtEl>
                                          <p:spTgt spid="19"/>
                                        </p:tgtEl>
                                        <p:attrNameLst>
                                          <p:attrName>ppt_x</p:attrName>
                                        </p:attrNameLst>
                                      </p:cBhvr>
                                      <p:tavLst>
                                        <p:tav tm="0">
                                          <p:val>
                                            <p:strVal val="#ppt_x"/>
                                          </p:val>
                                        </p:tav>
                                        <p:tav tm="100000">
                                          <p:val>
                                            <p:strVal val="#ppt_x"/>
                                          </p:val>
                                        </p:tav>
                                      </p:tavLst>
                                    </p:anim>
                                    <p:anim calcmode="lin" valueType="num">
                                      <p:cBhvr additive="base">
                                        <p:cTn id="14" dur="1750" fill="hold"/>
                                        <p:tgtEl>
                                          <p:spTgt spid="19"/>
                                        </p:tgtEl>
                                        <p:attrNameLst>
                                          <p:attrName>ppt_y</p:attrName>
                                        </p:attrNameLst>
                                      </p:cBhvr>
                                      <p:tavLst>
                                        <p:tav tm="0">
                                          <p:val>
                                            <p:strVal val="0-#ppt_h/2"/>
                                          </p:val>
                                        </p:tav>
                                        <p:tav tm="100000">
                                          <p:val>
                                            <p:strVal val="#ppt_y"/>
                                          </p:val>
                                        </p:tav>
                                      </p:tavLst>
                                    </p:anim>
                                  </p:childTnLst>
                                </p:cTn>
                              </p:par>
                              <p:par>
                                <p:cTn id="15" presetID="2" presetClass="entr" presetSubtype="2" fill="hold" nodeType="withEffect">
                                  <p:stCondLst>
                                    <p:cond delay="0"/>
                                  </p:stCondLst>
                                  <p:childTnLst>
                                    <p:set>
                                      <p:cBhvr>
                                        <p:cTn id="16" dur="1" fill="hold">
                                          <p:stCondLst>
                                            <p:cond delay="0"/>
                                          </p:stCondLst>
                                        </p:cTn>
                                        <p:tgtEl>
                                          <p:spTgt spid="23"/>
                                        </p:tgtEl>
                                        <p:attrNameLst>
                                          <p:attrName>style.visibility</p:attrName>
                                        </p:attrNameLst>
                                      </p:cBhvr>
                                      <p:to>
                                        <p:strVal val="visible"/>
                                      </p:to>
                                    </p:set>
                                    <p:anim calcmode="lin" valueType="num">
                                      <p:cBhvr additive="base">
                                        <p:cTn id="17" dur="3000" fill="hold"/>
                                        <p:tgtEl>
                                          <p:spTgt spid="23"/>
                                        </p:tgtEl>
                                        <p:attrNameLst>
                                          <p:attrName>ppt_x</p:attrName>
                                        </p:attrNameLst>
                                      </p:cBhvr>
                                      <p:tavLst>
                                        <p:tav tm="0">
                                          <p:val>
                                            <p:strVal val="1+#ppt_w/2"/>
                                          </p:val>
                                        </p:tav>
                                        <p:tav tm="100000">
                                          <p:val>
                                            <p:strVal val="#ppt_x"/>
                                          </p:val>
                                        </p:tav>
                                      </p:tavLst>
                                    </p:anim>
                                    <p:anim calcmode="lin" valueType="num">
                                      <p:cBhvr additive="base">
                                        <p:cTn id="18" dur="3000" fill="hold"/>
                                        <p:tgtEl>
                                          <p:spTgt spid="23"/>
                                        </p:tgtEl>
                                        <p:attrNameLst>
                                          <p:attrName>ppt_y</p:attrName>
                                        </p:attrNameLst>
                                      </p:cBhvr>
                                      <p:tavLst>
                                        <p:tav tm="0">
                                          <p:val>
                                            <p:strVal val="#ppt_y"/>
                                          </p:val>
                                        </p:tav>
                                        <p:tav tm="100000">
                                          <p:val>
                                            <p:strVal val="#ppt_y"/>
                                          </p:val>
                                        </p:tav>
                                      </p:tavLst>
                                    </p:anim>
                                  </p:childTnLst>
                                </p:cTn>
                              </p:par>
                              <p:par>
                                <p:cTn id="19" presetID="2" presetClass="exit" presetSubtype="8" repeatCount="indefinite" fill="hold" nodeType="withEffect">
                                  <p:stCondLst>
                                    <p:cond delay="0"/>
                                  </p:stCondLst>
                                  <p:childTnLst>
                                    <p:anim calcmode="lin" valueType="num">
                                      <p:cBhvr additive="base">
                                        <p:cTn id="20" dur="5000"/>
                                        <p:tgtEl>
                                          <p:spTgt spid="77"/>
                                        </p:tgtEl>
                                        <p:attrNameLst>
                                          <p:attrName>ppt_x</p:attrName>
                                        </p:attrNameLst>
                                      </p:cBhvr>
                                      <p:tavLst>
                                        <p:tav tm="0">
                                          <p:val>
                                            <p:strVal val="ppt_x"/>
                                          </p:val>
                                        </p:tav>
                                        <p:tav tm="100000">
                                          <p:val>
                                            <p:strVal val="0-ppt_w/2"/>
                                          </p:val>
                                        </p:tav>
                                      </p:tavLst>
                                    </p:anim>
                                    <p:anim calcmode="lin" valueType="num">
                                      <p:cBhvr additive="base">
                                        <p:cTn id="21" dur="5000"/>
                                        <p:tgtEl>
                                          <p:spTgt spid="77"/>
                                        </p:tgtEl>
                                        <p:attrNameLst>
                                          <p:attrName>ppt_y</p:attrName>
                                        </p:attrNameLst>
                                      </p:cBhvr>
                                      <p:tavLst>
                                        <p:tav tm="0">
                                          <p:val>
                                            <p:strVal val="ppt_y"/>
                                          </p:val>
                                        </p:tav>
                                        <p:tav tm="100000">
                                          <p:val>
                                            <p:strVal val="ppt_y"/>
                                          </p:val>
                                        </p:tav>
                                      </p:tavLst>
                                    </p:anim>
                                    <p:set>
                                      <p:cBhvr>
                                        <p:cTn id="22" dur="1" fill="hold">
                                          <p:stCondLst>
                                            <p:cond delay="4999"/>
                                          </p:stCondLst>
                                        </p:cTn>
                                        <p:tgtEl>
                                          <p:spTgt spid="7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p:cTn id="23" fill="hold" display="0">
                  <p:stCondLst>
                    <p:cond delay="indefinite"/>
                  </p:stCondLst>
                  <p:endCondLst>
                    <p:cond evt="onStopAudio" delay="0">
                      <p:tgtEl>
                        <p:sldTgt/>
                      </p:tgtEl>
                    </p:cond>
                  </p:endCondLst>
                </p:cTn>
                <p:tgtEl>
                  <p:spTgt spid="81"/>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TEAM A">
            <a:extLst>
              <a:ext uri="{FF2B5EF4-FFF2-40B4-BE49-F238E27FC236}">
                <a16:creationId xmlns:a16="http://schemas.microsoft.com/office/drawing/2014/main" id="{9E446D1E-2077-4201-A52A-247B179F568F}"/>
              </a:ext>
            </a:extLst>
          </p:cNvPr>
          <p:cNvSpPr/>
          <p:nvPr/>
        </p:nvSpPr>
        <p:spPr>
          <a:xfrm>
            <a:off x="147281" y="5556031"/>
            <a:ext cx="4596997" cy="1134582"/>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40" name="Rectangle: Rounded Corners 39">
            <a:extLst>
              <a:ext uri="{FF2B5EF4-FFF2-40B4-BE49-F238E27FC236}">
                <a16:creationId xmlns:a16="http://schemas.microsoft.com/office/drawing/2014/main" id="{695F2CD9-5337-45AC-9131-76B643135782}"/>
              </a:ext>
            </a:extLst>
          </p:cNvPr>
          <p:cNvSpPr/>
          <p:nvPr/>
        </p:nvSpPr>
        <p:spPr>
          <a:xfrm>
            <a:off x="2347694" y="5556031"/>
            <a:ext cx="1310265" cy="1134582"/>
          </a:xfrm>
          <a:prstGeom prst="roundRect">
            <a:avLst>
              <a:gd name="adj" fmla="val 0"/>
            </a:avLst>
          </a:prstGeom>
          <a:solidFill>
            <a:srgbClr val="FF66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600" b="1" i="0" u="none" strike="noStrike" kern="1200" cap="none" spc="0" normalizeH="0" baseline="0" noProof="0">
              <a:ln>
                <a:noFill/>
              </a:ln>
              <a:solidFill>
                <a:prstClr val="white"/>
              </a:solidFill>
              <a:effectLst/>
              <a:uLnTx/>
              <a:uFillTx/>
              <a:latin typeface="Times New Roman" panose="02020603050405020304" pitchFamily="18" charset="0"/>
              <a:ea typeface="+mn-ea"/>
              <a:cs typeface="Times New Roman" panose="02020603050405020304" pitchFamily="18" charset="0"/>
            </a:endParaRPr>
          </a:p>
        </p:txBody>
      </p:sp>
      <p:sp>
        <p:nvSpPr>
          <p:cNvPr id="27" name="Rectangle: Rounded Corners 26">
            <a:extLst>
              <a:ext uri="{FF2B5EF4-FFF2-40B4-BE49-F238E27FC236}">
                <a16:creationId xmlns:a16="http://schemas.microsoft.com/office/drawing/2014/main" id="{C460FEC5-6A86-4A26-AF05-00DEC8883F13}"/>
              </a:ext>
            </a:extLst>
          </p:cNvPr>
          <p:cNvSpPr/>
          <p:nvPr/>
        </p:nvSpPr>
        <p:spPr>
          <a:xfrm>
            <a:off x="2347694" y="5556031"/>
            <a:ext cx="1310265" cy="1134582"/>
          </a:xfrm>
          <a:prstGeom prst="roundRect">
            <a:avLst>
              <a:gd name="adj" fmla="val 0"/>
            </a:avLst>
          </a:prstGeom>
          <a:solidFill>
            <a:srgbClr val="FF66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a:ln>
                  <a:noFill/>
                </a:ln>
                <a:solidFill>
                  <a:prstClr val="white"/>
                </a:solidFill>
                <a:effectLst/>
                <a:uLnTx/>
                <a:uFillTx/>
                <a:latin typeface="Times New Roman" panose="02020603050405020304" pitchFamily="18" charset="0"/>
                <a:ea typeface="+mn-ea"/>
                <a:cs typeface="Times New Roman" panose="02020603050405020304" pitchFamily="18" charset="0"/>
              </a:rPr>
              <a:t>1</a:t>
            </a:r>
          </a:p>
        </p:txBody>
      </p:sp>
      <p:sp>
        <p:nvSpPr>
          <p:cNvPr id="30" name="Rectangle 29">
            <a:extLst>
              <a:ext uri="{FF2B5EF4-FFF2-40B4-BE49-F238E27FC236}">
                <a16:creationId xmlns:a16="http://schemas.microsoft.com/office/drawing/2014/main" id="{A4C5C41E-5105-4CDF-95B0-4CD67F72B833}"/>
              </a:ext>
            </a:extLst>
          </p:cNvPr>
          <p:cNvSpPr/>
          <p:nvPr/>
        </p:nvSpPr>
        <p:spPr>
          <a:xfrm>
            <a:off x="419319" y="5742169"/>
            <a:ext cx="1547218" cy="769441"/>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w="6600">
                  <a:solidFill>
                    <a:srgbClr val="ED7D31"/>
                  </a:solidFill>
                  <a:prstDash val="solid"/>
                </a:ln>
                <a:solidFill>
                  <a:srgbClr val="FFFFFF"/>
                </a:solidFill>
                <a:effectLst>
                  <a:outerShdw dist="38100" dir="2700000" algn="tl" rotWithShape="0">
                    <a:srgbClr val="ED7D31"/>
                  </a:outerShdw>
                </a:effectLst>
                <a:uLnTx/>
                <a:uFillTx/>
                <a:latin typeface="Calibri"/>
                <a:ea typeface="+mn-ea"/>
                <a:cs typeface="+mn-cs"/>
              </a:rPr>
              <a:t>ĐỘI A</a:t>
            </a:r>
          </a:p>
        </p:txBody>
      </p:sp>
      <p:sp>
        <p:nvSpPr>
          <p:cNvPr id="28" name="Plus Sign 27">
            <a:extLst>
              <a:ext uri="{FF2B5EF4-FFF2-40B4-BE49-F238E27FC236}">
                <a16:creationId xmlns:a16="http://schemas.microsoft.com/office/drawing/2014/main" id="{C0ADA48E-FF62-4D6C-AEC7-76FE2BB22265}"/>
              </a:ext>
            </a:extLst>
          </p:cNvPr>
          <p:cNvSpPr/>
          <p:nvPr/>
        </p:nvSpPr>
        <p:spPr>
          <a:xfrm>
            <a:off x="3609696" y="5556031"/>
            <a:ext cx="1134582" cy="1134582"/>
          </a:xfrm>
          <a:prstGeom prst="mathPlus">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1" name="Rectangle: Rounded Corners 30">
            <a:extLst>
              <a:ext uri="{FF2B5EF4-FFF2-40B4-BE49-F238E27FC236}">
                <a16:creationId xmlns:a16="http://schemas.microsoft.com/office/drawing/2014/main" id="{85F35C3C-A9B7-4D52-8BD9-7FC35D3B10CE}"/>
              </a:ext>
            </a:extLst>
          </p:cNvPr>
          <p:cNvSpPr/>
          <p:nvPr/>
        </p:nvSpPr>
        <p:spPr>
          <a:xfrm>
            <a:off x="2347694" y="5556031"/>
            <a:ext cx="1310265" cy="1134582"/>
          </a:xfrm>
          <a:prstGeom prst="roundRect">
            <a:avLst>
              <a:gd name="adj" fmla="val 0"/>
            </a:avLst>
          </a:prstGeom>
          <a:solidFill>
            <a:srgbClr val="FF66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a:ln>
                  <a:noFill/>
                </a:ln>
                <a:solidFill>
                  <a:prstClr val="white"/>
                </a:solidFill>
                <a:effectLst/>
                <a:uLnTx/>
                <a:uFillTx/>
                <a:latin typeface="Times New Roman" panose="02020603050405020304" pitchFamily="18" charset="0"/>
                <a:ea typeface="+mn-ea"/>
                <a:cs typeface="Times New Roman" panose="02020603050405020304" pitchFamily="18" charset="0"/>
              </a:rPr>
              <a:t>2</a:t>
            </a:r>
          </a:p>
        </p:txBody>
      </p:sp>
      <p:sp>
        <p:nvSpPr>
          <p:cNvPr id="32" name="Rectangle: Rounded Corners 31">
            <a:extLst>
              <a:ext uri="{FF2B5EF4-FFF2-40B4-BE49-F238E27FC236}">
                <a16:creationId xmlns:a16="http://schemas.microsoft.com/office/drawing/2014/main" id="{FE22CBCF-3661-4BE4-9E00-A356CF6DA704}"/>
              </a:ext>
            </a:extLst>
          </p:cNvPr>
          <p:cNvSpPr/>
          <p:nvPr/>
        </p:nvSpPr>
        <p:spPr>
          <a:xfrm>
            <a:off x="2347694" y="5556031"/>
            <a:ext cx="1310265" cy="1134582"/>
          </a:xfrm>
          <a:prstGeom prst="roundRect">
            <a:avLst>
              <a:gd name="adj" fmla="val 0"/>
            </a:avLst>
          </a:prstGeom>
          <a:solidFill>
            <a:srgbClr val="FF66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a:ln>
                  <a:noFill/>
                </a:ln>
                <a:solidFill>
                  <a:prstClr val="white"/>
                </a:solidFill>
                <a:effectLst/>
                <a:uLnTx/>
                <a:uFillTx/>
                <a:latin typeface="Times New Roman" panose="02020603050405020304" pitchFamily="18" charset="0"/>
                <a:ea typeface="+mn-ea"/>
                <a:cs typeface="Times New Roman" panose="02020603050405020304" pitchFamily="18" charset="0"/>
              </a:rPr>
              <a:t>3</a:t>
            </a:r>
          </a:p>
        </p:txBody>
      </p:sp>
      <p:sp>
        <p:nvSpPr>
          <p:cNvPr id="33" name="Rectangle: Rounded Corners 32">
            <a:extLst>
              <a:ext uri="{FF2B5EF4-FFF2-40B4-BE49-F238E27FC236}">
                <a16:creationId xmlns:a16="http://schemas.microsoft.com/office/drawing/2014/main" id="{0EC34A96-6D54-458C-A63A-5EC536E6A8B6}"/>
              </a:ext>
            </a:extLst>
          </p:cNvPr>
          <p:cNvSpPr/>
          <p:nvPr/>
        </p:nvSpPr>
        <p:spPr>
          <a:xfrm>
            <a:off x="2347694" y="5556031"/>
            <a:ext cx="1310265" cy="1134582"/>
          </a:xfrm>
          <a:prstGeom prst="roundRect">
            <a:avLst>
              <a:gd name="adj" fmla="val 0"/>
            </a:avLst>
          </a:prstGeom>
          <a:solidFill>
            <a:srgbClr val="FF66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a:ln>
                  <a:noFill/>
                </a:ln>
                <a:solidFill>
                  <a:prstClr val="white"/>
                </a:solidFill>
                <a:effectLst/>
                <a:uLnTx/>
                <a:uFillTx/>
                <a:latin typeface="Times New Roman" panose="02020603050405020304" pitchFamily="18" charset="0"/>
                <a:ea typeface="+mn-ea"/>
                <a:cs typeface="Times New Roman" panose="02020603050405020304" pitchFamily="18" charset="0"/>
              </a:rPr>
              <a:t>4</a:t>
            </a:r>
          </a:p>
        </p:txBody>
      </p:sp>
      <p:sp>
        <p:nvSpPr>
          <p:cNvPr id="34" name="Rectangle: Rounded Corners 33">
            <a:extLst>
              <a:ext uri="{FF2B5EF4-FFF2-40B4-BE49-F238E27FC236}">
                <a16:creationId xmlns:a16="http://schemas.microsoft.com/office/drawing/2014/main" id="{30F75734-8CFE-4DD9-AFD1-44D9617C5BEC}"/>
              </a:ext>
            </a:extLst>
          </p:cNvPr>
          <p:cNvSpPr/>
          <p:nvPr/>
        </p:nvSpPr>
        <p:spPr>
          <a:xfrm>
            <a:off x="2347694" y="5556031"/>
            <a:ext cx="1310265" cy="1134582"/>
          </a:xfrm>
          <a:prstGeom prst="roundRect">
            <a:avLst>
              <a:gd name="adj" fmla="val 0"/>
            </a:avLst>
          </a:prstGeom>
          <a:solidFill>
            <a:srgbClr val="FF66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a:ln>
                  <a:noFill/>
                </a:ln>
                <a:solidFill>
                  <a:prstClr val="white"/>
                </a:solidFill>
                <a:effectLst/>
                <a:uLnTx/>
                <a:uFillTx/>
                <a:latin typeface="Times New Roman" panose="02020603050405020304" pitchFamily="18" charset="0"/>
                <a:ea typeface="+mn-ea"/>
                <a:cs typeface="Times New Roman" panose="02020603050405020304" pitchFamily="18" charset="0"/>
              </a:rPr>
              <a:t>5</a:t>
            </a:r>
          </a:p>
        </p:txBody>
      </p:sp>
      <p:sp>
        <p:nvSpPr>
          <p:cNvPr id="35" name="Rectangle: Rounded Corners 34">
            <a:extLst>
              <a:ext uri="{FF2B5EF4-FFF2-40B4-BE49-F238E27FC236}">
                <a16:creationId xmlns:a16="http://schemas.microsoft.com/office/drawing/2014/main" id="{AF164F84-9A33-40A4-83BD-7C26986DA449}"/>
              </a:ext>
            </a:extLst>
          </p:cNvPr>
          <p:cNvSpPr/>
          <p:nvPr/>
        </p:nvSpPr>
        <p:spPr>
          <a:xfrm>
            <a:off x="2347694" y="5556031"/>
            <a:ext cx="1310265" cy="1134582"/>
          </a:xfrm>
          <a:prstGeom prst="roundRect">
            <a:avLst>
              <a:gd name="adj" fmla="val 0"/>
            </a:avLst>
          </a:prstGeom>
          <a:solidFill>
            <a:srgbClr val="FF66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a:ln>
                  <a:noFill/>
                </a:ln>
                <a:solidFill>
                  <a:prstClr val="white"/>
                </a:solidFill>
                <a:effectLst/>
                <a:uLnTx/>
                <a:uFillTx/>
                <a:latin typeface="Times New Roman" panose="02020603050405020304" pitchFamily="18" charset="0"/>
                <a:ea typeface="+mn-ea"/>
                <a:cs typeface="Times New Roman" panose="02020603050405020304" pitchFamily="18" charset="0"/>
              </a:rPr>
              <a:t>6</a:t>
            </a:r>
          </a:p>
        </p:txBody>
      </p:sp>
      <p:sp>
        <p:nvSpPr>
          <p:cNvPr id="36" name="Rectangle: Rounded Corners 35">
            <a:extLst>
              <a:ext uri="{FF2B5EF4-FFF2-40B4-BE49-F238E27FC236}">
                <a16:creationId xmlns:a16="http://schemas.microsoft.com/office/drawing/2014/main" id="{3272EE21-FC19-45E4-A696-BA1F74E2786E}"/>
              </a:ext>
            </a:extLst>
          </p:cNvPr>
          <p:cNvSpPr/>
          <p:nvPr/>
        </p:nvSpPr>
        <p:spPr>
          <a:xfrm>
            <a:off x="2347694" y="5556031"/>
            <a:ext cx="1310265" cy="1134582"/>
          </a:xfrm>
          <a:prstGeom prst="roundRect">
            <a:avLst>
              <a:gd name="adj" fmla="val 0"/>
            </a:avLst>
          </a:prstGeom>
          <a:solidFill>
            <a:srgbClr val="FF66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a:ln>
                  <a:noFill/>
                </a:ln>
                <a:solidFill>
                  <a:prstClr val="white"/>
                </a:solidFill>
                <a:effectLst/>
                <a:uLnTx/>
                <a:uFillTx/>
                <a:latin typeface="Times New Roman" panose="02020603050405020304" pitchFamily="18" charset="0"/>
                <a:ea typeface="+mn-ea"/>
                <a:cs typeface="Times New Roman" panose="02020603050405020304" pitchFamily="18" charset="0"/>
              </a:rPr>
              <a:t>7</a:t>
            </a:r>
          </a:p>
        </p:txBody>
      </p:sp>
      <p:sp>
        <p:nvSpPr>
          <p:cNvPr id="37" name="Rectangle: Rounded Corners 36">
            <a:extLst>
              <a:ext uri="{FF2B5EF4-FFF2-40B4-BE49-F238E27FC236}">
                <a16:creationId xmlns:a16="http://schemas.microsoft.com/office/drawing/2014/main" id="{EEFBF020-CB62-4571-8E96-65EBCDB188D0}"/>
              </a:ext>
            </a:extLst>
          </p:cNvPr>
          <p:cNvSpPr/>
          <p:nvPr/>
        </p:nvSpPr>
        <p:spPr>
          <a:xfrm>
            <a:off x="2347694" y="5556031"/>
            <a:ext cx="1310265" cy="1134582"/>
          </a:xfrm>
          <a:prstGeom prst="roundRect">
            <a:avLst>
              <a:gd name="adj" fmla="val 0"/>
            </a:avLst>
          </a:prstGeom>
          <a:solidFill>
            <a:srgbClr val="FF66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a:ln>
                  <a:noFill/>
                </a:ln>
                <a:solidFill>
                  <a:prstClr val="white"/>
                </a:solidFill>
                <a:effectLst/>
                <a:uLnTx/>
                <a:uFillTx/>
                <a:latin typeface="Times New Roman" panose="02020603050405020304" pitchFamily="18" charset="0"/>
                <a:ea typeface="+mn-ea"/>
                <a:cs typeface="Times New Roman" panose="02020603050405020304" pitchFamily="18" charset="0"/>
              </a:rPr>
              <a:t>8</a:t>
            </a:r>
          </a:p>
        </p:txBody>
      </p:sp>
      <p:sp>
        <p:nvSpPr>
          <p:cNvPr id="38" name="Rectangle: Rounded Corners 37">
            <a:extLst>
              <a:ext uri="{FF2B5EF4-FFF2-40B4-BE49-F238E27FC236}">
                <a16:creationId xmlns:a16="http://schemas.microsoft.com/office/drawing/2014/main" id="{1CAD5011-DEE8-4F1C-82C8-D7326EA1B027}"/>
              </a:ext>
            </a:extLst>
          </p:cNvPr>
          <p:cNvSpPr/>
          <p:nvPr/>
        </p:nvSpPr>
        <p:spPr>
          <a:xfrm>
            <a:off x="2347694" y="5556031"/>
            <a:ext cx="1310265" cy="1134582"/>
          </a:xfrm>
          <a:prstGeom prst="roundRect">
            <a:avLst>
              <a:gd name="adj" fmla="val 0"/>
            </a:avLst>
          </a:prstGeom>
          <a:solidFill>
            <a:srgbClr val="FF66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a:ln>
                  <a:noFill/>
                </a:ln>
                <a:solidFill>
                  <a:prstClr val="white"/>
                </a:solidFill>
                <a:effectLst/>
                <a:uLnTx/>
                <a:uFillTx/>
                <a:latin typeface="Times New Roman" panose="02020603050405020304" pitchFamily="18" charset="0"/>
                <a:ea typeface="+mn-ea"/>
                <a:cs typeface="Times New Roman" panose="02020603050405020304" pitchFamily="18" charset="0"/>
              </a:rPr>
              <a:t>9</a:t>
            </a:r>
          </a:p>
        </p:txBody>
      </p:sp>
      <p:sp>
        <p:nvSpPr>
          <p:cNvPr id="39" name="Rectangle: Rounded Corners 38">
            <a:extLst>
              <a:ext uri="{FF2B5EF4-FFF2-40B4-BE49-F238E27FC236}">
                <a16:creationId xmlns:a16="http://schemas.microsoft.com/office/drawing/2014/main" id="{21CAD983-DE57-4F94-81BE-F99C797A7498}"/>
              </a:ext>
            </a:extLst>
          </p:cNvPr>
          <p:cNvSpPr/>
          <p:nvPr/>
        </p:nvSpPr>
        <p:spPr>
          <a:xfrm>
            <a:off x="2347694" y="5556031"/>
            <a:ext cx="1310265" cy="1134582"/>
          </a:xfrm>
          <a:prstGeom prst="roundRect">
            <a:avLst>
              <a:gd name="adj" fmla="val 0"/>
            </a:avLst>
          </a:prstGeom>
          <a:solidFill>
            <a:srgbClr val="FF66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a:ln>
                  <a:noFill/>
                </a:ln>
                <a:solidFill>
                  <a:prstClr val="white"/>
                </a:solidFill>
                <a:effectLst/>
                <a:uLnTx/>
                <a:uFillTx/>
                <a:latin typeface="Times New Roman" panose="02020603050405020304" pitchFamily="18" charset="0"/>
                <a:ea typeface="+mn-ea"/>
                <a:cs typeface="Times New Roman" panose="02020603050405020304" pitchFamily="18" charset="0"/>
              </a:rPr>
              <a:t>10</a:t>
            </a:r>
          </a:p>
        </p:txBody>
      </p:sp>
      <p:sp>
        <p:nvSpPr>
          <p:cNvPr id="64" name="Oval 63">
            <a:extLst>
              <a:ext uri="{FF2B5EF4-FFF2-40B4-BE49-F238E27FC236}">
                <a16:creationId xmlns:a16="http://schemas.microsoft.com/office/drawing/2014/main" id="{61852BE2-B519-4B78-BA71-C363745633C6}"/>
              </a:ext>
            </a:extLst>
          </p:cNvPr>
          <p:cNvSpPr/>
          <p:nvPr/>
        </p:nvSpPr>
        <p:spPr>
          <a:xfrm>
            <a:off x="6703512" y="1216690"/>
            <a:ext cx="457200" cy="457200"/>
          </a:xfrm>
          <a:prstGeom prst="ellipse">
            <a:avLst/>
          </a:prstGeom>
          <a:solidFill>
            <a:srgbClr val="9F790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prstClr val="white"/>
                </a:solidFill>
                <a:effectLst/>
                <a:uLnTx/>
                <a:uFillTx/>
                <a:latin typeface="Times New Roman" panose="02020603050405020304" pitchFamily="18" charset="0"/>
                <a:ea typeface="+mn-ea"/>
                <a:cs typeface="Times New Roman" panose="02020603050405020304" pitchFamily="18" charset="0"/>
              </a:rPr>
              <a:t>5</a:t>
            </a:r>
          </a:p>
        </p:txBody>
      </p:sp>
      <p:pic>
        <p:nvPicPr>
          <p:cNvPr id="5" name="5">
            <a:hlinkClick r:id="rId5" action="ppaction://hlinksldjump"/>
            <a:extLst>
              <a:ext uri="{FF2B5EF4-FFF2-40B4-BE49-F238E27FC236}">
                <a16:creationId xmlns:a16="http://schemas.microsoft.com/office/drawing/2014/main" id="{B3B67745-CAA1-4450-A9CB-61847E3166AA}"/>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534114" y="269647"/>
            <a:ext cx="1606378" cy="1545336"/>
          </a:xfrm>
          <a:prstGeom prst="rect">
            <a:avLst/>
          </a:prstGeom>
        </p:spPr>
      </p:pic>
      <p:sp>
        <p:nvSpPr>
          <p:cNvPr id="63" name="Oval 62">
            <a:extLst>
              <a:ext uri="{FF2B5EF4-FFF2-40B4-BE49-F238E27FC236}">
                <a16:creationId xmlns:a16="http://schemas.microsoft.com/office/drawing/2014/main" id="{A9D48011-2F4F-407F-BC95-04A9F8CF1D22}"/>
              </a:ext>
            </a:extLst>
          </p:cNvPr>
          <p:cNvSpPr/>
          <p:nvPr/>
        </p:nvSpPr>
        <p:spPr>
          <a:xfrm>
            <a:off x="5931995" y="3918382"/>
            <a:ext cx="457200" cy="457200"/>
          </a:xfrm>
          <a:prstGeom prst="ellipse">
            <a:avLst/>
          </a:prstGeom>
          <a:solidFill>
            <a:srgbClr val="E9AAD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prstClr val="white"/>
                </a:solidFill>
                <a:effectLst/>
                <a:uLnTx/>
                <a:uFillTx/>
                <a:latin typeface="Times New Roman" panose="02020603050405020304" pitchFamily="18" charset="0"/>
                <a:ea typeface="+mn-ea"/>
                <a:cs typeface="Times New Roman" panose="02020603050405020304" pitchFamily="18" charset="0"/>
              </a:rPr>
              <a:t>4</a:t>
            </a:r>
          </a:p>
        </p:txBody>
      </p:sp>
      <p:pic>
        <p:nvPicPr>
          <p:cNvPr id="9" name="4">
            <a:hlinkClick r:id="rId7" action="ppaction://hlinksldjump"/>
            <a:extLst>
              <a:ext uri="{FF2B5EF4-FFF2-40B4-BE49-F238E27FC236}">
                <a16:creationId xmlns:a16="http://schemas.microsoft.com/office/drawing/2014/main" id="{31E8C7EC-5ADF-4B52-81DA-19A71DD7904A}"/>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057277" y="2545729"/>
            <a:ext cx="1749437" cy="1545336"/>
          </a:xfrm>
          <a:prstGeom prst="rect">
            <a:avLst/>
          </a:prstGeom>
        </p:spPr>
      </p:pic>
      <p:sp>
        <p:nvSpPr>
          <p:cNvPr id="62" name="Oval 61">
            <a:extLst>
              <a:ext uri="{FF2B5EF4-FFF2-40B4-BE49-F238E27FC236}">
                <a16:creationId xmlns:a16="http://schemas.microsoft.com/office/drawing/2014/main" id="{2D68B3E5-9131-42F1-9A38-93B49429375E}"/>
              </a:ext>
            </a:extLst>
          </p:cNvPr>
          <p:cNvSpPr/>
          <p:nvPr/>
        </p:nvSpPr>
        <p:spPr>
          <a:xfrm>
            <a:off x="2875906" y="4325348"/>
            <a:ext cx="457200" cy="457200"/>
          </a:xfrm>
          <a:prstGeom prst="ellipse">
            <a:avLst/>
          </a:prstGeom>
          <a:solidFill>
            <a:srgbClr val="668B0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prstClr val="white"/>
                </a:solidFill>
                <a:effectLst/>
                <a:uLnTx/>
                <a:uFillTx/>
                <a:latin typeface="Times New Roman" panose="02020603050405020304" pitchFamily="18" charset="0"/>
                <a:ea typeface="+mn-ea"/>
                <a:cs typeface="Times New Roman" panose="02020603050405020304" pitchFamily="18" charset="0"/>
              </a:rPr>
              <a:t>3</a:t>
            </a:r>
          </a:p>
        </p:txBody>
      </p:sp>
      <p:pic>
        <p:nvPicPr>
          <p:cNvPr id="17" name="3">
            <a:hlinkClick r:id="rId9" action="ppaction://hlinksldjump"/>
            <a:extLst>
              <a:ext uri="{FF2B5EF4-FFF2-40B4-BE49-F238E27FC236}">
                <a16:creationId xmlns:a16="http://schemas.microsoft.com/office/drawing/2014/main" id="{0AC88D0D-C6ED-4427-9F04-EFE3D66FDFDE}"/>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2093854" y="3374314"/>
            <a:ext cx="1564105" cy="1545336"/>
          </a:xfrm>
          <a:prstGeom prst="rect">
            <a:avLst/>
          </a:prstGeom>
        </p:spPr>
      </p:pic>
      <p:sp>
        <p:nvSpPr>
          <p:cNvPr id="60" name="Oval 59">
            <a:extLst>
              <a:ext uri="{FF2B5EF4-FFF2-40B4-BE49-F238E27FC236}">
                <a16:creationId xmlns:a16="http://schemas.microsoft.com/office/drawing/2014/main" id="{2ADECC48-64C5-4065-A7FB-C2E1698BDBE4}"/>
              </a:ext>
            </a:extLst>
          </p:cNvPr>
          <p:cNvSpPr/>
          <p:nvPr/>
        </p:nvSpPr>
        <p:spPr>
          <a:xfrm>
            <a:off x="4254088" y="1324127"/>
            <a:ext cx="457200" cy="457200"/>
          </a:xfrm>
          <a:prstGeom prst="ellipse">
            <a:avLst/>
          </a:prstGeom>
          <a:solidFill>
            <a:srgbClr val="1BA3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prstClr val="white"/>
                </a:solidFill>
                <a:effectLst/>
                <a:uLnTx/>
                <a:uFillTx/>
                <a:latin typeface="Times New Roman" panose="02020603050405020304" pitchFamily="18" charset="0"/>
                <a:ea typeface="+mn-ea"/>
                <a:cs typeface="Times New Roman" panose="02020603050405020304" pitchFamily="18" charset="0"/>
              </a:rPr>
              <a:t>1</a:t>
            </a:r>
          </a:p>
        </p:txBody>
      </p:sp>
      <p:pic>
        <p:nvPicPr>
          <p:cNvPr id="21" name="1">
            <a:hlinkClick r:id="rId11" action="ppaction://hlinksldjump"/>
            <a:extLst>
              <a:ext uri="{FF2B5EF4-FFF2-40B4-BE49-F238E27FC236}">
                <a16:creationId xmlns:a16="http://schemas.microsoft.com/office/drawing/2014/main" id="{A26CB5BD-9EBD-43C1-B03E-28EFF15618F5}"/>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3459162" y="1176986"/>
            <a:ext cx="1589852" cy="1545336"/>
          </a:xfrm>
          <a:prstGeom prst="rect">
            <a:avLst/>
          </a:prstGeom>
        </p:spPr>
      </p:pic>
      <p:sp>
        <p:nvSpPr>
          <p:cNvPr id="65" name="Oval 64">
            <a:extLst>
              <a:ext uri="{FF2B5EF4-FFF2-40B4-BE49-F238E27FC236}">
                <a16:creationId xmlns:a16="http://schemas.microsoft.com/office/drawing/2014/main" id="{7E8C949C-FE2E-40FC-A58B-3731A3202359}"/>
              </a:ext>
            </a:extLst>
          </p:cNvPr>
          <p:cNvSpPr/>
          <p:nvPr/>
        </p:nvSpPr>
        <p:spPr>
          <a:xfrm>
            <a:off x="9075039" y="3868148"/>
            <a:ext cx="457200" cy="457200"/>
          </a:xfrm>
          <a:prstGeom prst="ellipse">
            <a:avLst/>
          </a:prstGeom>
          <a:solidFill>
            <a:srgbClr val="DBB2C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prstClr val="white"/>
                </a:solidFill>
                <a:effectLst/>
                <a:uLnTx/>
                <a:uFillTx/>
                <a:latin typeface="Times New Roman" panose="02020603050405020304" pitchFamily="18" charset="0"/>
                <a:ea typeface="+mn-ea"/>
                <a:cs typeface="Times New Roman" panose="02020603050405020304" pitchFamily="18" charset="0"/>
              </a:rPr>
              <a:t>6</a:t>
            </a:r>
          </a:p>
        </p:txBody>
      </p:sp>
      <p:pic>
        <p:nvPicPr>
          <p:cNvPr id="23" name="6">
            <a:hlinkClick r:id="rId13" action="ppaction://hlinksldjump"/>
            <a:extLst>
              <a:ext uri="{FF2B5EF4-FFF2-40B4-BE49-F238E27FC236}">
                <a16:creationId xmlns:a16="http://schemas.microsoft.com/office/drawing/2014/main" id="{EFAB1C5B-D15A-4858-BA14-5295BDF38E05}"/>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8439656" y="2582554"/>
            <a:ext cx="1727966" cy="1545336"/>
          </a:xfrm>
          <a:prstGeom prst="rect">
            <a:avLst/>
          </a:prstGeom>
        </p:spPr>
      </p:pic>
      <p:sp>
        <p:nvSpPr>
          <p:cNvPr id="61" name="Oval 60">
            <a:extLst>
              <a:ext uri="{FF2B5EF4-FFF2-40B4-BE49-F238E27FC236}">
                <a16:creationId xmlns:a16="http://schemas.microsoft.com/office/drawing/2014/main" id="{62918738-F451-477C-8FD2-39EB360D393C}"/>
              </a:ext>
            </a:extLst>
          </p:cNvPr>
          <p:cNvSpPr/>
          <p:nvPr/>
        </p:nvSpPr>
        <p:spPr>
          <a:xfrm>
            <a:off x="1367325" y="2861197"/>
            <a:ext cx="457200" cy="457200"/>
          </a:xfrm>
          <a:prstGeom prst="ellipse">
            <a:avLst/>
          </a:prstGeom>
          <a:solidFill>
            <a:srgbClr val="3E61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prstClr val="white"/>
                </a:solidFill>
                <a:effectLst/>
                <a:uLnTx/>
                <a:uFillTx/>
                <a:latin typeface="Times New Roman" panose="02020603050405020304" pitchFamily="18" charset="0"/>
                <a:ea typeface="+mn-ea"/>
                <a:cs typeface="Times New Roman" panose="02020603050405020304" pitchFamily="18" charset="0"/>
              </a:rPr>
              <a:t>2</a:t>
            </a:r>
          </a:p>
        </p:txBody>
      </p:sp>
      <p:pic>
        <p:nvPicPr>
          <p:cNvPr id="25" name="2">
            <a:hlinkClick r:id="rId15" action="ppaction://hlinksldjump"/>
            <a:extLst>
              <a:ext uri="{FF2B5EF4-FFF2-40B4-BE49-F238E27FC236}">
                <a16:creationId xmlns:a16="http://schemas.microsoft.com/office/drawing/2014/main" id="{A34AD667-5D16-44A7-BF26-41E72565265E}"/>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147281" y="1828978"/>
            <a:ext cx="2091294" cy="1545336"/>
          </a:xfrm>
          <a:prstGeom prst="rect">
            <a:avLst/>
          </a:prstGeom>
        </p:spPr>
      </p:pic>
      <p:sp>
        <p:nvSpPr>
          <p:cNvPr id="45" name="TEAM B">
            <a:extLst>
              <a:ext uri="{FF2B5EF4-FFF2-40B4-BE49-F238E27FC236}">
                <a16:creationId xmlns:a16="http://schemas.microsoft.com/office/drawing/2014/main" id="{3BABE20B-65A7-417B-90CD-AF05A98C5065}"/>
              </a:ext>
            </a:extLst>
          </p:cNvPr>
          <p:cNvSpPr/>
          <p:nvPr/>
        </p:nvSpPr>
        <p:spPr>
          <a:xfrm>
            <a:off x="7447722" y="5559919"/>
            <a:ext cx="4596997" cy="1134582"/>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6" name="Rectangle: Rounded Corners 45">
            <a:extLst>
              <a:ext uri="{FF2B5EF4-FFF2-40B4-BE49-F238E27FC236}">
                <a16:creationId xmlns:a16="http://schemas.microsoft.com/office/drawing/2014/main" id="{3A418AAB-14C4-43B9-A0B3-EB8B63CAD425}"/>
              </a:ext>
            </a:extLst>
          </p:cNvPr>
          <p:cNvSpPr/>
          <p:nvPr/>
        </p:nvSpPr>
        <p:spPr>
          <a:xfrm>
            <a:off x="9648135" y="5559919"/>
            <a:ext cx="1310265" cy="1134582"/>
          </a:xfrm>
          <a:prstGeom prst="roundRect">
            <a:avLst>
              <a:gd name="adj" fmla="val 0"/>
            </a:avLst>
          </a:prstGeom>
          <a:solidFill>
            <a:srgbClr val="FF66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600" b="1" i="0" u="none" strike="noStrike" kern="1200" cap="none" spc="0" normalizeH="0" baseline="0" noProof="0">
              <a:ln>
                <a:noFill/>
              </a:ln>
              <a:solidFill>
                <a:prstClr val="white"/>
              </a:solidFill>
              <a:effectLst/>
              <a:uLnTx/>
              <a:uFillTx/>
              <a:latin typeface="Times New Roman" panose="02020603050405020304" pitchFamily="18" charset="0"/>
              <a:ea typeface="+mn-ea"/>
              <a:cs typeface="Times New Roman" panose="02020603050405020304" pitchFamily="18" charset="0"/>
            </a:endParaRPr>
          </a:p>
        </p:txBody>
      </p:sp>
      <p:sp>
        <p:nvSpPr>
          <p:cNvPr id="47" name="Rectangle: Rounded Corners 46">
            <a:extLst>
              <a:ext uri="{FF2B5EF4-FFF2-40B4-BE49-F238E27FC236}">
                <a16:creationId xmlns:a16="http://schemas.microsoft.com/office/drawing/2014/main" id="{E8926347-DC9E-4C00-ABDA-80769182014A}"/>
              </a:ext>
            </a:extLst>
          </p:cNvPr>
          <p:cNvSpPr/>
          <p:nvPr/>
        </p:nvSpPr>
        <p:spPr>
          <a:xfrm>
            <a:off x="9648135" y="5559919"/>
            <a:ext cx="1310265" cy="1134582"/>
          </a:xfrm>
          <a:prstGeom prst="roundRect">
            <a:avLst>
              <a:gd name="adj" fmla="val 0"/>
            </a:avLst>
          </a:prstGeom>
          <a:solidFill>
            <a:srgbClr val="FF66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a:ln>
                  <a:noFill/>
                </a:ln>
                <a:solidFill>
                  <a:prstClr val="white"/>
                </a:solidFill>
                <a:effectLst/>
                <a:uLnTx/>
                <a:uFillTx/>
                <a:latin typeface="Times New Roman" panose="02020603050405020304" pitchFamily="18" charset="0"/>
                <a:ea typeface="+mn-ea"/>
                <a:cs typeface="Times New Roman" panose="02020603050405020304" pitchFamily="18" charset="0"/>
              </a:rPr>
              <a:t>1</a:t>
            </a:r>
          </a:p>
        </p:txBody>
      </p:sp>
      <p:sp>
        <p:nvSpPr>
          <p:cNvPr id="48" name="Rectangle 47">
            <a:extLst>
              <a:ext uri="{FF2B5EF4-FFF2-40B4-BE49-F238E27FC236}">
                <a16:creationId xmlns:a16="http://schemas.microsoft.com/office/drawing/2014/main" id="{52CE2229-2B52-46F5-8794-CD28FD83C87A}"/>
              </a:ext>
            </a:extLst>
          </p:cNvPr>
          <p:cNvSpPr/>
          <p:nvPr/>
        </p:nvSpPr>
        <p:spPr>
          <a:xfrm>
            <a:off x="7732583" y="5746057"/>
            <a:ext cx="1521570" cy="769441"/>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w="6600">
                  <a:solidFill>
                    <a:srgbClr val="ED7D31"/>
                  </a:solidFill>
                  <a:prstDash val="solid"/>
                </a:ln>
                <a:solidFill>
                  <a:srgbClr val="FFFFFF"/>
                </a:solidFill>
                <a:effectLst>
                  <a:outerShdw dist="38100" dir="2700000" algn="tl" rotWithShape="0">
                    <a:srgbClr val="ED7D31"/>
                  </a:outerShdw>
                </a:effectLst>
                <a:uLnTx/>
                <a:uFillTx/>
                <a:latin typeface="Calibri"/>
                <a:ea typeface="+mn-ea"/>
                <a:cs typeface="+mn-cs"/>
              </a:rPr>
              <a:t>ĐỘI B</a:t>
            </a:r>
          </a:p>
        </p:txBody>
      </p:sp>
      <p:sp>
        <p:nvSpPr>
          <p:cNvPr id="49" name="Plus Sign 48">
            <a:extLst>
              <a:ext uri="{FF2B5EF4-FFF2-40B4-BE49-F238E27FC236}">
                <a16:creationId xmlns:a16="http://schemas.microsoft.com/office/drawing/2014/main" id="{B4844364-978A-40EA-BDCF-251586E48617}"/>
              </a:ext>
            </a:extLst>
          </p:cNvPr>
          <p:cNvSpPr/>
          <p:nvPr/>
        </p:nvSpPr>
        <p:spPr>
          <a:xfrm>
            <a:off x="10910137" y="5559919"/>
            <a:ext cx="1134582" cy="1134582"/>
          </a:xfrm>
          <a:prstGeom prst="mathPlus">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0" name="Rectangle: Rounded Corners 49">
            <a:extLst>
              <a:ext uri="{FF2B5EF4-FFF2-40B4-BE49-F238E27FC236}">
                <a16:creationId xmlns:a16="http://schemas.microsoft.com/office/drawing/2014/main" id="{B3EA558D-D123-4A63-962D-3D14C80FE4AC}"/>
              </a:ext>
            </a:extLst>
          </p:cNvPr>
          <p:cNvSpPr/>
          <p:nvPr/>
        </p:nvSpPr>
        <p:spPr>
          <a:xfrm>
            <a:off x="9648135" y="5559919"/>
            <a:ext cx="1310265" cy="1134582"/>
          </a:xfrm>
          <a:prstGeom prst="roundRect">
            <a:avLst>
              <a:gd name="adj" fmla="val 0"/>
            </a:avLst>
          </a:prstGeom>
          <a:solidFill>
            <a:srgbClr val="FF66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a:ln>
                  <a:noFill/>
                </a:ln>
                <a:solidFill>
                  <a:prstClr val="white"/>
                </a:solidFill>
                <a:effectLst/>
                <a:uLnTx/>
                <a:uFillTx/>
                <a:latin typeface="Times New Roman" panose="02020603050405020304" pitchFamily="18" charset="0"/>
                <a:ea typeface="+mn-ea"/>
                <a:cs typeface="Times New Roman" panose="02020603050405020304" pitchFamily="18" charset="0"/>
              </a:rPr>
              <a:t>2</a:t>
            </a:r>
          </a:p>
        </p:txBody>
      </p:sp>
      <p:sp>
        <p:nvSpPr>
          <p:cNvPr id="51" name="Rectangle: Rounded Corners 50">
            <a:extLst>
              <a:ext uri="{FF2B5EF4-FFF2-40B4-BE49-F238E27FC236}">
                <a16:creationId xmlns:a16="http://schemas.microsoft.com/office/drawing/2014/main" id="{391CB609-471D-4B72-8336-FEE182D3A2BF}"/>
              </a:ext>
            </a:extLst>
          </p:cNvPr>
          <p:cNvSpPr/>
          <p:nvPr/>
        </p:nvSpPr>
        <p:spPr>
          <a:xfrm>
            <a:off x="9648135" y="5559919"/>
            <a:ext cx="1310265" cy="1134582"/>
          </a:xfrm>
          <a:prstGeom prst="roundRect">
            <a:avLst>
              <a:gd name="adj" fmla="val 0"/>
            </a:avLst>
          </a:prstGeom>
          <a:solidFill>
            <a:srgbClr val="FF66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a:ln>
                  <a:noFill/>
                </a:ln>
                <a:solidFill>
                  <a:prstClr val="white"/>
                </a:solidFill>
                <a:effectLst/>
                <a:uLnTx/>
                <a:uFillTx/>
                <a:latin typeface="Times New Roman" panose="02020603050405020304" pitchFamily="18" charset="0"/>
                <a:ea typeface="+mn-ea"/>
                <a:cs typeface="Times New Roman" panose="02020603050405020304" pitchFamily="18" charset="0"/>
              </a:rPr>
              <a:t>3</a:t>
            </a:r>
          </a:p>
        </p:txBody>
      </p:sp>
      <p:sp>
        <p:nvSpPr>
          <p:cNvPr id="52" name="Rectangle: Rounded Corners 51">
            <a:extLst>
              <a:ext uri="{FF2B5EF4-FFF2-40B4-BE49-F238E27FC236}">
                <a16:creationId xmlns:a16="http://schemas.microsoft.com/office/drawing/2014/main" id="{5EF116F2-D354-4679-AF4B-3BBD1DF0FA2F}"/>
              </a:ext>
            </a:extLst>
          </p:cNvPr>
          <p:cNvSpPr/>
          <p:nvPr/>
        </p:nvSpPr>
        <p:spPr>
          <a:xfrm>
            <a:off x="9648135" y="5559919"/>
            <a:ext cx="1310265" cy="1134582"/>
          </a:xfrm>
          <a:prstGeom prst="roundRect">
            <a:avLst>
              <a:gd name="adj" fmla="val 0"/>
            </a:avLst>
          </a:prstGeom>
          <a:solidFill>
            <a:srgbClr val="FF66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a:ln>
                  <a:noFill/>
                </a:ln>
                <a:solidFill>
                  <a:prstClr val="white"/>
                </a:solidFill>
                <a:effectLst/>
                <a:uLnTx/>
                <a:uFillTx/>
                <a:latin typeface="Times New Roman" panose="02020603050405020304" pitchFamily="18" charset="0"/>
                <a:ea typeface="+mn-ea"/>
                <a:cs typeface="Times New Roman" panose="02020603050405020304" pitchFamily="18" charset="0"/>
              </a:rPr>
              <a:t>4</a:t>
            </a:r>
          </a:p>
        </p:txBody>
      </p:sp>
      <p:sp>
        <p:nvSpPr>
          <p:cNvPr id="53" name="Rectangle: Rounded Corners 52">
            <a:extLst>
              <a:ext uri="{FF2B5EF4-FFF2-40B4-BE49-F238E27FC236}">
                <a16:creationId xmlns:a16="http://schemas.microsoft.com/office/drawing/2014/main" id="{CD306276-6EC5-4B73-99AB-84B71B077E9B}"/>
              </a:ext>
            </a:extLst>
          </p:cNvPr>
          <p:cNvSpPr/>
          <p:nvPr/>
        </p:nvSpPr>
        <p:spPr>
          <a:xfrm>
            <a:off x="9648135" y="5559919"/>
            <a:ext cx="1310265" cy="1134582"/>
          </a:xfrm>
          <a:prstGeom prst="roundRect">
            <a:avLst>
              <a:gd name="adj" fmla="val 0"/>
            </a:avLst>
          </a:prstGeom>
          <a:solidFill>
            <a:srgbClr val="FF66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a:ln>
                  <a:noFill/>
                </a:ln>
                <a:solidFill>
                  <a:prstClr val="white"/>
                </a:solidFill>
                <a:effectLst/>
                <a:uLnTx/>
                <a:uFillTx/>
                <a:latin typeface="Times New Roman" panose="02020603050405020304" pitchFamily="18" charset="0"/>
                <a:ea typeface="+mn-ea"/>
                <a:cs typeface="Times New Roman" panose="02020603050405020304" pitchFamily="18" charset="0"/>
              </a:rPr>
              <a:t>5</a:t>
            </a:r>
          </a:p>
        </p:txBody>
      </p:sp>
      <p:sp>
        <p:nvSpPr>
          <p:cNvPr id="54" name="Rectangle: Rounded Corners 53">
            <a:extLst>
              <a:ext uri="{FF2B5EF4-FFF2-40B4-BE49-F238E27FC236}">
                <a16:creationId xmlns:a16="http://schemas.microsoft.com/office/drawing/2014/main" id="{B8B6CBCC-7C32-4D40-A382-6A254031C51F}"/>
              </a:ext>
            </a:extLst>
          </p:cNvPr>
          <p:cNvSpPr/>
          <p:nvPr/>
        </p:nvSpPr>
        <p:spPr>
          <a:xfrm>
            <a:off x="9648135" y="5559919"/>
            <a:ext cx="1310265" cy="1134582"/>
          </a:xfrm>
          <a:prstGeom prst="roundRect">
            <a:avLst>
              <a:gd name="adj" fmla="val 0"/>
            </a:avLst>
          </a:prstGeom>
          <a:solidFill>
            <a:srgbClr val="FF66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a:ln>
                  <a:noFill/>
                </a:ln>
                <a:solidFill>
                  <a:prstClr val="white"/>
                </a:solidFill>
                <a:effectLst/>
                <a:uLnTx/>
                <a:uFillTx/>
                <a:latin typeface="Times New Roman" panose="02020603050405020304" pitchFamily="18" charset="0"/>
                <a:ea typeface="+mn-ea"/>
                <a:cs typeface="Times New Roman" panose="02020603050405020304" pitchFamily="18" charset="0"/>
              </a:rPr>
              <a:t>6</a:t>
            </a:r>
          </a:p>
        </p:txBody>
      </p:sp>
      <p:sp>
        <p:nvSpPr>
          <p:cNvPr id="55" name="Rectangle: Rounded Corners 54">
            <a:extLst>
              <a:ext uri="{FF2B5EF4-FFF2-40B4-BE49-F238E27FC236}">
                <a16:creationId xmlns:a16="http://schemas.microsoft.com/office/drawing/2014/main" id="{0563D1F2-1118-4C82-8051-127A069D5010}"/>
              </a:ext>
            </a:extLst>
          </p:cNvPr>
          <p:cNvSpPr/>
          <p:nvPr/>
        </p:nvSpPr>
        <p:spPr>
          <a:xfrm>
            <a:off x="9648135" y="5559919"/>
            <a:ext cx="1310265" cy="1134582"/>
          </a:xfrm>
          <a:prstGeom prst="roundRect">
            <a:avLst>
              <a:gd name="adj" fmla="val 0"/>
            </a:avLst>
          </a:prstGeom>
          <a:solidFill>
            <a:srgbClr val="FF66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a:ln>
                  <a:noFill/>
                </a:ln>
                <a:solidFill>
                  <a:prstClr val="white"/>
                </a:solidFill>
                <a:effectLst/>
                <a:uLnTx/>
                <a:uFillTx/>
                <a:latin typeface="Times New Roman" panose="02020603050405020304" pitchFamily="18" charset="0"/>
                <a:ea typeface="+mn-ea"/>
                <a:cs typeface="Times New Roman" panose="02020603050405020304" pitchFamily="18" charset="0"/>
              </a:rPr>
              <a:t>7</a:t>
            </a:r>
          </a:p>
        </p:txBody>
      </p:sp>
      <p:sp>
        <p:nvSpPr>
          <p:cNvPr id="56" name="Rectangle: Rounded Corners 55">
            <a:extLst>
              <a:ext uri="{FF2B5EF4-FFF2-40B4-BE49-F238E27FC236}">
                <a16:creationId xmlns:a16="http://schemas.microsoft.com/office/drawing/2014/main" id="{DAF94515-4926-4733-9317-EBB155A28A40}"/>
              </a:ext>
            </a:extLst>
          </p:cNvPr>
          <p:cNvSpPr/>
          <p:nvPr/>
        </p:nvSpPr>
        <p:spPr>
          <a:xfrm>
            <a:off x="9648135" y="5559919"/>
            <a:ext cx="1310265" cy="1134582"/>
          </a:xfrm>
          <a:prstGeom prst="roundRect">
            <a:avLst>
              <a:gd name="adj" fmla="val 0"/>
            </a:avLst>
          </a:prstGeom>
          <a:solidFill>
            <a:srgbClr val="FF66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a:ln>
                  <a:noFill/>
                </a:ln>
                <a:solidFill>
                  <a:prstClr val="white"/>
                </a:solidFill>
                <a:effectLst/>
                <a:uLnTx/>
                <a:uFillTx/>
                <a:latin typeface="Times New Roman" panose="02020603050405020304" pitchFamily="18" charset="0"/>
                <a:ea typeface="+mn-ea"/>
                <a:cs typeface="Times New Roman" panose="02020603050405020304" pitchFamily="18" charset="0"/>
              </a:rPr>
              <a:t>8</a:t>
            </a:r>
          </a:p>
        </p:txBody>
      </p:sp>
      <p:sp>
        <p:nvSpPr>
          <p:cNvPr id="57" name="Rectangle: Rounded Corners 56">
            <a:extLst>
              <a:ext uri="{FF2B5EF4-FFF2-40B4-BE49-F238E27FC236}">
                <a16:creationId xmlns:a16="http://schemas.microsoft.com/office/drawing/2014/main" id="{AE755381-E437-4D9A-9849-E76DFD8D34C4}"/>
              </a:ext>
            </a:extLst>
          </p:cNvPr>
          <p:cNvSpPr/>
          <p:nvPr/>
        </p:nvSpPr>
        <p:spPr>
          <a:xfrm>
            <a:off x="9648135" y="5559919"/>
            <a:ext cx="1310265" cy="1134582"/>
          </a:xfrm>
          <a:prstGeom prst="roundRect">
            <a:avLst>
              <a:gd name="adj" fmla="val 0"/>
            </a:avLst>
          </a:prstGeom>
          <a:solidFill>
            <a:srgbClr val="FF66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a:ln>
                  <a:noFill/>
                </a:ln>
                <a:solidFill>
                  <a:prstClr val="white"/>
                </a:solidFill>
                <a:effectLst/>
                <a:uLnTx/>
                <a:uFillTx/>
                <a:latin typeface="Times New Roman" panose="02020603050405020304" pitchFamily="18" charset="0"/>
                <a:ea typeface="+mn-ea"/>
                <a:cs typeface="Times New Roman" panose="02020603050405020304" pitchFamily="18" charset="0"/>
              </a:rPr>
              <a:t>9</a:t>
            </a:r>
          </a:p>
        </p:txBody>
      </p:sp>
      <p:sp>
        <p:nvSpPr>
          <p:cNvPr id="58" name="Rectangle: Rounded Corners 57">
            <a:extLst>
              <a:ext uri="{FF2B5EF4-FFF2-40B4-BE49-F238E27FC236}">
                <a16:creationId xmlns:a16="http://schemas.microsoft.com/office/drawing/2014/main" id="{9079E92C-E1A4-4CBC-9A74-1A05F164AA5D}"/>
              </a:ext>
            </a:extLst>
          </p:cNvPr>
          <p:cNvSpPr/>
          <p:nvPr/>
        </p:nvSpPr>
        <p:spPr>
          <a:xfrm>
            <a:off x="9648135" y="5559919"/>
            <a:ext cx="1310265" cy="1134582"/>
          </a:xfrm>
          <a:prstGeom prst="roundRect">
            <a:avLst>
              <a:gd name="adj" fmla="val 0"/>
            </a:avLst>
          </a:prstGeom>
          <a:solidFill>
            <a:srgbClr val="FF66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a:ln>
                  <a:noFill/>
                </a:ln>
                <a:solidFill>
                  <a:prstClr val="white"/>
                </a:solidFill>
                <a:effectLst/>
                <a:uLnTx/>
                <a:uFillTx/>
                <a:latin typeface="Times New Roman" panose="02020603050405020304" pitchFamily="18" charset="0"/>
                <a:ea typeface="+mn-ea"/>
                <a:cs typeface="Times New Roman" panose="02020603050405020304" pitchFamily="18" charset="0"/>
              </a:rPr>
              <a:t>10</a:t>
            </a:r>
          </a:p>
        </p:txBody>
      </p:sp>
      <p:sp>
        <p:nvSpPr>
          <p:cNvPr id="8" name="Rectangle 7">
            <a:extLst>
              <a:ext uri="{FF2B5EF4-FFF2-40B4-BE49-F238E27FC236}">
                <a16:creationId xmlns:a16="http://schemas.microsoft.com/office/drawing/2014/main" id="{0DDC2A37-E953-4F38-95BF-78B9FF9FB939}"/>
              </a:ext>
            </a:extLst>
          </p:cNvPr>
          <p:cNvSpPr/>
          <p:nvPr/>
        </p:nvSpPr>
        <p:spPr>
          <a:xfrm>
            <a:off x="242165" y="662735"/>
            <a:ext cx="4195379" cy="1477328"/>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500" b="1" i="0" u="none" strike="noStrike" kern="1200" cap="none" spc="0" normalizeH="0" baseline="0" noProof="0" dirty="0">
                <a:ln w="6600">
                  <a:solidFill>
                    <a:srgbClr val="ED7D31"/>
                  </a:solidFill>
                  <a:prstDash val="solid"/>
                </a:ln>
                <a:solidFill>
                  <a:srgbClr val="FFFF00"/>
                </a:solidFill>
                <a:effectLst>
                  <a:outerShdw dist="38100" dir="2700000" algn="tl" rotWithShape="0">
                    <a:srgbClr val="ED7D31"/>
                  </a:outerShdw>
                </a:effectLst>
                <a:uLnTx/>
                <a:uFillTx/>
                <a:latin typeface="UTM Avo" panose="02040603050506020204" pitchFamily="18"/>
              </a:rPr>
              <a:t>CHÚC MỪNG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500" b="1" i="0" u="none" strike="noStrike" kern="1200" cap="none" spc="0" normalizeH="0" baseline="0" noProof="0" dirty="0">
                <a:ln w="6600">
                  <a:solidFill>
                    <a:srgbClr val="ED7D31"/>
                  </a:solidFill>
                  <a:prstDash val="solid"/>
                </a:ln>
                <a:solidFill>
                  <a:srgbClr val="FFFF00"/>
                </a:solidFill>
                <a:effectLst>
                  <a:outerShdw dist="38100" dir="2700000" algn="tl" rotWithShape="0">
                    <a:srgbClr val="ED7D31"/>
                  </a:outerShdw>
                </a:effectLst>
                <a:uLnTx/>
                <a:uFillTx/>
                <a:latin typeface="UTM Avo" panose="02040603050506020204" pitchFamily="18"/>
              </a:rPr>
              <a:t>ĐỘI A</a:t>
            </a:r>
          </a:p>
        </p:txBody>
      </p:sp>
      <p:pic>
        <p:nvPicPr>
          <p:cNvPr id="12" name="Picture 11">
            <a:extLst>
              <a:ext uri="{FF2B5EF4-FFF2-40B4-BE49-F238E27FC236}">
                <a16:creationId xmlns:a16="http://schemas.microsoft.com/office/drawing/2014/main" id="{EE547C58-E03C-454C-8EB6-B1D4AB3122E2}"/>
              </a:ext>
            </a:extLst>
          </p:cNvPr>
          <p:cNvPicPr>
            <a:picLocks noChangeAspect="1"/>
          </p:cNvPicPr>
          <p:nvPr/>
        </p:nvPicPr>
        <p:blipFill>
          <a:blip r:embed="rId17" cstate="print">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flipH="1">
            <a:off x="142119" y="4518118"/>
            <a:ext cx="1333986" cy="1333986"/>
          </a:xfrm>
          <a:prstGeom prst="rect">
            <a:avLst/>
          </a:prstGeom>
        </p:spPr>
      </p:pic>
      <p:pic>
        <p:nvPicPr>
          <p:cNvPr id="59" name="Picture 58">
            <a:extLst>
              <a:ext uri="{FF2B5EF4-FFF2-40B4-BE49-F238E27FC236}">
                <a16:creationId xmlns:a16="http://schemas.microsoft.com/office/drawing/2014/main" id="{AF431C90-0AEC-4B64-8486-EDE1AE305C51}"/>
              </a:ext>
            </a:extLst>
          </p:cNvPr>
          <p:cNvPicPr>
            <a:picLocks noChangeAspect="1"/>
          </p:cNvPicPr>
          <p:nvPr/>
        </p:nvPicPr>
        <p:blipFill>
          <a:blip r:embed="rId17" cstate="print">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flipH="1">
            <a:off x="7447294" y="4518118"/>
            <a:ext cx="1333986" cy="1333986"/>
          </a:xfrm>
          <a:prstGeom prst="rect">
            <a:avLst/>
          </a:prstGeom>
        </p:spPr>
      </p:pic>
      <p:sp>
        <p:nvSpPr>
          <p:cNvPr id="70" name="Rectangle 69">
            <a:extLst>
              <a:ext uri="{FF2B5EF4-FFF2-40B4-BE49-F238E27FC236}">
                <a16:creationId xmlns:a16="http://schemas.microsoft.com/office/drawing/2014/main" id="{F7990285-D234-409A-A366-B0B4CE51FFC4}"/>
              </a:ext>
            </a:extLst>
          </p:cNvPr>
          <p:cNvSpPr/>
          <p:nvPr/>
        </p:nvSpPr>
        <p:spPr>
          <a:xfrm>
            <a:off x="8119653" y="735159"/>
            <a:ext cx="4195379" cy="1477328"/>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500" b="1" i="0" u="none" strike="noStrike" kern="1200" cap="none" spc="0" normalizeH="0" baseline="0" noProof="0" dirty="0">
                <a:ln w="6600">
                  <a:solidFill>
                    <a:srgbClr val="ED7D31"/>
                  </a:solidFill>
                  <a:prstDash val="solid"/>
                </a:ln>
                <a:solidFill>
                  <a:srgbClr val="FFFF00"/>
                </a:solidFill>
                <a:effectLst>
                  <a:outerShdw dist="38100" dir="2700000" algn="tl" rotWithShape="0">
                    <a:srgbClr val="ED7D31"/>
                  </a:outerShdw>
                </a:effectLst>
                <a:uLnTx/>
                <a:uFillTx/>
                <a:latin typeface="UTM Avo" panose="02040603050506020204" pitchFamily="18"/>
              </a:rPr>
              <a:t>CHÚC MỪNG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500" b="1" i="0" u="none" strike="noStrike" kern="1200" cap="none" spc="0" normalizeH="0" baseline="0" noProof="0" dirty="0">
                <a:ln w="6600">
                  <a:solidFill>
                    <a:srgbClr val="ED7D31"/>
                  </a:solidFill>
                  <a:prstDash val="solid"/>
                </a:ln>
                <a:solidFill>
                  <a:srgbClr val="FFFF00"/>
                </a:solidFill>
                <a:effectLst>
                  <a:outerShdw dist="38100" dir="2700000" algn="tl" rotWithShape="0">
                    <a:srgbClr val="ED7D31"/>
                  </a:outerShdw>
                </a:effectLst>
                <a:uLnTx/>
                <a:uFillTx/>
                <a:latin typeface="UTM Avo" panose="02040603050506020204" pitchFamily="18"/>
              </a:rPr>
              <a:t>ĐỘI B</a:t>
            </a:r>
          </a:p>
        </p:txBody>
      </p:sp>
      <p:sp>
        <p:nvSpPr>
          <p:cNvPr id="16" name="Heart 15">
            <a:hlinkClick r:id="rId18" action="ppaction://hlinksldjump"/>
            <a:extLst>
              <a:ext uri="{FF2B5EF4-FFF2-40B4-BE49-F238E27FC236}">
                <a16:creationId xmlns:a16="http://schemas.microsoft.com/office/drawing/2014/main" id="{DA69900A-F0DA-4B13-B9A0-C0120A855BBF}"/>
              </a:ext>
            </a:extLst>
          </p:cNvPr>
          <p:cNvSpPr/>
          <p:nvPr/>
        </p:nvSpPr>
        <p:spPr>
          <a:xfrm>
            <a:off x="5528709" y="5563486"/>
            <a:ext cx="1134582" cy="1134582"/>
          </a:xfrm>
          <a:prstGeom prst="hear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a:ea typeface="+mn-ea"/>
                <a:cs typeface="+mn-cs"/>
              </a:rPr>
              <a:t>PIPI</a:t>
            </a:r>
          </a:p>
        </p:txBody>
      </p:sp>
      <p:pic>
        <p:nvPicPr>
          <p:cNvPr id="2" name="Picture 1" descr="Logo, company name&#10;&#10;Description automatically generated">
            <a:extLst>
              <a:ext uri="{FF2B5EF4-FFF2-40B4-BE49-F238E27FC236}">
                <a16:creationId xmlns:a16="http://schemas.microsoft.com/office/drawing/2014/main" id="{9C609FD2-7EF8-5498-565F-690EBAA60422}"/>
              </a:ext>
            </a:extLst>
          </p:cNvPr>
          <p:cNvPicPr>
            <a:picLocks noChangeAspect="1"/>
          </p:cNvPicPr>
          <p:nvPr/>
        </p:nvPicPr>
        <p:blipFill>
          <a:blip r:embed="rId19" cstate="hqprint">
            <a:extLst>
              <a:ext uri="{28A0092B-C50C-407E-A947-70E740481C1C}">
                <a14:useLocalDpi xmlns:a14="http://schemas.microsoft.com/office/drawing/2010/main" val="0"/>
              </a:ext>
            </a:extLst>
          </a:blip>
          <a:stretch>
            <a:fillRect/>
          </a:stretch>
        </p:blipFill>
        <p:spPr>
          <a:xfrm>
            <a:off x="0" y="0"/>
            <a:ext cx="756014" cy="843677"/>
          </a:xfrm>
          <a:prstGeom prst="rect">
            <a:avLst/>
          </a:prstGeom>
        </p:spPr>
      </p:pic>
    </p:spTree>
    <p:extLst>
      <p:ext uri="{BB962C8B-B14F-4D97-AF65-F5344CB8AC3E}">
        <p14:creationId xmlns:p14="http://schemas.microsoft.com/office/powerpoint/2010/main" val="428134537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8"/>
                    </p:tgtEl>
                  </p:cond>
                </p:stCondLst>
                <p:endSync evt="end" delay="0">
                  <p:rtn val="all"/>
                </p:endSync>
                <p:childTnLst>
                  <p:par>
                    <p:cTn id="3" fill="hold">
                      <p:stCondLst>
                        <p:cond delay="0"/>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500"/>
                                        <p:tgtEl>
                                          <p:spTgt spid="27"/>
                                        </p:tgtEl>
                                      </p:cBhvr>
                                    </p:animEffect>
                                  </p:childTnLst>
                                  <p:subTnLst>
                                    <p:audio>
                                      <p:cMediaNode>
                                        <p:cTn display="0" masterRel="sameClick">
                                          <p:stCondLst>
                                            <p:cond evt="begin" delay="0">
                                              <p:tn val="5"/>
                                            </p:cond>
                                          </p:stCondLst>
                                          <p:endCondLst>
                                            <p:cond evt="onStopAudio" delay="0">
                                              <p:tgtEl>
                                                <p:sldTgt/>
                                              </p:tgtEl>
                                            </p:cond>
                                          </p:endCondLst>
                                        </p:cTn>
                                        <p:tgtEl>
                                          <p:sndTgt r:embed="rId3" name="laser.wav"/>
                                        </p:tgtEl>
                                      </p:cMediaNode>
                                    </p:audio>
                                  </p:sub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1"/>
                                        </p:tgtEl>
                                        <p:attrNameLst>
                                          <p:attrName>style.visibility</p:attrName>
                                        </p:attrNameLst>
                                      </p:cBhvr>
                                      <p:to>
                                        <p:strVal val="visible"/>
                                      </p:to>
                                    </p:set>
                                    <p:animEffect transition="in" filter="fade">
                                      <p:cBhvr>
                                        <p:cTn id="12" dur="500"/>
                                        <p:tgtEl>
                                          <p:spTgt spid="31"/>
                                        </p:tgtEl>
                                      </p:cBhvr>
                                    </p:animEffect>
                                  </p:childTnLst>
                                  <p:subTnLst>
                                    <p:audio>
                                      <p:cMediaNode>
                                        <p:cTn display="0" masterRel="sameClick">
                                          <p:stCondLst>
                                            <p:cond evt="begin" delay="0">
                                              <p:tn val="10"/>
                                            </p:cond>
                                          </p:stCondLst>
                                          <p:endCondLst>
                                            <p:cond evt="onStopAudio" delay="0">
                                              <p:tgtEl>
                                                <p:sldTgt/>
                                              </p:tgtEl>
                                            </p:cond>
                                          </p:endCondLst>
                                        </p:cTn>
                                        <p:tgtEl>
                                          <p:sndTgt r:embed="rId3" name="laser.wav"/>
                                        </p:tgtEl>
                                      </p:cMediaNode>
                                    </p:audio>
                                  </p:sub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2"/>
                                        </p:tgtEl>
                                        <p:attrNameLst>
                                          <p:attrName>style.visibility</p:attrName>
                                        </p:attrNameLst>
                                      </p:cBhvr>
                                      <p:to>
                                        <p:strVal val="visible"/>
                                      </p:to>
                                    </p:set>
                                    <p:animEffect transition="in" filter="fade">
                                      <p:cBhvr>
                                        <p:cTn id="17" dur="500"/>
                                        <p:tgtEl>
                                          <p:spTgt spid="32"/>
                                        </p:tgtEl>
                                      </p:cBhvr>
                                    </p:animEffect>
                                  </p:childTnLst>
                                  <p:subTnLst>
                                    <p:audio>
                                      <p:cMediaNode>
                                        <p:cTn display="0" masterRel="sameClick">
                                          <p:stCondLst>
                                            <p:cond evt="begin" delay="0">
                                              <p:tn val="15"/>
                                            </p:cond>
                                          </p:stCondLst>
                                          <p:endCondLst>
                                            <p:cond evt="onStopAudio" delay="0">
                                              <p:tgtEl>
                                                <p:sldTgt/>
                                              </p:tgtEl>
                                            </p:cond>
                                          </p:endCondLst>
                                        </p:cTn>
                                        <p:tgtEl>
                                          <p:sndTgt r:embed="rId3" name="laser.wav"/>
                                        </p:tgtEl>
                                      </p:cMediaNode>
                                    </p:audio>
                                  </p:sub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3"/>
                                        </p:tgtEl>
                                        <p:attrNameLst>
                                          <p:attrName>style.visibility</p:attrName>
                                        </p:attrNameLst>
                                      </p:cBhvr>
                                      <p:to>
                                        <p:strVal val="visible"/>
                                      </p:to>
                                    </p:set>
                                    <p:animEffect transition="in" filter="fade">
                                      <p:cBhvr>
                                        <p:cTn id="22" dur="500"/>
                                        <p:tgtEl>
                                          <p:spTgt spid="33"/>
                                        </p:tgtEl>
                                      </p:cBhvr>
                                    </p:animEffect>
                                  </p:childTnLst>
                                  <p:subTnLst>
                                    <p:audio>
                                      <p:cMediaNode>
                                        <p:cTn display="0" masterRel="sameClick">
                                          <p:stCondLst>
                                            <p:cond evt="begin" delay="0">
                                              <p:tn val="20"/>
                                            </p:cond>
                                          </p:stCondLst>
                                          <p:endCondLst>
                                            <p:cond evt="onStopAudio" delay="0">
                                              <p:tgtEl>
                                                <p:sldTgt/>
                                              </p:tgtEl>
                                            </p:cond>
                                          </p:endCondLst>
                                        </p:cTn>
                                        <p:tgtEl>
                                          <p:sndTgt r:embed="rId3" name="laser.wav"/>
                                        </p:tgtEl>
                                      </p:cMediaNode>
                                    </p:audio>
                                  </p:sub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4"/>
                                        </p:tgtEl>
                                        <p:attrNameLst>
                                          <p:attrName>style.visibility</p:attrName>
                                        </p:attrNameLst>
                                      </p:cBhvr>
                                      <p:to>
                                        <p:strVal val="visible"/>
                                      </p:to>
                                    </p:set>
                                    <p:animEffect transition="in" filter="fade">
                                      <p:cBhvr>
                                        <p:cTn id="27" dur="500"/>
                                        <p:tgtEl>
                                          <p:spTgt spid="34"/>
                                        </p:tgtEl>
                                      </p:cBhvr>
                                    </p:animEffect>
                                  </p:childTnLst>
                                  <p:subTnLst>
                                    <p:audio>
                                      <p:cMediaNode>
                                        <p:cTn display="0" masterRel="sameClick">
                                          <p:stCondLst>
                                            <p:cond evt="begin" delay="0">
                                              <p:tn val="25"/>
                                            </p:cond>
                                          </p:stCondLst>
                                          <p:endCondLst>
                                            <p:cond evt="onStopAudio" delay="0">
                                              <p:tgtEl>
                                                <p:sldTgt/>
                                              </p:tgtEl>
                                            </p:cond>
                                          </p:endCondLst>
                                        </p:cTn>
                                        <p:tgtEl>
                                          <p:sndTgt r:embed="rId3" name="laser.wav"/>
                                        </p:tgtEl>
                                      </p:cMediaNode>
                                    </p:audio>
                                  </p:sub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5"/>
                                        </p:tgtEl>
                                        <p:attrNameLst>
                                          <p:attrName>style.visibility</p:attrName>
                                        </p:attrNameLst>
                                      </p:cBhvr>
                                      <p:to>
                                        <p:strVal val="visible"/>
                                      </p:to>
                                    </p:set>
                                    <p:animEffect transition="in" filter="fade">
                                      <p:cBhvr>
                                        <p:cTn id="32" dur="500"/>
                                        <p:tgtEl>
                                          <p:spTgt spid="35"/>
                                        </p:tgtEl>
                                      </p:cBhvr>
                                    </p:animEffect>
                                  </p:childTnLst>
                                  <p:subTnLst>
                                    <p:audio>
                                      <p:cMediaNode>
                                        <p:cTn display="0" masterRel="sameClick">
                                          <p:stCondLst>
                                            <p:cond evt="begin" delay="0">
                                              <p:tn val="30"/>
                                            </p:cond>
                                          </p:stCondLst>
                                          <p:endCondLst>
                                            <p:cond evt="onStopAudio" delay="0">
                                              <p:tgtEl>
                                                <p:sldTgt/>
                                              </p:tgtEl>
                                            </p:cond>
                                          </p:endCondLst>
                                        </p:cTn>
                                        <p:tgtEl>
                                          <p:sndTgt r:embed="rId3" name="laser.wav"/>
                                        </p:tgtEl>
                                      </p:cMediaNode>
                                    </p:audio>
                                  </p:sub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6"/>
                                        </p:tgtEl>
                                        <p:attrNameLst>
                                          <p:attrName>style.visibility</p:attrName>
                                        </p:attrNameLst>
                                      </p:cBhvr>
                                      <p:to>
                                        <p:strVal val="visible"/>
                                      </p:to>
                                    </p:set>
                                    <p:animEffect transition="in" filter="fade">
                                      <p:cBhvr>
                                        <p:cTn id="37" dur="500"/>
                                        <p:tgtEl>
                                          <p:spTgt spid="36"/>
                                        </p:tgtEl>
                                      </p:cBhvr>
                                    </p:animEffect>
                                  </p:childTnLst>
                                  <p:subTnLst>
                                    <p:audio>
                                      <p:cMediaNode>
                                        <p:cTn display="0" masterRel="sameClick">
                                          <p:stCondLst>
                                            <p:cond evt="begin" delay="0">
                                              <p:tn val="35"/>
                                            </p:cond>
                                          </p:stCondLst>
                                          <p:endCondLst>
                                            <p:cond evt="onStopAudio" delay="0">
                                              <p:tgtEl>
                                                <p:sldTgt/>
                                              </p:tgtEl>
                                            </p:cond>
                                          </p:endCondLst>
                                        </p:cTn>
                                        <p:tgtEl>
                                          <p:sndTgt r:embed="rId3" name="laser.wav"/>
                                        </p:tgtEl>
                                      </p:cMediaNode>
                                    </p:audio>
                                  </p:sub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37"/>
                                        </p:tgtEl>
                                        <p:attrNameLst>
                                          <p:attrName>style.visibility</p:attrName>
                                        </p:attrNameLst>
                                      </p:cBhvr>
                                      <p:to>
                                        <p:strVal val="visible"/>
                                      </p:to>
                                    </p:set>
                                    <p:animEffect transition="in" filter="fade">
                                      <p:cBhvr>
                                        <p:cTn id="42" dur="500"/>
                                        <p:tgtEl>
                                          <p:spTgt spid="37"/>
                                        </p:tgtEl>
                                      </p:cBhvr>
                                    </p:animEffect>
                                  </p:childTnLst>
                                  <p:subTnLst>
                                    <p:audio>
                                      <p:cMediaNode>
                                        <p:cTn display="0" masterRel="sameClick">
                                          <p:stCondLst>
                                            <p:cond evt="begin" delay="0">
                                              <p:tn val="40"/>
                                            </p:cond>
                                          </p:stCondLst>
                                          <p:endCondLst>
                                            <p:cond evt="onStopAudio" delay="0">
                                              <p:tgtEl>
                                                <p:sldTgt/>
                                              </p:tgtEl>
                                            </p:cond>
                                          </p:endCondLst>
                                        </p:cTn>
                                        <p:tgtEl>
                                          <p:sndTgt r:embed="rId3" name="laser.wav"/>
                                        </p:tgtEl>
                                      </p:cMediaNode>
                                    </p:audio>
                                  </p:sub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38"/>
                                        </p:tgtEl>
                                        <p:attrNameLst>
                                          <p:attrName>style.visibility</p:attrName>
                                        </p:attrNameLst>
                                      </p:cBhvr>
                                      <p:to>
                                        <p:strVal val="visible"/>
                                      </p:to>
                                    </p:set>
                                    <p:animEffect transition="in" filter="fade">
                                      <p:cBhvr>
                                        <p:cTn id="47" dur="500"/>
                                        <p:tgtEl>
                                          <p:spTgt spid="38"/>
                                        </p:tgtEl>
                                      </p:cBhvr>
                                    </p:animEffect>
                                  </p:childTnLst>
                                  <p:subTnLst>
                                    <p:audio>
                                      <p:cMediaNode>
                                        <p:cTn display="0" masterRel="sameClick">
                                          <p:stCondLst>
                                            <p:cond evt="begin" delay="0">
                                              <p:tn val="45"/>
                                            </p:cond>
                                          </p:stCondLst>
                                          <p:endCondLst>
                                            <p:cond evt="onStopAudio" delay="0">
                                              <p:tgtEl>
                                                <p:sldTgt/>
                                              </p:tgtEl>
                                            </p:cond>
                                          </p:endCondLst>
                                        </p:cTn>
                                        <p:tgtEl>
                                          <p:sndTgt r:embed="rId3" name="laser.wav"/>
                                        </p:tgtEl>
                                      </p:cMediaNode>
                                    </p:audio>
                                  </p:sub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39"/>
                                        </p:tgtEl>
                                        <p:attrNameLst>
                                          <p:attrName>style.visibility</p:attrName>
                                        </p:attrNameLst>
                                      </p:cBhvr>
                                      <p:to>
                                        <p:strVal val="visible"/>
                                      </p:to>
                                    </p:set>
                                    <p:animEffect transition="in" filter="fade">
                                      <p:cBhvr>
                                        <p:cTn id="52" dur="500"/>
                                        <p:tgtEl>
                                          <p:spTgt spid="39"/>
                                        </p:tgtEl>
                                      </p:cBhvr>
                                    </p:animEffect>
                                  </p:childTnLst>
                                  <p:subTnLst>
                                    <p:audio>
                                      <p:cMediaNode>
                                        <p:cTn display="0" masterRel="sameClick">
                                          <p:stCondLst>
                                            <p:cond evt="begin" delay="0">
                                              <p:tn val="50"/>
                                            </p:cond>
                                          </p:stCondLst>
                                          <p:endCondLst>
                                            <p:cond evt="onStopAudio" delay="0">
                                              <p:tgtEl>
                                                <p:sldTgt/>
                                              </p:tgtEl>
                                            </p:cond>
                                          </p:endCondLst>
                                        </p:cTn>
                                        <p:tgtEl>
                                          <p:sndTgt r:embed="rId3" name="laser.wav"/>
                                        </p:tgtEl>
                                      </p:cMediaNode>
                                    </p:audio>
                                  </p:subTnLst>
                                </p:cTn>
                              </p:par>
                            </p:childTnLst>
                          </p:cTn>
                        </p:par>
                      </p:childTnLst>
                    </p:cTn>
                  </p:par>
                </p:childTnLst>
              </p:cTn>
              <p:nextCondLst>
                <p:cond evt="onClick" delay="0">
                  <p:tgtEl>
                    <p:spTgt spid="28"/>
                  </p:tgtEl>
                </p:cond>
              </p:nextCondLst>
            </p:seq>
            <p:seq concurrent="1" nextAc="seek">
              <p:cTn id="53" restart="whenNotActive" fill="hold" evtFilter="cancelBubble" nodeType="interactiveSeq">
                <p:stCondLst>
                  <p:cond evt="onClick" delay="0">
                    <p:tgtEl>
                      <p:spTgt spid="49"/>
                    </p:tgtEl>
                  </p:cond>
                </p:stCondLst>
                <p:endSync evt="end" delay="0">
                  <p:rtn val="all"/>
                </p:endSync>
                <p:childTnLst>
                  <p:par>
                    <p:cTn id="54" fill="hold">
                      <p:stCondLst>
                        <p:cond delay="0"/>
                      </p:stCondLst>
                      <p:childTnLst>
                        <p:par>
                          <p:cTn id="55" fill="hold">
                            <p:stCondLst>
                              <p:cond delay="0"/>
                            </p:stCondLst>
                            <p:childTnLst>
                              <p:par>
                                <p:cTn id="56" presetID="10" presetClass="entr" presetSubtype="0" fill="hold" grpId="0" nodeType="clickEffect">
                                  <p:stCondLst>
                                    <p:cond delay="0"/>
                                  </p:stCondLst>
                                  <p:childTnLst>
                                    <p:set>
                                      <p:cBhvr>
                                        <p:cTn id="57" dur="1" fill="hold">
                                          <p:stCondLst>
                                            <p:cond delay="0"/>
                                          </p:stCondLst>
                                        </p:cTn>
                                        <p:tgtEl>
                                          <p:spTgt spid="47"/>
                                        </p:tgtEl>
                                        <p:attrNameLst>
                                          <p:attrName>style.visibility</p:attrName>
                                        </p:attrNameLst>
                                      </p:cBhvr>
                                      <p:to>
                                        <p:strVal val="visible"/>
                                      </p:to>
                                    </p:set>
                                    <p:animEffect transition="in" filter="fade">
                                      <p:cBhvr>
                                        <p:cTn id="58" dur="500"/>
                                        <p:tgtEl>
                                          <p:spTgt spid="47"/>
                                        </p:tgtEl>
                                      </p:cBhvr>
                                    </p:animEffect>
                                  </p:childTnLst>
                                  <p:subTnLst>
                                    <p:audio>
                                      <p:cMediaNode>
                                        <p:cTn display="0" masterRel="sameClick">
                                          <p:stCondLst>
                                            <p:cond evt="begin" delay="0">
                                              <p:tn val="56"/>
                                            </p:cond>
                                          </p:stCondLst>
                                          <p:endCondLst>
                                            <p:cond evt="onStopAudio" delay="0">
                                              <p:tgtEl>
                                                <p:sldTgt/>
                                              </p:tgtEl>
                                            </p:cond>
                                          </p:endCondLst>
                                        </p:cTn>
                                        <p:tgtEl>
                                          <p:sndTgt r:embed="rId3" name="laser.wav"/>
                                        </p:tgtEl>
                                      </p:cMediaNode>
                                    </p:audio>
                                  </p:subTnLst>
                                </p:cTn>
                              </p:par>
                            </p:childTnLst>
                          </p:cTn>
                        </p:par>
                      </p:childTnLst>
                    </p:cTn>
                  </p:par>
                  <p:par>
                    <p:cTn id="59" fill="hold">
                      <p:stCondLst>
                        <p:cond delay="indefinite"/>
                      </p:stCondLst>
                      <p:childTnLst>
                        <p:par>
                          <p:cTn id="60" fill="hold">
                            <p:stCondLst>
                              <p:cond delay="0"/>
                            </p:stCondLst>
                            <p:childTnLst>
                              <p:par>
                                <p:cTn id="61" presetID="10" presetClass="entr" presetSubtype="0" fill="hold" grpId="0" nodeType="clickEffect">
                                  <p:stCondLst>
                                    <p:cond delay="0"/>
                                  </p:stCondLst>
                                  <p:childTnLst>
                                    <p:set>
                                      <p:cBhvr>
                                        <p:cTn id="62" dur="1" fill="hold">
                                          <p:stCondLst>
                                            <p:cond delay="0"/>
                                          </p:stCondLst>
                                        </p:cTn>
                                        <p:tgtEl>
                                          <p:spTgt spid="50"/>
                                        </p:tgtEl>
                                        <p:attrNameLst>
                                          <p:attrName>style.visibility</p:attrName>
                                        </p:attrNameLst>
                                      </p:cBhvr>
                                      <p:to>
                                        <p:strVal val="visible"/>
                                      </p:to>
                                    </p:set>
                                    <p:animEffect transition="in" filter="fade">
                                      <p:cBhvr>
                                        <p:cTn id="63" dur="500"/>
                                        <p:tgtEl>
                                          <p:spTgt spid="50"/>
                                        </p:tgtEl>
                                      </p:cBhvr>
                                    </p:animEffect>
                                  </p:childTnLst>
                                  <p:subTnLst>
                                    <p:audio>
                                      <p:cMediaNode>
                                        <p:cTn display="0" masterRel="sameClick">
                                          <p:stCondLst>
                                            <p:cond evt="begin" delay="0">
                                              <p:tn val="61"/>
                                            </p:cond>
                                          </p:stCondLst>
                                          <p:endCondLst>
                                            <p:cond evt="onStopAudio" delay="0">
                                              <p:tgtEl>
                                                <p:sldTgt/>
                                              </p:tgtEl>
                                            </p:cond>
                                          </p:endCondLst>
                                        </p:cTn>
                                        <p:tgtEl>
                                          <p:sndTgt r:embed="rId3" name="laser.wav"/>
                                        </p:tgtEl>
                                      </p:cMediaNode>
                                    </p:audio>
                                  </p:subTnLst>
                                </p:cTn>
                              </p:par>
                            </p:childTnLst>
                          </p:cTn>
                        </p:par>
                      </p:childTnLst>
                    </p:cTn>
                  </p:par>
                  <p:par>
                    <p:cTn id="64" fill="hold">
                      <p:stCondLst>
                        <p:cond delay="indefinite"/>
                      </p:stCondLst>
                      <p:childTnLst>
                        <p:par>
                          <p:cTn id="65" fill="hold">
                            <p:stCondLst>
                              <p:cond delay="0"/>
                            </p:stCondLst>
                            <p:childTnLst>
                              <p:par>
                                <p:cTn id="66" presetID="10" presetClass="entr" presetSubtype="0" fill="hold" grpId="0" nodeType="clickEffect">
                                  <p:stCondLst>
                                    <p:cond delay="0"/>
                                  </p:stCondLst>
                                  <p:childTnLst>
                                    <p:set>
                                      <p:cBhvr>
                                        <p:cTn id="67" dur="1" fill="hold">
                                          <p:stCondLst>
                                            <p:cond delay="0"/>
                                          </p:stCondLst>
                                        </p:cTn>
                                        <p:tgtEl>
                                          <p:spTgt spid="51"/>
                                        </p:tgtEl>
                                        <p:attrNameLst>
                                          <p:attrName>style.visibility</p:attrName>
                                        </p:attrNameLst>
                                      </p:cBhvr>
                                      <p:to>
                                        <p:strVal val="visible"/>
                                      </p:to>
                                    </p:set>
                                    <p:animEffect transition="in" filter="fade">
                                      <p:cBhvr>
                                        <p:cTn id="68" dur="500"/>
                                        <p:tgtEl>
                                          <p:spTgt spid="51"/>
                                        </p:tgtEl>
                                      </p:cBhvr>
                                    </p:animEffect>
                                  </p:childTnLst>
                                  <p:subTnLst>
                                    <p:audio>
                                      <p:cMediaNode>
                                        <p:cTn display="0" masterRel="sameClick">
                                          <p:stCondLst>
                                            <p:cond evt="begin" delay="0">
                                              <p:tn val="66"/>
                                            </p:cond>
                                          </p:stCondLst>
                                          <p:endCondLst>
                                            <p:cond evt="onStopAudio" delay="0">
                                              <p:tgtEl>
                                                <p:sldTgt/>
                                              </p:tgtEl>
                                            </p:cond>
                                          </p:endCondLst>
                                        </p:cTn>
                                        <p:tgtEl>
                                          <p:sndTgt r:embed="rId3" name="laser.wav"/>
                                        </p:tgtEl>
                                      </p:cMediaNode>
                                    </p:audio>
                                  </p:subTnLst>
                                </p:cTn>
                              </p:par>
                            </p:childTnLst>
                          </p:cTn>
                        </p:par>
                      </p:childTnLst>
                    </p:cTn>
                  </p:par>
                  <p:par>
                    <p:cTn id="69" fill="hold">
                      <p:stCondLst>
                        <p:cond delay="indefinite"/>
                      </p:stCondLst>
                      <p:childTnLst>
                        <p:par>
                          <p:cTn id="70" fill="hold">
                            <p:stCondLst>
                              <p:cond delay="0"/>
                            </p:stCondLst>
                            <p:childTnLst>
                              <p:par>
                                <p:cTn id="71" presetID="10" presetClass="entr" presetSubtype="0" fill="hold" grpId="0" nodeType="clickEffect">
                                  <p:stCondLst>
                                    <p:cond delay="0"/>
                                  </p:stCondLst>
                                  <p:childTnLst>
                                    <p:set>
                                      <p:cBhvr>
                                        <p:cTn id="72" dur="1" fill="hold">
                                          <p:stCondLst>
                                            <p:cond delay="0"/>
                                          </p:stCondLst>
                                        </p:cTn>
                                        <p:tgtEl>
                                          <p:spTgt spid="52"/>
                                        </p:tgtEl>
                                        <p:attrNameLst>
                                          <p:attrName>style.visibility</p:attrName>
                                        </p:attrNameLst>
                                      </p:cBhvr>
                                      <p:to>
                                        <p:strVal val="visible"/>
                                      </p:to>
                                    </p:set>
                                    <p:animEffect transition="in" filter="fade">
                                      <p:cBhvr>
                                        <p:cTn id="73" dur="500"/>
                                        <p:tgtEl>
                                          <p:spTgt spid="52"/>
                                        </p:tgtEl>
                                      </p:cBhvr>
                                    </p:animEffect>
                                  </p:childTnLst>
                                  <p:subTnLst>
                                    <p:audio>
                                      <p:cMediaNode>
                                        <p:cTn display="0" masterRel="sameClick">
                                          <p:stCondLst>
                                            <p:cond evt="begin" delay="0">
                                              <p:tn val="71"/>
                                            </p:cond>
                                          </p:stCondLst>
                                          <p:endCondLst>
                                            <p:cond evt="onStopAudio" delay="0">
                                              <p:tgtEl>
                                                <p:sldTgt/>
                                              </p:tgtEl>
                                            </p:cond>
                                          </p:endCondLst>
                                        </p:cTn>
                                        <p:tgtEl>
                                          <p:sndTgt r:embed="rId3" name="laser.wav"/>
                                        </p:tgtEl>
                                      </p:cMediaNode>
                                    </p:audio>
                                  </p:subTnLst>
                                </p:cTn>
                              </p:par>
                            </p:childTnLst>
                          </p:cTn>
                        </p:par>
                      </p:childTnLst>
                    </p:cTn>
                  </p:par>
                  <p:par>
                    <p:cTn id="74" fill="hold">
                      <p:stCondLst>
                        <p:cond delay="indefinite"/>
                      </p:stCondLst>
                      <p:childTnLst>
                        <p:par>
                          <p:cTn id="75" fill="hold">
                            <p:stCondLst>
                              <p:cond delay="0"/>
                            </p:stCondLst>
                            <p:childTnLst>
                              <p:par>
                                <p:cTn id="76" presetID="10" presetClass="entr" presetSubtype="0" fill="hold" grpId="0" nodeType="clickEffect">
                                  <p:stCondLst>
                                    <p:cond delay="0"/>
                                  </p:stCondLst>
                                  <p:childTnLst>
                                    <p:set>
                                      <p:cBhvr>
                                        <p:cTn id="77" dur="1" fill="hold">
                                          <p:stCondLst>
                                            <p:cond delay="0"/>
                                          </p:stCondLst>
                                        </p:cTn>
                                        <p:tgtEl>
                                          <p:spTgt spid="53"/>
                                        </p:tgtEl>
                                        <p:attrNameLst>
                                          <p:attrName>style.visibility</p:attrName>
                                        </p:attrNameLst>
                                      </p:cBhvr>
                                      <p:to>
                                        <p:strVal val="visible"/>
                                      </p:to>
                                    </p:set>
                                    <p:animEffect transition="in" filter="fade">
                                      <p:cBhvr>
                                        <p:cTn id="78" dur="500"/>
                                        <p:tgtEl>
                                          <p:spTgt spid="53"/>
                                        </p:tgtEl>
                                      </p:cBhvr>
                                    </p:animEffect>
                                  </p:childTnLst>
                                  <p:subTnLst>
                                    <p:audio>
                                      <p:cMediaNode>
                                        <p:cTn display="0" masterRel="sameClick">
                                          <p:stCondLst>
                                            <p:cond evt="begin" delay="0">
                                              <p:tn val="76"/>
                                            </p:cond>
                                          </p:stCondLst>
                                          <p:endCondLst>
                                            <p:cond evt="onStopAudio" delay="0">
                                              <p:tgtEl>
                                                <p:sldTgt/>
                                              </p:tgtEl>
                                            </p:cond>
                                          </p:endCondLst>
                                        </p:cTn>
                                        <p:tgtEl>
                                          <p:sndTgt r:embed="rId3" name="laser.wav"/>
                                        </p:tgtEl>
                                      </p:cMediaNode>
                                    </p:audio>
                                  </p:subTnLst>
                                </p:cTn>
                              </p:par>
                            </p:childTnLst>
                          </p:cTn>
                        </p:par>
                      </p:childTnLst>
                    </p:cTn>
                  </p:par>
                  <p:par>
                    <p:cTn id="79" fill="hold">
                      <p:stCondLst>
                        <p:cond delay="indefinite"/>
                      </p:stCondLst>
                      <p:childTnLst>
                        <p:par>
                          <p:cTn id="80" fill="hold">
                            <p:stCondLst>
                              <p:cond delay="0"/>
                            </p:stCondLst>
                            <p:childTnLst>
                              <p:par>
                                <p:cTn id="81" presetID="10" presetClass="entr" presetSubtype="0" fill="hold" grpId="0" nodeType="clickEffect">
                                  <p:stCondLst>
                                    <p:cond delay="0"/>
                                  </p:stCondLst>
                                  <p:childTnLst>
                                    <p:set>
                                      <p:cBhvr>
                                        <p:cTn id="82" dur="1" fill="hold">
                                          <p:stCondLst>
                                            <p:cond delay="0"/>
                                          </p:stCondLst>
                                        </p:cTn>
                                        <p:tgtEl>
                                          <p:spTgt spid="54"/>
                                        </p:tgtEl>
                                        <p:attrNameLst>
                                          <p:attrName>style.visibility</p:attrName>
                                        </p:attrNameLst>
                                      </p:cBhvr>
                                      <p:to>
                                        <p:strVal val="visible"/>
                                      </p:to>
                                    </p:set>
                                    <p:animEffect transition="in" filter="fade">
                                      <p:cBhvr>
                                        <p:cTn id="83" dur="500"/>
                                        <p:tgtEl>
                                          <p:spTgt spid="54"/>
                                        </p:tgtEl>
                                      </p:cBhvr>
                                    </p:animEffect>
                                  </p:childTnLst>
                                  <p:subTnLst>
                                    <p:audio>
                                      <p:cMediaNode>
                                        <p:cTn display="0" masterRel="sameClick">
                                          <p:stCondLst>
                                            <p:cond evt="begin" delay="0">
                                              <p:tn val="81"/>
                                            </p:cond>
                                          </p:stCondLst>
                                          <p:endCondLst>
                                            <p:cond evt="onStopAudio" delay="0">
                                              <p:tgtEl>
                                                <p:sldTgt/>
                                              </p:tgtEl>
                                            </p:cond>
                                          </p:endCondLst>
                                        </p:cTn>
                                        <p:tgtEl>
                                          <p:sndTgt r:embed="rId3" name="laser.wav"/>
                                        </p:tgtEl>
                                      </p:cMediaNode>
                                    </p:audio>
                                  </p:subTnLst>
                                </p:cTn>
                              </p:par>
                            </p:childTnLst>
                          </p:cTn>
                        </p:par>
                      </p:childTnLst>
                    </p:cTn>
                  </p:par>
                  <p:par>
                    <p:cTn id="84" fill="hold">
                      <p:stCondLst>
                        <p:cond delay="indefinite"/>
                      </p:stCondLst>
                      <p:childTnLst>
                        <p:par>
                          <p:cTn id="85" fill="hold">
                            <p:stCondLst>
                              <p:cond delay="0"/>
                            </p:stCondLst>
                            <p:childTnLst>
                              <p:par>
                                <p:cTn id="86" presetID="10" presetClass="entr" presetSubtype="0" fill="hold" grpId="0" nodeType="clickEffect">
                                  <p:stCondLst>
                                    <p:cond delay="0"/>
                                  </p:stCondLst>
                                  <p:childTnLst>
                                    <p:set>
                                      <p:cBhvr>
                                        <p:cTn id="87" dur="1" fill="hold">
                                          <p:stCondLst>
                                            <p:cond delay="0"/>
                                          </p:stCondLst>
                                        </p:cTn>
                                        <p:tgtEl>
                                          <p:spTgt spid="55"/>
                                        </p:tgtEl>
                                        <p:attrNameLst>
                                          <p:attrName>style.visibility</p:attrName>
                                        </p:attrNameLst>
                                      </p:cBhvr>
                                      <p:to>
                                        <p:strVal val="visible"/>
                                      </p:to>
                                    </p:set>
                                    <p:animEffect transition="in" filter="fade">
                                      <p:cBhvr>
                                        <p:cTn id="88" dur="500"/>
                                        <p:tgtEl>
                                          <p:spTgt spid="55"/>
                                        </p:tgtEl>
                                      </p:cBhvr>
                                    </p:animEffect>
                                  </p:childTnLst>
                                  <p:subTnLst>
                                    <p:audio>
                                      <p:cMediaNode>
                                        <p:cTn display="0" masterRel="sameClick">
                                          <p:stCondLst>
                                            <p:cond evt="begin" delay="0">
                                              <p:tn val="86"/>
                                            </p:cond>
                                          </p:stCondLst>
                                          <p:endCondLst>
                                            <p:cond evt="onStopAudio" delay="0">
                                              <p:tgtEl>
                                                <p:sldTgt/>
                                              </p:tgtEl>
                                            </p:cond>
                                          </p:endCondLst>
                                        </p:cTn>
                                        <p:tgtEl>
                                          <p:sndTgt r:embed="rId3" name="laser.wav"/>
                                        </p:tgtEl>
                                      </p:cMediaNode>
                                    </p:audio>
                                  </p:subTnLst>
                                </p:cTn>
                              </p:par>
                            </p:childTnLst>
                          </p:cTn>
                        </p:par>
                      </p:childTnLst>
                    </p:cTn>
                  </p:par>
                  <p:par>
                    <p:cTn id="89" fill="hold">
                      <p:stCondLst>
                        <p:cond delay="indefinite"/>
                      </p:stCondLst>
                      <p:childTnLst>
                        <p:par>
                          <p:cTn id="90" fill="hold">
                            <p:stCondLst>
                              <p:cond delay="0"/>
                            </p:stCondLst>
                            <p:childTnLst>
                              <p:par>
                                <p:cTn id="91" presetID="10" presetClass="entr" presetSubtype="0" fill="hold" grpId="0" nodeType="clickEffect">
                                  <p:stCondLst>
                                    <p:cond delay="0"/>
                                  </p:stCondLst>
                                  <p:childTnLst>
                                    <p:set>
                                      <p:cBhvr>
                                        <p:cTn id="92" dur="1" fill="hold">
                                          <p:stCondLst>
                                            <p:cond delay="0"/>
                                          </p:stCondLst>
                                        </p:cTn>
                                        <p:tgtEl>
                                          <p:spTgt spid="56"/>
                                        </p:tgtEl>
                                        <p:attrNameLst>
                                          <p:attrName>style.visibility</p:attrName>
                                        </p:attrNameLst>
                                      </p:cBhvr>
                                      <p:to>
                                        <p:strVal val="visible"/>
                                      </p:to>
                                    </p:set>
                                    <p:animEffect transition="in" filter="fade">
                                      <p:cBhvr>
                                        <p:cTn id="93" dur="500"/>
                                        <p:tgtEl>
                                          <p:spTgt spid="56"/>
                                        </p:tgtEl>
                                      </p:cBhvr>
                                    </p:animEffect>
                                  </p:childTnLst>
                                  <p:subTnLst>
                                    <p:audio>
                                      <p:cMediaNode>
                                        <p:cTn display="0" masterRel="sameClick">
                                          <p:stCondLst>
                                            <p:cond evt="begin" delay="0">
                                              <p:tn val="91"/>
                                            </p:cond>
                                          </p:stCondLst>
                                          <p:endCondLst>
                                            <p:cond evt="onStopAudio" delay="0">
                                              <p:tgtEl>
                                                <p:sldTgt/>
                                              </p:tgtEl>
                                            </p:cond>
                                          </p:endCondLst>
                                        </p:cTn>
                                        <p:tgtEl>
                                          <p:sndTgt r:embed="rId3" name="laser.wav"/>
                                        </p:tgtEl>
                                      </p:cMediaNode>
                                    </p:audio>
                                  </p:subTnLst>
                                </p:cTn>
                              </p:par>
                            </p:childTnLst>
                          </p:cTn>
                        </p:par>
                      </p:childTnLst>
                    </p:cTn>
                  </p:par>
                  <p:par>
                    <p:cTn id="94" fill="hold">
                      <p:stCondLst>
                        <p:cond delay="indefinite"/>
                      </p:stCondLst>
                      <p:childTnLst>
                        <p:par>
                          <p:cTn id="95" fill="hold">
                            <p:stCondLst>
                              <p:cond delay="0"/>
                            </p:stCondLst>
                            <p:childTnLst>
                              <p:par>
                                <p:cTn id="96" presetID="10" presetClass="entr" presetSubtype="0" fill="hold" grpId="0" nodeType="clickEffect">
                                  <p:stCondLst>
                                    <p:cond delay="0"/>
                                  </p:stCondLst>
                                  <p:childTnLst>
                                    <p:set>
                                      <p:cBhvr>
                                        <p:cTn id="97" dur="1" fill="hold">
                                          <p:stCondLst>
                                            <p:cond delay="0"/>
                                          </p:stCondLst>
                                        </p:cTn>
                                        <p:tgtEl>
                                          <p:spTgt spid="57"/>
                                        </p:tgtEl>
                                        <p:attrNameLst>
                                          <p:attrName>style.visibility</p:attrName>
                                        </p:attrNameLst>
                                      </p:cBhvr>
                                      <p:to>
                                        <p:strVal val="visible"/>
                                      </p:to>
                                    </p:set>
                                    <p:animEffect transition="in" filter="fade">
                                      <p:cBhvr>
                                        <p:cTn id="98" dur="500"/>
                                        <p:tgtEl>
                                          <p:spTgt spid="57"/>
                                        </p:tgtEl>
                                      </p:cBhvr>
                                    </p:animEffect>
                                  </p:childTnLst>
                                  <p:subTnLst>
                                    <p:audio>
                                      <p:cMediaNode>
                                        <p:cTn display="0" masterRel="sameClick">
                                          <p:stCondLst>
                                            <p:cond evt="begin" delay="0">
                                              <p:tn val="96"/>
                                            </p:cond>
                                          </p:stCondLst>
                                          <p:endCondLst>
                                            <p:cond evt="onStopAudio" delay="0">
                                              <p:tgtEl>
                                                <p:sldTgt/>
                                              </p:tgtEl>
                                            </p:cond>
                                          </p:endCondLst>
                                        </p:cTn>
                                        <p:tgtEl>
                                          <p:sndTgt r:embed="rId3" name="laser.wav"/>
                                        </p:tgtEl>
                                      </p:cMediaNode>
                                    </p:audio>
                                  </p:subTnLst>
                                </p:cTn>
                              </p:par>
                            </p:childTnLst>
                          </p:cTn>
                        </p:par>
                      </p:childTnLst>
                    </p:cTn>
                  </p:par>
                  <p:par>
                    <p:cTn id="99" fill="hold">
                      <p:stCondLst>
                        <p:cond delay="indefinite"/>
                      </p:stCondLst>
                      <p:childTnLst>
                        <p:par>
                          <p:cTn id="100" fill="hold">
                            <p:stCondLst>
                              <p:cond delay="0"/>
                            </p:stCondLst>
                            <p:childTnLst>
                              <p:par>
                                <p:cTn id="101" presetID="10" presetClass="entr" presetSubtype="0" fill="hold" grpId="0" nodeType="clickEffect">
                                  <p:stCondLst>
                                    <p:cond delay="0"/>
                                  </p:stCondLst>
                                  <p:childTnLst>
                                    <p:set>
                                      <p:cBhvr>
                                        <p:cTn id="102" dur="1" fill="hold">
                                          <p:stCondLst>
                                            <p:cond delay="0"/>
                                          </p:stCondLst>
                                        </p:cTn>
                                        <p:tgtEl>
                                          <p:spTgt spid="58"/>
                                        </p:tgtEl>
                                        <p:attrNameLst>
                                          <p:attrName>style.visibility</p:attrName>
                                        </p:attrNameLst>
                                      </p:cBhvr>
                                      <p:to>
                                        <p:strVal val="visible"/>
                                      </p:to>
                                    </p:set>
                                    <p:animEffect transition="in" filter="fade">
                                      <p:cBhvr>
                                        <p:cTn id="103" dur="500"/>
                                        <p:tgtEl>
                                          <p:spTgt spid="58"/>
                                        </p:tgtEl>
                                      </p:cBhvr>
                                    </p:animEffect>
                                  </p:childTnLst>
                                  <p:subTnLst>
                                    <p:audio>
                                      <p:cMediaNode>
                                        <p:cTn display="0" masterRel="sameClick">
                                          <p:stCondLst>
                                            <p:cond evt="begin" delay="0">
                                              <p:tn val="101"/>
                                            </p:cond>
                                          </p:stCondLst>
                                          <p:endCondLst>
                                            <p:cond evt="onStopAudio" delay="0">
                                              <p:tgtEl>
                                                <p:sldTgt/>
                                              </p:tgtEl>
                                            </p:cond>
                                          </p:endCondLst>
                                        </p:cTn>
                                        <p:tgtEl>
                                          <p:sndTgt r:embed="rId3" name="laser.wav"/>
                                        </p:tgtEl>
                                      </p:cMediaNode>
                                    </p:audio>
                                  </p:subTnLst>
                                </p:cTn>
                              </p:par>
                            </p:childTnLst>
                          </p:cTn>
                        </p:par>
                      </p:childTnLst>
                    </p:cTn>
                  </p:par>
                </p:childTnLst>
              </p:cTn>
              <p:nextCondLst>
                <p:cond evt="onClick" delay="0">
                  <p:tgtEl>
                    <p:spTgt spid="49"/>
                  </p:tgtEl>
                </p:cond>
              </p:nextCondLst>
            </p:seq>
            <p:seq concurrent="1" nextAc="seek">
              <p:cTn id="104" restart="whenNotActive" fill="hold" evtFilter="cancelBubble" nodeType="interactiveSeq">
                <p:stCondLst>
                  <p:cond evt="onClick" delay="0">
                    <p:tgtEl>
                      <p:spTgt spid="5"/>
                    </p:tgtEl>
                  </p:cond>
                </p:stCondLst>
                <p:endSync evt="end" delay="0">
                  <p:rtn val="all"/>
                </p:endSync>
                <p:childTnLst>
                  <p:par>
                    <p:cTn id="105" fill="hold">
                      <p:stCondLst>
                        <p:cond delay="0"/>
                      </p:stCondLst>
                      <p:childTnLst>
                        <p:par>
                          <p:cTn id="106" fill="hold">
                            <p:stCondLst>
                              <p:cond delay="0"/>
                            </p:stCondLst>
                            <p:childTnLst>
                              <p:par>
                                <p:cTn id="107" presetID="50" presetClass="exit" presetSubtype="0" accel="100000" fill="hold" grpId="0" nodeType="clickEffect">
                                  <p:stCondLst>
                                    <p:cond delay="0"/>
                                  </p:stCondLst>
                                  <p:childTnLst>
                                    <p:anim calcmode="lin" valueType="num">
                                      <p:cBhvr>
                                        <p:cTn id="108" dur="1000"/>
                                        <p:tgtEl>
                                          <p:spTgt spid="64"/>
                                        </p:tgtEl>
                                        <p:attrNameLst>
                                          <p:attrName>ppt_w</p:attrName>
                                        </p:attrNameLst>
                                      </p:cBhvr>
                                      <p:tavLst>
                                        <p:tav tm="0">
                                          <p:val>
                                            <p:strVal val="ppt_w"/>
                                          </p:val>
                                        </p:tav>
                                        <p:tav tm="100000">
                                          <p:val>
                                            <p:strVal val="ppt_w+.3"/>
                                          </p:val>
                                        </p:tav>
                                      </p:tavLst>
                                    </p:anim>
                                    <p:anim calcmode="lin" valueType="num">
                                      <p:cBhvr>
                                        <p:cTn id="109" dur="1000"/>
                                        <p:tgtEl>
                                          <p:spTgt spid="64"/>
                                        </p:tgtEl>
                                        <p:attrNameLst>
                                          <p:attrName>ppt_h</p:attrName>
                                        </p:attrNameLst>
                                      </p:cBhvr>
                                      <p:tavLst>
                                        <p:tav tm="0">
                                          <p:val>
                                            <p:strVal val="ppt_h"/>
                                          </p:val>
                                        </p:tav>
                                        <p:tav tm="100000">
                                          <p:val>
                                            <p:strVal val="ppt_h"/>
                                          </p:val>
                                        </p:tav>
                                      </p:tavLst>
                                    </p:anim>
                                    <p:animEffect transition="out" filter="fade">
                                      <p:cBhvr>
                                        <p:cTn id="110" dur="1000"/>
                                        <p:tgtEl>
                                          <p:spTgt spid="64"/>
                                        </p:tgtEl>
                                      </p:cBhvr>
                                    </p:animEffect>
                                    <p:set>
                                      <p:cBhvr>
                                        <p:cTn id="111" dur="1" fill="hold">
                                          <p:stCondLst>
                                            <p:cond delay="999"/>
                                          </p:stCondLst>
                                        </p:cTn>
                                        <p:tgtEl>
                                          <p:spTgt spid="64"/>
                                        </p:tgtEl>
                                        <p:attrNameLst>
                                          <p:attrName>style.visibility</p:attrName>
                                        </p:attrNameLst>
                                      </p:cBhvr>
                                      <p:to>
                                        <p:strVal val="hidden"/>
                                      </p:to>
                                    </p:set>
                                  </p:childTnLst>
                                </p:cTn>
                              </p:par>
                            </p:childTnLst>
                          </p:cTn>
                        </p:par>
                      </p:childTnLst>
                    </p:cTn>
                  </p:par>
                </p:childTnLst>
              </p:cTn>
              <p:nextCondLst>
                <p:cond evt="onClick" delay="0">
                  <p:tgtEl>
                    <p:spTgt spid="5"/>
                  </p:tgtEl>
                </p:cond>
              </p:nextCondLst>
            </p:seq>
            <p:seq concurrent="1" nextAc="seek">
              <p:cTn id="112" restart="whenNotActive" fill="hold" evtFilter="cancelBubble" nodeType="interactiveSeq">
                <p:stCondLst>
                  <p:cond evt="onClick" delay="0">
                    <p:tgtEl>
                      <p:spTgt spid="9"/>
                    </p:tgtEl>
                  </p:cond>
                </p:stCondLst>
                <p:endSync evt="end" delay="0">
                  <p:rtn val="all"/>
                </p:endSync>
                <p:childTnLst>
                  <p:par>
                    <p:cTn id="113" fill="hold">
                      <p:stCondLst>
                        <p:cond delay="0"/>
                      </p:stCondLst>
                      <p:childTnLst>
                        <p:par>
                          <p:cTn id="114" fill="hold">
                            <p:stCondLst>
                              <p:cond delay="0"/>
                            </p:stCondLst>
                            <p:childTnLst>
                              <p:par>
                                <p:cTn id="115" presetID="50" presetClass="exit" presetSubtype="0" accel="100000" fill="hold" grpId="0" nodeType="clickEffect">
                                  <p:stCondLst>
                                    <p:cond delay="0"/>
                                  </p:stCondLst>
                                  <p:childTnLst>
                                    <p:anim calcmode="lin" valueType="num">
                                      <p:cBhvr>
                                        <p:cTn id="116" dur="1000"/>
                                        <p:tgtEl>
                                          <p:spTgt spid="63"/>
                                        </p:tgtEl>
                                        <p:attrNameLst>
                                          <p:attrName>ppt_w</p:attrName>
                                        </p:attrNameLst>
                                      </p:cBhvr>
                                      <p:tavLst>
                                        <p:tav tm="0">
                                          <p:val>
                                            <p:strVal val="ppt_w"/>
                                          </p:val>
                                        </p:tav>
                                        <p:tav tm="100000">
                                          <p:val>
                                            <p:strVal val="ppt_w+.3"/>
                                          </p:val>
                                        </p:tav>
                                      </p:tavLst>
                                    </p:anim>
                                    <p:anim calcmode="lin" valueType="num">
                                      <p:cBhvr>
                                        <p:cTn id="117" dur="1000"/>
                                        <p:tgtEl>
                                          <p:spTgt spid="63"/>
                                        </p:tgtEl>
                                        <p:attrNameLst>
                                          <p:attrName>ppt_h</p:attrName>
                                        </p:attrNameLst>
                                      </p:cBhvr>
                                      <p:tavLst>
                                        <p:tav tm="0">
                                          <p:val>
                                            <p:strVal val="ppt_h"/>
                                          </p:val>
                                        </p:tav>
                                        <p:tav tm="100000">
                                          <p:val>
                                            <p:strVal val="ppt_h"/>
                                          </p:val>
                                        </p:tav>
                                      </p:tavLst>
                                    </p:anim>
                                    <p:animEffect transition="out" filter="fade">
                                      <p:cBhvr>
                                        <p:cTn id="118" dur="1000"/>
                                        <p:tgtEl>
                                          <p:spTgt spid="63"/>
                                        </p:tgtEl>
                                      </p:cBhvr>
                                    </p:animEffect>
                                    <p:set>
                                      <p:cBhvr>
                                        <p:cTn id="119" dur="1" fill="hold">
                                          <p:stCondLst>
                                            <p:cond delay="999"/>
                                          </p:stCondLst>
                                        </p:cTn>
                                        <p:tgtEl>
                                          <p:spTgt spid="63"/>
                                        </p:tgtEl>
                                        <p:attrNameLst>
                                          <p:attrName>style.visibility</p:attrName>
                                        </p:attrNameLst>
                                      </p:cBhvr>
                                      <p:to>
                                        <p:strVal val="hidden"/>
                                      </p:to>
                                    </p:set>
                                  </p:childTnLst>
                                </p:cTn>
                              </p:par>
                            </p:childTnLst>
                          </p:cTn>
                        </p:par>
                      </p:childTnLst>
                    </p:cTn>
                  </p:par>
                </p:childTnLst>
              </p:cTn>
              <p:nextCondLst>
                <p:cond evt="onClick" delay="0">
                  <p:tgtEl>
                    <p:spTgt spid="9"/>
                  </p:tgtEl>
                </p:cond>
              </p:nextCondLst>
            </p:seq>
            <p:seq concurrent="1" nextAc="seek">
              <p:cTn id="120" restart="whenNotActive" fill="hold" evtFilter="cancelBubble" nodeType="interactiveSeq">
                <p:stCondLst>
                  <p:cond evt="onClick" delay="0">
                    <p:tgtEl>
                      <p:spTgt spid="17"/>
                    </p:tgtEl>
                  </p:cond>
                </p:stCondLst>
                <p:endSync evt="end" delay="0">
                  <p:rtn val="all"/>
                </p:endSync>
                <p:childTnLst>
                  <p:par>
                    <p:cTn id="121" fill="hold">
                      <p:stCondLst>
                        <p:cond delay="0"/>
                      </p:stCondLst>
                      <p:childTnLst>
                        <p:par>
                          <p:cTn id="122" fill="hold">
                            <p:stCondLst>
                              <p:cond delay="0"/>
                            </p:stCondLst>
                            <p:childTnLst>
                              <p:par>
                                <p:cTn id="123" presetID="50" presetClass="exit" presetSubtype="0" accel="100000" fill="hold" grpId="0" nodeType="clickEffect">
                                  <p:stCondLst>
                                    <p:cond delay="0"/>
                                  </p:stCondLst>
                                  <p:childTnLst>
                                    <p:anim calcmode="lin" valueType="num">
                                      <p:cBhvr>
                                        <p:cTn id="124" dur="1000"/>
                                        <p:tgtEl>
                                          <p:spTgt spid="62"/>
                                        </p:tgtEl>
                                        <p:attrNameLst>
                                          <p:attrName>ppt_w</p:attrName>
                                        </p:attrNameLst>
                                      </p:cBhvr>
                                      <p:tavLst>
                                        <p:tav tm="0">
                                          <p:val>
                                            <p:strVal val="ppt_w"/>
                                          </p:val>
                                        </p:tav>
                                        <p:tav tm="100000">
                                          <p:val>
                                            <p:strVal val="ppt_w+.3"/>
                                          </p:val>
                                        </p:tav>
                                      </p:tavLst>
                                    </p:anim>
                                    <p:anim calcmode="lin" valueType="num">
                                      <p:cBhvr>
                                        <p:cTn id="125" dur="1000"/>
                                        <p:tgtEl>
                                          <p:spTgt spid="62"/>
                                        </p:tgtEl>
                                        <p:attrNameLst>
                                          <p:attrName>ppt_h</p:attrName>
                                        </p:attrNameLst>
                                      </p:cBhvr>
                                      <p:tavLst>
                                        <p:tav tm="0">
                                          <p:val>
                                            <p:strVal val="ppt_h"/>
                                          </p:val>
                                        </p:tav>
                                        <p:tav tm="100000">
                                          <p:val>
                                            <p:strVal val="ppt_h"/>
                                          </p:val>
                                        </p:tav>
                                      </p:tavLst>
                                    </p:anim>
                                    <p:animEffect transition="out" filter="fade">
                                      <p:cBhvr>
                                        <p:cTn id="126" dur="1000"/>
                                        <p:tgtEl>
                                          <p:spTgt spid="62"/>
                                        </p:tgtEl>
                                      </p:cBhvr>
                                    </p:animEffect>
                                    <p:set>
                                      <p:cBhvr>
                                        <p:cTn id="127" dur="1" fill="hold">
                                          <p:stCondLst>
                                            <p:cond delay="999"/>
                                          </p:stCondLst>
                                        </p:cTn>
                                        <p:tgtEl>
                                          <p:spTgt spid="62"/>
                                        </p:tgtEl>
                                        <p:attrNameLst>
                                          <p:attrName>style.visibility</p:attrName>
                                        </p:attrNameLst>
                                      </p:cBhvr>
                                      <p:to>
                                        <p:strVal val="hidden"/>
                                      </p:to>
                                    </p:set>
                                  </p:childTnLst>
                                </p:cTn>
                              </p:par>
                            </p:childTnLst>
                          </p:cTn>
                        </p:par>
                      </p:childTnLst>
                    </p:cTn>
                  </p:par>
                </p:childTnLst>
              </p:cTn>
              <p:nextCondLst>
                <p:cond evt="onClick" delay="0">
                  <p:tgtEl>
                    <p:spTgt spid="17"/>
                  </p:tgtEl>
                </p:cond>
              </p:nextCondLst>
            </p:seq>
            <p:seq concurrent="1" nextAc="seek">
              <p:cTn id="128" restart="whenNotActive" fill="hold" evtFilter="cancelBubble" nodeType="interactiveSeq">
                <p:stCondLst>
                  <p:cond evt="onClick" delay="0">
                    <p:tgtEl>
                      <p:spTgt spid="23"/>
                    </p:tgtEl>
                  </p:cond>
                </p:stCondLst>
                <p:endSync evt="end" delay="0">
                  <p:rtn val="all"/>
                </p:endSync>
                <p:childTnLst>
                  <p:par>
                    <p:cTn id="129" fill="hold">
                      <p:stCondLst>
                        <p:cond delay="0"/>
                      </p:stCondLst>
                      <p:childTnLst>
                        <p:par>
                          <p:cTn id="130" fill="hold">
                            <p:stCondLst>
                              <p:cond delay="0"/>
                            </p:stCondLst>
                            <p:childTnLst>
                              <p:par>
                                <p:cTn id="131" presetID="50" presetClass="exit" presetSubtype="0" accel="100000" fill="hold" grpId="0" nodeType="clickEffect">
                                  <p:stCondLst>
                                    <p:cond delay="0"/>
                                  </p:stCondLst>
                                  <p:childTnLst>
                                    <p:anim calcmode="lin" valueType="num">
                                      <p:cBhvr>
                                        <p:cTn id="132" dur="1000"/>
                                        <p:tgtEl>
                                          <p:spTgt spid="65"/>
                                        </p:tgtEl>
                                        <p:attrNameLst>
                                          <p:attrName>ppt_w</p:attrName>
                                        </p:attrNameLst>
                                      </p:cBhvr>
                                      <p:tavLst>
                                        <p:tav tm="0">
                                          <p:val>
                                            <p:strVal val="ppt_w"/>
                                          </p:val>
                                        </p:tav>
                                        <p:tav tm="100000">
                                          <p:val>
                                            <p:strVal val="ppt_w+.3"/>
                                          </p:val>
                                        </p:tav>
                                      </p:tavLst>
                                    </p:anim>
                                    <p:anim calcmode="lin" valueType="num">
                                      <p:cBhvr>
                                        <p:cTn id="133" dur="1000"/>
                                        <p:tgtEl>
                                          <p:spTgt spid="65"/>
                                        </p:tgtEl>
                                        <p:attrNameLst>
                                          <p:attrName>ppt_h</p:attrName>
                                        </p:attrNameLst>
                                      </p:cBhvr>
                                      <p:tavLst>
                                        <p:tav tm="0">
                                          <p:val>
                                            <p:strVal val="ppt_h"/>
                                          </p:val>
                                        </p:tav>
                                        <p:tav tm="100000">
                                          <p:val>
                                            <p:strVal val="ppt_h"/>
                                          </p:val>
                                        </p:tav>
                                      </p:tavLst>
                                    </p:anim>
                                    <p:animEffect transition="out" filter="fade">
                                      <p:cBhvr>
                                        <p:cTn id="134" dur="1000"/>
                                        <p:tgtEl>
                                          <p:spTgt spid="65"/>
                                        </p:tgtEl>
                                      </p:cBhvr>
                                    </p:animEffect>
                                    <p:set>
                                      <p:cBhvr>
                                        <p:cTn id="135" dur="1" fill="hold">
                                          <p:stCondLst>
                                            <p:cond delay="999"/>
                                          </p:stCondLst>
                                        </p:cTn>
                                        <p:tgtEl>
                                          <p:spTgt spid="65"/>
                                        </p:tgtEl>
                                        <p:attrNameLst>
                                          <p:attrName>style.visibility</p:attrName>
                                        </p:attrNameLst>
                                      </p:cBhvr>
                                      <p:to>
                                        <p:strVal val="hidden"/>
                                      </p:to>
                                    </p:set>
                                  </p:childTnLst>
                                </p:cTn>
                              </p:par>
                            </p:childTnLst>
                          </p:cTn>
                        </p:par>
                      </p:childTnLst>
                    </p:cTn>
                  </p:par>
                </p:childTnLst>
              </p:cTn>
              <p:nextCondLst>
                <p:cond evt="onClick" delay="0">
                  <p:tgtEl>
                    <p:spTgt spid="23"/>
                  </p:tgtEl>
                </p:cond>
              </p:nextCondLst>
            </p:seq>
            <p:seq concurrent="1" nextAc="seek">
              <p:cTn id="136" restart="whenNotActive" fill="hold" evtFilter="cancelBubble" nodeType="interactiveSeq">
                <p:stCondLst>
                  <p:cond evt="onClick" delay="0">
                    <p:tgtEl>
                      <p:spTgt spid="25"/>
                    </p:tgtEl>
                  </p:cond>
                </p:stCondLst>
                <p:endSync evt="end" delay="0">
                  <p:rtn val="all"/>
                </p:endSync>
                <p:childTnLst>
                  <p:par>
                    <p:cTn id="137" fill="hold">
                      <p:stCondLst>
                        <p:cond delay="0"/>
                      </p:stCondLst>
                      <p:childTnLst>
                        <p:par>
                          <p:cTn id="138" fill="hold">
                            <p:stCondLst>
                              <p:cond delay="0"/>
                            </p:stCondLst>
                            <p:childTnLst>
                              <p:par>
                                <p:cTn id="139" presetID="50" presetClass="exit" presetSubtype="0" accel="100000" fill="hold" grpId="0" nodeType="clickEffect">
                                  <p:stCondLst>
                                    <p:cond delay="0"/>
                                  </p:stCondLst>
                                  <p:childTnLst>
                                    <p:anim calcmode="lin" valueType="num">
                                      <p:cBhvr>
                                        <p:cTn id="140" dur="1000"/>
                                        <p:tgtEl>
                                          <p:spTgt spid="61"/>
                                        </p:tgtEl>
                                        <p:attrNameLst>
                                          <p:attrName>ppt_w</p:attrName>
                                        </p:attrNameLst>
                                      </p:cBhvr>
                                      <p:tavLst>
                                        <p:tav tm="0">
                                          <p:val>
                                            <p:strVal val="ppt_w"/>
                                          </p:val>
                                        </p:tav>
                                        <p:tav tm="100000">
                                          <p:val>
                                            <p:strVal val="ppt_w+.3"/>
                                          </p:val>
                                        </p:tav>
                                      </p:tavLst>
                                    </p:anim>
                                    <p:anim calcmode="lin" valueType="num">
                                      <p:cBhvr>
                                        <p:cTn id="141" dur="1000"/>
                                        <p:tgtEl>
                                          <p:spTgt spid="61"/>
                                        </p:tgtEl>
                                        <p:attrNameLst>
                                          <p:attrName>ppt_h</p:attrName>
                                        </p:attrNameLst>
                                      </p:cBhvr>
                                      <p:tavLst>
                                        <p:tav tm="0">
                                          <p:val>
                                            <p:strVal val="ppt_h"/>
                                          </p:val>
                                        </p:tav>
                                        <p:tav tm="100000">
                                          <p:val>
                                            <p:strVal val="ppt_h"/>
                                          </p:val>
                                        </p:tav>
                                      </p:tavLst>
                                    </p:anim>
                                    <p:animEffect transition="out" filter="fade">
                                      <p:cBhvr>
                                        <p:cTn id="142" dur="1000"/>
                                        <p:tgtEl>
                                          <p:spTgt spid="61"/>
                                        </p:tgtEl>
                                      </p:cBhvr>
                                    </p:animEffect>
                                    <p:set>
                                      <p:cBhvr>
                                        <p:cTn id="143" dur="1" fill="hold">
                                          <p:stCondLst>
                                            <p:cond delay="999"/>
                                          </p:stCondLst>
                                        </p:cTn>
                                        <p:tgtEl>
                                          <p:spTgt spid="61"/>
                                        </p:tgtEl>
                                        <p:attrNameLst>
                                          <p:attrName>style.visibility</p:attrName>
                                        </p:attrNameLst>
                                      </p:cBhvr>
                                      <p:to>
                                        <p:strVal val="hidden"/>
                                      </p:to>
                                    </p:set>
                                  </p:childTnLst>
                                </p:cTn>
                              </p:par>
                            </p:childTnLst>
                          </p:cTn>
                        </p:par>
                      </p:childTnLst>
                    </p:cTn>
                  </p:par>
                </p:childTnLst>
              </p:cTn>
              <p:nextCondLst>
                <p:cond evt="onClick" delay="0">
                  <p:tgtEl>
                    <p:spTgt spid="25"/>
                  </p:tgtEl>
                </p:cond>
              </p:nextCondLst>
            </p:seq>
            <p:seq concurrent="1" nextAc="seek">
              <p:cTn id="144" restart="whenNotActive" fill="hold" evtFilter="cancelBubble" nodeType="interactiveSeq">
                <p:stCondLst>
                  <p:cond evt="onClick" delay="0">
                    <p:tgtEl>
                      <p:spTgt spid="21"/>
                    </p:tgtEl>
                  </p:cond>
                </p:stCondLst>
                <p:endSync evt="end" delay="0">
                  <p:rtn val="all"/>
                </p:endSync>
                <p:childTnLst>
                  <p:par>
                    <p:cTn id="145" fill="hold">
                      <p:stCondLst>
                        <p:cond delay="0"/>
                      </p:stCondLst>
                      <p:childTnLst>
                        <p:par>
                          <p:cTn id="146" fill="hold">
                            <p:stCondLst>
                              <p:cond delay="0"/>
                            </p:stCondLst>
                            <p:childTnLst>
                              <p:par>
                                <p:cTn id="147" presetID="50" presetClass="exit" presetSubtype="0" accel="100000" fill="hold" grpId="0" nodeType="clickEffect">
                                  <p:stCondLst>
                                    <p:cond delay="0"/>
                                  </p:stCondLst>
                                  <p:childTnLst>
                                    <p:anim calcmode="lin" valueType="num">
                                      <p:cBhvr>
                                        <p:cTn id="148" dur="1000"/>
                                        <p:tgtEl>
                                          <p:spTgt spid="60"/>
                                        </p:tgtEl>
                                        <p:attrNameLst>
                                          <p:attrName>ppt_w</p:attrName>
                                        </p:attrNameLst>
                                      </p:cBhvr>
                                      <p:tavLst>
                                        <p:tav tm="0">
                                          <p:val>
                                            <p:strVal val="ppt_w"/>
                                          </p:val>
                                        </p:tav>
                                        <p:tav tm="100000">
                                          <p:val>
                                            <p:strVal val="ppt_w+.3"/>
                                          </p:val>
                                        </p:tav>
                                      </p:tavLst>
                                    </p:anim>
                                    <p:anim calcmode="lin" valueType="num">
                                      <p:cBhvr>
                                        <p:cTn id="149" dur="1000"/>
                                        <p:tgtEl>
                                          <p:spTgt spid="60"/>
                                        </p:tgtEl>
                                        <p:attrNameLst>
                                          <p:attrName>ppt_h</p:attrName>
                                        </p:attrNameLst>
                                      </p:cBhvr>
                                      <p:tavLst>
                                        <p:tav tm="0">
                                          <p:val>
                                            <p:strVal val="ppt_h"/>
                                          </p:val>
                                        </p:tav>
                                        <p:tav tm="100000">
                                          <p:val>
                                            <p:strVal val="ppt_h"/>
                                          </p:val>
                                        </p:tav>
                                      </p:tavLst>
                                    </p:anim>
                                    <p:animEffect transition="out" filter="fade">
                                      <p:cBhvr>
                                        <p:cTn id="150" dur="1000"/>
                                        <p:tgtEl>
                                          <p:spTgt spid="60"/>
                                        </p:tgtEl>
                                      </p:cBhvr>
                                    </p:animEffect>
                                    <p:set>
                                      <p:cBhvr>
                                        <p:cTn id="151" dur="1" fill="hold">
                                          <p:stCondLst>
                                            <p:cond delay="999"/>
                                          </p:stCondLst>
                                        </p:cTn>
                                        <p:tgtEl>
                                          <p:spTgt spid="60"/>
                                        </p:tgtEl>
                                        <p:attrNameLst>
                                          <p:attrName>style.visibility</p:attrName>
                                        </p:attrNameLst>
                                      </p:cBhvr>
                                      <p:to>
                                        <p:strVal val="hidden"/>
                                      </p:to>
                                    </p:set>
                                  </p:childTnLst>
                                </p:cTn>
                              </p:par>
                            </p:childTnLst>
                          </p:cTn>
                        </p:par>
                      </p:childTnLst>
                    </p:cTn>
                  </p:par>
                </p:childTnLst>
              </p:cTn>
              <p:nextCondLst>
                <p:cond evt="onClick" delay="0">
                  <p:tgtEl>
                    <p:spTgt spid="21"/>
                  </p:tgtEl>
                </p:cond>
              </p:nextCondLst>
            </p:seq>
            <p:seq concurrent="1" nextAc="seek">
              <p:cTn id="152" restart="whenNotActive" fill="hold" evtFilter="cancelBubble" nodeType="interactiveSeq">
                <p:stCondLst>
                  <p:cond evt="onClick" delay="0">
                    <p:tgtEl>
                      <p:spTgt spid="12"/>
                    </p:tgtEl>
                  </p:cond>
                </p:stCondLst>
                <p:endSync evt="end" delay="0">
                  <p:rtn val="all"/>
                </p:endSync>
                <p:childTnLst>
                  <p:par>
                    <p:cTn id="153" fill="hold">
                      <p:stCondLst>
                        <p:cond delay="0"/>
                      </p:stCondLst>
                      <p:childTnLst>
                        <p:par>
                          <p:cTn id="154" fill="hold">
                            <p:stCondLst>
                              <p:cond delay="0"/>
                            </p:stCondLst>
                            <p:childTnLst>
                              <p:par>
                                <p:cTn id="155" presetID="26" presetClass="emph" presetSubtype="0" fill="hold" nodeType="clickEffect">
                                  <p:stCondLst>
                                    <p:cond delay="0"/>
                                  </p:stCondLst>
                                  <p:childTnLst>
                                    <p:animEffect transition="out" filter="fade">
                                      <p:cBhvr>
                                        <p:cTn id="156" dur="500" tmFilter="0, 0; .2, .5; .8, .5; 1, 0"/>
                                        <p:tgtEl>
                                          <p:spTgt spid="12"/>
                                        </p:tgtEl>
                                      </p:cBhvr>
                                    </p:animEffect>
                                    <p:animScale>
                                      <p:cBhvr>
                                        <p:cTn id="157" dur="250" autoRev="1" fill="hold"/>
                                        <p:tgtEl>
                                          <p:spTgt spid="12"/>
                                        </p:tgtEl>
                                      </p:cBhvr>
                                      <p:by x="105000" y="105000"/>
                                    </p:animScale>
                                  </p:childTnLst>
                                </p:cTn>
                              </p:par>
                              <p:par>
                                <p:cTn id="158" presetID="23" presetClass="entr" presetSubtype="32" fill="hold" grpId="0" nodeType="withEffect">
                                  <p:stCondLst>
                                    <p:cond delay="0"/>
                                  </p:stCondLst>
                                  <p:childTnLst>
                                    <p:set>
                                      <p:cBhvr>
                                        <p:cTn id="159" dur="1" fill="hold">
                                          <p:stCondLst>
                                            <p:cond delay="0"/>
                                          </p:stCondLst>
                                        </p:cTn>
                                        <p:tgtEl>
                                          <p:spTgt spid="8"/>
                                        </p:tgtEl>
                                        <p:attrNameLst>
                                          <p:attrName>style.visibility</p:attrName>
                                        </p:attrNameLst>
                                      </p:cBhvr>
                                      <p:to>
                                        <p:strVal val="visible"/>
                                      </p:to>
                                    </p:set>
                                    <p:anim calcmode="lin" valueType="num">
                                      <p:cBhvr>
                                        <p:cTn id="160" dur="500" fill="hold"/>
                                        <p:tgtEl>
                                          <p:spTgt spid="8"/>
                                        </p:tgtEl>
                                        <p:attrNameLst>
                                          <p:attrName>ppt_w</p:attrName>
                                        </p:attrNameLst>
                                      </p:cBhvr>
                                      <p:tavLst>
                                        <p:tav tm="0">
                                          <p:val>
                                            <p:strVal val="4*#ppt_w"/>
                                          </p:val>
                                        </p:tav>
                                        <p:tav tm="100000">
                                          <p:val>
                                            <p:strVal val="#ppt_w"/>
                                          </p:val>
                                        </p:tav>
                                      </p:tavLst>
                                    </p:anim>
                                    <p:anim calcmode="lin" valueType="num">
                                      <p:cBhvr>
                                        <p:cTn id="161" dur="500" fill="hold"/>
                                        <p:tgtEl>
                                          <p:spTgt spid="8"/>
                                        </p:tgtEl>
                                        <p:attrNameLst>
                                          <p:attrName>ppt_h</p:attrName>
                                        </p:attrNameLst>
                                      </p:cBhvr>
                                      <p:tavLst>
                                        <p:tav tm="0">
                                          <p:val>
                                            <p:strVal val="4*#ppt_h"/>
                                          </p:val>
                                        </p:tav>
                                        <p:tav tm="100000">
                                          <p:val>
                                            <p:strVal val="#ppt_h"/>
                                          </p:val>
                                        </p:tav>
                                      </p:tavLst>
                                    </p:anim>
                                  </p:childTnLst>
                                  <p:subTnLst>
                                    <p:audio>
                                      <p:cMediaNode>
                                        <p:cTn display="0" masterRel="sameClick">
                                          <p:stCondLst>
                                            <p:cond evt="begin" delay="0">
                                              <p:tn val="158"/>
                                            </p:cond>
                                          </p:stCondLst>
                                          <p:endCondLst>
                                            <p:cond evt="onStopAudio" delay="0">
                                              <p:tgtEl>
                                                <p:sldTgt/>
                                              </p:tgtEl>
                                            </p:cond>
                                          </p:endCondLst>
                                        </p:cTn>
                                        <p:tgtEl>
                                          <p:sndTgt r:embed="rId4" name="applause.wav"/>
                                        </p:tgtEl>
                                      </p:cMediaNode>
                                    </p:audio>
                                  </p:subTnLst>
                                </p:cTn>
                              </p:par>
                            </p:childTnLst>
                          </p:cTn>
                        </p:par>
                      </p:childTnLst>
                    </p:cTn>
                  </p:par>
                </p:childTnLst>
              </p:cTn>
              <p:nextCondLst>
                <p:cond evt="onClick" delay="0">
                  <p:tgtEl>
                    <p:spTgt spid="12"/>
                  </p:tgtEl>
                </p:cond>
              </p:nextCondLst>
            </p:seq>
            <p:seq concurrent="1" nextAc="seek">
              <p:cTn id="162" restart="whenNotActive" fill="hold" evtFilter="cancelBubble" nodeType="interactiveSeq">
                <p:stCondLst>
                  <p:cond evt="onClick" delay="0">
                    <p:tgtEl>
                      <p:spTgt spid="59"/>
                    </p:tgtEl>
                  </p:cond>
                </p:stCondLst>
                <p:endSync evt="end" delay="0">
                  <p:rtn val="all"/>
                </p:endSync>
                <p:childTnLst>
                  <p:par>
                    <p:cTn id="163" fill="hold">
                      <p:stCondLst>
                        <p:cond delay="0"/>
                      </p:stCondLst>
                      <p:childTnLst>
                        <p:par>
                          <p:cTn id="164" fill="hold">
                            <p:stCondLst>
                              <p:cond delay="0"/>
                            </p:stCondLst>
                            <p:childTnLst>
                              <p:par>
                                <p:cTn id="165" presetID="26" presetClass="emph" presetSubtype="0" fill="hold" nodeType="clickEffect">
                                  <p:stCondLst>
                                    <p:cond delay="0"/>
                                  </p:stCondLst>
                                  <p:childTnLst>
                                    <p:animEffect transition="out" filter="fade">
                                      <p:cBhvr>
                                        <p:cTn id="166" dur="500" tmFilter="0, 0; .2, .5; .8, .5; 1, 0"/>
                                        <p:tgtEl>
                                          <p:spTgt spid="59"/>
                                        </p:tgtEl>
                                      </p:cBhvr>
                                    </p:animEffect>
                                    <p:animScale>
                                      <p:cBhvr>
                                        <p:cTn id="167" dur="250" autoRev="1" fill="hold"/>
                                        <p:tgtEl>
                                          <p:spTgt spid="59"/>
                                        </p:tgtEl>
                                      </p:cBhvr>
                                      <p:by x="105000" y="105000"/>
                                    </p:animScale>
                                  </p:childTnLst>
                                </p:cTn>
                              </p:par>
                              <p:par>
                                <p:cTn id="168" presetID="23" presetClass="entr" presetSubtype="32" fill="hold" nodeType="withEffect">
                                  <p:stCondLst>
                                    <p:cond delay="0"/>
                                  </p:stCondLst>
                                  <p:childTnLst>
                                    <p:set>
                                      <p:cBhvr>
                                        <p:cTn id="169" dur="1" fill="hold">
                                          <p:stCondLst>
                                            <p:cond delay="0"/>
                                          </p:stCondLst>
                                        </p:cTn>
                                        <p:tgtEl>
                                          <p:spTgt spid="70"/>
                                        </p:tgtEl>
                                        <p:attrNameLst>
                                          <p:attrName>style.visibility</p:attrName>
                                        </p:attrNameLst>
                                      </p:cBhvr>
                                      <p:to>
                                        <p:strVal val="visible"/>
                                      </p:to>
                                    </p:set>
                                    <p:anim calcmode="lin" valueType="num">
                                      <p:cBhvr>
                                        <p:cTn id="170" dur="500" fill="hold"/>
                                        <p:tgtEl>
                                          <p:spTgt spid="70"/>
                                        </p:tgtEl>
                                        <p:attrNameLst>
                                          <p:attrName>ppt_w</p:attrName>
                                        </p:attrNameLst>
                                      </p:cBhvr>
                                      <p:tavLst>
                                        <p:tav tm="0">
                                          <p:val>
                                            <p:strVal val="4*#ppt_w"/>
                                          </p:val>
                                        </p:tav>
                                        <p:tav tm="100000">
                                          <p:val>
                                            <p:strVal val="#ppt_w"/>
                                          </p:val>
                                        </p:tav>
                                      </p:tavLst>
                                    </p:anim>
                                    <p:anim calcmode="lin" valueType="num">
                                      <p:cBhvr>
                                        <p:cTn id="171" dur="500" fill="hold"/>
                                        <p:tgtEl>
                                          <p:spTgt spid="70"/>
                                        </p:tgtEl>
                                        <p:attrNameLst>
                                          <p:attrName>ppt_h</p:attrName>
                                        </p:attrNameLst>
                                      </p:cBhvr>
                                      <p:tavLst>
                                        <p:tav tm="0">
                                          <p:val>
                                            <p:strVal val="4*#ppt_h"/>
                                          </p:val>
                                        </p:tav>
                                        <p:tav tm="100000">
                                          <p:val>
                                            <p:strVal val="#ppt_h"/>
                                          </p:val>
                                        </p:tav>
                                      </p:tavLst>
                                    </p:anim>
                                  </p:childTnLst>
                                  <p:subTnLst>
                                    <p:audio>
                                      <p:cMediaNode>
                                        <p:cTn display="0" masterRel="sameClick">
                                          <p:stCondLst>
                                            <p:cond evt="begin" delay="0">
                                              <p:tn val="168"/>
                                            </p:cond>
                                          </p:stCondLst>
                                          <p:endCondLst>
                                            <p:cond evt="onStopAudio" delay="0">
                                              <p:tgtEl>
                                                <p:sldTgt/>
                                              </p:tgtEl>
                                            </p:cond>
                                          </p:endCondLst>
                                        </p:cTn>
                                        <p:tgtEl>
                                          <p:sndTgt r:embed="rId4" name="applause.wav"/>
                                        </p:tgtEl>
                                      </p:cMediaNode>
                                    </p:audio>
                                  </p:subTnLst>
                                </p:cTn>
                              </p:par>
                            </p:childTnLst>
                          </p:cTn>
                        </p:par>
                      </p:childTnLst>
                    </p:cTn>
                  </p:par>
                </p:childTnLst>
              </p:cTn>
              <p:nextCondLst>
                <p:cond evt="onClick" delay="0">
                  <p:tgtEl>
                    <p:spTgt spid="59"/>
                  </p:tgtEl>
                </p:cond>
              </p:nextCondLst>
            </p:seq>
          </p:childTnLst>
        </p:cTn>
      </p:par>
    </p:tnLst>
    <p:bldLst>
      <p:bldP spid="27" grpId="0" animBg="1"/>
      <p:bldP spid="31" grpId="0" animBg="1"/>
      <p:bldP spid="32" grpId="0" animBg="1"/>
      <p:bldP spid="33" grpId="0" animBg="1"/>
      <p:bldP spid="34" grpId="0" animBg="1"/>
      <p:bldP spid="35" grpId="0" animBg="1"/>
      <p:bldP spid="36" grpId="0" animBg="1"/>
      <p:bldP spid="37" grpId="0" animBg="1"/>
      <p:bldP spid="38" grpId="0" animBg="1"/>
      <p:bldP spid="39" grpId="0" animBg="1"/>
      <p:bldP spid="64" grpId="0" animBg="1"/>
      <p:bldP spid="63" grpId="0" animBg="1"/>
      <p:bldP spid="62" grpId="0" animBg="1"/>
      <p:bldP spid="60" grpId="0" animBg="1"/>
      <p:bldP spid="65" grpId="0" animBg="1"/>
      <p:bldP spid="61" grpId="0" animBg="1"/>
      <p:bldP spid="47" grpId="0" animBg="1"/>
      <p:bldP spid="50" grpId="0" animBg="1"/>
      <p:bldP spid="51" grpId="0" animBg="1"/>
      <p:bldP spid="52" grpId="0" animBg="1"/>
      <p:bldP spid="53" grpId="0" animBg="1"/>
      <p:bldP spid="54" grpId="0" animBg="1"/>
      <p:bldP spid="55" grpId="0" animBg="1"/>
      <p:bldP spid="56" grpId="0" animBg="1"/>
      <p:bldP spid="57" grpId="0" animBg="1"/>
      <p:bldP spid="58" grpId="0" animBg="1"/>
      <p:bldP spid="8"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Shape 1">
            <a:extLst>
              <a:ext uri="{FF2B5EF4-FFF2-40B4-BE49-F238E27FC236}">
                <a16:creationId xmlns:a16="http://schemas.microsoft.com/office/drawing/2014/main" id="{411AB175-5CFC-8763-A526-947DBC8643A3}"/>
              </a:ext>
            </a:extLst>
          </p:cNvPr>
          <p:cNvSpPr/>
          <p:nvPr/>
        </p:nvSpPr>
        <p:spPr>
          <a:xfrm>
            <a:off x="0" y="3499561"/>
            <a:ext cx="5670614" cy="2276381"/>
          </a:xfrm>
          <a:custGeom>
            <a:avLst/>
            <a:gdLst>
              <a:gd name="connsiteX0" fmla="*/ 5484686 w 5670614"/>
              <a:gd name="connsiteY0" fmla="*/ 1792987 h 2276381"/>
              <a:gd name="connsiteX1" fmla="*/ 5355717 w 5670614"/>
              <a:gd name="connsiteY1" fmla="*/ 1679830 h 2276381"/>
              <a:gd name="connsiteX2" fmla="*/ 5145501 w 5670614"/>
              <a:gd name="connsiteY2" fmla="*/ 1558005 h 2276381"/>
              <a:gd name="connsiteX3" fmla="*/ 4989576 w 5670614"/>
              <a:gd name="connsiteY3" fmla="*/ 1612298 h 2276381"/>
              <a:gd name="connsiteX4" fmla="*/ 4901660 w 5670614"/>
              <a:gd name="connsiteY4" fmla="*/ 1597344 h 2276381"/>
              <a:gd name="connsiteX5" fmla="*/ 4818507 w 5670614"/>
              <a:gd name="connsiteY5" fmla="*/ 1611250 h 2276381"/>
              <a:gd name="connsiteX6" fmla="*/ 4612196 w 5670614"/>
              <a:gd name="connsiteY6" fmla="*/ 1497236 h 2276381"/>
              <a:gd name="connsiteX7" fmla="*/ 4539329 w 5670614"/>
              <a:gd name="connsiteY7" fmla="*/ 1507904 h 2276381"/>
              <a:gd name="connsiteX8" fmla="*/ 4349877 w 5670614"/>
              <a:gd name="connsiteY8" fmla="*/ 1420274 h 2276381"/>
              <a:gd name="connsiteX9" fmla="*/ 4166235 w 5670614"/>
              <a:gd name="connsiteY9" fmla="*/ 1502284 h 2276381"/>
              <a:gd name="connsiteX10" fmla="*/ 3979164 w 5670614"/>
              <a:gd name="connsiteY10" fmla="*/ 1405986 h 2276381"/>
              <a:gd name="connsiteX11" fmla="*/ 3988308 w 5670614"/>
              <a:gd name="connsiteY11" fmla="*/ 1351313 h 2276381"/>
              <a:gd name="connsiteX12" fmla="*/ 3761804 w 5670614"/>
              <a:gd name="connsiteY12" fmla="*/ 1158051 h 2276381"/>
              <a:gd name="connsiteX13" fmla="*/ 3760851 w 5670614"/>
              <a:gd name="connsiteY13" fmla="*/ 1158051 h 2276381"/>
              <a:gd name="connsiteX14" fmla="*/ 3552920 w 5670614"/>
              <a:gd name="connsiteY14" fmla="*/ 980981 h 2276381"/>
              <a:gd name="connsiteX15" fmla="*/ 3326892 w 5670614"/>
              <a:gd name="connsiteY15" fmla="*/ 794672 h 2276381"/>
              <a:gd name="connsiteX16" fmla="*/ 3234500 w 5670614"/>
              <a:gd name="connsiteY16" fmla="*/ 812007 h 2276381"/>
              <a:gd name="connsiteX17" fmla="*/ 3064478 w 5670614"/>
              <a:gd name="connsiteY17" fmla="*/ 686754 h 2276381"/>
              <a:gd name="connsiteX18" fmla="*/ 3036570 w 5670614"/>
              <a:gd name="connsiteY18" fmla="*/ 688944 h 2276381"/>
              <a:gd name="connsiteX19" fmla="*/ 2813399 w 5670614"/>
              <a:gd name="connsiteY19" fmla="*/ 480823 h 2276381"/>
              <a:gd name="connsiteX20" fmla="*/ 2698909 w 5670614"/>
              <a:gd name="connsiteY20" fmla="*/ 418720 h 2276381"/>
              <a:gd name="connsiteX21" fmla="*/ 2701957 w 5670614"/>
              <a:gd name="connsiteY21" fmla="*/ 385287 h 2276381"/>
              <a:gd name="connsiteX22" fmla="*/ 2439257 w 5670614"/>
              <a:gd name="connsiteY22" fmla="*/ 161069 h 2276381"/>
              <a:gd name="connsiteX23" fmla="*/ 2327624 w 5670614"/>
              <a:gd name="connsiteY23" fmla="*/ 182976 h 2276381"/>
              <a:gd name="connsiteX24" fmla="*/ 2159032 w 5670614"/>
              <a:gd name="connsiteY24" fmla="*/ 130684 h 2276381"/>
              <a:gd name="connsiteX25" fmla="*/ 1959674 w 5670614"/>
              <a:gd name="connsiteY25" fmla="*/ 210504 h 2276381"/>
              <a:gd name="connsiteX26" fmla="*/ 1697736 w 5670614"/>
              <a:gd name="connsiteY26" fmla="*/ 1 h 2276381"/>
              <a:gd name="connsiteX27" fmla="*/ 1492853 w 5670614"/>
              <a:gd name="connsiteY27" fmla="*/ 85726 h 2276381"/>
              <a:gd name="connsiteX28" fmla="*/ 1381697 w 5670614"/>
              <a:gd name="connsiteY28" fmla="*/ 55056 h 2276381"/>
              <a:gd name="connsiteX29" fmla="*/ 1194530 w 5670614"/>
              <a:gd name="connsiteY29" fmla="*/ 195359 h 2276381"/>
              <a:gd name="connsiteX30" fmla="*/ 1012222 w 5670614"/>
              <a:gd name="connsiteY30" fmla="*/ 358332 h 2276381"/>
              <a:gd name="connsiteX31" fmla="*/ 1055751 w 5670614"/>
              <a:gd name="connsiteY31" fmla="*/ 461678 h 2276381"/>
              <a:gd name="connsiteX32" fmla="*/ 1012889 w 5670614"/>
              <a:gd name="connsiteY32" fmla="*/ 583122 h 2276381"/>
              <a:gd name="connsiteX33" fmla="*/ 1025271 w 5670614"/>
              <a:gd name="connsiteY33" fmla="*/ 649511 h 2276381"/>
              <a:gd name="connsiteX34" fmla="*/ 958596 w 5670614"/>
              <a:gd name="connsiteY34" fmla="*/ 688087 h 2276381"/>
              <a:gd name="connsiteX35" fmla="*/ 796290 w 5670614"/>
              <a:gd name="connsiteY35" fmla="*/ 637986 h 2276381"/>
              <a:gd name="connsiteX36" fmla="*/ 543973 w 5670614"/>
              <a:gd name="connsiteY36" fmla="*/ 855632 h 2276381"/>
              <a:gd name="connsiteX37" fmla="*/ 555784 w 5670614"/>
              <a:gd name="connsiteY37" fmla="*/ 920688 h 2276381"/>
              <a:gd name="connsiteX38" fmla="*/ 396907 w 5670614"/>
              <a:gd name="connsiteY38" fmla="*/ 1054323 h 2276381"/>
              <a:gd name="connsiteX39" fmla="*/ 228219 w 5670614"/>
              <a:gd name="connsiteY39" fmla="*/ 1011366 h 2276381"/>
              <a:gd name="connsiteX40" fmla="*/ 0 w 5670614"/>
              <a:gd name="connsiteY40" fmla="*/ 1099853 h 2276381"/>
              <a:gd name="connsiteX41" fmla="*/ 0 w 5670614"/>
              <a:gd name="connsiteY41" fmla="*/ 2092644 h 2276381"/>
              <a:gd name="connsiteX42" fmla="*/ 141446 w 5670614"/>
              <a:gd name="connsiteY42" fmla="*/ 2128077 h 2276381"/>
              <a:gd name="connsiteX43" fmla="*/ 337376 w 5670614"/>
              <a:gd name="connsiteY43" fmla="*/ 2051496 h 2276381"/>
              <a:gd name="connsiteX44" fmla="*/ 575310 w 5670614"/>
              <a:gd name="connsiteY44" fmla="*/ 2181322 h 2276381"/>
              <a:gd name="connsiteX45" fmla="*/ 797909 w 5670614"/>
              <a:gd name="connsiteY45" fmla="*/ 2073594 h 2276381"/>
              <a:gd name="connsiteX46" fmla="*/ 1008983 w 5670614"/>
              <a:gd name="connsiteY46" fmla="*/ 2164748 h 2276381"/>
              <a:gd name="connsiteX47" fmla="*/ 1250537 w 5670614"/>
              <a:gd name="connsiteY47" fmla="*/ 2025492 h 2276381"/>
              <a:gd name="connsiteX48" fmla="*/ 1342930 w 5670614"/>
              <a:gd name="connsiteY48" fmla="*/ 2039875 h 2276381"/>
              <a:gd name="connsiteX49" fmla="*/ 1368933 w 5670614"/>
              <a:gd name="connsiteY49" fmla="*/ 2038637 h 2276381"/>
              <a:gd name="connsiteX50" fmla="*/ 1550956 w 5670614"/>
              <a:gd name="connsiteY50" fmla="*/ 2101407 h 2276381"/>
              <a:gd name="connsiteX51" fmla="*/ 1716977 w 5670614"/>
              <a:gd name="connsiteY51" fmla="*/ 2049972 h 2276381"/>
              <a:gd name="connsiteX52" fmla="*/ 1761363 w 5670614"/>
              <a:gd name="connsiteY52" fmla="*/ 2069403 h 2276381"/>
              <a:gd name="connsiteX53" fmla="*/ 2021300 w 5670614"/>
              <a:gd name="connsiteY53" fmla="*/ 2263141 h 2276381"/>
              <a:gd name="connsiteX54" fmla="*/ 2265236 w 5670614"/>
              <a:gd name="connsiteY54" fmla="*/ 2118266 h 2276381"/>
              <a:gd name="connsiteX55" fmla="*/ 2318957 w 5670614"/>
              <a:gd name="connsiteY55" fmla="*/ 2122933 h 2276381"/>
              <a:gd name="connsiteX56" fmla="*/ 2410873 w 5670614"/>
              <a:gd name="connsiteY56" fmla="*/ 2108170 h 2276381"/>
              <a:gd name="connsiteX57" fmla="*/ 2662809 w 5670614"/>
              <a:gd name="connsiteY57" fmla="*/ 2269332 h 2276381"/>
              <a:gd name="connsiteX58" fmla="*/ 2814733 w 5670614"/>
              <a:gd name="connsiteY58" fmla="*/ 2227041 h 2276381"/>
              <a:gd name="connsiteX59" fmla="*/ 2979039 w 5670614"/>
              <a:gd name="connsiteY59" fmla="*/ 2276381 h 2276381"/>
              <a:gd name="connsiteX60" fmla="*/ 3229547 w 5670614"/>
              <a:gd name="connsiteY60" fmla="*/ 2115313 h 2276381"/>
              <a:gd name="connsiteX61" fmla="*/ 3385280 w 5670614"/>
              <a:gd name="connsiteY61" fmla="*/ 2159223 h 2276381"/>
              <a:gd name="connsiteX62" fmla="*/ 3527679 w 5670614"/>
              <a:gd name="connsiteY62" fmla="*/ 2122552 h 2276381"/>
              <a:gd name="connsiteX63" fmla="*/ 3765042 w 5670614"/>
              <a:gd name="connsiteY63" fmla="*/ 2251330 h 2276381"/>
              <a:gd name="connsiteX64" fmla="*/ 3980784 w 5670614"/>
              <a:gd name="connsiteY64" fmla="*/ 2153128 h 2276381"/>
              <a:gd name="connsiteX65" fmla="*/ 4135279 w 5670614"/>
              <a:gd name="connsiteY65" fmla="*/ 2196181 h 2276381"/>
              <a:gd name="connsiteX66" fmla="*/ 4334256 w 5670614"/>
              <a:gd name="connsiteY66" fmla="*/ 2116742 h 2276381"/>
              <a:gd name="connsiteX67" fmla="*/ 4360926 w 5670614"/>
              <a:gd name="connsiteY67" fmla="*/ 2118171 h 2276381"/>
              <a:gd name="connsiteX68" fmla="*/ 4497896 w 5670614"/>
              <a:gd name="connsiteY68" fmla="*/ 2077785 h 2276381"/>
              <a:gd name="connsiteX69" fmla="*/ 4722781 w 5670614"/>
              <a:gd name="connsiteY69" fmla="*/ 2249140 h 2276381"/>
              <a:gd name="connsiteX70" fmla="*/ 4915472 w 5670614"/>
              <a:gd name="connsiteY70" fmla="*/ 2155128 h 2276381"/>
              <a:gd name="connsiteX71" fmla="*/ 5038725 w 5670614"/>
              <a:gd name="connsiteY71" fmla="*/ 2186370 h 2276381"/>
              <a:gd name="connsiteX72" fmla="*/ 5120735 w 5670614"/>
              <a:gd name="connsiteY72" fmla="*/ 2172844 h 2276381"/>
              <a:gd name="connsiteX73" fmla="*/ 5264753 w 5670614"/>
              <a:gd name="connsiteY73" fmla="*/ 2216850 h 2276381"/>
              <a:gd name="connsiteX74" fmla="*/ 5404866 w 5670614"/>
              <a:gd name="connsiteY74" fmla="*/ 2174464 h 2276381"/>
              <a:gd name="connsiteX75" fmla="*/ 5445347 w 5670614"/>
              <a:gd name="connsiteY75" fmla="*/ 2177607 h 2276381"/>
              <a:gd name="connsiteX76" fmla="*/ 5670614 w 5670614"/>
              <a:gd name="connsiteY76" fmla="*/ 1983297 h 2276381"/>
              <a:gd name="connsiteX77" fmla="*/ 5484686 w 5670614"/>
              <a:gd name="connsiteY77" fmla="*/ 1792987 h 22763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Lst>
            <a:rect l="l" t="t" r="r" b="b"/>
            <a:pathLst>
              <a:path w="5670614" h="2276381">
                <a:moveTo>
                  <a:pt x="5484686" y="1792987"/>
                </a:moveTo>
                <a:cubicBezTo>
                  <a:pt x="5462397" y="1741266"/>
                  <a:pt x="5415344" y="1699928"/>
                  <a:pt x="5355717" y="1679830"/>
                </a:cubicBezTo>
                <a:cubicBezTo>
                  <a:pt x="5322380" y="1608297"/>
                  <a:pt x="5240846" y="1557815"/>
                  <a:pt x="5145501" y="1558005"/>
                </a:cubicBezTo>
                <a:cubicBezTo>
                  <a:pt x="5084826" y="1558101"/>
                  <a:pt x="5029962" y="1578865"/>
                  <a:pt x="4989576" y="1612298"/>
                </a:cubicBezTo>
                <a:cubicBezTo>
                  <a:pt x="4962525" y="1602582"/>
                  <a:pt x="4932807" y="1597248"/>
                  <a:pt x="4901660" y="1597344"/>
                </a:cubicBezTo>
                <a:cubicBezTo>
                  <a:pt x="4872228" y="1597439"/>
                  <a:pt x="4844225" y="1602487"/>
                  <a:pt x="4818507" y="1611250"/>
                </a:cubicBezTo>
                <a:cubicBezTo>
                  <a:pt x="4782979" y="1543909"/>
                  <a:pt x="4703921" y="1496950"/>
                  <a:pt x="4612196" y="1497236"/>
                </a:cubicBezTo>
                <a:cubicBezTo>
                  <a:pt x="4586669" y="1497331"/>
                  <a:pt x="4562189" y="1501141"/>
                  <a:pt x="4539329" y="1507904"/>
                </a:cubicBezTo>
                <a:cubicBezTo>
                  <a:pt x="4498848" y="1455040"/>
                  <a:pt x="4429125" y="1420179"/>
                  <a:pt x="4349877" y="1420274"/>
                </a:cubicBezTo>
                <a:cubicBezTo>
                  <a:pt x="4273963" y="1420464"/>
                  <a:pt x="4207002" y="1452850"/>
                  <a:pt x="4166235" y="1502284"/>
                </a:cubicBezTo>
                <a:cubicBezTo>
                  <a:pt x="4128421" y="1446468"/>
                  <a:pt x="4059079" y="1408463"/>
                  <a:pt x="3979164" y="1405986"/>
                </a:cubicBezTo>
                <a:cubicBezTo>
                  <a:pt x="3985070" y="1388651"/>
                  <a:pt x="3988308" y="1370268"/>
                  <a:pt x="3988308" y="1351313"/>
                </a:cubicBezTo>
                <a:cubicBezTo>
                  <a:pt x="3987927" y="1244252"/>
                  <a:pt x="3886581" y="1157765"/>
                  <a:pt x="3761804" y="1158051"/>
                </a:cubicBezTo>
                <a:cubicBezTo>
                  <a:pt x="3761518" y="1158051"/>
                  <a:pt x="3761232" y="1158051"/>
                  <a:pt x="3760851" y="1158051"/>
                </a:cubicBezTo>
                <a:cubicBezTo>
                  <a:pt x="3751802" y="1063277"/>
                  <a:pt x="3663505" y="988029"/>
                  <a:pt x="3552920" y="980981"/>
                </a:cubicBezTo>
                <a:cubicBezTo>
                  <a:pt x="3548253" y="877158"/>
                  <a:pt x="3448907" y="794386"/>
                  <a:pt x="3326892" y="794672"/>
                </a:cubicBezTo>
                <a:cubicBezTo>
                  <a:pt x="3293936" y="794767"/>
                  <a:pt x="3262694" y="801054"/>
                  <a:pt x="3234500" y="812007"/>
                </a:cubicBezTo>
                <a:cubicBezTo>
                  <a:pt x="3222022" y="740951"/>
                  <a:pt x="3150680" y="686563"/>
                  <a:pt x="3064478" y="686754"/>
                </a:cubicBezTo>
                <a:cubicBezTo>
                  <a:pt x="3054953" y="686754"/>
                  <a:pt x="3045714" y="687611"/>
                  <a:pt x="3036570" y="688944"/>
                </a:cubicBezTo>
                <a:cubicBezTo>
                  <a:pt x="3028855" y="582264"/>
                  <a:pt x="2934748" y="495968"/>
                  <a:pt x="2813399" y="480823"/>
                </a:cubicBezTo>
                <a:cubicBezTo>
                  <a:pt x="2782538" y="452248"/>
                  <a:pt x="2743391" y="430531"/>
                  <a:pt x="2698909" y="418720"/>
                </a:cubicBezTo>
                <a:cubicBezTo>
                  <a:pt x="2700719" y="407766"/>
                  <a:pt x="2702052" y="396717"/>
                  <a:pt x="2701957" y="385287"/>
                </a:cubicBezTo>
                <a:cubicBezTo>
                  <a:pt x="2701576" y="261081"/>
                  <a:pt x="2583942" y="160783"/>
                  <a:pt x="2439257" y="161069"/>
                </a:cubicBezTo>
                <a:cubicBezTo>
                  <a:pt x="2399252" y="161164"/>
                  <a:pt x="2361533" y="169165"/>
                  <a:pt x="2327624" y="182976"/>
                </a:cubicBezTo>
                <a:cubicBezTo>
                  <a:pt x="2282000" y="150210"/>
                  <a:pt x="2223230" y="130494"/>
                  <a:pt x="2159032" y="130684"/>
                </a:cubicBezTo>
                <a:cubicBezTo>
                  <a:pt x="2079022" y="130875"/>
                  <a:pt x="2007584" y="161926"/>
                  <a:pt x="1959674" y="210504"/>
                </a:cubicBezTo>
                <a:cubicBezTo>
                  <a:pt x="1951006" y="92775"/>
                  <a:pt x="1837087" y="-380"/>
                  <a:pt x="1697736" y="1"/>
                </a:cubicBezTo>
                <a:cubicBezTo>
                  <a:pt x="1614583" y="192"/>
                  <a:pt x="1540669" y="33720"/>
                  <a:pt x="1492853" y="85726"/>
                </a:cubicBezTo>
                <a:cubicBezTo>
                  <a:pt x="1461516" y="66390"/>
                  <a:pt x="1423226" y="54960"/>
                  <a:pt x="1381697" y="55056"/>
                </a:cubicBezTo>
                <a:cubicBezTo>
                  <a:pt x="1285970" y="55246"/>
                  <a:pt x="1207294" y="116301"/>
                  <a:pt x="1194530" y="195359"/>
                </a:cubicBezTo>
                <a:cubicBezTo>
                  <a:pt x="1092994" y="198788"/>
                  <a:pt x="1011936" y="270416"/>
                  <a:pt x="1012222" y="358332"/>
                </a:cubicBezTo>
                <a:cubicBezTo>
                  <a:pt x="1012317" y="397575"/>
                  <a:pt x="1028700" y="433579"/>
                  <a:pt x="1055751" y="461678"/>
                </a:cubicBezTo>
                <a:cubicBezTo>
                  <a:pt x="1028605" y="496349"/>
                  <a:pt x="1012793" y="538164"/>
                  <a:pt x="1012889" y="583122"/>
                </a:cubicBezTo>
                <a:cubicBezTo>
                  <a:pt x="1012984" y="606267"/>
                  <a:pt x="1017365" y="628556"/>
                  <a:pt x="1025271" y="649511"/>
                </a:cubicBezTo>
                <a:cubicBezTo>
                  <a:pt x="1000601" y="659322"/>
                  <a:pt x="978218" y="672371"/>
                  <a:pt x="958596" y="688087"/>
                </a:cubicBezTo>
                <a:cubicBezTo>
                  <a:pt x="914591" y="656655"/>
                  <a:pt x="858012" y="637795"/>
                  <a:pt x="796290" y="637986"/>
                </a:cubicBezTo>
                <a:cubicBezTo>
                  <a:pt x="656558" y="638367"/>
                  <a:pt x="543592" y="735712"/>
                  <a:pt x="543973" y="855632"/>
                </a:cubicBezTo>
                <a:cubicBezTo>
                  <a:pt x="544068" y="878301"/>
                  <a:pt x="548164" y="900209"/>
                  <a:pt x="555784" y="920688"/>
                </a:cubicBezTo>
                <a:cubicBezTo>
                  <a:pt x="481584" y="941738"/>
                  <a:pt x="422910" y="991363"/>
                  <a:pt x="396907" y="1054323"/>
                </a:cubicBezTo>
                <a:cubicBezTo>
                  <a:pt x="348425" y="1027082"/>
                  <a:pt x="290513" y="1011271"/>
                  <a:pt x="228219" y="1011366"/>
                </a:cubicBezTo>
                <a:cubicBezTo>
                  <a:pt x="137351" y="1011556"/>
                  <a:pt x="56007" y="1045846"/>
                  <a:pt x="0" y="1099853"/>
                </a:cubicBezTo>
                <a:lnTo>
                  <a:pt x="0" y="2092644"/>
                </a:lnTo>
                <a:cubicBezTo>
                  <a:pt x="40862" y="2115028"/>
                  <a:pt x="89345" y="2128172"/>
                  <a:pt x="141446" y="2128077"/>
                </a:cubicBezTo>
                <a:cubicBezTo>
                  <a:pt x="219647" y="2127886"/>
                  <a:pt x="289465" y="2098168"/>
                  <a:pt x="337376" y="2051496"/>
                </a:cubicBezTo>
                <a:cubicBezTo>
                  <a:pt x="379286" y="2128363"/>
                  <a:pt x="469964" y="2181607"/>
                  <a:pt x="575310" y="2181322"/>
                </a:cubicBezTo>
                <a:cubicBezTo>
                  <a:pt x="669703" y="2181131"/>
                  <a:pt x="751999" y="2137983"/>
                  <a:pt x="797909" y="2073594"/>
                </a:cubicBezTo>
                <a:cubicBezTo>
                  <a:pt x="845820" y="2128934"/>
                  <a:pt x="922401" y="2164939"/>
                  <a:pt x="1008983" y="2164748"/>
                </a:cubicBezTo>
                <a:cubicBezTo>
                  <a:pt x="1118140" y="2164462"/>
                  <a:pt x="1211390" y="2107027"/>
                  <a:pt x="1250537" y="2025492"/>
                </a:cubicBezTo>
                <a:cubicBezTo>
                  <a:pt x="1279303" y="2034732"/>
                  <a:pt x="1310354" y="2039971"/>
                  <a:pt x="1342930" y="2039875"/>
                </a:cubicBezTo>
                <a:cubicBezTo>
                  <a:pt x="1351693" y="2039875"/>
                  <a:pt x="1360361" y="2039399"/>
                  <a:pt x="1368933" y="2038637"/>
                </a:cubicBezTo>
                <a:cubicBezTo>
                  <a:pt x="1416177" y="2077594"/>
                  <a:pt x="1480280" y="2101502"/>
                  <a:pt x="1550956" y="2101407"/>
                </a:cubicBezTo>
                <a:cubicBezTo>
                  <a:pt x="1614011" y="2101216"/>
                  <a:pt x="1671923" y="2081976"/>
                  <a:pt x="1716977" y="2049972"/>
                </a:cubicBezTo>
                <a:cubicBezTo>
                  <a:pt x="1730883" y="2057592"/>
                  <a:pt x="1745742" y="2064069"/>
                  <a:pt x="1761363" y="2069403"/>
                </a:cubicBezTo>
                <a:cubicBezTo>
                  <a:pt x="1779080" y="2179036"/>
                  <a:pt x="1888712" y="2263427"/>
                  <a:pt x="2021300" y="2263141"/>
                </a:cubicBezTo>
                <a:cubicBezTo>
                  <a:pt x="2132933" y="2262856"/>
                  <a:pt x="2227802" y="2202657"/>
                  <a:pt x="2265236" y="2118266"/>
                </a:cubicBezTo>
                <a:cubicBezTo>
                  <a:pt x="2282571" y="2121314"/>
                  <a:pt x="2300573" y="2122933"/>
                  <a:pt x="2318957" y="2122933"/>
                </a:cubicBezTo>
                <a:cubicBezTo>
                  <a:pt x="2351342" y="2122838"/>
                  <a:pt x="2382203" y="2117504"/>
                  <a:pt x="2410873" y="2108170"/>
                </a:cubicBezTo>
                <a:cubicBezTo>
                  <a:pt x="2442972" y="2201515"/>
                  <a:pt x="2543651" y="2269618"/>
                  <a:pt x="2662809" y="2269332"/>
                </a:cubicBezTo>
                <a:cubicBezTo>
                  <a:pt x="2719578" y="2269237"/>
                  <a:pt x="2771966" y="2253426"/>
                  <a:pt x="2814733" y="2227041"/>
                </a:cubicBezTo>
                <a:cubicBezTo>
                  <a:pt x="2859786" y="2257998"/>
                  <a:pt x="2916936" y="2276476"/>
                  <a:pt x="2979039" y="2276381"/>
                </a:cubicBezTo>
                <a:cubicBezTo>
                  <a:pt x="3097721" y="2276095"/>
                  <a:pt x="3197638" y="2208182"/>
                  <a:pt x="3229547" y="2115313"/>
                </a:cubicBezTo>
                <a:cubicBezTo>
                  <a:pt x="3273171" y="2142936"/>
                  <a:pt x="3326892" y="2159319"/>
                  <a:pt x="3385280" y="2159223"/>
                </a:cubicBezTo>
                <a:cubicBezTo>
                  <a:pt x="3437859" y="2159128"/>
                  <a:pt x="3486722" y="2145507"/>
                  <a:pt x="3527679" y="2122552"/>
                </a:cubicBezTo>
                <a:cubicBezTo>
                  <a:pt x="3569780" y="2198848"/>
                  <a:pt x="3660172" y="2251616"/>
                  <a:pt x="3765042" y="2251330"/>
                </a:cubicBezTo>
                <a:cubicBezTo>
                  <a:pt x="3854768" y="2251140"/>
                  <a:pt x="3933730" y="2212182"/>
                  <a:pt x="3980784" y="2153128"/>
                </a:cubicBezTo>
                <a:cubicBezTo>
                  <a:pt x="4024217" y="2180179"/>
                  <a:pt x="4077462" y="2196371"/>
                  <a:pt x="4135279" y="2196181"/>
                </a:cubicBezTo>
                <a:cubicBezTo>
                  <a:pt x="4215098" y="2195990"/>
                  <a:pt x="4286345" y="2165129"/>
                  <a:pt x="4334256" y="2116742"/>
                </a:cubicBezTo>
                <a:cubicBezTo>
                  <a:pt x="4343019" y="2117599"/>
                  <a:pt x="4351878" y="2118171"/>
                  <a:pt x="4360926" y="2118171"/>
                </a:cubicBezTo>
                <a:cubicBezTo>
                  <a:pt x="4412552" y="2118075"/>
                  <a:pt x="4459986" y="2102836"/>
                  <a:pt x="4497896" y="2077785"/>
                </a:cubicBezTo>
                <a:cubicBezTo>
                  <a:pt x="4510945" y="2174464"/>
                  <a:pt x="4606671" y="2249425"/>
                  <a:pt x="4722781" y="2249140"/>
                </a:cubicBezTo>
                <a:cubicBezTo>
                  <a:pt x="4804696" y="2248949"/>
                  <a:pt x="4876038" y="2211230"/>
                  <a:pt x="4915472" y="2155128"/>
                </a:cubicBezTo>
                <a:cubicBezTo>
                  <a:pt x="4951000" y="2174940"/>
                  <a:pt x="4993291" y="2186465"/>
                  <a:pt x="5038725" y="2186370"/>
                </a:cubicBezTo>
                <a:cubicBezTo>
                  <a:pt x="5067682" y="2186274"/>
                  <a:pt x="5095304" y="2181417"/>
                  <a:pt x="5120735" y="2172844"/>
                </a:cubicBezTo>
                <a:cubicBezTo>
                  <a:pt x="5159883" y="2200467"/>
                  <a:pt x="5210080" y="2217040"/>
                  <a:pt x="5264753" y="2216850"/>
                </a:cubicBezTo>
                <a:cubicBezTo>
                  <a:pt x="5317808" y="2216755"/>
                  <a:pt x="5366385" y="2200848"/>
                  <a:pt x="5404866" y="2174464"/>
                </a:cubicBezTo>
                <a:cubicBezTo>
                  <a:pt x="5418011" y="2176464"/>
                  <a:pt x="5431536" y="2177702"/>
                  <a:pt x="5445347" y="2177607"/>
                </a:cubicBezTo>
                <a:cubicBezTo>
                  <a:pt x="5570125" y="2177321"/>
                  <a:pt x="5670995" y="2090263"/>
                  <a:pt x="5670614" y="1983297"/>
                </a:cubicBezTo>
                <a:cubicBezTo>
                  <a:pt x="5670709" y="1887856"/>
                  <a:pt x="5590318" y="1809084"/>
                  <a:pt x="5484686" y="1792987"/>
                </a:cubicBezTo>
                <a:close/>
              </a:path>
            </a:pathLst>
          </a:custGeom>
          <a:gradFill>
            <a:gsLst>
              <a:gs pos="0">
                <a:srgbClr val="FFFFFF"/>
              </a:gs>
              <a:gs pos="37910">
                <a:srgbClr val="FAFEFE"/>
              </a:gs>
              <a:gs pos="100000">
                <a:srgbClr val="81D2E7"/>
              </a:gs>
            </a:gsLst>
            <a:lin ang="5258220" scaled="1"/>
          </a:gra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UTM Avo" panose="02040603050506020204" pitchFamily="18" charset="0"/>
              <a:ea typeface="+mn-ea"/>
              <a:cs typeface="+mn-cs"/>
            </a:endParaRPr>
          </a:p>
        </p:txBody>
      </p:sp>
      <p:sp>
        <p:nvSpPr>
          <p:cNvPr id="3" name="Freeform: Shape 2">
            <a:extLst>
              <a:ext uri="{FF2B5EF4-FFF2-40B4-BE49-F238E27FC236}">
                <a16:creationId xmlns:a16="http://schemas.microsoft.com/office/drawing/2014/main" id="{51B686B3-9BCA-60F6-CA8F-E3FD524C26C9}"/>
              </a:ext>
            </a:extLst>
          </p:cNvPr>
          <p:cNvSpPr/>
          <p:nvPr/>
        </p:nvSpPr>
        <p:spPr>
          <a:xfrm>
            <a:off x="8226170" y="3567637"/>
            <a:ext cx="3965830" cy="2269523"/>
          </a:xfrm>
          <a:custGeom>
            <a:avLst/>
            <a:gdLst>
              <a:gd name="connsiteX0" fmla="*/ 3965830 w 3965830"/>
              <a:gd name="connsiteY0" fmla="*/ 483776 h 2269523"/>
              <a:gd name="connsiteX1" fmla="*/ 3947542 w 3965830"/>
              <a:gd name="connsiteY1" fmla="*/ 480823 h 2269523"/>
              <a:gd name="connsiteX2" fmla="*/ 3833052 w 3965830"/>
              <a:gd name="connsiteY2" fmla="*/ 418720 h 2269523"/>
              <a:gd name="connsiteX3" fmla="*/ 3836100 w 3965830"/>
              <a:gd name="connsiteY3" fmla="*/ 385287 h 2269523"/>
              <a:gd name="connsiteX4" fmla="*/ 3573400 w 3965830"/>
              <a:gd name="connsiteY4" fmla="*/ 161069 h 2269523"/>
              <a:gd name="connsiteX5" fmla="*/ 3461767 w 3965830"/>
              <a:gd name="connsiteY5" fmla="*/ 182976 h 2269523"/>
              <a:gd name="connsiteX6" fmla="*/ 3293175 w 3965830"/>
              <a:gd name="connsiteY6" fmla="*/ 130684 h 2269523"/>
              <a:gd name="connsiteX7" fmla="*/ 3093816 w 3965830"/>
              <a:gd name="connsiteY7" fmla="*/ 210504 h 2269523"/>
              <a:gd name="connsiteX8" fmla="*/ 2831974 w 3965830"/>
              <a:gd name="connsiteY8" fmla="*/ 1 h 2269523"/>
              <a:gd name="connsiteX9" fmla="*/ 2626996 w 3965830"/>
              <a:gd name="connsiteY9" fmla="*/ 85726 h 2269523"/>
              <a:gd name="connsiteX10" fmla="*/ 2515839 w 3965830"/>
              <a:gd name="connsiteY10" fmla="*/ 55056 h 2269523"/>
              <a:gd name="connsiteX11" fmla="*/ 2328673 w 3965830"/>
              <a:gd name="connsiteY11" fmla="*/ 195359 h 2269523"/>
              <a:gd name="connsiteX12" fmla="*/ 2146364 w 3965830"/>
              <a:gd name="connsiteY12" fmla="*/ 358332 h 2269523"/>
              <a:gd name="connsiteX13" fmla="*/ 2189894 w 3965830"/>
              <a:gd name="connsiteY13" fmla="*/ 461678 h 2269523"/>
              <a:gd name="connsiteX14" fmla="*/ 2147031 w 3965830"/>
              <a:gd name="connsiteY14" fmla="*/ 583122 h 2269523"/>
              <a:gd name="connsiteX15" fmla="*/ 2159414 w 3965830"/>
              <a:gd name="connsiteY15" fmla="*/ 649511 h 2269523"/>
              <a:gd name="connsiteX16" fmla="*/ 2092739 w 3965830"/>
              <a:gd name="connsiteY16" fmla="*/ 688087 h 2269523"/>
              <a:gd name="connsiteX17" fmla="*/ 1930337 w 3965830"/>
              <a:gd name="connsiteY17" fmla="*/ 637986 h 2269523"/>
              <a:gd name="connsiteX18" fmla="*/ 1678020 w 3965830"/>
              <a:gd name="connsiteY18" fmla="*/ 855632 h 2269523"/>
              <a:gd name="connsiteX19" fmla="*/ 1689831 w 3965830"/>
              <a:gd name="connsiteY19" fmla="*/ 920688 h 2269523"/>
              <a:gd name="connsiteX20" fmla="*/ 1530954 w 3965830"/>
              <a:gd name="connsiteY20" fmla="*/ 1054324 h 2269523"/>
              <a:gd name="connsiteX21" fmla="*/ 1362266 w 3965830"/>
              <a:gd name="connsiteY21" fmla="*/ 1011366 h 2269523"/>
              <a:gd name="connsiteX22" fmla="*/ 1067658 w 3965830"/>
              <a:gd name="connsiteY22" fmla="*/ 1203485 h 2269523"/>
              <a:gd name="connsiteX23" fmla="*/ 983362 w 3965830"/>
              <a:gd name="connsiteY23" fmla="*/ 1190626 h 2269523"/>
              <a:gd name="connsiteX24" fmla="*/ 742951 w 3965830"/>
              <a:gd name="connsiteY24" fmla="*/ 1369791 h 2269523"/>
              <a:gd name="connsiteX25" fmla="*/ 607791 w 3965830"/>
              <a:gd name="connsiteY25" fmla="*/ 1417702 h 2269523"/>
              <a:gd name="connsiteX26" fmla="*/ 441770 w 3965830"/>
              <a:gd name="connsiteY26" fmla="*/ 1346932 h 2269523"/>
              <a:gd name="connsiteX27" fmla="*/ 234697 w 3965830"/>
              <a:gd name="connsiteY27" fmla="*/ 1522668 h 2269523"/>
              <a:gd name="connsiteX28" fmla="*/ 153163 w 3965830"/>
              <a:gd name="connsiteY28" fmla="*/ 1502665 h 2269523"/>
              <a:gd name="connsiteX29" fmla="*/ 1 w 3965830"/>
              <a:gd name="connsiteY29" fmla="*/ 1634872 h 2269523"/>
              <a:gd name="connsiteX30" fmla="*/ 154020 w 3965830"/>
              <a:gd name="connsiteY30" fmla="*/ 1766317 h 2269523"/>
              <a:gd name="connsiteX31" fmla="*/ 191358 w 3965830"/>
              <a:gd name="connsiteY31" fmla="*/ 1762126 h 2269523"/>
              <a:gd name="connsiteX32" fmla="*/ 316802 w 3965830"/>
              <a:gd name="connsiteY32" fmla="*/ 1812418 h 2269523"/>
              <a:gd name="connsiteX33" fmla="*/ 409671 w 3965830"/>
              <a:gd name="connsiteY33" fmla="*/ 1787082 h 2269523"/>
              <a:gd name="connsiteX34" fmla="*/ 551879 w 3965830"/>
              <a:gd name="connsiteY34" fmla="*/ 1858329 h 2269523"/>
              <a:gd name="connsiteX35" fmla="*/ 595218 w 3965830"/>
              <a:gd name="connsiteY35" fmla="*/ 1853090 h 2269523"/>
              <a:gd name="connsiteX36" fmla="*/ 750952 w 3965830"/>
              <a:gd name="connsiteY36" fmla="*/ 1950912 h 2269523"/>
              <a:gd name="connsiteX37" fmla="*/ 802101 w 3965830"/>
              <a:gd name="connsiteY37" fmla="*/ 1943673 h 2269523"/>
              <a:gd name="connsiteX38" fmla="*/ 913734 w 3965830"/>
              <a:gd name="connsiteY38" fmla="*/ 1981582 h 2269523"/>
              <a:gd name="connsiteX39" fmla="*/ 1018223 w 3965830"/>
              <a:gd name="connsiteY39" fmla="*/ 1948531 h 2269523"/>
              <a:gd name="connsiteX40" fmla="*/ 1275589 w 3965830"/>
              <a:gd name="connsiteY40" fmla="*/ 2127982 h 2269523"/>
              <a:gd name="connsiteX41" fmla="*/ 1471518 w 3965830"/>
              <a:gd name="connsiteY41" fmla="*/ 2051400 h 2269523"/>
              <a:gd name="connsiteX42" fmla="*/ 1709453 w 3965830"/>
              <a:gd name="connsiteY42" fmla="*/ 2181226 h 2269523"/>
              <a:gd name="connsiteX43" fmla="*/ 1932052 w 3965830"/>
              <a:gd name="connsiteY43" fmla="*/ 2073594 h 2269523"/>
              <a:gd name="connsiteX44" fmla="*/ 2143126 w 3965830"/>
              <a:gd name="connsiteY44" fmla="*/ 2164748 h 2269523"/>
              <a:gd name="connsiteX45" fmla="*/ 2384680 w 3965830"/>
              <a:gd name="connsiteY45" fmla="*/ 2025492 h 2269523"/>
              <a:gd name="connsiteX46" fmla="*/ 2477072 w 3965830"/>
              <a:gd name="connsiteY46" fmla="*/ 2039875 h 2269523"/>
              <a:gd name="connsiteX47" fmla="*/ 2502981 w 3965830"/>
              <a:gd name="connsiteY47" fmla="*/ 2038732 h 2269523"/>
              <a:gd name="connsiteX48" fmla="*/ 2685003 w 3965830"/>
              <a:gd name="connsiteY48" fmla="*/ 2101502 h 2269523"/>
              <a:gd name="connsiteX49" fmla="*/ 2851024 w 3965830"/>
              <a:gd name="connsiteY49" fmla="*/ 2050067 h 2269523"/>
              <a:gd name="connsiteX50" fmla="*/ 2895411 w 3965830"/>
              <a:gd name="connsiteY50" fmla="*/ 2069498 h 2269523"/>
              <a:gd name="connsiteX51" fmla="*/ 3155348 w 3965830"/>
              <a:gd name="connsiteY51" fmla="*/ 2263236 h 2269523"/>
              <a:gd name="connsiteX52" fmla="*/ 3399283 w 3965830"/>
              <a:gd name="connsiteY52" fmla="*/ 2118361 h 2269523"/>
              <a:gd name="connsiteX53" fmla="*/ 3453004 w 3965830"/>
              <a:gd name="connsiteY53" fmla="*/ 2123028 h 2269523"/>
              <a:gd name="connsiteX54" fmla="*/ 3544920 w 3965830"/>
              <a:gd name="connsiteY54" fmla="*/ 2108265 h 2269523"/>
              <a:gd name="connsiteX55" fmla="*/ 3796856 w 3965830"/>
              <a:gd name="connsiteY55" fmla="*/ 2269523 h 2269523"/>
              <a:gd name="connsiteX56" fmla="*/ 3948780 w 3965830"/>
              <a:gd name="connsiteY56" fmla="*/ 2227232 h 2269523"/>
              <a:gd name="connsiteX57" fmla="*/ 3965544 w 3965830"/>
              <a:gd name="connsiteY57" fmla="*/ 2237805 h 2269523"/>
              <a:gd name="connsiteX58" fmla="*/ 3965544 w 3965830"/>
              <a:gd name="connsiteY58" fmla="*/ 483776 h 22695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3965830" h="2269523">
                <a:moveTo>
                  <a:pt x="3965830" y="483776"/>
                </a:moveTo>
                <a:cubicBezTo>
                  <a:pt x="3959829" y="482633"/>
                  <a:pt x="3953733" y="481585"/>
                  <a:pt x="3947542" y="480823"/>
                </a:cubicBezTo>
                <a:cubicBezTo>
                  <a:pt x="3916681" y="452248"/>
                  <a:pt x="3877533" y="430531"/>
                  <a:pt x="3833052" y="418720"/>
                </a:cubicBezTo>
                <a:cubicBezTo>
                  <a:pt x="3834956" y="407766"/>
                  <a:pt x="3836194" y="396622"/>
                  <a:pt x="3836100" y="385287"/>
                </a:cubicBezTo>
                <a:cubicBezTo>
                  <a:pt x="3835718" y="261081"/>
                  <a:pt x="3718085" y="160783"/>
                  <a:pt x="3573400" y="161069"/>
                </a:cubicBezTo>
                <a:cubicBezTo>
                  <a:pt x="3533395" y="161164"/>
                  <a:pt x="3495676" y="169165"/>
                  <a:pt x="3461767" y="182976"/>
                </a:cubicBezTo>
                <a:cubicBezTo>
                  <a:pt x="3416142" y="150210"/>
                  <a:pt x="3357373" y="130494"/>
                  <a:pt x="3293175" y="130684"/>
                </a:cubicBezTo>
                <a:cubicBezTo>
                  <a:pt x="3213164" y="130875"/>
                  <a:pt x="3141727" y="161926"/>
                  <a:pt x="3093816" y="210504"/>
                </a:cubicBezTo>
                <a:cubicBezTo>
                  <a:pt x="3085148" y="92775"/>
                  <a:pt x="2971229" y="-380"/>
                  <a:pt x="2831974" y="1"/>
                </a:cubicBezTo>
                <a:cubicBezTo>
                  <a:pt x="2748725" y="192"/>
                  <a:pt x="2674907" y="33720"/>
                  <a:pt x="2626996" y="85726"/>
                </a:cubicBezTo>
                <a:cubicBezTo>
                  <a:pt x="2595754" y="66390"/>
                  <a:pt x="2557368" y="54960"/>
                  <a:pt x="2515839" y="55056"/>
                </a:cubicBezTo>
                <a:cubicBezTo>
                  <a:pt x="2420113" y="55246"/>
                  <a:pt x="2341436" y="116301"/>
                  <a:pt x="2328673" y="195359"/>
                </a:cubicBezTo>
                <a:cubicBezTo>
                  <a:pt x="2227136" y="198788"/>
                  <a:pt x="2146078" y="270416"/>
                  <a:pt x="2146364" y="358332"/>
                </a:cubicBezTo>
                <a:cubicBezTo>
                  <a:pt x="2146460" y="397575"/>
                  <a:pt x="2162843" y="433579"/>
                  <a:pt x="2189894" y="461678"/>
                </a:cubicBezTo>
                <a:cubicBezTo>
                  <a:pt x="2162747" y="496349"/>
                  <a:pt x="2146936" y="538164"/>
                  <a:pt x="2147031" y="583122"/>
                </a:cubicBezTo>
                <a:cubicBezTo>
                  <a:pt x="2147127" y="606267"/>
                  <a:pt x="2151508" y="628556"/>
                  <a:pt x="2159414" y="649511"/>
                </a:cubicBezTo>
                <a:cubicBezTo>
                  <a:pt x="2134744" y="659322"/>
                  <a:pt x="2112265" y="672371"/>
                  <a:pt x="2092739" y="688087"/>
                </a:cubicBezTo>
                <a:cubicBezTo>
                  <a:pt x="2048733" y="656655"/>
                  <a:pt x="1992155" y="637795"/>
                  <a:pt x="1930337" y="637986"/>
                </a:cubicBezTo>
                <a:cubicBezTo>
                  <a:pt x="1790606" y="638367"/>
                  <a:pt x="1677639" y="735807"/>
                  <a:pt x="1678020" y="855632"/>
                </a:cubicBezTo>
                <a:cubicBezTo>
                  <a:pt x="1678116" y="878301"/>
                  <a:pt x="1682306" y="900209"/>
                  <a:pt x="1689831" y="920688"/>
                </a:cubicBezTo>
                <a:cubicBezTo>
                  <a:pt x="1615631" y="941738"/>
                  <a:pt x="1556957" y="991363"/>
                  <a:pt x="1530954" y="1054324"/>
                </a:cubicBezTo>
                <a:cubicBezTo>
                  <a:pt x="1482472" y="1027082"/>
                  <a:pt x="1424560" y="1011175"/>
                  <a:pt x="1362266" y="1011366"/>
                </a:cubicBezTo>
                <a:cubicBezTo>
                  <a:pt x="1221773" y="1011747"/>
                  <a:pt x="1103853" y="1092900"/>
                  <a:pt x="1067658" y="1203485"/>
                </a:cubicBezTo>
                <a:cubicBezTo>
                  <a:pt x="1041369" y="1195198"/>
                  <a:pt x="1012985" y="1190531"/>
                  <a:pt x="983362" y="1190626"/>
                </a:cubicBezTo>
                <a:cubicBezTo>
                  <a:pt x="860870" y="1190912"/>
                  <a:pt x="760001" y="1268731"/>
                  <a:pt x="742951" y="1369791"/>
                </a:cubicBezTo>
                <a:cubicBezTo>
                  <a:pt x="690658" y="1371220"/>
                  <a:pt x="643415" y="1389127"/>
                  <a:pt x="607791" y="1417702"/>
                </a:cubicBezTo>
                <a:cubicBezTo>
                  <a:pt x="569691" y="1374649"/>
                  <a:pt x="509588" y="1346741"/>
                  <a:pt x="441770" y="1346932"/>
                </a:cubicBezTo>
                <a:cubicBezTo>
                  <a:pt x="328137" y="1347217"/>
                  <a:pt x="236316" y="1425608"/>
                  <a:pt x="234697" y="1522668"/>
                </a:cubicBezTo>
                <a:cubicBezTo>
                  <a:pt x="210980" y="1509999"/>
                  <a:pt x="183071" y="1502570"/>
                  <a:pt x="153163" y="1502665"/>
                </a:cubicBezTo>
                <a:cubicBezTo>
                  <a:pt x="68295" y="1502856"/>
                  <a:pt x="-285" y="1562006"/>
                  <a:pt x="1" y="1634872"/>
                </a:cubicBezTo>
                <a:cubicBezTo>
                  <a:pt x="287" y="1707643"/>
                  <a:pt x="69248" y="1766508"/>
                  <a:pt x="154020" y="1766317"/>
                </a:cubicBezTo>
                <a:cubicBezTo>
                  <a:pt x="166879" y="1766317"/>
                  <a:pt x="179357" y="1764698"/>
                  <a:pt x="191358" y="1762126"/>
                </a:cubicBezTo>
                <a:cubicBezTo>
                  <a:pt x="221266" y="1792987"/>
                  <a:pt x="266415" y="1812514"/>
                  <a:pt x="316802" y="1812418"/>
                </a:cubicBezTo>
                <a:cubicBezTo>
                  <a:pt x="351378" y="1812323"/>
                  <a:pt x="383382" y="1802893"/>
                  <a:pt x="409671" y="1787082"/>
                </a:cubicBezTo>
                <a:cubicBezTo>
                  <a:pt x="437579" y="1829754"/>
                  <a:pt x="490824" y="1858519"/>
                  <a:pt x="551879" y="1858329"/>
                </a:cubicBezTo>
                <a:cubicBezTo>
                  <a:pt x="566929" y="1858329"/>
                  <a:pt x="581407" y="1856424"/>
                  <a:pt x="595218" y="1853090"/>
                </a:cubicBezTo>
                <a:cubicBezTo>
                  <a:pt x="615887" y="1909859"/>
                  <a:pt x="677895" y="1951102"/>
                  <a:pt x="750952" y="1950912"/>
                </a:cubicBezTo>
                <a:cubicBezTo>
                  <a:pt x="768859" y="1950912"/>
                  <a:pt x="786004" y="1948245"/>
                  <a:pt x="802101" y="1943673"/>
                </a:cubicBezTo>
                <a:cubicBezTo>
                  <a:pt x="831343" y="1967199"/>
                  <a:pt x="870491" y="1981677"/>
                  <a:pt x="913734" y="1981582"/>
                </a:cubicBezTo>
                <a:cubicBezTo>
                  <a:pt x="953549" y="1981487"/>
                  <a:pt x="990029" y="1969009"/>
                  <a:pt x="1018223" y="1948531"/>
                </a:cubicBezTo>
                <a:cubicBezTo>
                  <a:pt x="1042798" y="2051210"/>
                  <a:pt x="1148716" y="2128267"/>
                  <a:pt x="1275589" y="2127982"/>
                </a:cubicBezTo>
                <a:cubicBezTo>
                  <a:pt x="1353789" y="2127791"/>
                  <a:pt x="1423607" y="2098073"/>
                  <a:pt x="1471518" y="2051400"/>
                </a:cubicBezTo>
                <a:cubicBezTo>
                  <a:pt x="1513428" y="2128172"/>
                  <a:pt x="1604106" y="2181512"/>
                  <a:pt x="1709453" y="2181226"/>
                </a:cubicBezTo>
                <a:cubicBezTo>
                  <a:pt x="1803845" y="2181036"/>
                  <a:pt x="1886141" y="2137888"/>
                  <a:pt x="1932052" y="2073594"/>
                </a:cubicBezTo>
                <a:cubicBezTo>
                  <a:pt x="1979962" y="2128934"/>
                  <a:pt x="2056544" y="2164939"/>
                  <a:pt x="2143126" y="2164748"/>
                </a:cubicBezTo>
                <a:cubicBezTo>
                  <a:pt x="2252282" y="2164462"/>
                  <a:pt x="2345532" y="2107026"/>
                  <a:pt x="2384680" y="2025492"/>
                </a:cubicBezTo>
                <a:cubicBezTo>
                  <a:pt x="2413445" y="2034732"/>
                  <a:pt x="2444497" y="2039971"/>
                  <a:pt x="2477072" y="2039875"/>
                </a:cubicBezTo>
                <a:cubicBezTo>
                  <a:pt x="2485836" y="2039875"/>
                  <a:pt x="2494503" y="2039399"/>
                  <a:pt x="2502981" y="2038732"/>
                </a:cubicBezTo>
                <a:cubicBezTo>
                  <a:pt x="2550225" y="2077690"/>
                  <a:pt x="2614328" y="2101692"/>
                  <a:pt x="2685003" y="2101502"/>
                </a:cubicBezTo>
                <a:cubicBezTo>
                  <a:pt x="2748059" y="2101311"/>
                  <a:pt x="2805875" y="2082071"/>
                  <a:pt x="2851024" y="2050067"/>
                </a:cubicBezTo>
                <a:cubicBezTo>
                  <a:pt x="2864931" y="2057687"/>
                  <a:pt x="2879789" y="2064164"/>
                  <a:pt x="2895411" y="2069498"/>
                </a:cubicBezTo>
                <a:cubicBezTo>
                  <a:pt x="2913127" y="2179131"/>
                  <a:pt x="3022760" y="2263522"/>
                  <a:pt x="3155348" y="2263236"/>
                </a:cubicBezTo>
                <a:cubicBezTo>
                  <a:pt x="3266981" y="2262951"/>
                  <a:pt x="3361754" y="2202753"/>
                  <a:pt x="3399283" y="2118361"/>
                </a:cubicBezTo>
                <a:cubicBezTo>
                  <a:pt x="3416618" y="2121409"/>
                  <a:pt x="3434621" y="2123028"/>
                  <a:pt x="3453004" y="2123028"/>
                </a:cubicBezTo>
                <a:cubicBezTo>
                  <a:pt x="3485484" y="2122933"/>
                  <a:pt x="3516345" y="2117599"/>
                  <a:pt x="3544920" y="2108265"/>
                </a:cubicBezTo>
                <a:cubicBezTo>
                  <a:pt x="3577020" y="2201610"/>
                  <a:pt x="3677699" y="2269714"/>
                  <a:pt x="3796856" y="2269523"/>
                </a:cubicBezTo>
                <a:cubicBezTo>
                  <a:pt x="3853625" y="2269428"/>
                  <a:pt x="3906013" y="2253616"/>
                  <a:pt x="3948780" y="2227232"/>
                </a:cubicBezTo>
                <a:cubicBezTo>
                  <a:pt x="3954209" y="2230947"/>
                  <a:pt x="3959829" y="2234471"/>
                  <a:pt x="3965544" y="2237805"/>
                </a:cubicBezTo>
                <a:lnTo>
                  <a:pt x="3965544" y="483776"/>
                </a:lnTo>
                <a:close/>
              </a:path>
            </a:pathLst>
          </a:custGeom>
          <a:gradFill>
            <a:gsLst>
              <a:gs pos="0">
                <a:srgbClr val="FFFFFF"/>
              </a:gs>
              <a:gs pos="37910">
                <a:srgbClr val="FAFEFE"/>
              </a:gs>
              <a:gs pos="100000">
                <a:srgbClr val="81D2E7"/>
              </a:gs>
            </a:gsLst>
            <a:lin ang="5656845" scaled="1"/>
          </a:gra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UTM Avo" panose="02040603050506020204" pitchFamily="18" charset="0"/>
              <a:ea typeface="+mn-ea"/>
              <a:cs typeface="+mn-cs"/>
            </a:endParaRPr>
          </a:p>
        </p:txBody>
      </p:sp>
      <p:pic>
        <p:nvPicPr>
          <p:cNvPr id="10" name="Picture 9">
            <a:extLst>
              <a:ext uri="{FF2B5EF4-FFF2-40B4-BE49-F238E27FC236}">
                <a16:creationId xmlns:a16="http://schemas.microsoft.com/office/drawing/2014/main" id="{8C415FAD-D43C-4E9A-A5CF-5D538DAC36F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10469610" y="424147"/>
            <a:ext cx="1589852" cy="1545336"/>
          </a:xfrm>
          <a:prstGeom prst="rect">
            <a:avLst/>
          </a:prstGeom>
        </p:spPr>
      </p:pic>
      <p:sp>
        <p:nvSpPr>
          <p:cNvPr id="11" name="Arrow: Pentagon 10">
            <a:hlinkClick r:id="rId4" action="ppaction://hlinksldjump"/>
            <a:extLst>
              <a:ext uri="{FF2B5EF4-FFF2-40B4-BE49-F238E27FC236}">
                <a16:creationId xmlns:a16="http://schemas.microsoft.com/office/drawing/2014/main" id="{3F5E0018-06D1-4CC3-8E0E-A698D17C90D4}"/>
              </a:ext>
            </a:extLst>
          </p:cNvPr>
          <p:cNvSpPr/>
          <p:nvPr/>
        </p:nvSpPr>
        <p:spPr>
          <a:xfrm flipH="1">
            <a:off x="9806756" y="5945693"/>
            <a:ext cx="2400300" cy="918222"/>
          </a:xfrm>
          <a:prstGeom prst="homePlate">
            <a:avLst/>
          </a:prstGeom>
          <a:solidFill>
            <a:srgbClr val="FF66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7030A0"/>
                </a:solidFill>
                <a:effectLst/>
                <a:uLnTx/>
                <a:uFillTx/>
                <a:latin typeface="UTM Avo" panose="02040603050506020204" pitchFamily="18" charset="0"/>
                <a:ea typeface="+mn-ea"/>
                <a:cs typeface="Times New Roman" panose="02020603050405020304" pitchFamily="18" charset="0"/>
              </a:rPr>
              <a:t>GO HOME</a:t>
            </a:r>
          </a:p>
        </p:txBody>
      </p:sp>
      <p:grpSp>
        <p:nvGrpSpPr>
          <p:cNvPr id="21" name="Group 20">
            <a:extLst>
              <a:ext uri="{FF2B5EF4-FFF2-40B4-BE49-F238E27FC236}">
                <a16:creationId xmlns:a16="http://schemas.microsoft.com/office/drawing/2014/main" id="{55FA34DF-6CAA-11D0-EF20-2043BA07A0E8}"/>
              </a:ext>
            </a:extLst>
          </p:cNvPr>
          <p:cNvGrpSpPr/>
          <p:nvPr/>
        </p:nvGrpSpPr>
        <p:grpSpPr>
          <a:xfrm>
            <a:off x="927464" y="277259"/>
            <a:ext cx="10237495" cy="1664073"/>
            <a:chOff x="313163" y="231911"/>
            <a:chExt cx="11502886" cy="2054087"/>
          </a:xfrm>
        </p:grpSpPr>
        <p:sp>
          <p:nvSpPr>
            <p:cNvPr id="22" name="Rectangle: Diagonal Corners Snipped 21">
              <a:extLst>
                <a:ext uri="{FF2B5EF4-FFF2-40B4-BE49-F238E27FC236}">
                  <a16:creationId xmlns:a16="http://schemas.microsoft.com/office/drawing/2014/main" id="{A2FF42D2-A190-42ED-9BE3-2C5000C0FB1F}"/>
                </a:ext>
              </a:extLst>
            </p:cNvPr>
            <p:cNvSpPr/>
            <p:nvPr/>
          </p:nvSpPr>
          <p:spPr>
            <a:xfrm>
              <a:off x="313163" y="231911"/>
              <a:ext cx="11502886" cy="2054087"/>
            </a:xfrm>
            <a:prstGeom prst="snip2Diag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srgbClr val="002060"/>
                </a:solidFill>
                <a:effectLst/>
                <a:uLnTx/>
                <a:uFillTx/>
                <a:latin typeface="UTM Avo" panose="02040603050506020204" pitchFamily="18" charset="0"/>
                <a:ea typeface="+mn-ea"/>
                <a:cs typeface="Times New Roman" panose="02020603050405020304" pitchFamily="18" charset="0"/>
              </a:endParaRPr>
            </a:p>
          </p:txBody>
        </p:sp>
        <p:sp>
          <p:nvSpPr>
            <p:cNvPr id="23" name="TextBox 22">
              <a:extLst>
                <a:ext uri="{FF2B5EF4-FFF2-40B4-BE49-F238E27FC236}">
                  <a16:creationId xmlns:a16="http://schemas.microsoft.com/office/drawing/2014/main" id="{29BFE608-3D23-0758-35C8-1621DFFD7717}"/>
                </a:ext>
              </a:extLst>
            </p:cNvPr>
            <p:cNvSpPr txBox="1"/>
            <p:nvPr/>
          </p:nvSpPr>
          <p:spPr>
            <a:xfrm>
              <a:off x="547589" y="700227"/>
              <a:ext cx="11268460" cy="1384777"/>
            </a:xfrm>
            <a:prstGeom prst="rect">
              <a:avLst/>
            </a:prstGeom>
            <a:no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vi-VN" sz="2400" b="1"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Câu 1: </a:t>
              </a:r>
              <a:r>
                <a:rPr kumimoji="0" lang="vi-VN"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Đâu</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là</a:t>
              </a:r>
              <a:r>
                <a:rPr kumimoji="0" lang="vi-VN"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cách để bảo tồn vẻ đẹp danh lam thắng cảnh, cảnh quan thiên nhiên quê hương</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a:t>
              </a:r>
              <a:endParaRPr kumimoji="0" lang="vi-VN"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endParaRPr>
            </a:p>
          </p:txBody>
        </p:sp>
      </p:grpSp>
      <p:grpSp>
        <p:nvGrpSpPr>
          <p:cNvPr id="24" name="Group 23">
            <a:extLst>
              <a:ext uri="{FF2B5EF4-FFF2-40B4-BE49-F238E27FC236}">
                <a16:creationId xmlns:a16="http://schemas.microsoft.com/office/drawing/2014/main" id="{182C3EF7-F8ED-3357-87C6-19ACB13B8CD2}"/>
              </a:ext>
            </a:extLst>
          </p:cNvPr>
          <p:cNvGrpSpPr/>
          <p:nvPr/>
        </p:nvGrpSpPr>
        <p:grpSpPr>
          <a:xfrm>
            <a:off x="668583" y="2082191"/>
            <a:ext cx="8959487" cy="1366405"/>
            <a:chOff x="689113" y="2497522"/>
            <a:chExt cx="7354957" cy="1171936"/>
          </a:xfrm>
        </p:grpSpPr>
        <p:sp>
          <p:nvSpPr>
            <p:cNvPr id="25" name="Rectangle: Diagonal Corners Snipped 24">
              <a:extLst>
                <a:ext uri="{FF2B5EF4-FFF2-40B4-BE49-F238E27FC236}">
                  <a16:creationId xmlns:a16="http://schemas.microsoft.com/office/drawing/2014/main" id="{0AD061B6-9A27-EDB5-0D42-6C889A9C88F8}"/>
                </a:ext>
              </a:extLst>
            </p:cNvPr>
            <p:cNvSpPr/>
            <p:nvPr/>
          </p:nvSpPr>
          <p:spPr>
            <a:xfrm>
              <a:off x="689113" y="2497522"/>
              <a:ext cx="7354957" cy="918222"/>
            </a:xfrm>
            <a:prstGeom prst="snip2DiagRect">
              <a:avLst/>
            </a:prstGeom>
            <a:solidFill>
              <a:srgbClr val="002060">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30000"/>
                </a:lnSpc>
                <a:spcBef>
                  <a:spcPts val="0"/>
                </a:spcBef>
                <a:spcAft>
                  <a:spcPts val="0"/>
                </a:spcAft>
                <a:buClrTx/>
                <a:buSzTx/>
                <a:buFontTx/>
                <a:buNone/>
                <a:tabLst/>
                <a:defRPr/>
              </a:pPr>
              <a:endParaRPr kumimoji="0" lang="en-US" sz="2200" b="1" i="0" u="none" strike="noStrike" kern="1200" cap="none" spc="0" normalizeH="0" baseline="0" noProof="0" dirty="0">
                <a:ln>
                  <a:noFill/>
                </a:ln>
                <a:solidFill>
                  <a:prstClr val="white"/>
                </a:solidFill>
                <a:effectLst/>
                <a:uLnTx/>
                <a:uFillTx/>
                <a:latin typeface="UTM Avo" panose="02040603050506020204" pitchFamily="18" charset="0"/>
                <a:ea typeface="+mn-ea"/>
                <a:cs typeface="Times New Roman" panose="02020603050405020304" pitchFamily="18" charset="0"/>
              </a:endParaRPr>
            </a:p>
          </p:txBody>
        </p:sp>
        <p:sp>
          <p:nvSpPr>
            <p:cNvPr id="26" name="TextBox 25">
              <a:extLst>
                <a:ext uri="{FF2B5EF4-FFF2-40B4-BE49-F238E27FC236}">
                  <a16:creationId xmlns:a16="http://schemas.microsoft.com/office/drawing/2014/main" id="{34C5E7B8-894D-8857-DA5B-C38571CFC851}"/>
                </a:ext>
              </a:extLst>
            </p:cNvPr>
            <p:cNvSpPr txBox="1"/>
            <p:nvPr/>
          </p:nvSpPr>
          <p:spPr>
            <a:xfrm>
              <a:off x="829882" y="2505006"/>
              <a:ext cx="7073419" cy="1164452"/>
            </a:xfrm>
            <a:prstGeom prst="rect">
              <a:avLst/>
            </a:prstGeom>
            <a:noFill/>
          </p:spPr>
          <p:txBody>
            <a:bodyPr wrap="square" rtlCol="0">
              <a:spAutoFit/>
            </a:bodyPr>
            <a:lstStyle/>
            <a:p>
              <a:pPr>
                <a:lnSpc>
                  <a:spcPct val="130000"/>
                </a:lnSpc>
              </a:pPr>
              <a:r>
                <a:rPr kumimoji="0" lang="vi-VN" sz="2200" b="0" i="0" u="none" strike="noStrike" kern="1200" cap="none" spc="0" normalizeH="0" baseline="0" noProof="0" dirty="0">
                  <a:ln>
                    <a:noFill/>
                  </a:ln>
                  <a:solidFill>
                    <a:prstClr val="white"/>
                  </a:solidFill>
                  <a:effectLst/>
                  <a:uLnTx/>
                  <a:uFillTx/>
                  <a:latin typeface="UTM Avo" panose="02040603050506020204" pitchFamily="18" charset="0"/>
                  <a:ea typeface="+mn-ea"/>
                  <a:cs typeface="+mn-cs"/>
                </a:rPr>
                <a:t>A. Giới thiệu với mọi người về vẻ đẹp danh lam thắng cảnh, cảnh quan thiên nhiên ở địa phương</a:t>
              </a:r>
              <a:r>
                <a:rPr kumimoji="0" lang="en-US" sz="2200" b="0" i="0" u="none" strike="noStrike" kern="1200" cap="none" spc="0" normalizeH="0" baseline="0" noProof="0" dirty="0">
                  <a:ln>
                    <a:noFill/>
                  </a:ln>
                  <a:solidFill>
                    <a:prstClr val="white"/>
                  </a:solidFill>
                  <a:effectLst/>
                  <a:uLnTx/>
                  <a:uFillTx/>
                  <a:latin typeface="UTM Avo" panose="02040603050506020204" pitchFamily="18" charset="0"/>
                  <a:ea typeface="+mn-ea"/>
                  <a:cs typeface="+mn-cs"/>
                </a:rPr>
                <a:t>.</a:t>
              </a:r>
              <a:endParaRPr kumimoji="0" lang="vi-VN" sz="2200" b="0" i="0" u="none" strike="noStrike" kern="1200" cap="none" spc="0" normalizeH="0" baseline="0" noProof="0" dirty="0">
                <a:ln>
                  <a:noFill/>
                </a:ln>
                <a:solidFill>
                  <a:prstClr val="white"/>
                </a:solidFill>
                <a:effectLst/>
                <a:uLnTx/>
                <a:uFillTx/>
                <a:latin typeface="UTM Avo" panose="02040603050506020204" pitchFamily="18" charset="0"/>
                <a:ea typeface="+mn-ea"/>
                <a:cs typeface="+mn-cs"/>
              </a:endParaRPr>
            </a:p>
            <a:p>
              <a:pPr>
                <a:lnSpc>
                  <a:spcPct val="130000"/>
                </a:lnSpc>
              </a:pPr>
              <a:endParaRPr kumimoji="0" lang="en-US" sz="2200" b="0" i="0" u="none" strike="noStrike" kern="1200" cap="none" spc="0" normalizeH="0" baseline="0" noProof="0" dirty="0">
                <a:ln>
                  <a:noFill/>
                </a:ln>
                <a:solidFill>
                  <a:prstClr val="white"/>
                </a:solidFill>
                <a:effectLst/>
                <a:uLnTx/>
                <a:uFillTx/>
                <a:latin typeface="UTM Avo" panose="02040603050506020204" pitchFamily="18" charset="0"/>
                <a:ea typeface="+mn-ea"/>
                <a:cs typeface="+mn-cs"/>
              </a:endParaRPr>
            </a:p>
          </p:txBody>
        </p:sp>
      </p:grpSp>
      <p:grpSp>
        <p:nvGrpSpPr>
          <p:cNvPr id="27" name="Group 26">
            <a:extLst>
              <a:ext uri="{FF2B5EF4-FFF2-40B4-BE49-F238E27FC236}">
                <a16:creationId xmlns:a16="http://schemas.microsoft.com/office/drawing/2014/main" id="{BAE8B35F-D3D8-8B2F-942A-50B09253AC86}"/>
              </a:ext>
            </a:extLst>
          </p:cNvPr>
          <p:cNvGrpSpPr/>
          <p:nvPr/>
        </p:nvGrpSpPr>
        <p:grpSpPr>
          <a:xfrm>
            <a:off x="668582" y="3245505"/>
            <a:ext cx="8959487" cy="1070591"/>
            <a:chOff x="689113" y="3558855"/>
            <a:chExt cx="7354957" cy="927004"/>
          </a:xfrm>
        </p:grpSpPr>
        <p:sp>
          <p:nvSpPr>
            <p:cNvPr id="28" name="Rectangle: Diagonal Corners Snipped 27">
              <a:extLst>
                <a:ext uri="{FF2B5EF4-FFF2-40B4-BE49-F238E27FC236}">
                  <a16:creationId xmlns:a16="http://schemas.microsoft.com/office/drawing/2014/main" id="{F9057D51-71C2-C9C2-305C-B2B278C09BBC}"/>
                </a:ext>
              </a:extLst>
            </p:cNvPr>
            <p:cNvSpPr/>
            <p:nvPr/>
          </p:nvSpPr>
          <p:spPr>
            <a:xfrm>
              <a:off x="689113" y="3567637"/>
              <a:ext cx="7354957" cy="918222"/>
            </a:xfrm>
            <a:prstGeom prst="snip2DiagRect">
              <a:avLst/>
            </a:prstGeom>
            <a:solidFill>
              <a:srgbClr val="002060">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30000"/>
                </a:lnSpc>
                <a:spcBef>
                  <a:spcPts val="0"/>
                </a:spcBef>
                <a:spcAft>
                  <a:spcPts val="0"/>
                </a:spcAft>
                <a:buClrTx/>
                <a:buSzTx/>
                <a:buFontTx/>
                <a:buNone/>
                <a:tabLst/>
                <a:defRPr/>
              </a:pPr>
              <a:endParaRPr kumimoji="0" lang="en-US" sz="2200" b="1" i="0" u="none" strike="noStrike" kern="1200" cap="none" spc="0" normalizeH="0" baseline="0" noProof="0" dirty="0">
                <a:ln>
                  <a:noFill/>
                </a:ln>
                <a:solidFill>
                  <a:prstClr val="white"/>
                </a:solidFill>
                <a:effectLst/>
                <a:uLnTx/>
                <a:uFillTx/>
                <a:latin typeface="UTM Avo" panose="02040603050506020204" pitchFamily="18" charset="0"/>
                <a:ea typeface="+mn-ea"/>
                <a:cs typeface="Times New Roman" panose="02020603050405020304" pitchFamily="18" charset="0"/>
              </a:endParaRPr>
            </a:p>
          </p:txBody>
        </p:sp>
        <p:sp>
          <p:nvSpPr>
            <p:cNvPr id="29" name="TextBox 28">
              <a:extLst>
                <a:ext uri="{FF2B5EF4-FFF2-40B4-BE49-F238E27FC236}">
                  <a16:creationId xmlns:a16="http://schemas.microsoft.com/office/drawing/2014/main" id="{E42E6BB7-4BDF-2E45-B432-F9389688E980}"/>
                </a:ext>
              </a:extLst>
            </p:cNvPr>
            <p:cNvSpPr txBox="1"/>
            <p:nvPr/>
          </p:nvSpPr>
          <p:spPr>
            <a:xfrm>
              <a:off x="829882" y="3558855"/>
              <a:ext cx="7073419" cy="794497"/>
            </a:xfrm>
            <a:prstGeom prst="rect">
              <a:avLst/>
            </a:prstGeom>
            <a:noFill/>
          </p:spPr>
          <p:txBody>
            <a:bodyPr wrap="square" rtlCol="0">
              <a:spAutoFit/>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vi-VN" sz="2200" b="0" i="0" u="none" strike="noStrike" kern="1200" cap="none" spc="0" normalizeH="0" baseline="0" noProof="0" dirty="0">
                  <a:ln>
                    <a:noFill/>
                  </a:ln>
                  <a:solidFill>
                    <a:prstClr val="white"/>
                  </a:solidFill>
                  <a:effectLst/>
                  <a:uLnTx/>
                  <a:uFillTx/>
                  <a:latin typeface="UTM Avo" panose="02040603050506020204" pitchFamily="18" charset="0"/>
                  <a:ea typeface="+mn-ea"/>
                  <a:cs typeface="+mn-cs"/>
                </a:rPr>
                <a:t>B. Thực hiện quy định về bảo tồn danh lam thắng cảnh, cảnh quan thiên nhiên ở địa phương</a:t>
              </a:r>
              <a:r>
                <a:rPr kumimoji="0" lang="en-US" sz="2200" b="0" i="0" u="none" strike="noStrike" kern="1200" cap="none" spc="0" normalizeH="0" baseline="0" noProof="0" dirty="0">
                  <a:ln>
                    <a:noFill/>
                  </a:ln>
                  <a:solidFill>
                    <a:prstClr val="white"/>
                  </a:solidFill>
                  <a:effectLst/>
                  <a:uLnTx/>
                  <a:uFillTx/>
                  <a:latin typeface="UTM Avo" panose="02040603050506020204" pitchFamily="18" charset="0"/>
                  <a:ea typeface="+mn-ea"/>
                  <a:cs typeface="+mn-cs"/>
                </a:rPr>
                <a:t>.</a:t>
              </a:r>
              <a:endParaRPr kumimoji="0" lang="vi-VN" sz="2200" b="0" i="0" u="none" strike="noStrike" kern="1200" cap="none" spc="0" normalizeH="0" baseline="0" noProof="0" dirty="0">
                <a:ln>
                  <a:noFill/>
                </a:ln>
                <a:solidFill>
                  <a:prstClr val="white"/>
                </a:solidFill>
                <a:effectLst/>
                <a:uLnTx/>
                <a:uFillTx/>
                <a:latin typeface="UTM Avo" panose="02040603050506020204" pitchFamily="18" charset="0"/>
                <a:ea typeface="+mn-ea"/>
                <a:cs typeface="+mn-cs"/>
              </a:endParaRPr>
            </a:p>
          </p:txBody>
        </p:sp>
      </p:grpSp>
      <p:grpSp>
        <p:nvGrpSpPr>
          <p:cNvPr id="30" name="Group 29">
            <a:extLst>
              <a:ext uri="{FF2B5EF4-FFF2-40B4-BE49-F238E27FC236}">
                <a16:creationId xmlns:a16="http://schemas.microsoft.com/office/drawing/2014/main" id="{B4919C62-364E-63CC-EB4E-55B3B4141953}"/>
              </a:ext>
            </a:extLst>
          </p:cNvPr>
          <p:cNvGrpSpPr/>
          <p:nvPr/>
        </p:nvGrpSpPr>
        <p:grpSpPr>
          <a:xfrm>
            <a:off x="668582" y="4418959"/>
            <a:ext cx="8959487" cy="1048229"/>
            <a:chOff x="689113" y="4637751"/>
            <a:chExt cx="7354957" cy="918223"/>
          </a:xfrm>
        </p:grpSpPr>
        <p:sp>
          <p:nvSpPr>
            <p:cNvPr id="31" name="Rectangle: Diagonal Corners Snipped 30">
              <a:extLst>
                <a:ext uri="{FF2B5EF4-FFF2-40B4-BE49-F238E27FC236}">
                  <a16:creationId xmlns:a16="http://schemas.microsoft.com/office/drawing/2014/main" id="{A5BA0E6A-43C1-D946-30C6-59D6E1D7D7BB}"/>
                </a:ext>
              </a:extLst>
            </p:cNvPr>
            <p:cNvSpPr/>
            <p:nvPr/>
          </p:nvSpPr>
          <p:spPr>
            <a:xfrm>
              <a:off x="689113" y="4637752"/>
              <a:ext cx="7354957" cy="918222"/>
            </a:xfrm>
            <a:prstGeom prst="snip2DiagRect">
              <a:avLst/>
            </a:prstGeom>
            <a:solidFill>
              <a:srgbClr val="002060">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30000"/>
                </a:lnSpc>
                <a:spcBef>
                  <a:spcPts val="0"/>
                </a:spcBef>
                <a:spcAft>
                  <a:spcPts val="0"/>
                </a:spcAft>
                <a:buClrTx/>
                <a:buSzTx/>
                <a:buFontTx/>
                <a:buNone/>
                <a:tabLst/>
                <a:defRPr/>
              </a:pPr>
              <a:endParaRPr kumimoji="0" lang="en-US" sz="2200" b="1" i="0" u="none" strike="noStrike" kern="1200" cap="none" spc="0" normalizeH="0" baseline="0" noProof="0" dirty="0">
                <a:ln>
                  <a:noFill/>
                </a:ln>
                <a:solidFill>
                  <a:prstClr val="white"/>
                </a:solidFill>
                <a:effectLst/>
                <a:uLnTx/>
                <a:uFillTx/>
                <a:latin typeface="UTM Avo" panose="02040603050506020204" pitchFamily="18" charset="0"/>
                <a:ea typeface="+mn-ea"/>
                <a:cs typeface="Times New Roman" panose="02020603050405020304" pitchFamily="18" charset="0"/>
              </a:endParaRPr>
            </a:p>
          </p:txBody>
        </p:sp>
        <p:sp>
          <p:nvSpPr>
            <p:cNvPr id="32" name="TextBox 31">
              <a:extLst>
                <a:ext uri="{FF2B5EF4-FFF2-40B4-BE49-F238E27FC236}">
                  <a16:creationId xmlns:a16="http://schemas.microsoft.com/office/drawing/2014/main" id="{E5B7CD02-7005-4A90-B984-F1B9E4D44451}"/>
                </a:ext>
              </a:extLst>
            </p:cNvPr>
            <p:cNvSpPr txBox="1"/>
            <p:nvPr/>
          </p:nvSpPr>
          <p:spPr>
            <a:xfrm>
              <a:off x="754171" y="4637751"/>
              <a:ext cx="7224840" cy="803759"/>
            </a:xfrm>
            <a:prstGeom prst="rect">
              <a:avLst/>
            </a:prstGeom>
            <a:noFill/>
          </p:spPr>
          <p:txBody>
            <a:bodyPr wrap="square" rtlCol="0">
              <a:spAutoFit/>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vi-VN" sz="2200" b="0" i="0" u="none" strike="noStrike" kern="1200" cap="none" spc="0" normalizeH="0" baseline="0" noProof="0" dirty="0">
                  <a:ln>
                    <a:noFill/>
                  </a:ln>
                  <a:solidFill>
                    <a:prstClr val="white"/>
                  </a:solidFill>
                  <a:effectLst/>
                  <a:uLnTx/>
                  <a:uFillTx/>
                  <a:latin typeface="UTM Avo" panose="02040603050506020204" pitchFamily="18" charset="0"/>
                  <a:ea typeface="+mn-ea"/>
                  <a:cs typeface="+mn-cs"/>
                </a:rPr>
                <a:t>C. Tuyên truyền để mọi người cùng chung tay bảo tồn vẻ đẹp danh lam thắng cảnh, cảnh quan thiên nhiên ở địa phương</a:t>
              </a:r>
              <a:r>
                <a:rPr kumimoji="0" lang="en-US" sz="2200" b="0" i="0" u="none" strike="noStrike" kern="1200" cap="none" spc="0" normalizeH="0" baseline="0" noProof="0" dirty="0">
                  <a:ln>
                    <a:noFill/>
                  </a:ln>
                  <a:solidFill>
                    <a:prstClr val="white"/>
                  </a:solidFill>
                  <a:effectLst/>
                  <a:uLnTx/>
                  <a:uFillTx/>
                  <a:latin typeface="UTM Avo" panose="02040603050506020204" pitchFamily="18" charset="0"/>
                  <a:ea typeface="+mn-ea"/>
                  <a:cs typeface="+mn-cs"/>
                </a:rPr>
                <a:t>.</a:t>
              </a:r>
              <a:endParaRPr kumimoji="0" lang="vi-VN" sz="2200" b="0" i="0" u="none" strike="noStrike" kern="1200" cap="none" spc="0" normalizeH="0" baseline="0" noProof="0" dirty="0">
                <a:ln>
                  <a:noFill/>
                </a:ln>
                <a:solidFill>
                  <a:prstClr val="white"/>
                </a:solidFill>
                <a:effectLst/>
                <a:uLnTx/>
                <a:uFillTx/>
                <a:latin typeface="UTM Avo" panose="02040603050506020204" pitchFamily="18" charset="0"/>
                <a:ea typeface="+mn-ea"/>
                <a:cs typeface="+mn-cs"/>
              </a:endParaRPr>
            </a:p>
          </p:txBody>
        </p:sp>
      </p:grpSp>
      <p:grpSp>
        <p:nvGrpSpPr>
          <p:cNvPr id="33" name="Group 32">
            <a:extLst>
              <a:ext uri="{FF2B5EF4-FFF2-40B4-BE49-F238E27FC236}">
                <a16:creationId xmlns:a16="http://schemas.microsoft.com/office/drawing/2014/main" id="{58777609-A6B9-DAC5-00B6-B8DBEC4D5BC0}"/>
              </a:ext>
            </a:extLst>
          </p:cNvPr>
          <p:cNvGrpSpPr/>
          <p:nvPr/>
        </p:nvGrpSpPr>
        <p:grpSpPr>
          <a:xfrm>
            <a:off x="668583" y="5619121"/>
            <a:ext cx="8959485" cy="1107101"/>
            <a:chOff x="689113" y="5707867"/>
            <a:chExt cx="7354957" cy="1017293"/>
          </a:xfrm>
        </p:grpSpPr>
        <p:sp>
          <p:nvSpPr>
            <p:cNvPr id="34" name="Rectangle: Diagonal Corners Snipped 33">
              <a:extLst>
                <a:ext uri="{FF2B5EF4-FFF2-40B4-BE49-F238E27FC236}">
                  <a16:creationId xmlns:a16="http://schemas.microsoft.com/office/drawing/2014/main" id="{AF886E4F-1320-9C76-4456-4C07653D28BE}"/>
                </a:ext>
              </a:extLst>
            </p:cNvPr>
            <p:cNvSpPr/>
            <p:nvPr/>
          </p:nvSpPr>
          <p:spPr>
            <a:xfrm>
              <a:off x="689113" y="5707867"/>
              <a:ext cx="7354957" cy="918222"/>
            </a:xfrm>
            <a:prstGeom prst="snip2DiagRect">
              <a:avLst/>
            </a:prstGeom>
            <a:solidFill>
              <a:srgbClr val="002060">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30000"/>
                </a:lnSpc>
                <a:spcBef>
                  <a:spcPts val="0"/>
                </a:spcBef>
                <a:spcAft>
                  <a:spcPts val="0"/>
                </a:spcAft>
                <a:buClrTx/>
                <a:buSzTx/>
                <a:buFontTx/>
                <a:buNone/>
                <a:tabLst/>
                <a:defRPr/>
              </a:pPr>
              <a:endParaRPr kumimoji="0" lang="en-US" sz="2200" b="1" i="0" u="none" strike="noStrike" kern="1200" cap="none" spc="0" normalizeH="0" baseline="0" noProof="0" dirty="0">
                <a:ln>
                  <a:noFill/>
                </a:ln>
                <a:solidFill>
                  <a:prstClr val="white"/>
                </a:solidFill>
                <a:effectLst/>
                <a:uLnTx/>
                <a:uFillTx/>
                <a:latin typeface="UTM Avo" panose="02040603050506020204" pitchFamily="18" charset="0"/>
                <a:ea typeface="+mn-ea"/>
                <a:cs typeface="Times New Roman" panose="02020603050405020304" pitchFamily="18" charset="0"/>
              </a:endParaRPr>
            </a:p>
          </p:txBody>
        </p:sp>
        <p:sp>
          <p:nvSpPr>
            <p:cNvPr id="35" name="TextBox 34">
              <a:extLst>
                <a:ext uri="{FF2B5EF4-FFF2-40B4-BE49-F238E27FC236}">
                  <a16:creationId xmlns:a16="http://schemas.microsoft.com/office/drawing/2014/main" id="{7F8324DB-F15B-81F7-5060-D38E4EEF21CC}"/>
                </a:ext>
              </a:extLst>
            </p:cNvPr>
            <p:cNvSpPr txBox="1"/>
            <p:nvPr/>
          </p:nvSpPr>
          <p:spPr>
            <a:xfrm>
              <a:off x="801756" y="5882034"/>
              <a:ext cx="5978834" cy="843126"/>
            </a:xfrm>
            <a:prstGeom prst="rect">
              <a:avLst/>
            </a:prstGeom>
            <a:noFill/>
          </p:spPr>
          <p:txBody>
            <a:bodyPr wrap="square" rtlCol="0">
              <a:spAutoFit/>
            </a:bodyPr>
            <a:lstStyle/>
            <a:p>
              <a:pPr>
                <a:lnSpc>
                  <a:spcPct val="130000"/>
                </a:lnSpc>
              </a:pPr>
              <a:r>
                <a:rPr kumimoji="0" lang="en-US" sz="2200" b="0" i="0" u="none" strike="noStrike" kern="1200" cap="none" spc="0" normalizeH="0" baseline="0" noProof="0" dirty="0">
                  <a:ln>
                    <a:noFill/>
                  </a:ln>
                  <a:solidFill>
                    <a:prstClr val="white"/>
                  </a:solidFill>
                  <a:effectLst/>
                  <a:uLnTx/>
                  <a:uFillTx/>
                  <a:latin typeface="UTM Avo" panose="02040603050506020204" pitchFamily="18" charset="0"/>
                  <a:ea typeface="+mn-ea"/>
                  <a:cs typeface="+mn-cs"/>
                </a:rPr>
                <a:t>D. </a:t>
              </a:r>
              <a:r>
                <a:rPr kumimoji="0" lang="en-US" sz="22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mn-cs"/>
                </a:rPr>
                <a:t>Cả</a:t>
              </a:r>
              <a:r>
                <a:rPr kumimoji="0" lang="en-US" sz="2200" b="0" i="0" u="none" strike="noStrike" kern="1200" cap="none" spc="0" normalizeH="0" baseline="0" noProof="0" dirty="0">
                  <a:ln>
                    <a:noFill/>
                  </a:ln>
                  <a:solidFill>
                    <a:prstClr val="white"/>
                  </a:solidFill>
                  <a:effectLst/>
                  <a:uLnTx/>
                  <a:uFillTx/>
                  <a:latin typeface="UTM Avo" panose="02040603050506020204" pitchFamily="18" charset="0"/>
                  <a:ea typeface="+mn-ea"/>
                  <a:cs typeface="+mn-cs"/>
                </a:rPr>
                <a:t> </a:t>
              </a:r>
              <a:r>
                <a:rPr kumimoji="0" lang="en-US" sz="22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mn-cs"/>
                </a:rPr>
                <a:t>ba</a:t>
              </a:r>
              <a:r>
                <a:rPr kumimoji="0" lang="en-US" sz="2200" b="0" i="0" u="none" strike="noStrike" kern="1200" cap="none" spc="0" normalizeH="0" baseline="0" noProof="0" dirty="0">
                  <a:ln>
                    <a:noFill/>
                  </a:ln>
                  <a:solidFill>
                    <a:prstClr val="white"/>
                  </a:solidFill>
                  <a:effectLst/>
                  <a:uLnTx/>
                  <a:uFillTx/>
                  <a:latin typeface="UTM Avo" panose="02040603050506020204" pitchFamily="18" charset="0"/>
                  <a:ea typeface="+mn-ea"/>
                  <a:cs typeface="+mn-cs"/>
                </a:rPr>
                <a:t> </a:t>
              </a:r>
              <a:r>
                <a:rPr kumimoji="0" lang="en-US" sz="22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mn-cs"/>
                </a:rPr>
                <a:t>đáp</a:t>
              </a:r>
              <a:r>
                <a:rPr kumimoji="0" lang="en-US" sz="2200" b="0" i="0" u="none" strike="noStrike" kern="1200" cap="none" spc="0" normalizeH="0" baseline="0" noProof="0" dirty="0">
                  <a:ln>
                    <a:noFill/>
                  </a:ln>
                  <a:solidFill>
                    <a:prstClr val="white"/>
                  </a:solidFill>
                  <a:effectLst/>
                  <a:uLnTx/>
                  <a:uFillTx/>
                  <a:latin typeface="UTM Avo" panose="02040603050506020204" pitchFamily="18" charset="0"/>
                  <a:ea typeface="+mn-ea"/>
                  <a:cs typeface="+mn-cs"/>
                </a:rPr>
                <a:t> </a:t>
              </a:r>
              <a:r>
                <a:rPr kumimoji="0" lang="en-US" sz="22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mn-cs"/>
                </a:rPr>
                <a:t>án</a:t>
              </a:r>
              <a:r>
                <a:rPr kumimoji="0" lang="en-US" sz="2200" b="0" i="0" u="none" strike="noStrike" kern="1200" cap="none" spc="0" normalizeH="0" baseline="0" noProof="0" dirty="0">
                  <a:ln>
                    <a:noFill/>
                  </a:ln>
                  <a:solidFill>
                    <a:prstClr val="white"/>
                  </a:solidFill>
                  <a:effectLst/>
                  <a:uLnTx/>
                  <a:uFillTx/>
                  <a:latin typeface="UTM Avo" panose="02040603050506020204" pitchFamily="18" charset="0"/>
                  <a:ea typeface="+mn-ea"/>
                  <a:cs typeface="+mn-cs"/>
                </a:rPr>
                <a:t> </a:t>
              </a:r>
              <a:r>
                <a:rPr kumimoji="0" lang="en-US" sz="22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mn-cs"/>
                </a:rPr>
                <a:t>trên</a:t>
              </a:r>
              <a:r>
                <a:rPr kumimoji="0" lang="en-US" sz="2200" b="0" i="0" u="none" strike="noStrike" kern="1200" cap="none" spc="0" normalizeH="0" baseline="0" noProof="0" dirty="0">
                  <a:ln>
                    <a:noFill/>
                  </a:ln>
                  <a:solidFill>
                    <a:prstClr val="white"/>
                  </a:solidFill>
                  <a:effectLst/>
                  <a:uLnTx/>
                  <a:uFillTx/>
                  <a:latin typeface="UTM Avo" panose="02040603050506020204" pitchFamily="18" charset="0"/>
                  <a:ea typeface="+mn-ea"/>
                  <a:cs typeface="+mn-cs"/>
                </a:rPr>
                <a:t> </a:t>
              </a:r>
              <a:r>
                <a:rPr kumimoji="0" lang="en-US" sz="22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mn-cs"/>
                </a:rPr>
                <a:t>đều</a:t>
              </a:r>
              <a:r>
                <a:rPr kumimoji="0" lang="en-US" sz="2200" b="0" i="0" u="none" strike="noStrike" kern="1200" cap="none" spc="0" normalizeH="0" baseline="0" noProof="0" dirty="0">
                  <a:ln>
                    <a:noFill/>
                  </a:ln>
                  <a:solidFill>
                    <a:prstClr val="white"/>
                  </a:solidFill>
                  <a:effectLst/>
                  <a:uLnTx/>
                  <a:uFillTx/>
                  <a:latin typeface="UTM Avo" panose="02040603050506020204" pitchFamily="18" charset="0"/>
                  <a:ea typeface="+mn-ea"/>
                  <a:cs typeface="+mn-cs"/>
                </a:rPr>
                <a:t> </a:t>
              </a:r>
              <a:r>
                <a:rPr kumimoji="0" lang="en-US" sz="22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mn-cs"/>
                </a:rPr>
                <a:t>đúng</a:t>
              </a:r>
              <a:r>
                <a:rPr kumimoji="0" lang="en-US" sz="2200" b="0" i="0" u="none" strike="noStrike" kern="1200" cap="none" spc="0" normalizeH="0" baseline="0" noProof="0" dirty="0">
                  <a:ln>
                    <a:noFill/>
                  </a:ln>
                  <a:solidFill>
                    <a:prstClr val="white"/>
                  </a:solidFill>
                  <a:effectLst/>
                  <a:uLnTx/>
                  <a:uFillTx/>
                  <a:latin typeface="UTM Avo" panose="02040603050506020204" pitchFamily="18" charset="0"/>
                  <a:ea typeface="+mn-ea"/>
                  <a:cs typeface="+mn-cs"/>
                </a:rPr>
                <a:t>.</a:t>
              </a:r>
            </a:p>
            <a:p>
              <a:pPr>
                <a:lnSpc>
                  <a:spcPct val="130000"/>
                </a:lnSpc>
              </a:pPr>
              <a:endParaRPr kumimoji="0" lang="en-US" sz="2200" b="0" i="0" u="none" strike="noStrike" kern="1200" cap="none" spc="0" normalizeH="0" baseline="0" noProof="0" dirty="0">
                <a:ln>
                  <a:noFill/>
                </a:ln>
                <a:solidFill>
                  <a:prstClr val="white"/>
                </a:solidFill>
                <a:effectLst/>
                <a:uLnTx/>
                <a:uFillTx/>
                <a:latin typeface="UTM Avo" panose="02040603050506020204" pitchFamily="18" charset="0"/>
                <a:ea typeface="+mn-ea"/>
                <a:cs typeface="+mn-cs"/>
              </a:endParaRPr>
            </a:p>
          </p:txBody>
        </p:sp>
      </p:grpSp>
      <p:pic>
        <p:nvPicPr>
          <p:cNvPr id="36" name="Picture 35" descr="Logo, company name&#10;&#10;Description automatically generated">
            <a:extLst>
              <a:ext uri="{FF2B5EF4-FFF2-40B4-BE49-F238E27FC236}">
                <a16:creationId xmlns:a16="http://schemas.microsoft.com/office/drawing/2014/main" id="{B48F7C1A-05B7-7E12-D5C1-72B987FD5095}"/>
              </a:ext>
            </a:extLst>
          </p:cNvPr>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0" y="0"/>
            <a:ext cx="756014" cy="843677"/>
          </a:xfrm>
          <a:prstGeom prst="rect">
            <a:avLst/>
          </a:prstGeom>
        </p:spPr>
      </p:pic>
    </p:spTree>
    <p:extLst>
      <p:ext uri="{BB962C8B-B14F-4D97-AF65-F5344CB8AC3E}">
        <p14:creationId xmlns:p14="http://schemas.microsoft.com/office/powerpoint/2010/main" val="34230275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24"/>
                                        </p:tgtEl>
                                        <p:attrNameLst>
                                          <p:attrName>style.visibility</p:attrName>
                                        </p:attrNameLst>
                                      </p:cBhvr>
                                      <p:to>
                                        <p:strVal val="visible"/>
                                      </p:to>
                                    </p:set>
                                    <p:anim calcmode="lin" valueType="num">
                                      <p:cBhvr additive="base">
                                        <p:cTn id="12" dur="500" fill="hold"/>
                                        <p:tgtEl>
                                          <p:spTgt spid="24"/>
                                        </p:tgtEl>
                                        <p:attrNameLst>
                                          <p:attrName>ppt_x</p:attrName>
                                        </p:attrNameLst>
                                      </p:cBhvr>
                                      <p:tavLst>
                                        <p:tav tm="0">
                                          <p:val>
                                            <p:strVal val="#ppt_x"/>
                                          </p:val>
                                        </p:tav>
                                        <p:tav tm="100000">
                                          <p:val>
                                            <p:strVal val="#ppt_x"/>
                                          </p:val>
                                        </p:tav>
                                      </p:tavLst>
                                    </p:anim>
                                    <p:anim calcmode="lin" valueType="num">
                                      <p:cBhvr additive="base">
                                        <p:cTn id="13" dur="500" fill="hold"/>
                                        <p:tgtEl>
                                          <p:spTgt spid="24"/>
                                        </p:tgtEl>
                                        <p:attrNameLst>
                                          <p:attrName>ppt_y</p:attrName>
                                        </p:attrNameLst>
                                      </p:cBhvr>
                                      <p:tavLst>
                                        <p:tav tm="0">
                                          <p:val>
                                            <p:strVal val="1+#ppt_h/2"/>
                                          </p:val>
                                        </p:tav>
                                        <p:tav tm="100000">
                                          <p:val>
                                            <p:strVal val="#ppt_y"/>
                                          </p:val>
                                        </p:tav>
                                      </p:tavLst>
                                    </p:anim>
                                  </p:childTnLst>
                                </p:cTn>
                              </p:par>
                              <p:par>
                                <p:cTn id="14" presetID="2" presetClass="entr" presetSubtype="4" fill="hold" nodeType="withEffect">
                                  <p:stCondLst>
                                    <p:cond delay="200"/>
                                  </p:stCondLst>
                                  <p:childTnLst>
                                    <p:set>
                                      <p:cBhvr>
                                        <p:cTn id="15" dur="1" fill="hold">
                                          <p:stCondLst>
                                            <p:cond delay="0"/>
                                          </p:stCondLst>
                                        </p:cTn>
                                        <p:tgtEl>
                                          <p:spTgt spid="27"/>
                                        </p:tgtEl>
                                        <p:attrNameLst>
                                          <p:attrName>style.visibility</p:attrName>
                                        </p:attrNameLst>
                                      </p:cBhvr>
                                      <p:to>
                                        <p:strVal val="visible"/>
                                      </p:to>
                                    </p:set>
                                    <p:anim calcmode="lin" valueType="num">
                                      <p:cBhvr additive="base">
                                        <p:cTn id="16" dur="500" fill="hold"/>
                                        <p:tgtEl>
                                          <p:spTgt spid="27"/>
                                        </p:tgtEl>
                                        <p:attrNameLst>
                                          <p:attrName>ppt_x</p:attrName>
                                        </p:attrNameLst>
                                      </p:cBhvr>
                                      <p:tavLst>
                                        <p:tav tm="0">
                                          <p:val>
                                            <p:strVal val="#ppt_x"/>
                                          </p:val>
                                        </p:tav>
                                        <p:tav tm="100000">
                                          <p:val>
                                            <p:strVal val="#ppt_x"/>
                                          </p:val>
                                        </p:tav>
                                      </p:tavLst>
                                    </p:anim>
                                    <p:anim calcmode="lin" valueType="num">
                                      <p:cBhvr additive="base">
                                        <p:cTn id="17" dur="500" fill="hold"/>
                                        <p:tgtEl>
                                          <p:spTgt spid="27"/>
                                        </p:tgtEl>
                                        <p:attrNameLst>
                                          <p:attrName>ppt_y</p:attrName>
                                        </p:attrNameLst>
                                      </p:cBhvr>
                                      <p:tavLst>
                                        <p:tav tm="0">
                                          <p:val>
                                            <p:strVal val="1+#ppt_h/2"/>
                                          </p:val>
                                        </p:tav>
                                        <p:tav tm="100000">
                                          <p:val>
                                            <p:strVal val="#ppt_y"/>
                                          </p:val>
                                        </p:tav>
                                      </p:tavLst>
                                    </p:anim>
                                  </p:childTnLst>
                                </p:cTn>
                              </p:par>
                              <p:par>
                                <p:cTn id="18" presetID="2" presetClass="entr" presetSubtype="4" fill="hold" nodeType="withEffect">
                                  <p:stCondLst>
                                    <p:cond delay="300"/>
                                  </p:stCondLst>
                                  <p:childTnLst>
                                    <p:set>
                                      <p:cBhvr>
                                        <p:cTn id="19" dur="1" fill="hold">
                                          <p:stCondLst>
                                            <p:cond delay="0"/>
                                          </p:stCondLst>
                                        </p:cTn>
                                        <p:tgtEl>
                                          <p:spTgt spid="30"/>
                                        </p:tgtEl>
                                        <p:attrNameLst>
                                          <p:attrName>style.visibility</p:attrName>
                                        </p:attrNameLst>
                                      </p:cBhvr>
                                      <p:to>
                                        <p:strVal val="visible"/>
                                      </p:to>
                                    </p:set>
                                    <p:anim calcmode="lin" valueType="num">
                                      <p:cBhvr additive="base">
                                        <p:cTn id="20" dur="500" fill="hold"/>
                                        <p:tgtEl>
                                          <p:spTgt spid="30"/>
                                        </p:tgtEl>
                                        <p:attrNameLst>
                                          <p:attrName>ppt_x</p:attrName>
                                        </p:attrNameLst>
                                      </p:cBhvr>
                                      <p:tavLst>
                                        <p:tav tm="0">
                                          <p:val>
                                            <p:strVal val="#ppt_x"/>
                                          </p:val>
                                        </p:tav>
                                        <p:tav tm="100000">
                                          <p:val>
                                            <p:strVal val="#ppt_x"/>
                                          </p:val>
                                        </p:tav>
                                      </p:tavLst>
                                    </p:anim>
                                    <p:anim calcmode="lin" valueType="num">
                                      <p:cBhvr additive="base">
                                        <p:cTn id="21" dur="500" fill="hold"/>
                                        <p:tgtEl>
                                          <p:spTgt spid="30"/>
                                        </p:tgtEl>
                                        <p:attrNameLst>
                                          <p:attrName>ppt_y</p:attrName>
                                        </p:attrNameLst>
                                      </p:cBhvr>
                                      <p:tavLst>
                                        <p:tav tm="0">
                                          <p:val>
                                            <p:strVal val="1+#ppt_h/2"/>
                                          </p:val>
                                        </p:tav>
                                        <p:tav tm="100000">
                                          <p:val>
                                            <p:strVal val="#ppt_y"/>
                                          </p:val>
                                        </p:tav>
                                      </p:tavLst>
                                    </p:anim>
                                  </p:childTnLst>
                                </p:cTn>
                              </p:par>
                              <p:par>
                                <p:cTn id="22" presetID="2" presetClass="entr" presetSubtype="4" fill="hold" nodeType="withEffect">
                                  <p:stCondLst>
                                    <p:cond delay="500"/>
                                  </p:stCondLst>
                                  <p:childTnLst>
                                    <p:set>
                                      <p:cBhvr>
                                        <p:cTn id="23" dur="1" fill="hold">
                                          <p:stCondLst>
                                            <p:cond delay="0"/>
                                          </p:stCondLst>
                                        </p:cTn>
                                        <p:tgtEl>
                                          <p:spTgt spid="33"/>
                                        </p:tgtEl>
                                        <p:attrNameLst>
                                          <p:attrName>style.visibility</p:attrName>
                                        </p:attrNameLst>
                                      </p:cBhvr>
                                      <p:to>
                                        <p:strVal val="visible"/>
                                      </p:to>
                                    </p:set>
                                    <p:anim calcmode="lin" valueType="num">
                                      <p:cBhvr additive="base">
                                        <p:cTn id="24" dur="600" fill="hold"/>
                                        <p:tgtEl>
                                          <p:spTgt spid="33"/>
                                        </p:tgtEl>
                                        <p:attrNameLst>
                                          <p:attrName>ppt_x</p:attrName>
                                        </p:attrNameLst>
                                      </p:cBhvr>
                                      <p:tavLst>
                                        <p:tav tm="0">
                                          <p:val>
                                            <p:strVal val="#ppt_x"/>
                                          </p:val>
                                        </p:tav>
                                        <p:tav tm="100000">
                                          <p:val>
                                            <p:strVal val="#ppt_x"/>
                                          </p:val>
                                        </p:tav>
                                      </p:tavLst>
                                    </p:anim>
                                    <p:anim calcmode="lin" valueType="num">
                                      <p:cBhvr additive="base">
                                        <p:cTn id="25" dur="600" fill="hold"/>
                                        <p:tgtEl>
                                          <p:spTgt spid="3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26" restart="whenNotActive" fill="hold" evtFilter="cancelBubble" nodeType="interactiveSeq">
                <p:stCondLst>
                  <p:cond evt="onClick" delay="0">
                    <p:tgtEl>
                      <p:spTgt spid="24"/>
                    </p:tgtEl>
                  </p:cond>
                </p:stCondLst>
                <p:endSync evt="end" delay="0">
                  <p:rtn val="all"/>
                </p:endSync>
                <p:childTnLst>
                  <p:par>
                    <p:cTn id="27" fill="hold">
                      <p:stCondLst>
                        <p:cond delay="0"/>
                      </p:stCondLst>
                      <p:childTnLst>
                        <p:par>
                          <p:cTn id="28" fill="hold">
                            <p:stCondLst>
                              <p:cond delay="0"/>
                            </p:stCondLst>
                            <p:childTnLst>
                              <p:par>
                                <p:cTn id="29" presetID="9" presetClass="emph" presetSubtype="0" nodeType="clickEffect">
                                  <p:stCondLst>
                                    <p:cond delay="0"/>
                                  </p:stCondLst>
                                  <p:childTnLst>
                                    <p:set>
                                      <p:cBhvr>
                                        <p:cTn id="30" dur="indefinite"/>
                                        <p:tgtEl>
                                          <p:spTgt spid="24"/>
                                        </p:tgtEl>
                                        <p:attrNameLst>
                                          <p:attrName>style.opacity</p:attrName>
                                        </p:attrNameLst>
                                      </p:cBhvr>
                                      <p:to>
                                        <p:strVal val="0.5"/>
                                      </p:to>
                                    </p:set>
                                    <p:animEffect filter="image" prLst="opacity: 0.5">
                                      <p:cBhvr rctx="IE">
                                        <p:cTn id="31" dur="indefinite"/>
                                        <p:tgtEl>
                                          <p:spTgt spid="24"/>
                                        </p:tgtEl>
                                      </p:cBhvr>
                                    </p:animEffect>
                                  </p:childTnLst>
                                </p:cTn>
                              </p:par>
                            </p:childTnLst>
                          </p:cTn>
                        </p:par>
                      </p:childTnLst>
                    </p:cTn>
                  </p:par>
                </p:childTnLst>
              </p:cTn>
              <p:nextCondLst>
                <p:cond evt="onClick" delay="0">
                  <p:tgtEl>
                    <p:spTgt spid="24"/>
                  </p:tgtEl>
                </p:cond>
              </p:nextCondLst>
            </p:seq>
            <p:seq concurrent="1" nextAc="seek">
              <p:cTn id="32" restart="whenNotActive" fill="hold" evtFilter="cancelBubble" nodeType="interactiveSeq">
                <p:stCondLst>
                  <p:cond evt="onClick" delay="0">
                    <p:tgtEl>
                      <p:spTgt spid="27"/>
                    </p:tgtEl>
                  </p:cond>
                </p:stCondLst>
                <p:endSync evt="end" delay="0">
                  <p:rtn val="all"/>
                </p:endSync>
                <p:childTnLst>
                  <p:par>
                    <p:cTn id="33" fill="hold">
                      <p:stCondLst>
                        <p:cond delay="0"/>
                      </p:stCondLst>
                      <p:childTnLst>
                        <p:par>
                          <p:cTn id="34" fill="hold">
                            <p:stCondLst>
                              <p:cond delay="0"/>
                            </p:stCondLst>
                            <p:childTnLst>
                              <p:par>
                                <p:cTn id="35" presetID="9" presetClass="emph" presetSubtype="0" nodeType="clickEffect">
                                  <p:stCondLst>
                                    <p:cond delay="0"/>
                                  </p:stCondLst>
                                  <p:childTnLst>
                                    <p:set>
                                      <p:cBhvr>
                                        <p:cTn id="36" dur="indefinite"/>
                                        <p:tgtEl>
                                          <p:spTgt spid="27"/>
                                        </p:tgtEl>
                                        <p:attrNameLst>
                                          <p:attrName>style.opacity</p:attrName>
                                        </p:attrNameLst>
                                      </p:cBhvr>
                                      <p:to>
                                        <p:strVal val="0.5"/>
                                      </p:to>
                                    </p:set>
                                    <p:animEffect filter="image" prLst="opacity: 0.5">
                                      <p:cBhvr rctx="IE">
                                        <p:cTn id="37" dur="indefinite"/>
                                        <p:tgtEl>
                                          <p:spTgt spid="27"/>
                                        </p:tgtEl>
                                      </p:cBhvr>
                                    </p:animEffect>
                                  </p:childTnLst>
                                </p:cTn>
                              </p:par>
                            </p:childTnLst>
                          </p:cTn>
                        </p:par>
                      </p:childTnLst>
                    </p:cTn>
                  </p:par>
                </p:childTnLst>
              </p:cTn>
              <p:nextCondLst>
                <p:cond evt="onClick" delay="0">
                  <p:tgtEl>
                    <p:spTgt spid="27"/>
                  </p:tgtEl>
                </p:cond>
              </p:nextCondLst>
            </p:seq>
            <p:seq concurrent="1" nextAc="seek">
              <p:cTn id="38" restart="whenNotActive" fill="hold" evtFilter="cancelBubble" nodeType="interactiveSeq">
                <p:stCondLst>
                  <p:cond evt="onClick" delay="0">
                    <p:tgtEl>
                      <p:spTgt spid="30"/>
                    </p:tgtEl>
                  </p:cond>
                </p:stCondLst>
                <p:endSync evt="end" delay="0">
                  <p:rtn val="all"/>
                </p:endSync>
                <p:childTnLst>
                  <p:par>
                    <p:cTn id="39" fill="hold">
                      <p:stCondLst>
                        <p:cond delay="0"/>
                      </p:stCondLst>
                      <p:childTnLst>
                        <p:par>
                          <p:cTn id="40" fill="hold">
                            <p:stCondLst>
                              <p:cond delay="0"/>
                            </p:stCondLst>
                            <p:childTnLst>
                              <p:par>
                                <p:cTn id="41" presetID="9" presetClass="emph" presetSubtype="0" nodeType="clickEffect">
                                  <p:stCondLst>
                                    <p:cond delay="0"/>
                                  </p:stCondLst>
                                  <p:childTnLst>
                                    <p:set>
                                      <p:cBhvr>
                                        <p:cTn id="42" dur="indefinite"/>
                                        <p:tgtEl>
                                          <p:spTgt spid="30"/>
                                        </p:tgtEl>
                                        <p:attrNameLst>
                                          <p:attrName>style.opacity</p:attrName>
                                        </p:attrNameLst>
                                      </p:cBhvr>
                                      <p:to>
                                        <p:strVal val="0.5"/>
                                      </p:to>
                                    </p:set>
                                    <p:animEffect filter="image" prLst="opacity: 0.5">
                                      <p:cBhvr rctx="IE">
                                        <p:cTn id="43" dur="indefinite"/>
                                        <p:tgtEl>
                                          <p:spTgt spid="30"/>
                                        </p:tgtEl>
                                      </p:cBhvr>
                                    </p:animEffect>
                                  </p:childTnLst>
                                </p:cTn>
                              </p:par>
                            </p:childTnLst>
                          </p:cTn>
                        </p:par>
                      </p:childTnLst>
                    </p:cTn>
                  </p:par>
                </p:childTnLst>
              </p:cTn>
              <p:nextCondLst>
                <p:cond evt="onClick" delay="0">
                  <p:tgtEl>
                    <p:spTgt spid="30"/>
                  </p:tgtEl>
                </p:cond>
              </p:nextCondLst>
            </p:seq>
            <p:seq concurrent="1" nextAc="seek">
              <p:cTn id="44" restart="whenNotActive" fill="hold" evtFilter="cancelBubble" nodeType="interactiveSeq">
                <p:stCondLst>
                  <p:cond evt="onClick" delay="0">
                    <p:tgtEl>
                      <p:spTgt spid="33"/>
                    </p:tgtEl>
                  </p:cond>
                </p:stCondLst>
                <p:endSync evt="end" delay="0">
                  <p:rtn val="all"/>
                </p:endSync>
                <p:childTnLst>
                  <p:par>
                    <p:cTn id="45" fill="hold">
                      <p:stCondLst>
                        <p:cond delay="0"/>
                      </p:stCondLst>
                      <p:childTnLst>
                        <p:par>
                          <p:cTn id="46" fill="hold">
                            <p:stCondLst>
                              <p:cond delay="0"/>
                            </p:stCondLst>
                            <p:childTnLst>
                              <p:par>
                                <p:cTn id="47" presetID="32" presetClass="emph" presetSubtype="0" fill="hold" nodeType="clickEffect">
                                  <p:stCondLst>
                                    <p:cond delay="0"/>
                                  </p:stCondLst>
                                  <p:childTnLst>
                                    <p:animRot by="120000">
                                      <p:cBhvr>
                                        <p:cTn id="48" dur="100" fill="hold">
                                          <p:stCondLst>
                                            <p:cond delay="0"/>
                                          </p:stCondLst>
                                        </p:cTn>
                                        <p:tgtEl>
                                          <p:spTgt spid="33"/>
                                        </p:tgtEl>
                                        <p:attrNameLst>
                                          <p:attrName>r</p:attrName>
                                        </p:attrNameLst>
                                      </p:cBhvr>
                                    </p:animRot>
                                    <p:animRot by="-240000">
                                      <p:cBhvr>
                                        <p:cTn id="49" dur="200" fill="hold">
                                          <p:stCondLst>
                                            <p:cond delay="200"/>
                                          </p:stCondLst>
                                        </p:cTn>
                                        <p:tgtEl>
                                          <p:spTgt spid="33"/>
                                        </p:tgtEl>
                                        <p:attrNameLst>
                                          <p:attrName>r</p:attrName>
                                        </p:attrNameLst>
                                      </p:cBhvr>
                                    </p:animRot>
                                    <p:animRot by="240000">
                                      <p:cBhvr>
                                        <p:cTn id="50" dur="200" fill="hold">
                                          <p:stCondLst>
                                            <p:cond delay="400"/>
                                          </p:stCondLst>
                                        </p:cTn>
                                        <p:tgtEl>
                                          <p:spTgt spid="33"/>
                                        </p:tgtEl>
                                        <p:attrNameLst>
                                          <p:attrName>r</p:attrName>
                                        </p:attrNameLst>
                                      </p:cBhvr>
                                    </p:animRot>
                                    <p:animRot by="-240000">
                                      <p:cBhvr>
                                        <p:cTn id="51" dur="200" fill="hold">
                                          <p:stCondLst>
                                            <p:cond delay="600"/>
                                          </p:stCondLst>
                                        </p:cTn>
                                        <p:tgtEl>
                                          <p:spTgt spid="33"/>
                                        </p:tgtEl>
                                        <p:attrNameLst>
                                          <p:attrName>r</p:attrName>
                                        </p:attrNameLst>
                                      </p:cBhvr>
                                    </p:animRot>
                                    <p:animRot by="120000">
                                      <p:cBhvr>
                                        <p:cTn id="52" dur="200" fill="hold">
                                          <p:stCondLst>
                                            <p:cond delay="800"/>
                                          </p:stCondLst>
                                        </p:cTn>
                                        <p:tgtEl>
                                          <p:spTgt spid="33"/>
                                        </p:tgtEl>
                                        <p:attrNameLst>
                                          <p:attrName>r</p:attrName>
                                        </p:attrNameLst>
                                      </p:cBhvr>
                                    </p:animRot>
                                  </p:childTnLst>
                                </p:cTn>
                              </p:par>
                              <p:par>
                                <p:cTn id="53" presetID="26" presetClass="emph" presetSubtype="0" fill="hold" nodeType="withEffect">
                                  <p:stCondLst>
                                    <p:cond delay="0"/>
                                  </p:stCondLst>
                                  <p:childTnLst>
                                    <p:animEffect transition="out" filter="fade">
                                      <p:cBhvr>
                                        <p:cTn id="54" dur="500" tmFilter="0, 0; .2, .5; .8, .5; 1, 0"/>
                                        <p:tgtEl>
                                          <p:spTgt spid="10"/>
                                        </p:tgtEl>
                                      </p:cBhvr>
                                    </p:animEffect>
                                    <p:animScale>
                                      <p:cBhvr>
                                        <p:cTn id="55" dur="250" autoRev="1" fill="hold"/>
                                        <p:tgtEl>
                                          <p:spTgt spid="10"/>
                                        </p:tgtEl>
                                      </p:cBhvr>
                                      <p:by x="105000" y="105000"/>
                                    </p:animScale>
                                  </p:childTnLst>
                                </p:cTn>
                              </p:par>
                              <p:par>
                                <p:cTn id="56" presetID="35" presetClass="path" presetSubtype="0" accel="50000" decel="50000" fill="hold" nodeType="withEffect">
                                  <p:stCondLst>
                                    <p:cond delay="0"/>
                                  </p:stCondLst>
                                  <p:childTnLst>
                                    <p:animMotion origin="layout" path="M 1.66667E-6 2.96296E-6 L -0.18438 0.70949 " pathEditMode="relative" rAng="0" ptsTypes="AA">
                                      <p:cBhvr>
                                        <p:cTn id="57" dur="2000" fill="hold"/>
                                        <p:tgtEl>
                                          <p:spTgt spid="10"/>
                                        </p:tgtEl>
                                        <p:attrNameLst>
                                          <p:attrName>ppt_x</p:attrName>
                                          <p:attrName>ppt_y</p:attrName>
                                        </p:attrNameLst>
                                      </p:cBhvr>
                                      <p:rCtr x="-9219" y="35463"/>
                                    </p:animMotion>
                                  </p:childTnLst>
                                </p:cTn>
                              </p:par>
                            </p:childTnLst>
                          </p:cTn>
                        </p:par>
                      </p:childTnLst>
                    </p:cTn>
                  </p:par>
                </p:childTnLst>
              </p:cTn>
              <p:nextCondLst>
                <p:cond evt="onClick" delay="0">
                  <p:tgtEl>
                    <p:spTgt spid="33"/>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Shape 1">
            <a:extLst>
              <a:ext uri="{FF2B5EF4-FFF2-40B4-BE49-F238E27FC236}">
                <a16:creationId xmlns:a16="http://schemas.microsoft.com/office/drawing/2014/main" id="{411AB175-5CFC-8763-A526-947DBC8643A3}"/>
              </a:ext>
            </a:extLst>
          </p:cNvPr>
          <p:cNvSpPr/>
          <p:nvPr/>
        </p:nvSpPr>
        <p:spPr>
          <a:xfrm>
            <a:off x="0" y="3499561"/>
            <a:ext cx="5670614" cy="2276381"/>
          </a:xfrm>
          <a:custGeom>
            <a:avLst/>
            <a:gdLst>
              <a:gd name="connsiteX0" fmla="*/ 5484686 w 5670614"/>
              <a:gd name="connsiteY0" fmla="*/ 1792987 h 2276381"/>
              <a:gd name="connsiteX1" fmla="*/ 5355717 w 5670614"/>
              <a:gd name="connsiteY1" fmla="*/ 1679830 h 2276381"/>
              <a:gd name="connsiteX2" fmla="*/ 5145501 w 5670614"/>
              <a:gd name="connsiteY2" fmla="*/ 1558005 h 2276381"/>
              <a:gd name="connsiteX3" fmla="*/ 4989576 w 5670614"/>
              <a:gd name="connsiteY3" fmla="*/ 1612298 h 2276381"/>
              <a:gd name="connsiteX4" fmla="*/ 4901660 w 5670614"/>
              <a:gd name="connsiteY4" fmla="*/ 1597344 h 2276381"/>
              <a:gd name="connsiteX5" fmla="*/ 4818507 w 5670614"/>
              <a:gd name="connsiteY5" fmla="*/ 1611250 h 2276381"/>
              <a:gd name="connsiteX6" fmla="*/ 4612196 w 5670614"/>
              <a:gd name="connsiteY6" fmla="*/ 1497236 h 2276381"/>
              <a:gd name="connsiteX7" fmla="*/ 4539329 w 5670614"/>
              <a:gd name="connsiteY7" fmla="*/ 1507904 h 2276381"/>
              <a:gd name="connsiteX8" fmla="*/ 4349877 w 5670614"/>
              <a:gd name="connsiteY8" fmla="*/ 1420274 h 2276381"/>
              <a:gd name="connsiteX9" fmla="*/ 4166235 w 5670614"/>
              <a:gd name="connsiteY9" fmla="*/ 1502284 h 2276381"/>
              <a:gd name="connsiteX10" fmla="*/ 3979164 w 5670614"/>
              <a:gd name="connsiteY10" fmla="*/ 1405986 h 2276381"/>
              <a:gd name="connsiteX11" fmla="*/ 3988308 w 5670614"/>
              <a:gd name="connsiteY11" fmla="*/ 1351313 h 2276381"/>
              <a:gd name="connsiteX12" fmla="*/ 3761804 w 5670614"/>
              <a:gd name="connsiteY12" fmla="*/ 1158051 h 2276381"/>
              <a:gd name="connsiteX13" fmla="*/ 3760851 w 5670614"/>
              <a:gd name="connsiteY13" fmla="*/ 1158051 h 2276381"/>
              <a:gd name="connsiteX14" fmla="*/ 3552920 w 5670614"/>
              <a:gd name="connsiteY14" fmla="*/ 980981 h 2276381"/>
              <a:gd name="connsiteX15" fmla="*/ 3326892 w 5670614"/>
              <a:gd name="connsiteY15" fmla="*/ 794672 h 2276381"/>
              <a:gd name="connsiteX16" fmla="*/ 3234500 w 5670614"/>
              <a:gd name="connsiteY16" fmla="*/ 812007 h 2276381"/>
              <a:gd name="connsiteX17" fmla="*/ 3064478 w 5670614"/>
              <a:gd name="connsiteY17" fmla="*/ 686754 h 2276381"/>
              <a:gd name="connsiteX18" fmla="*/ 3036570 w 5670614"/>
              <a:gd name="connsiteY18" fmla="*/ 688944 h 2276381"/>
              <a:gd name="connsiteX19" fmla="*/ 2813399 w 5670614"/>
              <a:gd name="connsiteY19" fmla="*/ 480823 h 2276381"/>
              <a:gd name="connsiteX20" fmla="*/ 2698909 w 5670614"/>
              <a:gd name="connsiteY20" fmla="*/ 418720 h 2276381"/>
              <a:gd name="connsiteX21" fmla="*/ 2701957 w 5670614"/>
              <a:gd name="connsiteY21" fmla="*/ 385287 h 2276381"/>
              <a:gd name="connsiteX22" fmla="*/ 2439257 w 5670614"/>
              <a:gd name="connsiteY22" fmla="*/ 161069 h 2276381"/>
              <a:gd name="connsiteX23" fmla="*/ 2327624 w 5670614"/>
              <a:gd name="connsiteY23" fmla="*/ 182976 h 2276381"/>
              <a:gd name="connsiteX24" fmla="*/ 2159032 w 5670614"/>
              <a:gd name="connsiteY24" fmla="*/ 130684 h 2276381"/>
              <a:gd name="connsiteX25" fmla="*/ 1959674 w 5670614"/>
              <a:gd name="connsiteY25" fmla="*/ 210504 h 2276381"/>
              <a:gd name="connsiteX26" fmla="*/ 1697736 w 5670614"/>
              <a:gd name="connsiteY26" fmla="*/ 1 h 2276381"/>
              <a:gd name="connsiteX27" fmla="*/ 1492853 w 5670614"/>
              <a:gd name="connsiteY27" fmla="*/ 85726 h 2276381"/>
              <a:gd name="connsiteX28" fmla="*/ 1381697 w 5670614"/>
              <a:gd name="connsiteY28" fmla="*/ 55056 h 2276381"/>
              <a:gd name="connsiteX29" fmla="*/ 1194530 w 5670614"/>
              <a:gd name="connsiteY29" fmla="*/ 195359 h 2276381"/>
              <a:gd name="connsiteX30" fmla="*/ 1012222 w 5670614"/>
              <a:gd name="connsiteY30" fmla="*/ 358332 h 2276381"/>
              <a:gd name="connsiteX31" fmla="*/ 1055751 w 5670614"/>
              <a:gd name="connsiteY31" fmla="*/ 461678 h 2276381"/>
              <a:gd name="connsiteX32" fmla="*/ 1012889 w 5670614"/>
              <a:gd name="connsiteY32" fmla="*/ 583122 h 2276381"/>
              <a:gd name="connsiteX33" fmla="*/ 1025271 w 5670614"/>
              <a:gd name="connsiteY33" fmla="*/ 649511 h 2276381"/>
              <a:gd name="connsiteX34" fmla="*/ 958596 w 5670614"/>
              <a:gd name="connsiteY34" fmla="*/ 688087 h 2276381"/>
              <a:gd name="connsiteX35" fmla="*/ 796290 w 5670614"/>
              <a:gd name="connsiteY35" fmla="*/ 637986 h 2276381"/>
              <a:gd name="connsiteX36" fmla="*/ 543973 w 5670614"/>
              <a:gd name="connsiteY36" fmla="*/ 855632 h 2276381"/>
              <a:gd name="connsiteX37" fmla="*/ 555784 w 5670614"/>
              <a:gd name="connsiteY37" fmla="*/ 920688 h 2276381"/>
              <a:gd name="connsiteX38" fmla="*/ 396907 w 5670614"/>
              <a:gd name="connsiteY38" fmla="*/ 1054323 h 2276381"/>
              <a:gd name="connsiteX39" fmla="*/ 228219 w 5670614"/>
              <a:gd name="connsiteY39" fmla="*/ 1011366 h 2276381"/>
              <a:gd name="connsiteX40" fmla="*/ 0 w 5670614"/>
              <a:gd name="connsiteY40" fmla="*/ 1099853 h 2276381"/>
              <a:gd name="connsiteX41" fmla="*/ 0 w 5670614"/>
              <a:gd name="connsiteY41" fmla="*/ 2092644 h 2276381"/>
              <a:gd name="connsiteX42" fmla="*/ 141446 w 5670614"/>
              <a:gd name="connsiteY42" fmla="*/ 2128077 h 2276381"/>
              <a:gd name="connsiteX43" fmla="*/ 337376 w 5670614"/>
              <a:gd name="connsiteY43" fmla="*/ 2051496 h 2276381"/>
              <a:gd name="connsiteX44" fmla="*/ 575310 w 5670614"/>
              <a:gd name="connsiteY44" fmla="*/ 2181322 h 2276381"/>
              <a:gd name="connsiteX45" fmla="*/ 797909 w 5670614"/>
              <a:gd name="connsiteY45" fmla="*/ 2073594 h 2276381"/>
              <a:gd name="connsiteX46" fmla="*/ 1008983 w 5670614"/>
              <a:gd name="connsiteY46" fmla="*/ 2164748 h 2276381"/>
              <a:gd name="connsiteX47" fmla="*/ 1250537 w 5670614"/>
              <a:gd name="connsiteY47" fmla="*/ 2025492 h 2276381"/>
              <a:gd name="connsiteX48" fmla="*/ 1342930 w 5670614"/>
              <a:gd name="connsiteY48" fmla="*/ 2039875 h 2276381"/>
              <a:gd name="connsiteX49" fmla="*/ 1368933 w 5670614"/>
              <a:gd name="connsiteY49" fmla="*/ 2038637 h 2276381"/>
              <a:gd name="connsiteX50" fmla="*/ 1550956 w 5670614"/>
              <a:gd name="connsiteY50" fmla="*/ 2101407 h 2276381"/>
              <a:gd name="connsiteX51" fmla="*/ 1716977 w 5670614"/>
              <a:gd name="connsiteY51" fmla="*/ 2049972 h 2276381"/>
              <a:gd name="connsiteX52" fmla="*/ 1761363 w 5670614"/>
              <a:gd name="connsiteY52" fmla="*/ 2069403 h 2276381"/>
              <a:gd name="connsiteX53" fmla="*/ 2021300 w 5670614"/>
              <a:gd name="connsiteY53" fmla="*/ 2263141 h 2276381"/>
              <a:gd name="connsiteX54" fmla="*/ 2265236 w 5670614"/>
              <a:gd name="connsiteY54" fmla="*/ 2118266 h 2276381"/>
              <a:gd name="connsiteX55" fmla="*/ 2318957 w 5670614"/>
              <a:gd name="connsiteY55" fmla="*/ 2122933 h 2276381"/>
              <a:gd name="connsiteX56" fmla="*/ 2410873 w 5670614"/>
              <a:gd name="connsiteY56" fmla="*/ 2108170 h 2276381"/>
              <a:gd name="connsiteX57" fmla="*/ 2662809 w 5670614"/>
              <a:gd name="connsiteY57" fmla="*/ 2269332 h 2276381"/>
              <a:gd name="connsiteX58" fmla="*/ 2814733 w 5670614"/>
              <a:gd name="connsiteY58" fmla="*/ 2227041 h 2276381"/>
              <a:gd name="connsiteX59" fmla="*/ 2979039 w 5670614"/>
              <a:gd name="connsiteY59" fmla="*/ 2276381 h 2276381"/>
              <a:gd name="connsiteX60" fmla="*/ 3229547 w 5670614"/>
              <a:gd name="connsiteY60" fmla="*/ 2115313 h 2276381"/>
              <a:gd name="connsiteX61" fmla="*/ 3385280 w 5670614"/>
              <a:gd name="connsiteY61" fmla="*/ 2159223 h 2276381"/>
              <a:gd name="connsiteX62" fmla="*/ 3527679 w 5670614"/>
              <a:gd name="connsiteY62" fmla="*/ 2122552 h 2276381"/>
              <a:gd name="connsiteX63" fmla="*/ 3765042 w 5670614"/>
              <a:gd name="connsiteY63" fmla="*/ 2251330 h 2276381"/>
              <a:gd name="connsiteX64" fmla="*/ 3980784 w 5670614"/>
              <a:gd name="connsiteY64" fmla="*/ 2153128 h 2276381"/>
              <a:gd name="connsiteX65" fmla="*/ 4135279 w 5670614"/>
              <a:gd name="connsiteY65" fmla="*/ 2196181 h 2276381"/>
              <a:gd name="connsiteX66" fmla="*/ 4334256 w 5670614"/>
              <a:gd name="connsiteY66" fmla="*/ 2116742 h 2276381"/>
              <a:gd name="connsiteX67" fmla="*/ 4360926 w 5670614"/>
              <a:gd name="connsiteY67" fmla="*/ 2118171 h 2276381"/>
              <a:gd name="connsiteX68" fmla="*/ 4497896 w 5670614"/>
              <a:gd name="connsiteY68" fmla="*/ 2077785 h 2276381"/>
              <a:gd name="connsiteX69" fmla="*/ 4722781 w 5670614"/>
              <a:gd name="connsiteY69" fmla="*/ 2249140 h 2276381"/>
              <a:gd name="connsiteX70" fmla="*/ 4915472 w 5670614"/>
              <a:gd name="connsiteY70" fmla="*/ 2155128 h 2276381"/>
              <a:gd name="connsiteX71" fmla="*/ 5038725 w 5670614"/>
              <a:gd name="connsiteY71" fmla="*/ 2186370 h 2276381"/>
              <a:gd name="connsiteX72" fmla="*/ 5120735 w 5670614"/>
              <a:gd name="connsiteY72" fmla="*/ 2172844 h 2276381"/>
              <a:gd name="connsiteX73" fmla="*/ 5264753 w 5670614"/>
              <a:gd name="connsiteY73" fmla="*/ 2216850 h 2276381"/>
              <a:gd name="connsiteX74" fmla="*/ 5404866 w 5670614"/>
              <a:gd name="connsiteY74" fmla="*/ 2174464 h 2276381"/>
              <a:gd name="connsiteX75" fmla="*/ 5445347 w 5670614"/>
              <a:gd name="connsiteY75" fmla="*/ 2177607 h 2276381"/>
              <a:gd name="connsiteX76" fmla="*/ 5670614 w 5670614"/>
              <a:gd name="connsiteY76" fmla="*/ 1983297 h 2276381"/>
              <a:gd name="connsiteX77" fmla="*/ 5484686 w 5670614"/>
              <a:gd name="connsiteY77" fmla="*/ 1792987 h 22763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Lst>
            <a:rect l="l" t="t" r="r" b="b"/>
            <a:pathLst>
              <a:path w="5670614" h="2276381">
                <a:moveTo>
                  <a:pt x="5484686" y="1792987"/>
                </a:moveTo>
                <a:cubicBezTo>
                  <a:pt x="5462397" y="1741266"/>
                  <a:pt x="5415344" y="1699928"/>
                  <a:pt x="5355717" y="1679830"/>
                </a:cubicBezTo>
                <a:cubicBezTo>
                  <a:pt x="5322380" y="1608297"/>
                  <a:pt x="5240846" y="1557815"/>
                  <a:pt x="5145501" y="1558005"/>
                </a:cubicBezTo>
                <a:cubicBezTo>
                  <a:pt x="5084826" y="1558101"/>
                  <a:pt x="5029962" y="1578865"/>
                  <a:pt x="4989576" y="1612298"/>
                </a:cubicBezTo>
                <a:cubicBezTo>
                  <a:pt x="4962525" y="1602582"/>
                  <a:pt x="4932807" y="1597248"/>
                  <a:pt x="4901660" y="1597344"/>
                </a:cubicBezTo>
                <a:cubicBezTo>
                  <a:pt x="4872228" y="1597439"/>
                  <a:pt x="4844225" y="1602487"/>
                  <a:pt x="4818507" y="1611250"/>
                </a:cubicBezTo>
                <a:cubicBezTo>
                  <a:pt x="4782979" y="1543909"/>
                  <a:pt x="4703921" y="1496950"/>
                  <a:pt x="4612196" y="1497236"/>
                </a:cubicBezTo>
                <a:cubicBezTo>
                  <a:pt x="4586669" y="1497331"/>
                  <a:pt x="4562189" y="1501141"/>
                  <a:pt x="4539329" y="1507904"/>
                </a:cubicBezTo>
                <a:cubicBezTo>
                  <a:pt x="4498848" y="1455040"/>
                  <a:pt x="4429125" y="1420179"/>
                  <a:pt x="4349877" y="1420274"/>
                </a:cubicBezTo>
                <a:cubicBezTo>
                  <a:pt x="4273963" y="1420464"/>
                  <a:pt x="4207002" y="1452850"/>
                  <a:pt x="4166235" y="1502284"/>
                </a:cubicBezTo>
                <a:cubicBezTo>
                  <a:pt x="4128421" y="1446468"/>
                  <a:pt x="4059079" y="1408463"/>
                  <a:pt x="3979164" y="1405986"/>
                </a:cubicBezTo>
                <a:cubicBezTo>
                  <a:pt x="3985070" y="1388651"/>
                  <a:pt x="3988308" y="1370268"/>
                  <a:pt x="3988308" y="1351313"/>
                </a:cubicBezTo>
                <a:cubicBezTo>
                  <a:pt x="3987927" y="1244252"/>
                  <a:pt x="3886581" y="1157765"/>
                  <a:pt x="3761804" y="1158051"/>
                </a:cubicBezTo>
                <a:cubicBezTo>
                  <a:pt x="3761518" y="1158051"/>
                  <a:pt x="3761232" y="1158051"/>
                  <a:pt x="3760851" y="1158051"/>
                </a:cubicBezTo>
                <a:cubicBezTo>
                  <a:pt x="3751802" y="1063277"/>
                  <a:pt x="3663505" y="988029"/>
                  <a:pt x="3552920" y="980981"/>
                </a:cubicBezTo>
                <a:cubicBezTo>
                  <a:pt x="3548253" y="877158"/>
                  <a:pt x="3448907" y="794386"/>
                  <a:pt x="3326892" y="794672"/>
                </a:cubicBezTo>
                <a:cubicBezTo>
                  <a:pt x="3293936" y="794767"/>
                  <a:pt x="3262694" y="801054"/>
                  <a:pt x="3234500" y="812007"/>
                </a:cubicBezTo>
                <a:cubicBezTo>
                  <a:pt x="3222022" y="740951"/>
                  <a:pt x="3150680" y="686563"/>
                  <a:pt x="3064478" y="686754"/>
                </a:cubicBezTo>
                <a:cubicBezTo>
                  <a:pt x="3054953" y="686754"/>
                  <a:pt x="3045714" y="687611"/>
                  <a:pt x="3036570" y="688944"/>
                </a:cubicBezTo>
                <a:cubicBezTo>
                  <a:pt x="3028855" y="582264"/>
                  <a:pt x="2934748" y="495968"/>
                  <a:pt x="2813399" y="480823"/>
                </a:cubicBezTo>
                <a:cubicBezTo>
                  <a:pt x="2782538" y="452248"/>
                  <a:pt x="2743391" y="430531"/>
                  <a:pt x="2698909" y="418720"/>
                </a:cubicBezTo>
                <a:cubicBezTo>
                  <a:pt x="2700719" y="407766"/>
                  <a:pt x="2702052" y="396717"/>
                  <a:pt x="2701957" y="385287"/>
                </a:cubicBezTo>
                <a:cubicBezTo>
                  <a:pt x="2701576" y="261081"/>
                  <a:pt x="2583942" y="160783"/>
                  <a:pt x="2439257" y="161069"/>
                </a:cubicBezTo>
                <a:cubicBezTo>
                  <a:pt x="2399252" y="161164"/>
                  <a:pt x="2361533" y="169165"/>
                  <a:pt x="2327624" y="182976"/>
                </a:cubicBezTo>
                <a:cubicBezTo>
                  <a:pt x="2282000" y="150210"/>
                  <a:pt x="2223230" y="130494"/>
                  <a:pt x="2159032" y="130684"/>
                </a:cubicBezTo>
                <a:cubicBezTo>
                  <a:pt x="2079022" y="130875"/>
                  <a:pt x="2007584" y="161926"/>
                  <a:pt x="1959674" y="210504"/>
                </a:cubicBezTo>
                <a:cubicBezTo>
                  <a:pt x="1951006" y="92775"/>
                  <a:pt x="1837087" y="-380"/>
                  <a:pt x="1697736" y="1"/>
                </a:cubicBezTo>
                <a:cubicBezTo>
                  <a:pt x="1614583" y="192"/>
                  <a:pt x="1540669" y="33720"/>
                  <a:pt x="1492853" y="85726"/>
                </a:cubicBezTo>
                <a:cubicBezTo>
                  <a:pt x="1461516" y="66390"/>
                  <a:pt x="1423226" y="54960"/>
                  <a:pt x="1381697" y="55056"/>
                </a:cubicBezTo>
                <a:cubicBezTo>
                  <a:pt x="1285970" y="55246"/>
                  <a:pt x="1207294" y="116301"/>
                  <a:pt x="1194530" y="195359"/>
                </a:cubicBezTo>
                <a:cubicBezTo>
                  <a:pt x="1092994" y="198788"/>
                  <a:pt x="1011936" y="270416"/>
                  <a:pt x="1012222" y="358332"/>
                </a:cubicBezTo>
                <a:cubicBezTo>
                  <a:pt x="1012317" y="397575"/>
                  <a:pt x="1028700" y="433579"/>
                  <a:pt x="1055751" y="461678"/>
                </a:cubicBezTo>
                <a:cubicBezTo>
                  <a:pt x="1028605" y="496349"/>
                  <a:pt x="1012793" y="538164"/>
                  <a:pt x="1012889" y="583122"/>
                </a:cubicBezTo>
                <a:cubicBezTo>
                  <a:pt x="1012984" y="606267"/>
                  <a:pt x="1017365" y="628556"/>
                  <a:pt x="1025271" y="649511"/>
                </a:cubicBezTo>
                <a:cubicBezTo>
                  <a:pt x="1000601" y="659322"/>
                  <a:pt x="978218" y="672371"/>
                  <a:pt x="958596" y="688087"/>
                </a:cubicBezTo>
                <a:cubicBezTo>
                  <a:pt x="914591" y="656655"/>
                  <a:pt x="858012" y="637795"/>
                  <a:pt x="796290" y="637986"/>
                </a:cubicBezTo>
                <a:cubicBezTo>
                  <a:pt x="656558" y="638367"/>
                  <a:pt x="543592" y="735712"/>
                  <a:pt x="543973" y="855632"/>
                </a:cubicBezTo>
                <a:cubicBezTo>
                  <a:pt x="544068" y="878301"/>
                  <a:pt x="548164" y="900209"/>
                  <a:pt x="555784" y="920688"/>
                </a:cubicBezTo>
                <a:cubicBezTo>
                  <a:pt x="481584" y="941738"/>
                  <a:pt x="422910" y="991363"/>
                  <a:pt x="396907" y="1054323"/>
                </a:cubicBezTo>
                <a:cubicBezTo>
                  <a:pt x="348425" y="1027082"/>
                  <a:pt x="290513" y="1011271"/>
                  <a:pt x="228219" y="1011366"/>
                </a:cubicBezTo>
                <a:cubicBezTo>
                  <a:pt x="137351" y="1011556"/>
                  <a:pt x="56007" y="1045846"/>
                  <a:pt x="0" y="1099853"/>
                </a:cubicBezTo>
                <a:lnTo>
                  <a:pt x="0" y="2092644"/>
                </a:lnTo>
                <a:cubicBezTo>
                  <a:pt x="40862" y="2115028"/>
                  <a:pt x="89345" y="2128172"/>
                  <a:pt x="141446" y="2128077"/>
                </a:cubicBezTo>
                <a:cubicBezTo>
                  <a:pt x="219647" y="2127886"/>
                  <a:pt x="289465" y="2098168"/>
                  <a:pt x="337376" y="2051496"/>
                </a:cubicBezTo>
                <a:cubicBezTo>
                  <a:pt x="379286" y="2128363"/>
                  <a:pt x="469964" y="2181607"/>
                  <a:pt x="575310" y="2181322"/>
                </a:cubicBezTo>
                <a:cubicBezTo>
                  <a:pt x="669703" y="2181131"/>
                  <a:pt x="751999" y="2137983"/>
                  <a:pt x="797909" y="2073594"/>
                </a:cubicBezTo>
                <a:cubicBezTo>
                  <a:pt x="845820" y="2128934"/>
                  <a:pt x="922401" y="2164939"/>
                  <a:pt x="1008983" y="2164748"/>
                </a:cubicBezTo>
                <a:cubicBezTo>
                  <a:pt x="1118140" y="2164462"/>
                  <a:pt x="1211390" y="2107027"/>
                  <a:pt x="1250537" y="2025492"/>
                </a:cubicBezTo>
                <a:cubicBezTo>
                  <a:pt x="1279303" y="2034732"/>
                  <a:pt x="1310354" y="2039971"/>
                  <a:pt x="1342930" y="2039875"/>
                </a:cubicBezTo>
                <a:cubicBezTo>
                  <a:pt x="1351693" y="2039875"/>
                  <a:pt x="1360361" y="2039399"/>
                  <a:pt x="1368933" y="2038637"/>
                </a:cubicBezTo>
                <a:cubicBezTo>
                  <a:pt x="1416177" y="2077594"/>
                  <a:pt x="1480280" y="2101502"/>
                  <a:pt x="1550956" y="2101407"/>
                </a:cubicBezTo>
                <a:cubicBezTo>
                  <a:pt x="1614011" y="2101216"/>
                  <a:pt x="1671923" y="2081976"/>
                  <a:pt x="1716977" y="2049972"/>
                </a:cubicBezTo>
                <a:cubicBezTo>
                  <a:pt x="1730883" y="2057592"/>
                  <a:pt x="1745742" y="2064069"/>
                  <a:pt x="1761363" y="2069403"/>
                </a:cubicBezTo>
                <a:cubicBezTo>
                  <a:pt x="1779080" y="2179036"/>
                  <a:pt x="1888712" y="2263427"/>
                  <a:pt x="2021300" y="2263141"/>
                </a:cubicBezTo>
                <a:cubicBezTo>
                  <a:pt x="2132933" y="2262856"/>
                  <a:pt x="2227802" y="2202657"/>
                  <a:pt x="2265236" y="2118266"/>
                </a:cubicBezTo>
                <a:cubicBezTo>
                  <a:pt x="2282571" y="2121314"/>
                  <a:pt x="2300573" y="2122933"/>
                  <a:pt x="2318957" y="2122933"/>
                </a:cubicBezTo>
                <a:cubicBezTo>
                  <a:pt x="2351342" y="2122838"/>
                  <a:pt x="2382203" y="2117504"/>
                  <a:pt x="2410873" y="2108170"/>
                </a:cubicBezTo>
                <a:cubicBezTo>
                  <a:pt x="2442972" y="2201515"/>
                  <a:pt x="2543651" y="2269618"/>
                  <a:pt x="2662809" y="2269332"/>
                </a:cubicBezTo>
                <a:cubicBezTo>
                  <a:pt x="2719578" y="2269237"/>
                  <a:pt x="2771966" y="2253426"/>
                  <a:pt x="2814733" y="2227041"/>
                </a:cubicBezTo>
                <a:cubicBezTo>
                  <a:pt x="2859786" y="2257998"/>
                  <a:pt x="2916936" y="2276476"/>
                  <a:pt x="2979039" y="2276381"/>
                </a:cubicBezTo>
                <a:cubicBezTo>
                  <a:pt x="3097721" y="2276095"/>
                  <a:pt x="3197638" y="2208182"/>
                  <a:pt x="3229547" y="2115313"/>
                </a:cubicBezTo>
                <a:cubicBezTo>
                  <a:pt x="3273171" y="2142936"/>
                  <a:pt x="3326892" y="2159319"/>
                  <a:pt x="3385280" y="2159223"/>
                </a:cubicBezTo>
                <a:cubicBezTo>
                  <a:pt x="3437859" y="2159128"/>
                  <a:pt x="3486722" y="2145507"/>
                  <a:pt x="3527679" y="2122552"/>
                </a:cubicBezTo>
                <a:cubicBezTo>
                  <a:pt x="3569780" y="2198848"/>
                  <a:pt x="3660172" y="2251616"/>
                  <a:pt x="3765042" y="2251330"/>
                </a:cubicBezTo>
                <a:cubicBezTo>
                  <a:pt x="3854768" y="2251140"/>
                  <a:pt x="3933730" y="2212182"/>
                  <a:pt x="3980784" y="2153128"/>
                </a:cubicBezTo>
                <a:cubicBezTo>
                  <a:pt x="4024217" y="2180179"/>
                  <a:pt x="4077462" y="2196371"/>
                  <a:pt x="4135279" y="2196181"/>
                </a:cubicBezTo>
                <a:cubicBezTo>
                  <a:pt x="4215098" y="2195990"/>
                  <a:pt x="4286345" y="2165129"/>
                  <a:pt x="4334256" y="2116742"/>
                </a:cubicBezTo>
                <a:cubicBezTo>
                  <a:pt x="4343019" y="2117599"/>
                  <a:pt x="4351878" y="2118171"/>
                  <a:pt x="4360926" y="2118171"/>
                </a:cubicBezTo>
                <a:cubicBezTo>
                  <a:pt x="4412552" y="2118075"/>
                  <a:pt x="4459986" y="2102836"/>
                  <a:pt x="4497896" y="2077785"/>
                </a:cubicBezTo>
                <a:cubicBezTo>
                  <a:pt x="4510945" y="2174464"/>
                  <a:pt x="4606671" y="2249425"/>
                  <a:pt x="4722781" y="2249140"/>
                </a:cubicBezTo>
                <a:cubicBezTo>
                  <a:pt x="4804696" y="2248949"/>
                  <a:pt x="4876038" y="2211230"/>
                  <a:pt x="4915472" y="2155128"/>
                </a:cubicBezTo>
                <a:cubicBezTo>
                  <a:pt x="4951000" y="2174940"/>
                  <a:pt x="4993291" y="2186465"/>
                  <a:pt x="5038725" y="2186370"/>
                </a:cubicBezTo>
                <a:cubicBezTo>
                  <a:pt x="5067682" y="2186274"/>
                  <a:pt x="5095304" y="2181417"/>
                  <a:pt x="5120735" y="2172844"/>
                </a:cubicBezTo>
                <a:cubicBezTo>
                  <a:pt x="5159883" y="2200467"/>
                  <a:pt x="5210080" y="2217040"/>
                  <a:pt x="5264753" y="2216850"/>
                </a:cubicBezTo>
                <a:cubicBezTo>
                  <a:pt x="5317808" y="2216755"/>
                  <a:pt x="5366385" y="2200848"/>
                  <a:pt x="5404866" y="2174464"/>
                </a:cubicBezTo>
                <a:cubicBezTo>
                  <a:pt x="5418011" y="2176464"/>
                  <a:pt x="5431536" y="2177702"/>
                  <a:pt x="5445347" y="2177607"/>
                </a:cubicBezTo>
                <a:cubicBezTo>
                  <a:pt x="5570125" y="2177321"/>
                  <a:pt x="5670995" y="2090263"/>
                  <a:pt x="5670614" y="1983297"/>
                </a:cubicBezTo>
                <a:cubicBezTo>
                  <a:pt x="5670709" y="1887856"/>
                  <a:pt x="5590318" y="1809084"/>
                  <a:pt x="5484686" y="1792987"/>
                </a:cubicBezTo>
                <a:close/>
              </a:path>
            </a:pathLst>
          </a:custGeom>
          <a:gradFill>
            <a:gsLst>
              <a:gs pos="0">
                <a:srgbClr val="FFFFFF"/>
              </a:gs>
              <a:gs pos="37910">
                <a:srgbClr val="FAFEFE"/>
              </a:gs>
              <a:gs pos="100000">
                <a:srgbClr val="81D2E7"/>
              </a:gs>
            </a:gsLst>
            <a:lin ang="5258220" scaled="1"/>
          </a:gra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UTM Avo" panose="02040603050506020204" pitchFamily="18" charset="0"/>
              <a:ea typeface="+mn-ea"/>
              <a:cs typeface="+mn-cs"/>
            </a:endParaRPr>
          </a:p>
        </p:txBody>
      </p:sp>
      <p:sp>
        <p:nvSpPr>
          <p:cNvPr id="3" name="Freeform: Shape 2">
            <a:extLst>
              <a:ext uri="{FF2B5EF4-FFF2-40B4-BE49-F238E27FC236}">
                <a16:creationId xmlns:a16="http://schemas.microsoft.com/office/drawing/2014/main" id="{51B686B3-9BCA-60F6-CA8F-E3FD524C26C9}"/>
              </a:ext>
            </a:extLst>
          </p:cNvPr>
          <p:cNvSpPr/>
          <p:nvPr/>
        </p:nvSpPr>
        <p:spPr>
          <a:xfrm>
            <a:off x="8226170" y="3567637"/>
            <a:ext cx="3965830" cy="2269523"/>
          </a:xfrm>
          <a:custGeom>
            <a:avLst/>
            <a:gdLst>
              <a:gd name="connsiteX0" fmla="*/ 3965830 w 3965830"/>
              <a:gd name="connsiteY0" fmla="*/ 483776 h 2269523"/>
              <a:gd name="connsiteX1" fmla="*/ 3947542 w 3965830"/>
              <a:gd name="connsiteY1" fmla="*/ 480823 h 2269523"/>
              <a:gd name="connsiteX2" fmla="*/ 3833052 w 3965830"/>
              <a:gd name="connsiteY2" fmla="*/ 418720 h 2269523"/>
              <a:gd name="connsiteX3" fmla="*/ 3836100 w 3965830"/>
              <a:gd name="connsiteY3" fmla="*/ 385287 h 2269523"/>
              <a:gd name="connsiteX4" fmla="*/ 3573400 w 3965830"/>
              <a:gd name="connsiteY4" fmla="*/ 161069 h 2269523"/>
              <a:gd name="connsiteX5" fmla="*/ 3461767 w 3965830"/>
              <a:gd name="connsiteY5" fmla="*/ 182976 h 2269523"/>
              <a:gd name="connsiteX6" fmla="*/ 3293175 w 3965830"/>
              <a:gd name="connsiteY6" fmla="*/ 130684 h 2269523"/>
              <a:gd name="connsiteX7" fmla="*/ 3093816 w 3965830"/>
              <a:gd name="connsiteY7" fmla="*/ 210504 h 2269523"/>
              <a:gd name="connsiteX8" fmla="*/ 2831974 w 3965830"/>
              <a:gd name="connsiteY8" fmla="*/ 1 h 2269523"/>
              <a:gd name="connsiteX9" fmla="*/ 2626996 w 3965830"/>
              <a:gd name="connsiteY9" fmla="*/ 85726 h 2269523"/>
              <a:gd name="connsiteX10" fmla="*/ 2515839 w 3965830"/>
              <a:gd name="connsiteY10" fmla="*/ 55056 h 2269523"/>
              <a:gd name="connsiteX11" fmla="*/ 2328673 w 3965830"/>
              <a:gd name="connsiteY11" fmla="*/ 195359 h 2269523"/>
              <a:gd name="connsiteX12" fmla="*/ 2146364 w 3965830"/>
              <a:gd name="connsiteY12" fmla="*/ 358332 h 2269523"/>
              <a:gd name="connsiteX13" fmla="*/ 2189894 w 3965830"/>
              <a:gd name="connsiteY13" fmla="*/ 461678 h 2269523"/>
              <a:gd name="connsiteX14" fmla="*/ 2147031 w 3965830"/>
              <a:gd name="connsiteY14" fmla="*/ 583122 h 2269523"/>
              <a:gd name="connsiteX15" fmla="*/ 2159414 w 3965830"/>
              <a:gd name="connsiteY15" fmla="*/ 649511 h 2269523"/>
              <a:gd name="connsiteX16" fmla="*/ 2092739 w 3965830"/>
              <a:gd name="connsiteY16" fmla="*/ 688087 h 2269523"/>
              <a:gd name="connsiteX17" fmla="*/ 1930337 w 3965830"/>
              <a:gd name="connsiteY17" fmla="*/ 637986 h 2269523"/>
              <a:gd name="connsiteX18" fmla="*/ 1678020 w 3965830"/>
              <a:gd name="connsiteY18" fmla="*/ 855632 h 2269523"/>
              <a:gd name="connsiteX19" fmla="*/ 1689831 w 3965830"/>
              <a:gd name="connsiteY19" fmla="*/ 920688 h 2269523"/>
              <a:gd name="connsiteX20" fmla="*/ 1530954 w 3965830"/>
              <a:gd name="connsiteY20" fmla="*/ 1054324 h 2269523"/>
              <a:gd name="connsiteX21" fmla="*/ 1362266 w 3965830"/>
              <a:gd name="connsiteY21" fmla="*/ 1011366 h 2269523"/>
              <a:gd name="connsiteX22" fmla="*/ 1067658 w 3965830"/>
              <a:gd name="connsiteY22" fmla="*/ 1203485 h 2269523"/>
              <a:gd name="connsiteX23" fmla="*/ 983362 w 3965830"/>
              <a:gd name="connsiteY23" fmla="*/ 1190626 h 2269523"/>
              <a:gd name="connsiteX24" fmla="*/ 742951 w 3965830"/>
              <a:gd name="connsiteY24" fmla="*/ 1369791 h 2269523"/>
              <a:gd name="connsiteX25" fmla="*/ 607791 w 3965830"/>
              <a:gd name="connsiteY25" fmla="*/ 1417702 h 2269523"/>
              <a:gd name="connsiteX26" fmla="*/ 441770 w 3965830"/>
              <a:gd name="connsiteY26" fmla="*/ 1346932 h 2269523"/>
              <a:gd name="connsiteX27" fmla="*/ 234697 w 3965830"/>
              <a:gd name="connsiteY27" fmla="*/ 1522668 h 2269523"/>
              <a:gd name="connsiteX28" fmla="*/ 153163 w 3965830"/>
              <a:gd name="connsiteY28" fmla="*/ 1502665 h 2269523"/>
              <a:gd name="connsiteX29" fmla="*/ 1 w 3965830"/>
              <a:gd name="connsiteY29" fmla="*/ 1634872 h 2269523"/>
              <a:gd name="connsiteX30" fmla="*/ 154020 w 3965830"/>
              <a:gd name="connsiteY30" fmla="*/ 1766317 h 2269523"/>
              <a:gd name="connsiteX31" fmla="*/ 191358 w 3965830"/>
              <a:gd name="connsiteY31" fmla="*/ 1762126 h 2269523"/>
              <a:gd name="connsiteX32" fmla="*/ 316802 w 3965830"/>
              <a:gd name="connsiteY32" fmla="*/ 1812418 h 2269523"/>
              <a:gd name="connsiteX33" fmla="*/ 409671 w 3965830"/>
              <a:gd name="connsiteY33" fmla="*/ 1787082 h 2269523"/>
              <a:gd name="connsiteX34" fmla="*/ 551879 w 3965830"/>
              <a:gd name="connsiteY34" fmla="*/ 1858329 h 2269523"/>
              <a:gd name="connsiteX35" fmla="*/ 595218 w 3965830"/>
              <a:gd name="connsiteY35" fmla="*/ 1853090 h 2269523"/>
              <a:gd name="connsiteX36" fmla="*/ 750952 w 3965830"/>
              <a:gd name="connsiteY36" fmla="*/ 1950912 h 2269523"/>
              <a:gd name="connsiteX37" fmla="*/ 802101 w 3965830"/>
              <a:gd name="connsiteY37" fmla="*/ 1943673 h 2269523"/>
              <a:gd name="connsiteX38" fmla="*/ 913734 w 3965830"/>
              <a:gd name="connsiteY38" fmla="*/ 1981582 h 2269523"/>
              <a:gd name="connsiteX39" fmla="*/ 1018223 w 3965830"/>
              <a:gd name="connsiteY39" fmla="*/ 1948531 h 2269523"/>
              <a:gd name="connsiteX40" fmla="*/ 1275589 w 3965830"/>
              <a:gd name="connsiteY40" fmla="*/ 2127982 h 2269523"/>
              <a:gd name="connsiteX41" fmla="*/ 1471518 w 3965830"/>
              <a:gd name="connsiteY41" fmla="*/ 2051400 h 2269523"/>
              <a:gd name="connsiteX42" fmla="*/ 1709453 w 3965830"/>
              <a:gd name="connsiteY42" fmla="*/ 2181226 h 2269523"/>
              <a:gd name="connsiteX43" fmla="*/ 1932052 w 3965830"/>
              <a:gd name="connsiteY43" fmla="*/ 2073594 h 2269523"/>
              <a:gd name="connsiteX44" fmla="*/ 2143126 w 3965830"/>
              <a:gd name="connsiteY44" fmla="*/ 2164748 h 2269523"/>
              <a:gd name="connsiteX45" fmla="*/ 2384680 w 3965830"/>
              <a:gd name="connsiteY45" fmla="*/ 2025492 h 2269523"/>
              <a:gd name="connsiteX46" fmla="*/ 2477072 w 3965830"/>
              <a:gd name="connsiteY46" fmla="*/ 2039875 h 2269523"/>
              <a:gd name="connsiteX47" fmla="*/ 2502981 w 3965830"/>
              <a:gd name="connsiteY47" fmla="*/ 2038732 h 2269523"/>
              <a:gd name="connsiteX48" fmla="*/ 2685003 w 3965830"/>
              <a:gd name="connsiteY48" fmla="*/ 2101502 h 2269523"/>
              <a:gd name="connsiteX49" fmla="*/ 2851024 w 3965830"/>
              <a:gd name="connsiteY49" fmla="*/ 2050067 h 2269523"/>
              <a:gd name="connsiteX50" fmla="*/ 2895411 w 3965830"/>
              <a:gd name="connsiteY50" fmla="*/ 2069498 h 2269523"/>
              <a:gd name="connsiteX51" fmla="*/ 3155348 w 3965830"/>
              <a:gd name="connsiteY51" fmla="*/ 2263236 h 2269523"/>
              <a:gd name="connsiteX52" fmla="*/ 3399283 w 3965830"/>
              <a:gd name="connsiteY52" fmla="*/ 2118361 h 2269523"/>
              <a:gd name="connsiteX53" fmla="*/ 3453004 w 3965830"/>
              <a:gd name="connsiteY53" fmla="*/ 2123028 h 2269523"/>
              <a:gd name="connsiteX54" fmla="*/ 3544920 w 3965830"/>
              <a:gd name="connsiteY54" fmla="*/ 2108265 h 2269523"/>
              <a:gd name="connsiteX55" fmla="*/ 3796856 w 3965830"/>
              <a:gd name="connsiteY55" fmla="*/ 2269523 h 2269523"/>
              <a:gd name="connsiteX56" fmla="*/ 3948780 w 3965830"/>
              <a:gd name="connsiteY56" fmla="*/ 2227232 h 2269523"/>
              <a:gd name="connsiteX57" fmla="*/ 3965544 w 3965830"/>
              <a:gd name="connsiteY57" fmla="*/ 2237805 h 2269523"/>
              <a:gd name="connsiteX58" fmla="*/ 3965544 w 3965830"/>
              <a:gd name="connsiteY58" fmla="*/ 483776 h 22695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3965830" h="2269523">
                <a:moveTo>
                  <a:pt x="3965830" y="483776"/>
                </a:moveTo>
                <a:cubicBezTo>
                  <a:pt x="3959829" y="482633"/>
                  <a:pt x="3953733" y="481585"/>
                  <a:pt x="3947542" y="480823"/>
                </a:cubicBezTo>
                <a:cubicBezTo>
                  <a:pt x="3916681" y="452248"/>
                  <a:pt x="3877533" y="430531"/>
                  <a:pt x="3833052" y="418720"/>
                </a:cubicBezTo>
                <a:cubicBezTo>
                  <a:pt x="3834956" y="407766"/>
                  <a:pt x="3836194" y="396622"/>
                  <a:pt x="3836100" y="385287"/>
                </a:cubicBezTo>
                <a:cubicBezTo>
                  <a:pt x="3835718" y="261081"/>
                  <a:pt x="3718085" y="160783"/>
                  <a:pt x="3573400" y="161069"/>
                </a:cubicBezTo>
                <a:cubicBezTo>
                  <a:pt x="3533395" y="161164"/>
                  <a:pt x="3495676" y="169165"/>
                  <a:pt x="3461767" y="182976"/>
                </a:cubicBezTo>
                <a:cubicBezTo>
                  <a:pt x="3416142" y="150210"/>
                  <a:pt x="3357373" y="130494"/>
                  <a:pt x="3293175" y="130684"/>
                </a:cubicBezTo>
                <a:cubicBezTo>
                  <a:pt x="3213164" y="130875"/>
                  <a:pt x="3141727" y="161926"/>
                  <a:pt x="3093816" y="210504"/>
                </a:cubicBezTo>
                <a:cubicBezTo>
                  <a:pt x="3085148" y="92775"/>
                  <a:pt x="2971229" y="-380"/>
                  <a:pt x="2831974" y="1"/>
                </a:cubicBezTo>
                <a:cubicBezTo>
                  <a:pt x="2748725" y="192"/>
                  <a:pt x="2674907" y="33720"/>
                  <a:pt x="2626996" y="85726"/>
                </a:cubicBezTo>
                <a:cubicBezTo>
                  <a:pt x="2595754" y="66390"/>
                  <a:pt x="2557368" y="54960"/>
                  <a:pt x="2515839" y="55056"/>
                </a:cubicBezTo>
                <a:cubicBezTo>
                  <a:pt x="2420113" y="55246"/>
                  <a:pt x="2341436" y="116301"/>
                  <a:pt x="2328673" y="195359"/>
                </a:cubicBezTo>
                <a:cubicBezTo>
                  <a:pt x="2227136" y="198788"/>
                  <a:pt x="2146078" y="270416"/>
                  <a:pt x="2146364" y="358332"/>
                </a:cubicBezTo>
                <a:cubicBezTo>
                  <a:pt x="2146460" y="397575"/>
                  <a:pt x="2162843" y="433579"/>
                  <a:pt x="2189894" y="461678"/>
                </a:cubicBezTo>
                <a:cubicBezTo>
                  <a:pt x="2162747" y="496349"/>
                  <a:pt x="2146936" y="538164"/>
                  <a:pt x="2147031" y="583122"/>
                </a:cubicBezTo>
                <a:cubicBezTo>
                  <a:pt x="2147127" y="606267"/>
                  <a:pt x="2151508" y="628556"/>
                  <a:pt x="2159414" y="649511"/>
                </a:cubicBezTo>
                <a:cubicBezTo>
                  <a:pt x="2134744" y="659322"/>
                  <a:pt x="2112265" y="672371"/>
                  <a:pt x="2092739" y="688087"/>
                </a:cubicBezTo>
                <a:cubicBezTo>
                  <a:pt x="2048733" y="656655"/>
                  <a:pt x="1992155" y="637795"/>
                  <a:pt x="1930337" y="637986"/>
                </a:cubicBezTo>
                <a:cubicBezTo>
                  <a:pt x="1790606" y="638367"/>
                  <a:pt x="1677639" y="735807"/>
                  <a:pt x="1678020" y="855632"/>
                </a:cubicBezTo>
                <a:cubicBezTo>
                  <a:pt x="1678116" y="878301"/>
                  <a:pt x="1682306" y="900209"/>
                  <a:pt x="1689831" y="920688"/>
                </a:cubicBezTo>
                <a:cubicBezTo>
                  <a:pt x="1615631" y="941738"/>
                  <a:pt x="1556957" y="991363"/>
                  <a:pt x="1530954" y="1054324"/>
                </a:cubicBezTo>
                <a:cubicBezTo>
                  <a:pt x="1482472" y="1027082"/>
                  <a:pt x="1424560" y="1011175"/>
                  <a:pt x="1362266" y="1011366"/>
                </a:cubicBezTo>
                <a:cubicBezTo>
                  <a:pt x="1221773" y="1011747"/>
                  <a:pt x="1103853" y="1092900"/>
                  <a:pt x="1067658" y="1203485"/>
                </a:cubicBezTo>
                <a:cubicBezTo>
                  <a:pt x="1041369" y="1195198"/>
                  <a:pt x="1012985" y="1190531"/>
                  <a:pt x="983362" y="1190626"/>
                </a:cubicBezTo>
                <a:cubicBezTo>
                  <a:pt x="860870" y="1190912"/>
                  <a:pt x="760001" y="1268731"/>
                  <a:pt x="742951" y="1369791"/>
                </a:cubicBezTo>
                <a:cubicBezTo>
                  <a:pt x="690658" y="1371220"/>
                  <a:pt x="643415" y="1389127"/>
                  <a:pt x="607791" y="1417702"/>
                </a:cubicBezTo>
                <a:cubicBezTo>
                  <a:pt x="569691" y="1374649"/>
                  <a:pt x="509588" y="1346741"/>
                  <a:pt x="441770" y="1346932"/>
                </a:cubicBezTo>
                <a:cubicBezTo>
                  <a:pt x="328137" y="1347217"/>
                  <a:pt x="236316" y="1425608"/>
                  <a:pt x="234697" y="1522668"/>
                </a:cubicBezTo>
                <a:cubicBezTo>
                  <a:pt x="210980" y="1509999"/>
                  <a:pt x="183071" y="1502570"/>
                  <a:pt x="153163" y="1502665"/>
                </a:cubicBezTo>
                <a:cubicBezTo>
                  <a:pt x="68295" y="1502856"/>
                  <a:pt x="-285" y="1562006"/>
                  <a:pt x="1" y="1634872"/>
                </a:cubicBezTo>
                <a:cubicBezTo>
                  <a:pt x="287" y="1707643"/>
                  <a:pt x="69248" y="1766508"/>
                  <a:pt x="154020" y="1766317"/>
                </a:cubicBezTo>
                <a:cubicBezTo>
                  <a:pt x="166879" y="1766317"/>
                  <a:pt x="179357" y="1764698"/>
                  <a:pt x="191358" y="1762126"/>
                </a:cubicBezTo>
                <a:cubicBezTo>
                  <a:pt x="221266" y="1792987"/>
                  <a:pt x="266415" y="1812514"/>
                  <a:pt x="316802" y="1812418"/>
                </a:cubicBezTo>
                <a:cubicBezTo>
                  <a:pt x="351378" y="1812323"/>
                  <a:pt x="383382" y="1802893"/>
                  <a:pt x="409671" y="1787082"/>
                </a:cubicBezTo>
                <a:cubicBezTo>
                  <a:pt x="437579" y="1829754"/>
                  <a:pt x="490824" y="1858519"/>
                  <a:pt x="551879" y="1858329"/>
                </a:cubicBezTo>
                <a:cubicBezTo>
                  <a:pt x="566929" y="1858329"/>
                  <a:pt x="581407" y="1856424"/>
                  <a:pt x="595218" y="1853090"/>
                </a:cubicBezTo>
                <a:cubicBezTo>
                  <a:pt x="615887" y="1909859"/>
                  <a:pt x="677895" y="1951102"/>
                  <a:pt x="750952" y="1950912"/>
                </a:cubicBezTo>
                <a:cubicBezTo>
                  <a:pt x="768859" y="1950912"/>
                  <a:pt x="786004" y="1948245"/>
                  <a:pt x="802101" y="1943673"/>
                </a:cubicBezTo>
                <a:cubicBezTo>
                  <a:pt x="831343" y="1967199"/>
                  <a:pt x="870491" y="1981677"/>
                  <a:pt x="913734" y="1981582"/>
                </a:cubicBezTo>
                <a:cubicBezTo>
                  <a:pt x="953549" y="1981487"/>
                  <a:pt x="990029" y="1969009"/>
                  <a:pt x="1018223" y="1948531"/>
                </a:cubicBezTo>
                <a:cubicBezTo>
                  <a:pt x="1042798" y="2051210"/>
                  <a:pt x="1148716" y="2128267"/>
                  <a:pt x="1275589" y="2127982"/>
                </a:cubicBezTo>
                <a:cubicBezTo>
                  <a:pt x="1353789" y="2127791"/>
                  <a:pt x="1423607" y="2098073"/>
                  <a:pt x="1471518" y="2051400"/>
                </a:cubicBezTo>
                <a:cubicBezTo>
                  <a:pt x="1513428" y="2128172"/>
                  <a:pt x="1604106" y="2181512"/>
                  <a:pt x="1709453" y="2181226"/>
                </a:cubicBezTo>
                <a:cubicBezTo>
                  <a:pt x="1803845" y="2181036"/>
                  <a:pt x="1886141" y="2137888"/>
                  <a:pt x="1932052" y="2073594"/>
                </a:cubicBezTo>
                <a:cubicBezTo>
                  <a:pt x="1979962" y="2128934"/>
                  <a:pt x="2056544" y="2164939"/>
                  <a:pt x="2143126" y="2164748"/>
                </a:cubicBezTo>
                <a:cubicBezTo>
                  <a:pt x="2252282" y="2164462"/>
                  <a:pt x="2345532" y="2107026"/>
                  <a:pt x="2384680" y="2025492"/>
                </a:cubicBezTo>
                <a:cubicBezTo>
                  <a:pt x="2413445" y="2034732"/>
                  <a:pt x="2444497" y="2039971"/>
                  <a:pt x="2477072" y="2039875"/>
                </a:cubicBezTo>
                <a:cubicBezTo>
                  <a:pt x="2485836" y="2039875"/>
                  <a:pt x="2494503" y="2039399"/>
                  <a:pt x="2502981" y="2038732"/>
                </a:cubicBezTo>
                <a:cubicBezTo>
                  <a:pt x="2550225" y="2077690"/>
                  <a:pt x="2614328" y="2101692"/>
                  <a:pt x="2685003" y="2101502"/>
                </a:cubicBezTo>
                <a:cubicBezTo>
                  <a:pt x="2748059" y="2101311"/>
                  <a:pt x="2805875" y="2082071"/>
                  <a:pt x="2851024" y="2050067"/>
                </a:cubicBezTo>
                <a:cubicBezTo>
                  <a:pt x="2864931" y="2057687"/>
                  <a:pt x="2879789" y="2064164"/>
                  <a:pt x="2895411" y="2069498"/>
                </a:cubicBezTo>
                <a:cubicBezTo>
                  <a:pt x="2913127" y="2179131"/>
                  <a:pt x="3022760" y="2263522"/>
                  <a:pt x="3155348" y="2263236"/>
                </a:cubicBezTo>
                <a:cubicBezTo>
                  <a:pt x="3266981" y="2262951"/>
                  <a:pt x="3361754" y="2202753"/>
                  <a:pt x="3399283" y="2118361"/>
                </a:cubicBezTo>
                <a:cubicBezTo>
                  <a:pt x="3416618" y="2121409"/>
                  <a:pt x="3434621" y="2123028"/>
                  <a:pt x="3453004" y="2123028"/>
                </a:cubicBezTo>
                <a:cubicBezTo>
                  <a:pt x="3485484" y="2122933"/>
                  <a:pt x="3516345" y="2117599"/>
                  <a:pt x="3544920" y="2108265"/>
                </a:cubicBezTo>
                <a:cubicBezTo>
                  <a:pt x="3577020" y="2201610"/>
                  <a:pt x="3677699" y="2269714"/>
                  <a:pt x="3796856" y="2269523"/>
                </a:cubicBezTo>
                <a:cubicBezTo>
                  <a:pt x="3853625" y="2269428"/>
                  <a:pt x="3906013" y="2253616"/>
                  <a:pt x="3948780" y="2227232"/>
                </a:cubicBezTo>
                <a:cubicBezTo>
                  <a:pt x="3954209" y="2230947"/>
                  <a:pt x="3959829" y="2234471"/>
                  <a:pt x="3965544" y="2237805"/>
                </a:cubicBezTo>
                <a:lnTo>
                  <a:pt x="3965544" y="483776"/>
                </a:lnTo>
                <a:close/>
              </a:path>
            </a:pathLst>
          </a:custGeom>
          <a:gradFill>
            <a:gsLst>
              <a:gs pos="0">
                <a:srgbClr val="FFFFFF"/>
              </a:gs>
              <a:gs pos="37910">
                <a:srgbClr val="FAFEFE"/>
              </a:gs>
              <a:gs pos="100000">
                <a:srgbClr val="81D2E7"/>
              </a:gs>
            </a:gsLst>
            <a:lin ang="5656845" scaled="1"/>
          </a:gra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UTM Avo" panose="02040603050506020204" pitchFamily="18" charset="0"/>
              <a:ea typeface="+mn-ea"/>
              <a:cs typeface="+mn-cs"/>
            </a:endParaRPr>
          </a:p>
        </p:txBody>
      </p:sp>
      <p:pic>
        <p:nvPicPr>
          <p:cNvPr id="10" name="Picture 9">
            <a:extLst>
              <a:ext uri="{FF2B5EF4-FFF2-40B4-BE49-F238E27FC236}">
                <a16:creationId xmlns:a16="http://schemas.microsoft.com/office/drawing/2014/main" id="{8C415FAD-D43C-4E9A-A5CF-5D538DAC36F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10469610" y="424147"/>
            <a:ext cx="1589852" cy="1545336"/>
          </a:xfrm>
          <a:prstGeom prst="rect">
            <a:avLst/>
          </a:prstGeom>
        </p:spPr>
      </p:pic>
      <p:sp>
        <p:nvSpPr>
          <p:cNvPr id="11" name="Arrow: Pentagon 10">
            <a:hlinkClick r:id="rId4" action="ppaction://hlinksldjump"/>
            <a:extLst>
              <a:ext uri="{FF2B5EF4-FFF2-40B4-BE49-F238E27FC236}">
                <a16:creationId xmlns:a16="http://schemas.microsoft.com/office/drawing/2014/main" id="{3F5E0018-06D1-4CC3-8E0E-A698D17C90D4}"/>
              </a:ext>
            </a:extLst>
          </p:cNvPr>
          <p:cNvSpPr/>
          <p:nvPr/>
        </p:nvSpPr>
        <p:spPr>
          <a:xfrm flipH="1">
            <a:off x="9806756" y="5945693"/>
            <a:ext cx="2400300" cy="918222"/>
          </a:xfrm>
          <a:prstGeom prst="homePlate">
            <a:avLst/>
          </a:prstGeom>
          <a:solidFill>
            <a:srgbClr val="FF66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7030A0"/>
                </a:solidFill>
                <a:effectLst/>
                <a:uLnTx/>
                <a:uFillTx/>
                <a:latin typeface="UTM Avo" panose="02040603050506020204" pitchFamily="18" charset="0"/>
                <a:ea typeface="+mn-ea"/>
                <a:cs typeface="Times New Roman" panose="02020603050405020304" pitchFamily="18" charset="0"/>
              </a:rPr>
              <a:t>GO HOME</a:t>
            </a:r>
          </a:p>
        </p:txBody>
      </p:sp>
      <p:grpSp>
        <p:nvGrpSpPr>
          <p:cNvPr id="21" name="Group 20">
            <a:extLst>
              <a:ext uri="{FF2B5EF4-FFF2-40B4-BE49-F238E27FC236}">
                <a16:creationId xmlns:a16="http://schemas.microsoft.com/office/drawing/2014/main" id="{55FA34DF-6CAA-11D0-EF20-2043BA07A0E8}"/>
              </a:ext>
            </a:extLst>
          </p:cNvPr>
          <p:cNvGrpSpPr/>
          <p:nvPr/>
        </p:nvGrpSpPr>
        <p:grpSpPr>
          <a:xfrm>
            <a:off x="927464" y="277259"/>
            <a:ext cx="10237495" cy="1664073"/>
            <a:chOff x="313163" y="231911"/>
            <a:chExt cx="11502886" cy="2054087"/>
          </a:xfrm>
        </p:grpSpPr>
        <p:sp>
          <p:nvSpPr>
            <p:cNvPr id="22" name="Rectangle: Diagonal Corners Snipped 21">
              <a:extLst>
                <a:ext uri="{FF2B5EF4-FFF2-40B4-BE49-F238E27FC236}">
                  <a16:creationId xmlns:a16="http://schemas.microsoft.com/office/drawing/2014/main" id="{A2FF42D2-A190-42ED-9BE3-2C5000C0FB1F}"/>
                </a:ext>
              </a:extLst>
            </p:cNvPr>
            <p:cNvSpPr/>
            <p:nvPr/>
          </p:nvSpPr>
          <p:spPr>
            <a:xfrm>
              <a:off x="313163" y="231911"/>
              <a:ext cx="11502886" cy="2054087"/>
            </a:xfrm>
            <a:prstGeom prst="snip2Diag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srgbClr val="002060"/>
                </a:solidFill>
                <a:effectLst/>
                <a:uLnTx/>
                <a:uFillTx/>
                <a:latin typeface="UTM Avo" panose="02040603050506020204" pitchFamily="18" charset="0"/>
                <a:ea typeface="+mn-ea"/>
                <a:cs typeface="Times New Roman" panose="02020603050405020304" pitchFamily="18" charset="0"/>
              </a:endParaRPr>
            </a:p>
          </p:txBody>
        </p:sp>
        <p:sp>
          <p:nvSpPr>
            <p:cNvPr id="23" name="TextBox 22">
              <a:extLst>
                <a:ext uri="{FF2B5EF4-FFF2-40B4-BE49-F238E27FC236}">
                  <a16:creationId xmlns:a16="http://schemas.microsoft.com/office/drawing/2014/main" id="{29BFE608-3D23-0758-35C8-1621DFFD7717}"/>
                </a:ext>
              </a:extLst>
            </p:cNvPr>
            <p:cNvSpPr txBox="1"/>
            <p:nvPr/>
          </p:nvSpPr>
          <p:spPr>
            <a:xfrm>
              <a:off x="486318" y="566566"/>
              <a:ext cx="11268460" cy="1384777"/>
            </a:xfrm>
            <a:prstGeom prst="rect">
              <a:avLst/>
            </a:prstGeom>
            <a:no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vi-VN" sz="2400" b="1"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Câu 2: </a:t>
              </a:r>
              <a:r>
                <a:rPr kumimoji="0" lang="vi-VN" sz="240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Đâu không phải là cách để bảo tồn vẻ đẹp danh lam thắng cảnh, cảnh quan thiên nhiên quê hương</a:t>
              </a:r>
              <a:r>
                <a:rPr kumimoji="0" lang="en-US" sz="240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a:t>
              </a:r>
              <a:endParaRPr kumimoji="0" lang="vi-VN" sz="2400" i="0" u="none" strike="noStrike" kern="1200" cap="none" spc="0" normalizeH="0" baseline="0" noProof="0" dirty="0">
                <a:ln>
                  <a:noFill/>
                </a:ln>
                <a:solidFill>
                  <a:prstClr val="black"/>
                </a:solidFill>
                <a:effectLst/>
                <a:uLnTx/>
                <a:uFillTx/>
                <a:latin typeface="UTM Avo" panose="02040603050506020204" pitchFamily="18" charset="0"/>
                <a:ea typeface="+mn-ea"/>
                <a:cs typeface="+mn-cs"/>
              </a:endParaRPr>
            </a:p>
          </p:txBody>
        </p:sp>
      </p:grpSp>
      <p:grpSp>
        <p:nvGrpSpPr>
          <p:cNvPr id="24" name="Group 23">
            <a:extLst>
              <a:ext uri="{FF2B5EF4-FFF2-40B4-BE49-F238E27FC236}">
                <a16:creationId xmlns:a16="http://schemas.microsoft.com/office/drawing/2014/main" id="{182C3EF7-F8ED-3357-87C6-19ACB13B8CD2}"/>
              </a:ext>
            </a:extLst>
          </p:cNvPr>
          <p:cNvGrpSpPr/>
          <p:nvPr/>
        </p:nvGrpSpPr>
        <p:grpSpPr>
          <a:xfrm>
            <a:off x="668583" y="2082191"/>
            <a:ext cx="8959487" cy="1366405"/>
            <a:chOff x="689113" y="2497522"/>
            <a:chExt cx="7354957" cy="1171936"/>
          </a:xfrm>
        </p:grpSpPr>
        <p:sp>
          <p:nvSpPr>
            <p:cNvPr id="25" name="Rectangle: Diagonal Corners Snipped 24">
              <a:extLst>
                <a:ext uri="{FF2B5EF4-FFF2-40B4-BE49-F238E27FC236}">
                  <a16:creationId xmlns:a16="http://schemas.microsoft.com/office/drawing/2014/main" id="{0AD061B6-9A27-EDB5-0D42-6C889A9C88F8}"/>
                </a:ext>
              </a:extLst>
            </p:cNvPr>
            <p:cNvSpPr/>
            <p:nvPr/>
          </p:nvSpPr>
          <p:spPr>
            <a:xfrm>
              <a:off x="689113" y="2497522"/>
              <a:ext cx="7354957" cy="918222"/>
            </a:xfrm>
            <a:prstGeom prst="snip2DiagRect">
              <a:avLst/>
            </a:prstGeom>
            <a:solidFill>
              <a:srgbClr val="002060">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30000"/>
                </a:lnSpc>
                <a:spcBef>
                  <a:spcPts val="0"/>
                </a:spcBef>
                <a:spcAft>
                  <a:spcPts val="0"/>
                </a:spcAft>
                <a:buClrTx/>
                <a:buSzTx/>
                <a:buFontTx/>
                <a:buNone/>
                <a:tabLst/>
                <a:defRPr/>
              </a:pPr>
              <a:endParaRPr kumimoji="0" lang="en-US" sz="2200" b="1" i="0" u="none" strike="noStrike" kern="1200" cap="none" spc="0" normalizeH="0" baseline="0" noProof="0" dirty="0">
                <a:ln>
                  <a:noFill/>
                </a:ln>
                <a:solidFill>
                  <a:prstClr val="white"/>
                </a:solidFill>
                <a:effectLst/>
                <a:uLnTx/>
                <a:uFillTx/>
                <a:latin typeface="UTM Avo" panose="02040603050506020204" pitchFamily="18" charset="0"/>
                <a:ea typeface="+mn-ea"/>
                <a:cs typeface="Times New Roman" panose="02020603050405020304" pitchFamily="18" charset="0"/>
              </a:endParaRPr>
            </a:p>
          </p:txBody>
        </p:sp>
        <p:sp>
          <p:nvSpPr>
            <p:cNvPr id="26" name="TextBox 25">
              <a:extLst>
                <a:ext uri="{FF2B5EF4-FFF2-40B4-BE49-F238E27FC236}">
                  <a16:creationId xmlns:a16="http://schemas.microsoft.com/office/drawing/2014/main" id="{34C5E7B8-894D-8857-DA5B-C38571CFC851}"/>
                </a:ext>
              </a:extLst>
            </p:cNvPr>
            <p:cNvSpPr txBox="1"/>
            <p:nvPr/>
          </p:nvSpPr>
          <p:spPr>
            <a:xfrm>
              <a:off x="829882" y="2505006"/>
              <a:ext cx="7073419" cy="1164452"/>
            </a:xfrm>
            <a:prstGeom prst="rect">
              <a:avLst/>
            </a:prstGeom>
            <a:noFill/>
          </p:spPr>
          <p:txBody>
            <a:bodyPr wrap="square" rtlCol="0">
              <a:spAutoFit/>
            </a:bodyPr>
            <a:lstStyle/>
            <a:p>
              <a:pPr>
                <a:lnSpc>
                  <a:spcPct val="130000"/>
                </a:lnSpc>
              </a:pPr>
              <a:r>
                <a:rPr kumimoji="0" lang="vi-VN" sz="2200" b="0" i="0" u="none" strike="noStrike" kern="1200" cap="none" spc="0" normalizeH="0" baseline="0" noProof="0" dirty="0">
                  <a:ln>
                    <a:noFill/>
                  </a:ln>
                  <a:solidFill>
                    <a:prstClr val="white"/>
                  </a:solidFill>
                  <a:effectLst/>
                  <a:uLnTx/>
                  <a:uFillTx/>
                  <a:latin typeface="UTM Avo" panose="02040603050506020204" pitchFamily="18" charset="0"/>
                  <a:ea typeface="+mn-ea"/>
                  <a:cs typeface="+mn-cs"/>
                </a:rPr>
                <a:t>A. Giới thiệu với mọi người về vẻ đẹp danh lam thắng cảnh, cảnh quan thiên nhiên ở địa phương</a:t>
              </a:r>
              <a:r>
                <a:rPr kumimoji="0" lang="en-US" sz="2200" b="0" i="0" u="none" strike="noStrike" kern="1200" cap="none" spc="0" normalizeH="0" baseline="0" noProof="0" dirty="0">
                  <a:ln>
                    <a:noFill/>
                  </a:ln>
                  <a:solidFill>
                    <a:prstClr val="white"/>
                  </a:solidFill>
                  <a:effectLst/>
                  <a:uLnTx/>
                  <a:uFillTx/>
                  <a:latin typeface="UTM Avo" panose="02040603050506020204" pitchFamily="18" charset="0"/>
                  <a:ea typeface="+mn-ea"/>
                  <a:cs typeface="+mn-cs"/>
                </a:rPr>
                <a:t>.</a:t>
              </a:r>
              <a:endParaRPr kumimoji="0" lang="vi-VN" sz="2200" b="0" i="0" u="none" strike="noStrike" kern="1200" cap="none" spc="0" normalizeH="0" baseline="0" noProof="0" dirty="0">
                <a:ln>
                  <a:noFill/>
                </a:ln>
                <a:solidFill>
                  <a:prstClr val="white"/>
                </a:solidFill>
                <a:effectLst/>
                <a:uLnTx/>
                <a:uFillTx/>
                <a:latin typeface="UTM Avo" panose="02040603050506020204" pitchFamily="18" charset="0"/>
                <a:ea typeface="+mn-ea"/>
                <a:cs typeface="+mn-cs"/>
              </a:endParaRPr>
            </a:p>
            <a:p>
              <a:pPr>
                <a:lnSpc>
                  <a:spcPct val="130000"/>
                </a:lnSpc>
              </a:pPr>
              <a:endParaRPr kumimoji="0" lang="en-US" sz="2200" b="0" i="0" u="none" strike="noStrike" kern="1200" cap="none" spc="0" normalizeH="0" baseline="0" noProof="0" dirty="0">
                <a:ln>
                  <a:noFill/>
                </a:ln>
                <a:solidFill>
                  <a:prstClr val="white"/>
                </a:solidFill>
                <a:effectLst/>
                <a:uLnTx/>
                <a:uFillTx/>
                <a:latin typeface="UTM Avo" panose="02040603050506020204" pitchFamily="18" charset="0"/>
                <a:ea typeface="+mn-ea"/>
                <a:cs typeface="+mn-cs"/>
              </a:endParaRPr>
            </a:p>
          </p:txBody>
        </p:sp>
      </p:grpSp>
      <p:grpSp>
        <p:nvGrpSpPr>
          <p:cNvPr id="27" name="Group 26">
            <a:extLst>
              <a:ext uri="{FF2B5EF4-FFF2-40B4-BE49-F238E27FC236}">
                <a16:creationId xmlns:a16="http://schemas.microsoft.com/office/drawing/2014/main" id="{BAE8B35F-D3D8-8B2F-942A-50B09253AC86}"/>
              </a:ext>
            </a:extLst>
          </p:cNvPr>
          <p:cNvGrpSpPr/>
          <p:nvPr/>
        </p:nvGrpSpPr>
        <p:grpSpPr>
          <a:xfrm>
            <a:off x="668582" y="3245505"/>
            <a:ext cx="8959487" cy="1070591"/>
            <a:chOff x="689113" y="3558855"/>
            <a:chExt cx="7354957" cy="927004"/>
          </a:xfrm>
        </p:grpSpPr>
        <p:sp>
          <p:nvSpPr>
            <p:cNvPr id="28" name="Rectangle: Diagonal Corners Snipped 27">
              <a:extLst>
                <a:ext uri="{FF2B5EF4-FFF2-40B4-BE49-F238E27FC236}">
                  <a16:creationId xmlns:a16="http://schemas.microsoft.com/office/drawing/2014/main" id="{F9057D51-71C2-C9C2-305C-B2B278C09BBC}"/>
                </a:ext>
              </a:extLst>
            </p:cNvPr>
            <p:cNvSpPr/>
            <p:nvPr/>
          </p:nvSpPr>
          <p:spPr>
            <a:xfrm>
              <a:off x="689113" y="3567637"/>
              <a:ext cx="7354957" cy="918222"/>
            </a:xfrm>
            <a:prstGeom prst="snip2DiagRect">
              <a:avLst/>
            </a:prstGeom>
            <a:solidFill>
              <a:srgbClr val="002060">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30000"/>
                </a:lnSpc>
                <a:spcBef>
                  <a:spcPts val="0"/>
                </a:spcBef>
                <a:spcAft>
                  <a:spcPts val="0"/>
                </a:spcAft>
                <a:buClrTx/>
                <a:buSzTx/>
                <a:buFontTx/>
                <a:buNone/>
                <a:tabLst/>
                <a:defRPr/>
              </a:pPr>
              <a:endParaRPr kumimoji="0" lang="en-US" sz="2200" b="1" i="0" u="none" strike="noStrike" kern="1200" cap="none" spc="0" normalizeH="0" baseline="0" noProof="0" dirty="0">
                <a:ln>
                  <a:noFill/>
                </a:ln>
                <a:solidFill>
                  <a:prstClr val="white"/>
                </a:solidFill>
                <a:effectLst/>
                <a:uLnTx/>
                <a:uFillTx/>
                <a:latin typeface="UTM Avo" panose="02040603050506020204" pitchFamily="18" charset="0"/>
                <a:ea typeface="+mn-ea"/>
                <a:cs typeface="Times New Roman" panose="02020603050405020304" pitchFamily="18" charset="0"/>
              </a:endParaRPr>
            </a:p>
          </p:txBody>
        </p:sp>
        <p:sp>
          <p:nvSpPr>
            <p:cNvPr id="29" name="TextBox 28">
              <a:extLst>
                <a:ext uri="{FF2B5EF4-FFF2-40B4-BE49-F238E27FC236}">
                  <a16:creationId xmlns:a16="http://schemas.microsoft.com/office/drawing/2014/main" id="{E42E6BB7-4BDF-2E45-B432-F9389688E980}"/>
                </a:ext>
              </a:extLst>
            </p:cNvPr>
            <p:cNvSpPr txBox="1"/>
            <p:nvPr/>
          </p:nvSpPr>
          <p:spPr>
            <a:xfrm>
              <a:off x="829882" y="3558855"/>
              <a:ext cx="7073419" cy="794497"/>
            </a:xfrm>
            <a:prstGeom prst="rect">
              <a:avLst/>
            </a:prstGeom>
            <a:noFill/>
          </p:spPr>
          <p:txBody>
            <a:bodyPr wrap="square" rtlCol="0">
              <a:spAutoFit/>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vi-VN" sz="2200" b="0" i="0" u="none" strike="noStrike" kern="1200" cap="none" spc="0" normalizeH="0" baseline="0" noProof="0" dirty="0">
                  <a:ln>
                    <a:noFill/>
                  </a:ln>
                  <a:solidFill>
                    <a:prstClr val="white"/>
                  </a:solidFill>
                  <a:effectLst/>
                  <a:uLnTx/>
                  <a:uFillTx/>
                  <a:latin typeface="UTM Avo" panose="02040603050506020204" pitchFamily="18" charset="0"/>
                  <a:ea typeface="+mn-ea"/>
                  <a:cs typeface="+mn-cs"/>
                </a:rPr>
                <a:t>B. Thực hiện quy định về bảo tồn danh lam thắng cảnh, cảnh quan thiên nhiên ở địa phương</a:t>
              </a:r>
              <a:r>
                <a:rPr kumimoji="0" lang="en-US" sz="2200" b="0" i="0" u="none" strike="noStrike" kern="1200" cap="none" spc="0" normalizeH="0" baseline="0" noProof="0" dirty="0">
                  <a:ln>
                    <a:noFill/>
                  </a:ln>
                  <a:solidFill>
                    <a:prstClr val="white"/>
                  </a:solidFill>
                  <a:effectLst/>
                  <a:uLnTx/>
                  <a:uFillTx/>
                  <a:latin typeface="UTM Avo" panose="02040603050506020204" pitchFamily="18" charset="0"/>
                  <a:ea typeface="+mn-ea"/>
                  <a:cs typeface="+mn-cs"/>
                </a:rPr>
                <a:t>.</a:t>
              </a:r>
              <a:endParaRPr kumimoji="0" lang="vi-VN" sz="2200" b="0" i="0" u="none" strike="noStrike" kern="1200" cap="none" spc="0" normalizeH="0" baseline="0" noProof="0" dirty="0">
                <a:ln>
                  <a:noFill/>
                </a:ln>
                <a:solidFill>
                  <a:prstClr val="white"/>
                </a:solidFill>
                <a:effectLst/>
                <a:uLnTx/>
                <a:uFillTx/>
                <a:latin typeface="UTM Avo" panose="02040603050506020204" pitchFamily="18" charset="0"/>
                <a:ea typeface="+mn-ea"/>
                <a:cs typeface="+mn-cs"/>
              </a:endParaRPr>
            </a:p>
          </p:txBody>
        </p:sp>
      </p:grpSp>
      <p:grpSp>
        <p:nvGrpSpPr>
          <p:cNvPr id="30" name="Group 29">
            <a:extLst>
              <a:ext uri="{FF2B5EF4-FFF2-40B4-BE49-F238E27FC236}">
                <a16:creationId xmlns:a16="http://schemas.microsoft.com/office/drawing/2014/main" id="{B4919C62-364E-63CC-EB4E-55B3B4141953}"/>
              </a:ext>
            </a:extLst>
          </p:cNvPr>
          <p:cNvGrpSpPr/>
          <p:nvPr/>
        </p:nvGrpSpPr>
        <p:grpSpPr>
          <a:xfrm>
            <a:off x="668582" y="4418959"/>
            <a:ext cx="8959487" cy="1048229"/>
            <a:chOff x="689113" y="4637751"/>
            <a:chExt cx="7354957" cy="918223"/>
          </a:xfrm>
        </p:grpSpPr>
        <p:sp>
          <p:nvSpPr>
            <p:cNvPr id="31" name="Rectangle: Diagonal Corners Snipped 30">
              <a:extLst>
                <a:ext uri="{FF2B5EF4-FFF2-40B4-BE49-F238E27FC236}">
                  <a16:creationId xmlns:a16="http://schemas.microsoft.com/office/drawing/2014/main" id="{A5BA0E6A-43C1-D946-30C6-59D6E1D7D7BB}"/>
                </a:ext>
              </a:extLst>
            </p:cNvPr>
            <p:cNvSpPr/>
            <p:nvPr/>
          </p:nvSpPr>
          <p:spPr>
            <a:xfrm>
              <a:off x="689113" y="4637752"/>
              <a:ext cx="7354957" cy="918222"/>
            </a:xfrm>
            <a:prstGeom prst="snip2DiagRect">
              <a:avLst/>
            </a:prstGeom>
            <a:solidFill>
              <a:srgbClr val="002060">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30000"/>
                </a:lnSpc>
                <a:spcBef>
                  <a:spcPts val="0"/>
                </a:spcBef>
                <a:spcAft>
                  <a:spcPts val="0"/>
                </a:spcAft>
                <a:buClrTx/>
                <a:buSzTx/>
                <a:buFontTx/>
                <a:buNone/>
                <a:tabLst/>
                <a:defRPr/>
              </a:pPr>
              <a:endParaRPr kumimoji="0" lang="en-US" sz="2200" b="1" i="0" u="none" strike="noStrike" kern="1200" cap="none" spc="0" normalizeH="0" baseline="0" noProof="0" dirty="0">
                <a:ln>
                  <a:noFill/>
                </a:ln>
                <a:solidFill>
                  <a:prstClr val="white"/>
                </a:solidFill>
                <a:effectLst/>
                <a:uLnTx/>
                <a:uFillTx/>
                <a:latin typeface="UTM Avo" panose="02040603050506020204" pitchFamily="18" charset="0"/>
                <a:ea typeface="+mn-ea"/>
                <a:cs typeface="Times New Roman" panose="02020603050405020304" pitchFamily="18" charset="0"/>
              </a:endParaRPr>
            </a:p>
          </p:txBody>
        </p:sp>
        <p:sp>
          <p:nvSpPr>
            <p:cNvPr id="32" name="TextBox 31">
              <a:extLst>
                <a:ext uri="{FF2B5EF4-FFF2-40B4-BE49-F238E27FC236}">
                  <a16:creationId xmlns:a16="http://schemas.microsoft.com/office/drawing/2014/main" id="{E5B7CD02-7005-4A90-B984-F1B9E4D44451}"/>
                </a:ext>
              </a:extLst>
            </p:cNvPr>
            <p:cNvSpPr txBox="1"/>
            <p:nvPr/>
          </p:nvSpPr>
          <p:spPr>
            <a:xfrm>
              <a:off x="754171" y="4637751"/>
              <a:ext cx="7224840" cy="803759"/>
            </a:xfrm>
            <a:prstGeom prst="rect">
              <a:avLst/>
            </a:prstGeom>
            <a:noFill/>
          </p:spPr>
          <p:txBody>
            <a:bodyPr wrap="square" rtlCol="0">
              <a:spAutoFit/>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vi-VN" sz="2200" b="0" i="0" u="none" strike="noStrike" kern="1200" cap="none" spc="0" normalizeH="0" baseline="0" noProof="0" dirty="0">
                  <a:ln>
                    <a:noFill/>
                  </a:ln>
                  <a:solidFill>
                    <a:prstClr val="white"/>
                  </a:solidFill>
                  <a:effectLst/>
                  <a:uLnTx/>
                  <a:uFillTx/>
                  <a:latin typeface="UTM Avo" panose="02040603050506020204" pitchFamily="18" charset="0"/>
                  <a:ea typeface="+mn-ea"/>
                  <a:cs typeface="+mn-cs"/>
                </a:rPr>
                <a:t>C. Tuyên truyền để mọi người cùng chung tay bảo tồn vẻ đẹp danh lam thắng cảnh, cảnh quan thiên nhiên ở địa phương</a:t>
              </a:r>
              <a:r>
                <a:rPr kumimoji="0" lang="en-US" sz="2200" b="0" i="0" u="none" strike="noStrike" kern="1200" cap="none" spc="0" normalizeH="0" baseline="0" noProof="0" dirty="0">
                  <a:ln>
                    <a:noFill/>
                  </a:ln>
                  <a:solidFill>
                    <a:prstClr val="white"/>
                  </a:solidFill>
                  <a:effectLst/>
                  <a:uLnTx/>
                  <a:uFillTx/>
                  <a:latin typeface="UTM Avo" panose="02040603050506020204" pitchFamily="18" charset="0"/>
                  <a:ea typeface="+mn-ea"/>
                  <a:cs typeface="+mn-cs"/>
                </a:rPr>
                <a:t>.</a:t>
              </a:r>
              <a:endParaRPr kumimoji="0" lang="vi-VN" sz="2200" b="0" i="0" u="none" strike="noStrike" kern="1200" cap="none" spc="0" normalizeH="0" baseline="0" noProof="0" dirty="0">
                <a:ln>
                  <a:noFill/>
                </a:ln>
                <a:solidFill>
                  <a:prstClr val="white"/>
                </a:solidFill>
                <a:effectLst/>
                <a:uLnTx/>
                <a:uFillTx/>
                <a:latin typeface="UTM Avo" panose="02040603050506020204" pitchFamily="18" charset="0"/>
                <a:ea typeface="+mn-ea"/>
                <a:cs typeface="+mn-cs"/>
              </a:endParaRPr>
            </a:p>
          </p:txBody>
        </p:sp>
      </p:grpSp>
      <p:grpSp>
        <p:nvGrpSpPr>
          <p:cNvPr id="33" name="Group 32">
            <a:extLst>
              <a:ext uri="{FF2B5EF4-FFF2-40B4-BE49-F238E27FC236}">
                <a16:creationId xmlns:a16="http://schemas.microsoft.com/office/drawing/2014/main" id="{58777609-A6B9-DAC5-00B6-B8DBEC4D5BC0}"/>
              </a:ext>
            </a:extLst>
          </p:cNvPr>
          <p:cNvGrpSpPr/>
          <p:nvPr/>
        </p:nvGrpSpPr>
        <p:grpSpPr>
          <a:xfrm>
            <a:off x="668583" y="5619125"/>
            <a:ext cx="8959485" cy="1093669"/>
            <a:chOff x="689113" y="5707867"/>
            <a:chExt cx="7354957" cy="1004950"/>
          </a:xfrm>
        </p:grpSpPr>
        <p:sp>
          <p:nvSpPr>
            <p:cNvPr id="34" name="Rectangle: Diagonal Corners Snipped 33">
              <a:extLst>
                <a:ext uri="{FF2B5EF4-FFF2-40B4-BE49-F238E27FC236}">
                  <a16:creationId xmlns:a16="http://schemas.microsoft.com/office/drawing/2014/main" id="{AF886E4F-1320-9C76-4456-4C07653D28BE}"/>
                </a:ext>
              </a:extLst>
            </p:cNvPr>
            <p:cNvSpPr/>
            <p:nvPr/>
          </p:nvSpPr>
          <p:spPr>
            <a:xfrm>
              <a:off x="689113" y="5707867"/>
              <a:ext cx="7354957" cy="918222"/>
            </a:xfrm>
            <a:prstGeom prst="snip2DiagRect">
              <a:avLst/>
            </a:prstGeom>
            <a:solidFill>
              <a:srgbClr val="002060">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30000"/>
                </a:lnSpc>
                <a:spcBef>
                  <a:spcPts val="0"/>
                </a:spcBef>
                <a:spcAft>
                  <a:spcPts val="0"/>
                </a:spcAft>
                <a:buClrTx/>
                <a:buSzTx/>
                <a:buFontTx/>
                <a:buNone/>
                <a:tabLst/>
                <a:defRPr/>
              </a:pPr>
              <a:endParaRPr kumimoji="0" lang="en-US" sz="2200" b="1" i="0" u="none" strike="noStrike" kern="1200" cap="none" spc="0" normalizeH="0" baseline="0" noProof="0" dirty="0">
                <a:ln>
                  <a:noFill/>
                </a:ln>
                <a:solidFill>
                  <a:prstClr val="white"/>
                </a:solidFill>
                <a:effectLst/>
                <a:uLnTx/>
                <a:uFillTx/>
                <a:latin typeface="UTM Avo" panose="02040603050506020204" pitchFamily="18" charset="0"/>
                <a:ea typeface="+mn-ea"/>
                <a:cs typeface="Times New Roman" panose="02020603050405020304" pitchFamily="18" charset="0"/>
              </a:endParaRPr>
            </a:p>
          </p:txBody>
        </p:sp>
        <p:sp>
          <p:nvSpPr>
            <p:cNvPr id="35" name="TextBox 34">
              <a:extLst>
                <a:ext uri="{FF2B5EF4-FFF2-40B4-BE49-F238E27FC236}">
                  <a16:creationId xmlns:a16="http://schemas.microsoft.com/office/drawing/2014/main" id="{7F8324DB-F15B-81F7-5060-D38E4EEF21CC}"/>
                </a:ext>
              </a:extLst>
            </p:cNvPr>
            <p:cNvSpPr txBox="1"/>
            <p:nvPr/>
          </p:nvSpPr>
          <p:spPr>
            <a:xfrm>
              <a:off x="801756" y="5869691"/>
              <a:ext cx="5978834" cy="843126"/>
            </a:xfrm>
            <a:prstGeom prst="rect">
              <a:avLst/>
            </a:prstGeom>
            <a:noFill/>
          </p:spPr>
          <p:txBody>
            <a:bodyPr wrap="square" rtlCol="0">
              <a:spAutoFit/>
            </a:bodyPr>
            <a:lstStyle/>
            <a:p>
              <a:pPr>
                <a:lnSpc>
                  <a:spcPct val="130000"/>
                </a:lnSpc>
              </a:pPr>
              <a:r>
                <a:rPr kumimoji="0" lang="en-US" sz="2200" b="0" i="0" u="none" strike="noStrike" kern="1200" cap="none" spc="0" normalizeH="0" baseline="0" noProof="0" dirty="0">
                  <a:ln>
                    <a:noFill/>
                  </a:ln>
                  <a:solidFill>
                    <a:prstClr val="white"/>
                  </a:solidFill>
                  <a:effectLst/>
                  <a:uLnTx/>
                  <a:uFillTx/>
                  <a:latin typeface="UTM Avo" panose="02040603050506020204" pitchFamily="18" charset="0"/>
                  <a:ea typeface="+mn-ea"/>
                  <a:cs typeface="+mn-cs"/>
                </a:rPr>
                <a:t>D. </a:t>
              </a:r>
              <a:r>
                <a:rPr kumimoji="0" lang="en-US" sz="22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mn-cs"/>
                </a:rPr>
                <a:t>Phá</a:t>
              </a:r>
              <a:r>
                <a:rPr kumimoji="0" lang="en-US" sz="2200" b="0" i="0" u="none" strike="noStrike" kern="1200" cap="none" spc="0" normalizeH="0" baseline="0" noProof="0" dirty="0">
                  <a:ln>
                    <a:noFill/>
                  </a:ln>
                  <a:solidFill>
                    <a:prstClr val="white"/>
                  </a:solidFill>
                  <a:effectLst/>
                  <a:uLnTx/>
                  <a:uFillTx/>
                  <a:latin typeface="UTM Avo" panose="02040603050506020204" pitchFamily="18" charset="0"/>
                  <a:ea typeface="+mn-ea"/>
                  <a:cs typeface="+mn-cs"/>
                </a:rPr>
                <a:t> </a:t>
              </a:r>
              <a:r>
                <a:rPr kumimoji="0" lang="en-US" sz="22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mn-cs"/>
                </a:rPr>
                <a:t>hoại</a:t>
              </a:r>
              <a:r>
                <a:rPr kumimoji="0" lang="en-US" sz="2200" b="0" i="0" u="none" strike="noStrike" kern="1200" cap="none" spc="0" normalizeH="0" baseline="0" noProof="0" dirty="0">
                  <a:ln>
                    <a:noFill/>
                  </a:ln>
                  <a:solidFill>
                    <a:prstClr val="white"/>
                  </a:solidFill>
                  <a:effectLst/>
                  <a:uLnTx/>
                  <a:uFillTx/>
                  <a:latin typeface="UTM Avo" panose="02040603050506020204" pitchFamily="18" charset="0"/>
                  <a:ea typeface="+mn-ea"/>
                  <a:cs typeface="+mn-cs"/>
                </a:rPr>
                <a:t> </a:t>
              </a:r>
              <a:r>
                <a:rPr kumimoji="0" lang="en-US" sz="22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mn-cs"/>
                </a:rPr>
                <a:t>cảnh</a:t>
              </a:r>
              <a:r>
                <a:rPr kumimoji="0" lang="en-US" sz="2200" b="0" i="0" u="none" strike="noStrike" kern="1200" cap="none" spc="0" normalizeH="0" baseline="0" noProof="0" dirty="0">
                  <a:ln>
                    <a:noFill/>
                  </a:ln>
                  <a:solidFill>
                    <a:prstClr val="white"/>
                  </a:solidFill>
                  <a:effectLst/>
                  <a:uLnTx/>
                  <a:uFillTx/>
                  <a:latin typeface="UTM Avo" panose="02040603050506020204" pitchFamily="18" charset="0"/>
                  <a:ea typeface="+mn-ea"/>
                  <a:cs typeface="+mn-cs"/>
                </a:rPr>
                <a:t> </a:t>
              </a:r>
              <a:r>
                <a:rPr kumimoji="0" lang="en-US" sz="22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mn-cs"/>
                </a:rPr>
                <a:t>quan</a:t>
              </a:r>
              <a:r>
                <a:rPr kumimoji="0" lang="en-US" sz="2200" b="0" i="0" u="none" strike="noStrike" kern="1200" cap="none" spc="0" normalizeH="0" baseline="0" noProof="0" dirty="0">
                  <a:ln>
                    <a:noFill/>
                  </a:ln>
                  <a:solidFill>
                    <a:prstClr val="white"/>
                  </a:solidFill>
                  <a:effectLst/>
                  <a:uLnTx/>
                  <a:uFillTx/>
                  <a:latin typeface="UTM Avo" panose="02040603050506020204" pitchFamily="18" charset="0"/>
                  <a:ea typeface="+mn-ea"/>
                  <a:cs typeface="+mn-cs"/>
                </a:rPr>
                <a:t> </a:t>
              </a:r>
              <a:r>
                <a:rPr kumimoji="0" lang="en-US" sz="22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mn-cs"/>
                </a:rPr>
                <a:t>thiên</a:t>
              </a:r>
              <a:r>
                <a:rPr kumimoji="0" lang="en-US" sz="2200" b="0" i="0" u="none" strike="noStrike" kern="1200" cap="none" spc="0" normalizeH="0" baseline="0" noProof="0" dirty="0">
                  <a:ln>
                    <a:noFill/>
                  </a:ln>
                  <a:solidFill>
                    <a:prstClr val="white"/>
                  </a:solidFill>
                  <a:effectLst/>
                  <a:uLnTx/>
                  <a:uFillTx/>
                  <a:latin typeface="UTM Avo" panose="02040603050506020204" pitchFamily="18" charset="0"/>
                  <a:ea typeface="+mn-ea"/>
                  <a:cs typeface="+mn-cs"/>
                </a:rPr>
                <a:t> </a:t>
              </a:r>
              <a:r>
                <a:rPr kumimoji="0" lang="en-US" sz="22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mn-cs"/>
                </a:rPr>
                <a:t>nhiên</a:t>
              </a:r>
              <a:r>
                <a:rPr kumimoji="0" lang="en-US" sz="2200" b="0" i="0" u="none" strike="noStrike" kern="1200" cap="none" spc="0" normalizeH="0" baseline="0" noProof="0" dirty="0">
                  <a:ln>
                    <a:noFill/>
                  </a:ln>
                  <a:solidFill>
                    <a:prstClr val="white"/>
                  </a:solidFill>
                  <a:effectLst/>
                  <a:uLnTx/>
                  <a:uFillTx/>
                  <a:latin typeface="UTM Avo" panose="02040603050506020204" pitchFamily="18" charset="0"/>
                  <a:ea typeface="+mn-ea"/>
                  <a:cs typeface="+mn-cs"/>
                </a:rPr>
                <a:t>.</a:t>
              </a:r>
            </a:p>
            <a:p>
              <a:pPr>
                <a:lnSpc>
                  <a:spcPct val="130000"/>
                </a:lnSpc>
              </a:pPr>
              <a:endParaRPr kumimoji="0" lang="en-US" sz="2200" b="0" i="0" u="none" strike="noStrike" kern="1200" cap="none" spc="0" normalizeH="0" baseline="0" noProof="0" dirty="0">
                <a:ln>
                  <a:noFill/>
                </a:ln>
                <a:solidFill>
                  <a:prstClr val="white"/>
                </a:solidFill>
                <a:effectLst/>
                <a:uLnTx/>
                <a:uFillTx/>
                <a:latin typeface="UTM Avo" panose="02040603050506020204" pitchFamily="18" charset="0"/>
                <a:ea typeface="+mn-ea"/>
                <a:cs typeface="+mn-cs"/>
              </a:endParaRPr>
            </a:p>
          </p:txBody>
        </p:sp>
      </p:grpSp>
      <p:pic>
        <p:nvPicPr>
          <p:cNvPr id="36" name="Picture 35" descr="Logo, company name&#10;&#10;Description automatically generated">
            <a:extLst>
              <a:ext uri="{FF2B5EF4-FFF2-40B4-BE49-F238E27FC236}">
                <a16:creationId xmlns:a16="http://schemas.microsoft.com/office/drawing/2014/main" id="{B48F7C1A-05B7-7E12-D5C1-72B987FD5095}"/>
              </a:ext>
            </a:extLst>
          </p:cNvPr>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0" y="0"/>
            <a:ext cx="756014" cy="843677"/>
          </a:xfrm>
          <a:prstGeom prst="rect">
            <a:avLst/>
          </a:prstGeom>
        </p:spPr>
      </p:pic>
    </p:spTree>
    <p:extLst>
      <p:ext uri="{BB962C8B-B14F-4D97-AF65-F5344CB8AC3E}">
        <p14:creationId xmlns:p14="http://schemas.microsoft.com/office/powerpoint/2010/main" val="34603629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24"/>
                                        </p:tgtEl>
                                        <p:attrNameLst>
                                          <p:attrName>style.visibility</p:attrName>
                                        </p:attrNameLst>
                                      </p:cBhvr>
                                      <p:to>
                                        <p:strVal val="visible"/>
                                      </p:to>
                                    </p:set>
                                    <p:anim calcmode="lin" valueType="num">
                                      <p:cBhvr additive="base">
                                        <p:cTn id="12" dur="500" fill="hold"/>
                                        <p:tgtEl>
                                          <p:spTgt spid="24"/>
                                        </p:tgtEl>
                                        <p:attrNameLst>
                                          <p:attrName>ppt_x</p:attrName>
                                        </p:attrNameLst>
                                      </p:cBhvr>
                                      <p:tavLst>
                                        <p:tav tm="0">
                                          <p:val>
                                            <p:strVal val="#ppt_x"/>
                                          </p:val>
                                        </p:tav>
                                        <p:tav tm="100000">
                                          <p:val>
                                            <p:strVal val="#ppt_x"/>
                                          </p:val>
                                        </p:tav>
                                      </p:tavLst>
                                    </p:anim>
                                    <p:anim calcmode="lin" valueType="num">
                                      <p:cBhvr additive="base">
                                        <p:cTn id="13" dur="500" fill="hold"/>
                                        <p:tgtEl>
                                          <p:spTgt spid="24"/>
                                        </p:tgtEl>
                                        <p:attrNameLst>
                                          <p:attrName>ppt_y</p:attrName>
                                        </p:attrNameLst>
                                      </p:cBhvr>
                                      <p:tavLst>
                                        <p:tav tm="0">
                                          <p:val>
                                            <p:strVal val="1+#ppt_h/2"/>
                                          </p:val>
                                        </p:tav>
                                        <p:tav tm="100000">
                                          <p:val>
                                            <p:strVal val="#ppt_y"/>
                                          </p:val>
                                        </p:tav>
                                      </p:tavLst>
                                    </p:anim>
                                  </p:childTnLst>
                                </p:cTn>
                              </p:par>
                              <p:par>
                                <p:cTn id="14" presetID="2" presetClass="entr" presetSubtype="4" fill="hold" nodeType="withEffect">
                                  <p:stCondLst>
                                    <p:cond delay="200"/>
                                  </p:stCondLst>
                                  <p:childTnLst>
                                    <p:set>
                                      <p:cBhvr>
                                        <p:cTn id="15" dur="1" fill="hold">
                                          <p:stCondLst>
                                            <p:cond delay="0"/>
                                          </p:stCondLst>
                                        </p:cTn>
                                        <p:tgtEl>
                                          <p:spTgt spid="27"/>
                                        </p:tgtEl>
                                        <p:attrNameLst>
                                          <p:attrName>style.visibility</p:attrName>
                                        </p:attrNameLst>
                                      </p:cBhvr>
                                      <p:to>
                                        <p:strVal val="visible"/>
                                      </p:to>
                                    </p:set>
                                    <p:anim calcmode="lin" valueType="num">
                                      <p:cBhvr additive="base">
                                        <p:cTn id="16" dur="500" fill="hold"/>
                                        <p:tgtEl>
                                          <p:spTgt spid="27"/>
                                        </p:tgtEl>
                                        <p:attrNameLst>
                                          <p:attrName>ppt_x</p:attrName>
                                        </p:attrNameLst>
                                      </p:cBhvr>
                                      <p:tavLst>
                                        <p:tav tm="0">
                                          <p:val>
                                            <p:strVal val="#ppt_x"/>
                                          </p:val>
                                        </p:tav>
                                        <p:tav tm="100000">
                                          <p:val>
                                            <p:strVal val="#ppt_x"/>
                                          </p:val>
                                        </p:tav>
                                      </p:tavLst>
                                    </p:anim>
                                    <p:anim calcmode="lin" valueType="num">
                                      <p:cBhvr additive="base">
                                        <p:cTn id="17" dur="500" fill="hold"/>
                                        <p:tgtEl>
                                          <p:spTgt spid="27"/>
                                        </p:tgtEl>
                                        <p:attrNameLst>
                                          <p:attrName>ppt_y</p:attrName>
                                        </p:attrNameLst>
                                      </p:cBhvr>
                                      <p:tavLst>
                                        <p:tav tm="0">
                                          <p:val>
                                            <p:strVal val="1+#ppt_h/2"/>
                                          </p:val>
                                        </p:tav>
                                        <p:tav tm="100000">
                                          <p:val>
                                            <p:strVal val="#ppt_y"/>
                                          </p:val>
                                        </p:tav>
                                      </p:tavLst>
                                    </p:anim>
                                  </p:childTnLst>
                                </p:cTn>
                              </p:par>
                              <p:par>
                                <p:cTn id="18" presetID="2" presetClass="entr" presetSubtype="4" fill="hold" nodeType="withEffect">
                                  <p:stCondLst>
                                    <p:cond delay="300"/>
                                  </p:stCondLst>
                                  <p:childTnLst>
                                    <p:set>
                                      <p:cBhvr>
                                        <p:cTn id="19" dur="1" fill="hold">
                                          <p:stCondLst>
                                            <p:cond delay="0"/>
                                          </p:stCondLst>
                                        </p:cTn>
                                        <p:tgtEl>
                                          <p:spTgt spid="30"/>
                                        </p:tgtEl>
                                        <p:attrNameLst>
                                          <p:attrName>style.visibility</p:attrName>
                                        </p:attrNameLst>
                                      </p:cBhvr>
                                      <p:to>
                                        <p:strVal val="visible"/>
                                      </p:to>
                                    </p:set>
                                    <p:anim calcmode="lin" valueType="num">
                                      <p:cBhvr additive="base">
                                        <p:cTn id="20" dur="500" fill="hold"/>
                                        <p:tgtEl>
                                          <p:spTgt spid="30"/>
                                        </p:tgtEl>
                                        <p:attrNameLst>
                                          <p:attrName>ppt_x</p:attrName>
                                        </p:attrNameLst>
                                      </p:cBhvr>
                                      <p:tavLst>
                                        <p:tav tm="0">
                                          <p:val>
                                            <p:strVal val="#ppt_x"/>
                                          </p:val>
                                        </p:tav>
                                        <p:tav tm="100000">
                                          <p:val>
                                            <p:strVal val="#ppt_x"/>
                                          </p:val>
                                        </p:tav>
                                      </p:tavLst>
                                    </p:anim>
                                    <p:anim calcmode="lin" valueType="num">
                                      <p:cBhvr additive="base">
                                        <p:cTn id="21" dur="500" fill="hold"/>
                                        <p:tgtEl>
                                          <p:spTgt spid="30"/>
                                        </p:tgtEl>
                                        <p:attrNameLst>
                                          <p:attrName>ppt_y</p:attrName>
                                        </p:attrNameLst>
                                      </p:cBhvr>
                                      <p:tavLst>
                                        <p:tav tm="0">
                                          <p:val>
                                            <p:strVal val="1+#ppt_h/2"/>
                                          </p:val>
                                        </p:tav>
                                        <p:tav tm="100000">
                                          <p:val>
                                            <p:strVal val="#ppt_y"/>
                                          </p:val>
                                        </p:tav>
                                      </p:tavLst>
                                    </p:anim>
                                  </p:childTnLst>
                                </p:cTn>
                              </p:par>
                              <p:par>
                                <p:cTn id="22" presetID="2" presetClass="entr" presetSubtype="4" fill="hold" nodeType="withEffect">
                                  <p:stCondLst>
                                    <p:cond delay="500"/>
                                  </p:stCondLst>
                                  <p:childTnLst>
                                    <p:set>
                                      <p:cBhvr>
                                        <p:cTn id="23" dur="1" fill="hold">
                                          <p:stCondLst>
                                            <p:cond delay="0"/>
                                          </p:stCondLst>
                                        </p:cTn>
                                        <p:tgtEl>
                                          <p:spTgt spid="33"/>
                                        </p:tgtEl>
                                        <p:attrNameLst>
                                          <p:attrName>style.visibility</p:attrName>
                                        </p:attrNameLst>
                                      </p:cBhvr>
                                      <p:to>
                                        <p:strVal val="visible"/>
                                      </p:to>
                                    </p:set>
                                    <p:anim calcmode="lin" valueType="num">
                                      <p:cBhvr additive="base">
                                        <p:cTn id="24" dur="600" fill="hold"/>
                                        <p:tgtEl>
                                          <p:spTgt spid="33"/>
                                        </p:tgtEl>
                                        <p:attrNameLst>
                                          <p:attrName>ppt_x</p:attrName>
                                        </p:attrNameLst>
                                      </p:cBhvr>
                                      <p:tavLst>
                                        <p:tav tm="0">
                                          <p:val>
                                            <p:strVal val="#ppt_x"/>
                                          </p:val>
                                        </p:tav>
                                        <p:tav tm="100000">
                                          <p:val>
                                            <p:strVal val="#ppt_x"/>
                                          </p:val>
                                        </p:tav>
                                      </p:tavLst>
                                    </p:anim>
                                    <p:anim calcmode="lin" valueType="num">
                                      <p:cBhvr additive="base">
                                        <p:cTn id="25" dur="600" fill="hold"/>
                                        <p:tgtEl>
                                          <p:spTgt spid="3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26" restart="whenNotActive" fill="hold" evtFilter="cancelBubble" nodeType="interactiveSeq">
                <p:stCondLst>
                  <p:cond evt="onClick" delay="0">
                    <p:tgtEl>
                      <p:spTgt spid="24"/>
                    </p:tgtEl>
                  </p:cond>
                </p:stCondLst>
                <p:endSync evt="end" delay="0">
                  <p:rtn val="all"/>
                </p:endSync>
                <p:childTnLst>
                  <p:par>
                    <p:cTn id="27" fill="hold">
                      <p:stCondLst>
                        <p:cond delay="0"/>
                      </p:stCondLst>
                      <p:childTnLst>
                        <p:par>
                          <p:cTn id="28" fill="hold">
                            <p:stCondLst>
                              <p:cond delay="0"/>
                            </p:stCondLst>
                            <p:childTnLst>
                              <p:par>
                                <p:cTn id="29" presetID="9" presetClass="emph" presetSubtype="0" nodeType="clickEffect">
                                  <p:stCondLst>
                                    <p:cond delay="0"/>
                                  </p:stCondLst>
                                  <p:childTnLst>
                                    <p:set>
                                      <p:cBhvr>
                                        <p:cTn id="30" dur="indefinite"/>
                                        <p:tgtEl>
                                          <p:spTgt spid="24"/>
                                        </p:tgtEl>
                                        <p:attrNameLst>
                                          <p:attrName>style.opacity</p:attrName>
                                        </p:attrNameLst>
                                      </p:cBhvr>
                                      <p:to>
                                        <p:strVal val="0.5"/>
                                      </p:to>
                                    </p:set>
                                    <p:animEffect filter="image" prLst="opacity: 0.5">
                                      <p:cBhvr rctx="IE">
                                        <p:cTn id="31" dur="indefinite"/>
                                        <p:tgtEl>
                                          <p:spTgt spid="24"/>
                                        </p:tgtEl>
                                      </p:cBhvr>
                                    </p:animEffect>
                                  </p:childTnLst>
                                </p:cTn>
                              </p:par>
                            </p:childTnLst>
                          </p:cTn>
                        </p:par>
                      </p:childTnLst>
                    </p:cTn>
                  </p:par>
                </p:childTnLst>
              </p:cTn>
              <p:nextCondLst>
                <p:cond evt="onClick" delay="0">
                  <p:tgtEl>
                    <p:spTgt spid="24"/>
                  </p:tgtEl>
                </p:cond>
              </p:nextCondLst>
            </p:seq>
            <p:seq concurrent="1" nextAc="seek">
              <p:cTn id="32" restart="whenNotActive" fill="hold" evtFilter="cancelBubble" nodeType="interactiveSeq">
                <p:stCondLst>
                  <p:cond evt="onClick" delay="0">
                    <p:tgtEl>
                      <p:spTgt spid="27"/>
                    </p:tgtEl>
                  </p:cond>
                </p:stCondLst>
                <p:endSync evt="end" delay="0">
                  <p:rtn val="all"/>
                </p:endSync>
                <p:childTnLst>
                  <p:par>
                    <p:cTn id="33" fill="hold">
                      <p:stCondLst>
                        <p:cond delay="0"/>
                      </p:stCondLst>
                      <p:childTnLst>
                        <p:par>
                          <p:cTn id="34" fill="hold">
                            <p:stCondLst>
                              <p:cond delay="0"/>
                            </p:stCondLst>
                            <p:childTnLst>
                              <p:par>
                                <p:cTn id="35" presetID="9" presetClass="emph" presetSubtype="0" nodeType="clickEffect">
                                  <p:stCondLst>
                                    <p:cond delay="0"/>
                                  </p:stCondLst>
                                  <p:childTnLst>
                                    <p:set>
                                      <p:cBhvr>
                                        <p:cTn id="36" dur="indefinite"/>
                                        <p:tgtEl>
                                          <p:spTgt spid="27"/>
                                        </p:tgtEl>
                                        <p:attrNameLst>
                                          <p:attrName>style.opacity</p:attrName>
                                        </p:attrNameLst>
                                      </p:cBhvr>
                                      <p:to>
                                        <p:strVal val="0.5"/>
                                      </p:to>
                                    </p:set>
                                    <p:animEffect filter="image" prLst="opacity: 0.5">
                                      <p:cBhvr rctx="IE">
                                        <p:cTn id="37" dur="indefinite"/>
                                        <p:tgtEl>
                                          <p:spTgt spid="27"/>
                                        </p:tgtEl>
                                      </p:cBhvr>
                                    </p:animEffect>
                                  </p:childTnLst>
                                </p:cTn>
                              </p:par>
                            </p:childTnLst>
                          </p:cTn>
                        </p:par>
                      </p:childTnLst>
                    </p:cTn>
                  </p:par>
                </p:childTnLst>
              </p:cTn>
              <p:nextCondLst>
                <p:cond evt="onClick" delay="0">
                  <p:tgtEl>
                    <p:spTgt spid="27"/>
                  </p:tgtEl>
                </p:cond>
              </p:nextCondLst>
            </p:seq>
            <p:seq concurrent="1" nextAc="seek">
              <p:cTn id="38" restart="whenNotActive" fill="hold" evtFilter="cancelBubble" nodeType="interactiveSeq">
                <p:stCondLst>
                  <p:cond evt="onClick" delay="0">
                    <p:tgtEl>
                      <p:spTgt spid="30"/>
                    </p:tgtEl>
                  </p:cond>
                </p:stCondLst>
                <p:endSync evt="end" delay="0">
                  <p:rtn val="all"/>
                </p:endSync>
                <p:childTnLst>
                  <p:par>
                    <p:cTn id="39" fill="hold">
                      <p:stCondLst>
                        <p:cond delay="0"/>
                      </p:stCondLst>
                      <p:childTnLst>
                        <p:par>
                          <p:cTn id="40" fill="hold">
                            <p:stCondLst>
                              <p:cond delay="0"/>
                            </p:stCondLst>
                            <p:childTnLst>
                              <p:par>
                                <p:cTn id="41" presetID="9" presetClass="emph" presetSubtype="0" nodeType="clickEffect">
                                  <p:stCondLst>
                                    <p:cond delay="0"/>
                                  </p:stCondLst>
                                  <p:childTnLst>
                                    <p:set>
                                      <p:cBhvr>
                                        <p:cTn id="42" dur="indefinite"/>
                                        <p:tgtEl>
                                          <p:spTgt spid="30"/>
                                        </p:tgtEl>
                                        <p:attrNameLst>
                                          <p:attrName>style.opacity</p:attrName>
                                        </p:attrNameLst>
                                      </p:cBhvr>
                                      <p:to>
                                        <p:strVal val="0.5"/>
                                      </p:to>
                                    </p:set>
                                    <p:animEffect filter="image" prLst="opacity: 0.5">
                                      <p:cBhvr rctx="IE">
                                        <p:cTn id="43" dur="indefinite"/>
                                        <p:tgtEl>
                                          <p:spTgt spid="30"/>
                                        </p:tgtEl>
                                      </p:cBhvr>
                                    </p:animEffect>
                                  </p:childTnLst>
                                </p:cTn>
                              </p:par>
                            </p:childTnLst>
                          </p:cTn>
                        </p:par>
                      </p:childTnLst>
                    </p:cTn>
                  </p:par>
                </p:childTnLst>
              </p:cTn>
              <p:nextCondLst>
                <p:cond evt="onClick" delay="0">
                  <p:tgtEl>
                    <p:spTgt spid="30"/>
                  </p:tgtEl>
                </p:cond>
              </p:nextCondLst>
            </p:seq>
            <p:seq concurrent="1" nextAc="seek">
              <p:cTn id="44" restart="whenNotActive" fill="hold" evtFilter="cancelBubble" nodeType="interactiveSeq">
                <p:stCondLst>
                  <p:cond evt="onClick" delay="0">
                    <p:tgtEl>
                      <p:spTgt spid="33"/>
                    </p:tgtEl>
                  </p:cond>
                </p:stCondLst>
                <p:endSync evt="end" delay="0">
                  <p:rtn val="all"/>
                </p:endSync>
                <p:childTnLst>
                  <p:par>
                    <p:cTn id="45" fill="hold">
                      <p:stCondLst>
                        <p:cond delay="0"/>
                      </p:stCondLst>
                      <p:childTnLst>
                        <p:par>
                          <p:cTn id="46" fill="hold">
                            <p:stCondLst>
                              <p:cond delay="0"/>
                            </p:stCondLst>
                            <p:childTnLst>
                              <p:par>
                                <p:cTn id="47" presetID="32" presetClass="emph" presetSubtype="0" fill="hold" nodeType="clickEffect">
                                  <p:stCondLst>
                                    <p:cond delay="0"/>
                                  </p:stCondLst>
                                  <p:childTnLst>
                                    <p:animRot by="120000">
                                      <p:cBhvr>
                                        <p:cTn id="48" dur="100" fill="hold">
                                          <p:stCondLst>
                                            <p:cond delay="0"/>
                                          </p:stCondLst>
                                        </p:cTn>
                                        <p:tgtEl>
                                          <p:spTgt spid="33"/>
                                        </p:tgtEl>
                                        <p:attrNameLst>
                                          <p:attrName>r</p:attrName>
                                        </p:attrNameLst>
                                      </p:cBhvr>
                                    </p:animRot>
                                    <p:animRot by="-240000">
                                      <p:cBhvr>
                                        <p:cTn id="49" dur="200" fill="hold">
                                          <p:stCondLst>
                                            <p:cond delay="200"/>
                                          </p:stCondLst>
                                        </p:cTn>
                                        <p:tgtEl>
                                          <p:spTgt spid="33"/>
                                        </p:tgtEl>
                                        <p:attrNameLst>
                                          <p:attrName>r</p:attrName>
                                        </p:attrNameLst>
                                      </p:cBhvr>
                                    </p:animRot>
                                    <p:animRot by="240000">
                                      <p:cBhvr>
                                        <p:cTn id="50" dur="200" fill="hold">
                                          <p:stCondLst>
                                            <p:cond delay="400"/>
                                          </p:stCondLst>
                                        </p:cTn>
                                        <p:tgtEl>
                                          <p:spTgt spid="33"/>
                                        </p:tgtEl>
                                        <p:attrNameLst>
                                          <p:attrName>r</p:attrName>
                                        </p:attrNameLst>
                                      </p:cBhvr>
                                    </p:animRot>
                                    <p:animRot by="-240000">
                                      <p:cBhvr>
                                        <p:cTn id="51" dur="200" fill="hold">
                                          <p:stCondLst>
                                            <p:cond delay="600"/>
                                          </p:stCondLst>
                                        </p:cTn>
                                        <p:tgtEl>
                                          <p:spTgt spid="33"/>
                                        </p:tgtEl>
                                        <p:attrNameLst>
                                          <p:attrName>r</p:attrName>
                                        </p:attrNameLst>
                                      </p:cBhvr>
                                    </p:animRot>
                                    <p:animRot by="120000">
                                      <p:cBhvr>
                                        <p:cTn id="52" dur="200" fill="hold">
                                          <p:stCondLst>
                                            <p:cond delay="800"/>
                                          </p:stCondLst>
                                        </p:cTn>
                                        <p:tgtEl>
                                          <p:spTgt spid="33"/>
                                        </p:tgtEl>
                                        <p:attrNameLst>
                                          <p:attrName>r</p:attrName>
                                        </p:attrNameLst>
                                      </p:cBhvr>
                                    </p:animRot>
                                  </p:childTnLst>
                                </p:cTn>
                              </p:par>
                              <p:par>
                                <p:cTn id="53" presetID="26" presetClass="emph" presetSubtype="0" fill="hold" nodeType="withEffect">
                                  <p:stCondLst>
                                    <p:cond delay="0"/>
                                  </p:stCondLst>
                                  <p:childTnLst>
                                    <p:animEffect transition="out" filter="fade">
                                      <p:cBhvr>
                                        <p:cTn id="54" dur="500" tmFilter="0, 0; .2, .5; .8, .5; 1, 0"/>
                                        <p:tgtEl>
                                          <p:spTgt spid="10"/>
                                        </p:tgtEl>
                                      </p:cBhvr>
                                    </p:animEffect>
                                    <p:animScale>
                                      <p:cBhvr>
                                        <p:cTn id="55" dur="250" autoRev="1" fill="hold"/>
                                        <p:tgtEl>
                                          <p:spTgt spid="10"/>
                                        </p:tgtEl>
                                      </p:cBhvr>
                                      <p:by x="105000" y="105000"/>
                                    </p:animScale>
                                  </p:childTnLst>
                                </p:cTn>
                              </p:par>
                              <p:par>
                                <p:cTn id="56" presetID="35" presetClass="path" presetSubtype="0" accel="50000" decel="50000" fill="hold" nodeType="withEffect">
                                  <p:stCondLst>
                                    <p:cond delay="0"/>
                                  </p:stCondLst>
                                  <p:childTnLst>
                                    <p:animMotion origin="layout" path="M 1.66667E-6 2.96296E-6 L -0.18438 0.70949 " pathEditMode="relative" rAng="0" ptsTypes="AA">
                                      <p:cBhvr>
                                        <p:cTn id="57" dur="2000" fill="hold"/>
                                        <p:tgtEl>
                                          <p:spTgt spid="10"/>
                                        </p:tgtEl>
                                        <p:attrNameLst>
                                          <p:attrName>ppt_x</p:attrName>
                                          <p:attrName>ppt_y</p:attrName>
                                        </p:attrNameLst>
                                      </p:cBhvr>
                                      <p:rCtr x="-9219" y="35463"/>
                                    </p:animMotion>
                                  </p:childTnLst>
                                </p:cTn>
                              </p:par>
                            </p:childTnLst>
                          </p:cTn>
                        </p:par>
                      </p:childTnLst>
                    </p:cTn>
                  </p:par>
                </p:childTnLst>
              </p:cTn>
              <p:nextCondLst>
                <p:cond evt="onClick" delay="0">
                  <p:tgtEl>
                    <p:spTgt spid="33"/>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Shape 1">
            <a:extLst>
              <a:ext uri="{FF2B5EF4-FFF2-40B4-BE49-F238E27FC236}">
                <a16:creationId xmlns:a16="http://schemas.microsoft.com/office/drawing/2014/main" id="{411AB175-5CFC-8763-A526-947DBC8643A3}"/>
              </a:ext>
            </a:extLst>
          </p:cNvPr>
          <p:cNvSpPr/>
          <p:nvPr/>
        </p:nvSpPr>
        <p:spPr>
          <a:xfrm>
            <a:off x="0" y="3499561"/>
            <a:ext cx="5670614" cy="2276381"/>
          </a:xfrm>
          <a:custGeom>
            <a:avLst/>
            <a:gdLst>
              <a:gd name="connsiteX0" fmla="*/ 5484686 w 5670614"/>
              <a:gd name="connsiteY0" fmla="*/ 1792987 h 2276381"/>
              <a:gd name="connsiteX1" fmla="*/ 5355717 w 5670614"/>
              <a:gd name="connsiteY1" fmla="*/ 1679830 h 2276381"/>
              <a:gd name="connsiteX2" fmla="*/ 5145501 w 5670614"/>
              <a:gd name="connsiteY2" fmla="*/ 1558005 h 2276381"/>
              <a:gd name="connsiteX3" fmla="*/ 4989576 w 5670614"/>
              <a:gd name="connsiteY3" fmla="*/ 1612298 h 2276381"/>
              <a:gd name="connsiteX4" fmla="*/ 4901660 w 5670614"/>
              <a:gd name="connsiteY4" fmla="*/ 1597344 h 2276381"/>
              <a:gd name="connsiteX5" fmla="*/ 4818507 w 5670614"/>
              <a:gd name="connsiteY5" fmla="*/ 1611250 h 2276381"/>
              <a:gd name="connsiteX6" fmla="*/ 4612196 w 5670614"/>
              <a:gd name="connsiteY6" fmla="*/ 1497236 h 2276381"/>
              <a:gd name="connsiteX7" fmla="*/ 4539329 w 5670614"/>
              <a:gd name="connsiteY7" fmla="*/ 1507904 h 2276381"/>
              <a:gd name="connsiteX8" fmla="*/ 4349877 w 5670614"/>
              <a:gd name="connsiteY8" fmla="*/ 1420274 h 2276381"/>
              <a:gd name="connsiteX9" fmla="*/ 4166235 w 5670614"/>
              <a:gd name="connsiteY9" fmla="*/ 1502284 h 2276381"/>
              <a:gd name="connsiteX10" fmla="*/ 3979164 w 5670614"/>
              <a:gd name="connsiteY10" fmla="*/ 1405986 h 2276381"/>
              <a:gd name="connsiteX11" fmla="*/ 3988308 w 5670614"/>
              <a:gd name="connsiteY11" fmla="*/ 1351313 h 2276381"/>
              <a:gd name="connsiteX12" fmla="*/ 3761804 w 5670614"/>
              <a:gd name="connsiteY12" fmla="*/ 1158051 h 2276381"/>
              <a:gd name="connsiteX13" fmla="*/ 3760851 w 5670614"/>
              <a:gd name="connsiteY13" fmla="*/ 1158051 h 2276381"/>
              <a:gd name="connsiteX14" fmla="*/ 3552920 w 5670614"/>
              <a:gd name="connsiteY14" fmla="*/ 980981 h 2276381"/>
              <a:gd name="connsiteX15" fmla="*/ 3326892 w 5670614"/>
              <a:gd name="connsiteY15" fmla="*/ 794672 h 2276381"/>
              <a:gd name="connsiteX16" fmla="*/ 3234500 w 5670614"/>
              <a:gd name="connsiteY16" fmla="*/ 812007 h 2276381"/>
              <a:gd name="connsiteX17" fmla="*/ 3064478 w 5670614"/>
              <a:gd name="connsiteY17" fmla="*/ 686754 h 2276381"/>
              <a:gd name="connsiteX18" fmla="*/ 3036570 w 5670614"/>
              <a:gd name="connsiteY18" fmla="*/ 688944 h 2276381"/>
              <a:gd name="connsiteX19" fmla="*/ 2813399 w 5670614"/>
              <a:gd name="connsiteY19" fmla="*/ 480823 h 2276381"/>
              <a:gd name="connsiteX20" fmla="*/ 2698909 w 5670614"/>
              <a:gd name="connsiteY20" fmla="*/ 418720 h 2276381"/>
              <a:gd name="connsiteX21" fmla="*/ 2701957 w 5670614"/>
              <a:gd name="connsiteY21" fmla="*/ 385287 h 2276381"/>
              <a:gd name="connsiteX22" fmla="*/ 2439257 w 5670614"/>
              <a:gd name="connsiteY22" fmla="*/ 161069 h 2276381"/>
              <a:gd name="connsiteX23" fmla="*/ 2327624 w 5670614"/>
              <a:gd name="connsiteY23" fmla="*/ 182976 h 2276381"/>
              <a:gd name="connsiteX24" fmla="*/ 2159032 w 5670614"/>
              <a:gd name="connsiteY24" fmla="*/ 130684 h 2276381"/>
              <a:gd name="connsiteX25" fmla="*/ 1959674 w 5670614"/>
              <a:gd name="connsiteY25" fmla="*/ 210504 h 2276381"/>
              <a:gd name="connsiteX26" fmla="*/ 1697736 w 5670614"/>
              <a:gd name="connsiteY26" fmla="*/ 1 h 2276381"/>
              <a:gd name="connsiteX27" fmla="*/ 1492853 w 5670614"/>
              <a:gd name="connsiteY27" fmla="*/ 85726 h 2276381"/>
              <a:gd name="connsiteX28" fmla="*/ 1381697 w 5670614"/>
              <a:gd name="connsiteY28" fmla="*/ 55056 h 2276381"/>
              <a:gd name="connsiteX29" fmla="*/ 1194530 w 5670614"/>
              <a:gd name="connsiteY29" fmla="*/ 195359 h 2276381"/>
              <a:gd name="connsiteX30" fmla="*/ 1012222 w 5670614"/>
              <a:gd name="connsiteY30" fmla="*/ 358332 h 2276381"/>
              <a:gd name="connsiteX31" fmla="*/ 1055751 w 5670614"/>
              <a:gd name="connsiteY31" fmla="*/ 461678 h 2276381"/>
              <a:gd name="connsiteX32" fmla="*/ 1012889 w 5670614"/>
              <a:gd name="connsiteY32" fmla="*/ 583122 h 2276381"/>
              <a:gd name="connsiteX33" fmla="*/ 1025271 w 5670614"/>
              <a:gd name="connsiteY33" fmla="*/ 649511 h 2276381"/>
              <a:gd name="connsiteX34" fmla="*/ 958596 w 5670614"/>
              <a:gd name="connsiteY34" fmla="*/ 688087 h 2276381"/>
              <a:gd name="connsiteX35" fmla="*/ 796290 w 5670614"/>
              <a:gd name="connsiteY35" fmla="*/ 637986 h 2276381"/>
              <a:gd name="connsiteX36" fmla="*/ 543973 w 5670614"/>
              <a:gd name="connsiteY36" fmla="*/ 855632 h 2276381"/>
              <a:gd name="connsiteX37" fmla="*/ 555784 w 5670614"/>
              <a:gd name="connsiteY37" fmla="*/ 920688 h 2276381"/>
              <a:gd name="connsiteX38" fmla="*/ 396907 w 5670614"/>
              <a:gd name="connsiteY38" fmla="*/ 1054323 h 2276381"/>
              <a:gd name="connsiteX39" fmla="*/ 228219 w 5670614"/>
              <a:gd name="connsiteY39" fmla="*/ 1011366 h 2276381"/>
              <a:gd name="connsiteX40" fmla="*/ 0 w 5670614"/>
              <a:gd name="connsiteY40" fmla="*/ 1099853 h 2276381"/>
              <a:gd name="connsiteX41" fmla="*/ 0 w 5670614"/>
              <a:gd name="connsiteY41" fmla="*/ 2092644 h 2276381"/>
              <a:gd name="connsiteX42" fmla="*/ 141446 w 5670614"/>
              <a:gd name="connsiteY42" fmla="*/ 2128077 h 2276381"/>
              <a:gd name="connsiteX43" fmla="*/ 337376 w 5670614"/>
              <a:gd name="connsiteY43" fmla="*/ 2051496 h 2276381"/>
              <a:gd name="connsiteX44" fmla="*/ 575310 w 5670614"/>
              <a:gd name="connsiteY44" fmla="*/ 2181322 h 2276381"/>
              <a:gd name="connsiteX45" fmla="*/ 797909 w 5670614"/>
              <a:gd name="connsiteY45" fmla="*/ 2073594 h 2276381"/>
              <a:gd name="connsiteX46" fmla="*/ 1008983 w 5670614"/>
              <a:gd name="connsiteY46" fmla="*/ 2164748 h 2276381"/>
              <a:gd name="connsiteX47" fmla="*/ 1250537 w 5670614"/>
              <a:gd name="connsiteY47" fmla="*/ 2025492 h 2276381"/>
              <a:gd name="connsiteX48" fmla="*/ 1342930 w 5670614"/>
              <a:gd name="connsiteY48" fmla="*/ 2039875 h 2276381"/>
              <a:gd name="connsiteX49" fmla="*/ 1368933 w 5670614"/>
              <a:gd name="connsiteY49" fmla="*/ 2038637 h 2276381"/>
              <a:gd name="connsiteX50" fmla="*/ 1550956 w 5670614"/>
              <a:gd name="connsiteY50" fmla="*/ 2101407 h 2276381"/>
              <a:gd name="connsiteX51" fmla="*/ 1716977 w 5670614"/>
              <a:gd name="connsiteY51" fmla="*/ 2049972 h 2276381"/>
              <a:gd name="connsiteX52" fmla="*/ 1761363 w 5670614"/>
              <a:gd name="connsiteY52" fmla="*/ 2069403 h 2276381"/>
              <a:gd name="connsiteX53" fmla="*/ 2021300 w 5670614"/>
              <a:gd name="connsiteY53" fmla="*/ 2263141 h 2276381"/>
              <a:gd name="connsiteX54" fmla="*/ 2265236 w 5670614"/>
              <a:gd name="connsiteY54" fmla="*/ 2118266 h 2276381"/>
              <a:gd name="connsiteX55" fmla="*/ 2318957 w 5670614"/>
              <a:gd name="connsiteY55" fmla="*/ 2122933 h 2276381"/>
              <a:gd name="connsiteX56" fmla="*/ 2410873 w 5670614"/>
              <a:gd name="connsiteY56" fmla="*/ 2108170 h 2276381"/>
              <a:gd name="connsiteX57" fmla="*/ 2662809 w 5670614"/>
              <a:gd name="connsiteY57" fmla="*/ 2269332 h 2276381"/>
              <a:gd name="connsiteX58" fmla="*/ 2814733 w 5670614"/>
              <a:gd name="connsiteY58" fmla="*/ 2227041 h 2276381"/>
              <a:gd name="connsiteX59" fmla="*/ 2979039 w 5670614"/>
              <a:gd name="connsiteY59" fmla="*/ 2276381 h 2276381"/>
              <a:gd name="connsiteX60" fmla="*/ 3229547 w 5670614"/>
              <a:gd name="connsiteY60" fmla="*/ 2115313 h 2276381"/>
              <a:gd name="connsiteX61" fmla="*/ 3385280 w 5670614"/>
              <a:gd name="connsiteY61" fmla="*/ 2159223 h 2276381"/>
              <a:gd name="connsiteX62" fmla="*/ 3527679 w 5670614"/>
              <a:gd name="connsiteY62" fmla="*/ 2122552 h 2276381"/>
              <a:gd name="connsiteX63" fmla="*/ 3765042 w 5670614"/>
              <a:gd name="connsiteY63" fmla="*/ 2251330 h 2276381"/>
              <a:gd name="connsiteX64" fmla="*/ 3980784 w 5670614"/>
              <a:gd name="connsiteY64" fmla="*/ 2153128 h 2276381"/>
              <a:gd name="connsiteX65" fmla="*/ 4135279 w 5670614"/>
              <a:gd name="connsiteY65" fmla="*/ 2196181 h 2276381"/>
              <a:gd name="connsiteX66" fmla="*/ 4334256 w 5670614"/>
              <a:gd name="connsiteY66" fmla="*/ 2116742 h 2276381"/>
              <a:gd name="connsiteX67" fmla="*/ 4360926 w 5670614"/>
              <a:gd name="connsiteY67" fmla="*/ 2118171 h 2276381"/>
              <a:gd name="connsiteX68" fmla="*/ 4497896 w 5670614"/>
              <a:gd name="connsiteY68" fmla="*/ 2077785 h 2276381"/>
              <a:gd name="connsiteX69" fmla="*/ 4722781 w 5670614"/>
              <a:gd name="connsiteY69" fmla="*/ 2249140 h 2276381"/>
              <a:gd name="connsiteX70" fmla="*/ 4915472 w 5670614"/>
              <a:gd name="connsiteY70" fmla="*/ 2155128 h 2276381"/>
              <a:gd name="connsiteX71" fmla="*/ 5038725 w 5670614"/>
              <a:gd name="connsiteY71" fmla="*/ 2186370 h 2276381"/>
              <a:gd name="connsiteX72" fmla="*/ 5120735 w 5670614"/>
              <a:gd name="connsiteY72" fmla="*/ 2172844 h 2276381"/>
              <a:gd name="connsiteX73" fmla="*/ 5264753 w 5670614"/>
              <a:gd name="connsiteY73" fmla="*/ 2216850 h 2276381"/>
              <a:gd name="connsiteX74" fmla="*/ 5404866 w 5670614"/>
              <a:gd name="connsiteY74" fmla="*/ 2174464 h 2276381"/>
              <a:gd name="connsiteX75" fmla="*/ 5445347 w 5670614"/>
              <a:gd name="connsiteY75" fmla="*/ 2177607 h 2276381"/>
              <a:gd name="connsiteX76" fmla="*/ 5670614 w 5670614"/>
              <a:gd name="connsiteY76" fmla="*/ 1983297 h 2276381"/>
              <a:gd name="connsiteX77" fmla="*/ 5484686 w 5670614"/>
              <a:gd name="connsiteY77" fmla="*/ 1792987 h 22763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Lst>
            <a:rect l="l" t="t" r="r" b="b"/>
            <a:pathLst>
              <a:path w="5670614" h="2276381">
                <a:moveTo>
                  <a:pt x="5484686" y="1792987"/>
                </a:moveTo>
                <a:cubicBezTo>
                  <a:pt x="5462397" y="1741266"/>
                  <a:pt x="5415344" y="1699928"/>
                  <a:pt x="5355717" y="1679830"/>
                </a:cubicBezTo>
                <a:cubicBezTo>
                  <a:pt x="5322380" y="1608297"/>
                  <a:pt x="5240846" y="1557815"/>
                  <a:pt x="5145501" y="1558005"/>
                </a:cubicBezTo>
                <a:cubicBezTo>
                  <a:pt x="5084826" y="1558101"/>
                  <a:pt x="5029962" y="1578865"/>
                  <a:pt x="4989576" y="1612298"/>
                </a:cubicBezTo>
                <a:cubicBezTo>
                  <a:pt x="4962525" y="1602582"/>
                  <a:pt x="4932807" y="1597248"/>
                  <a:pt x="4901660" y="1597344"/>
                </a:cubicBezTo>
                <a:cubicBezTo>
                  <a:pt x="4872228" y="1597439"/>
                  <a:pt x="4844225" y="1602487"/>
                  <a:pt x="4818507" y="1611250"/>
                </a:cubicBezTo>
                <a:cubicBezTo>
                  <a:pt x="4782979" y="1543909"/>
                  <a:pt x="4703921" y="1496950"/>
                  <a:pt x="4612196" y="1497236"/>
                </a:cubicBezTo>
                <a:cubicBezTo>
                  <a:pt x="4586669" y="1497331"/>
                  <a:pt x="4562189" y="1501141"/>
                  <a:pt x="4539329" y="1507904"/>
                </a:cubicBezTo>
                <a:cubicBezTo>
                  <a:pt x="4498848" y="1455040"/>
                  <a:pt x="4429125" y="1420179"/>
                  <a:pt x="4349877" y="1420274"/>
                </a:cubicBezTo>
                <a:cubicBezTo>
                  <a:pt x="4273963" y="1420464"/>
                  <a:pt x="4207002" y="1452850"/>
                  <a:pt x="4166235" y="1502284"/>
                </a:cubicBezTo>
                <a:cubicBezTo>
                  <a:pt x="4128421" y="1446468"/>
                  <a:pt x="4059079" y="1408463"/>
                  <a:pt x="3979164" y="1405986"/>
                </a:cubicBezTo>
                <a:cubicBezTo>
                  <a:pt x="3985070" y="1388651"/>
                  <a:pt x="3988308" y="1370268"/>
                  <a:pt x="3988308" y="1351313"/>
                </a:cubicBezTo>
                <a:cubicBezTo>
                  <a:pt x="3987927" y="1244252"/>
                  <a:pt x="3886581" y="1157765"/>
                  <a:pt x="3761804" y="1158051"/>
                </a:cubicBezTo>
                <a:cubicBezTo>
                  <a:pt x="3761518" y="1158051"/>
                  <a:pt x="3761232" y="1158051"/>
                  <a:pt x="3760851" y="1158051"/>
                </a:cubicBezTo>
                <a:cubicBezTo>
                  <a:pt x="3751802" y="1063277"/>
                  <a:pt x="3663505" y="988029"/>
                  <a:pt x="3552920" y="980981"/>
                </a:cubicBezTo>
                <a:cubicBezTo>
                  <a:pt x="3548253" y="877158"/>
                  <a:pt x="3448907" y="794386"/>
                  <a:pt x="3326892" y="794672"/>
                </a:cubicBezTo>
                <a:cubicBezTo>
                  <a:pt x="3293936" y="794767"/>
                  <a:pt x="3262694" y="801054"/>
                  <a:pt x="3234500" y="812007"/>
                </a:cubicBezTo>
                <a:cubicBezTo>
                  <a:pt x="3222022" y="740951"/>
                  <a:pt x="3150680" y="686563"/>
                  <a:pt x="3064478" y="686754"/>
                </a:cubicBezTo>
                <a:cubicBezTo>
                  <a:pt x="3054953" y="686754"/>
                  <a:pt x="3045714" y="687611"/>
                  <a:pt x="3036570" y="688944"/>
                </a:cubicBezTo>
                <a:cubicBezTo>
                  <a:pt x="3028855" y="582264"/>
                  <a:pt x="2934748" y="495968"/>
                  <a:pt x="2813399" y="480823"/>
                </a:cubicBezTo>
                <a:cubicBezTo>
                  <a:pt x="2782538" y="452248"/>
                  <a:pt x="2743391" y="430531"/>
                  <a:pt x="2698909" y="418720"/>
                </a:cubicBezTo>
                <a:cubicBezTo>
                  <a:pt x="2700719" y="407766"/>
                  <a:pt x="2702052" y="396717"/>
                  <a:pt x="2701957" y="385287"/>
                </a:cubicBezTo>
                <a:cubicBezTo>
                  <a:pt x="2701576" y="261081"/>
                  <a:pt x="2583942" y="160783"/>
                  <a:pt x="2439257" y="161069"/>
                </a:cubicBezTo>
                <a:cubicBezTo>
                  <a:pt x="2399252" y="161164"/>
                  <a:pt x="2361533" y="169165"/>
                  <a:pt x="2327624" y="182976"/>
                </a:cubicBezTo>
                <a:cubicBezTo>
                  <a:pt x="2282000" y="150210"/>
                  <a:pt x="2223230" y="130494"/>
                  <a:pt x="2159032" y="130684"/>
                </a:cubicBezTo>
                <a:cubicBezTo>
                  <a:pt x="2079022" y="130875"/>
                  <a:pt x="2007584" y="161926"/>
                  <a:pt x="1959674" y="210504"/>
                </a:cubicBezTo>
                <a:cubicBezTo>
                  <a:pt x="1951006" y="92775"/>
                  <a:pt x="1837087" y="-380"/>
                  <a:pt x="1697736" y="1"/>
                </a:cubicBezTo>
                <a:cubicBezTo>
                  <a:pt x="1614583" y="192"/>
                  <a:pt x="1540669" y="33720"/>
                  <a:pt x="1492853" y="85726"/>
                </a:cubicBezTo>
                <a:cubicBezTo>
                  <a:pt x="1461516" y="66390"/>
                  <a:pt x="1423226" y="54960"/>
                  <a:pt x="1381697" y="55056"/>
                </a:cubicBezTo>
                <a:cubicBezTo>
                  <a:pt x="1285970" y="55246"/>
                  <a:pt x="1207294" y="116301"/>
                  <a:pt x="1194530" y="195359"/>
                </a:cubicBezTo>
                <a:cubicBezTo>
                  <a:pt x="1092994" y="198788"/>
                  <a:pt x="1011936" y="270416"/>
                  <a:pt x="1012222" y="358332"/>
                </a:cubicBezTo>
                <a:cubicBezTo>
                  <a:pt x="1012317" y="397575"/>
                  <a:pt x="1028700" y="433579"/>
                  <a:pt x="1055751" y="461678"/>
                </a:cubicBezTo>
                <a:cubicBezTo>
                  <a:pt x="1028605" y="496349"/>
                  <a:pt x="1012793" y="538164"/>
                  <a:pt x="1012889" y="583122"/>
                </a:cubicBezTo>
                <a:cubicBezTo>
                  <a:pt x="1012984" y="606267"/>
                  <a:pt x="1017365" y="628556"/>
                  <a:pt x="1025271" y="649511"/>
                </a:cubicBezTo>
                <a:cubicBezTo>
                  <a:pt x="1000601" y="659322"/>
                  <a:pt x="978218" y="672371"/>
                  <a:pt x="958596" y="688087"/>
                </a:cubicBezTo>
                <a:cubicBezTo>
                  <a:pt x="914591" y="656655"/>
                  <a:pt x="858012" y="637795"/>
                  <a:pt x="796290" y="637986"/>
                </a:cubicBezTo>
                <a:cubicBezTo>
                  <a:pt x="656558" y="638367"/>
                  <a:pt x="543592" y="735712"/>
                  <a:pt x="543973" y="855632"/>
                </a:cubicBezTo>
                <a:cubicBezTo>
                  <a:pt x="544068" y="878301"/>
                  <a:pt x="548164" y="900209"/>
                  <a:pt x="555784" y="920688"/>
                </a:cubicBezTo>
                <a:cubicBezTo>
                  <a:pt x="481584" y="941738"/>
                  <a:pt x="422910" y="991363"/>
                  <a:pt x="396907" y="1054323"/>
                </a:cubicBezTo>
                <a:cubicBezTo>
                  <a:pt x="348425" y="1027082"/>
                  <a:pt x="290513" y="1011271"/>
                  <a:pt x="228219" y="1011366"/>
                </a:cubicBezTo>
                <a:cubicBezTo>
                  <a:pt x="137351" y="1011556"/>
                  <a:pt x="56007" y="1045846"/>
                  <a:pt x="0" y="1099853"/>
                </a:cubicBezTo>
                <a:lnTo>
                  <a:pt x="0" y="2092644"/>
                </a:lnTo>
                <a:cubicBezTo>
                  <a:pt x="40862" y="2115028"/>
                  <a:pt x="89345" y="2128172"/>
                  <a:pt x="141446" y="2128077"/>
                </a:cubicBezTo>
                <a:cubicBezTo>
                  <a:pt x="219647" y="2127886"/>
                  <a:pt x="289465" y="2098168"/>
                  <a:pt x="337376" y="2051496"/>
                </a:cubicBezTo>
                <a:cubicBezTo>
                  <a:pt x="379286" y="2128363"/>
                  <a:pt x="469964" y="2181607"/>
                  <a:pt x="575310" y="2181322"/>
                </a:cubicBezTo>
                <a:cubicBezTo>
                  <a:pt x="669703" y="2181131"/>
                  <a:pt x="751999" y="2137983"/>
                  <a:pt x="797909" y="2073594"/>
                </a:cubicBezTo>
                <a:cubicBezTo>
                  <a:pt x="845820" y="2128934"/>
                  <a:pt x="922401" y="2164939"/>
                  <a:pt x="1008983" y="2164748"/>
                </a:cubicBezTo>
                <a:cubicBezTo>
                  <a:pt x="1118140" y="2164462"/>
                  <a:pt x="1211390" y="2107027"/>
                  <a:pt x="1250537" y="2025492"/>
                </a:cubicBezTo>
                <a:cubicBezTo>
                  <a:pt x="1279303" y="2034732"/>
                  <a:pt x="1310354" y="2039971"/>
                  <a:pt x="1342930" y="2039875"/>
                </a:cubicBezTo>
                <a:cubicBezTo>
                  <a:pt x="1351693" y="2039875"/>
                  <a:pt x="1360361" y="2039399"/>
                  <a:pt x="1368933" y="2038637"/>
                </a:cubicBezTo>
                <a:cubicBezTo>
                  <a:pt x="1416177" y="2077594"/>
                  <a:pt x="1480280" y="2101502"/>
                  <a:pt x="1550956" y="2101407"/>
                </a:cubicBezTo>
                <a:cubicBezTo>
                  <a:pt x="1614011" y="2101216"/>
                  <a:pt x="1671923" y="2081976"/>
                  <a:pt x="1716977" y="2049972"/>
                </a:cubicBezTo>
                <a:cubicBezTo>
                  <a:pt x="1730883" y="2057592"/>
                  <a:pt x="1745742" y="2064069"/>
                  <a:pt x="1761363" y="2069403"/>
                </a:cubicBezTo>
                <a:cubicBezTo>
                  <a:pt x="1779080" y="2179036"/>
                  <a:pt x="1888712" y="2263427"/>
                  <a:pt x="2021300" y="2263141"/>
                </a:cubicBezTo>
                <a:cubicBezTo>
                  <a:pt x="2132933" y="2262856"/>
                  <a:pt x="2227802" y="2202657"/>
                  <a:pt x="2265236" y="2118266"/>
                </a:cubicBezTo>
                <a:cubicBezTo>
                  <a:pt x="2282571" y="2121314"/>
                  <a:pt x="2300573" y="2122933"/>
                  <a:pt x="2318957" y="2122933"/>
                </a:cubicBezTo>
                <a:cubicBezTo>
                  <a:pt x="2351342" y="2122838"/>
                  <a:pt x="2382203" y="2117504"/>
                  <a:pt x="2410873" y="2108170"/>
                </a:cubicBezTo>
                <a:cubicBezTo>
                  <a:pt x="2442972" y="2201515"/>
                  <a:pt x="2543651" y="2269618"/>
                  <a:pt x="2662809" y="2269332"/>
                </a:cubicBezTo>
                <a:cubicBezTo>
                  <a:pt x="2719578" y="2269237"/>
                  <a:pt x="2771966" y="2253426"/>
                  <a:pt x="2814733" y="2227041"/>
                </a:cubicBezTo>
                <a:cubicBezTo>
                  <a:pt x="2859786" y="2257998"/>
                  <a:pt x="2916936" y="2276476"/>
                  <a:pt x="2979039" y="2276381"/>
                </a:cubicBezTo>
                <a:cubicBezTo>
                  <a:pt x="3097721" y="2276095"/>
                  <a:pt x="3197638" y="2208182"/>
                  <a:pt x="3229547" y="2115313"/>
                </a:cubicBezTo>
                <a:cubicBezTo>
                  <a:pt x="3273171" y="2142936"/>
                  <a:pt x="3326892" y="2159319"/>
                  <a:pt x="3385280" y="2159223"/>
                </a:cubicBezTo>
                <a:cubicBezTo>
                  <a:pt x="3437859" y="2159128"/>
                  <a:pt x="3486722" y="2145507"/>
                  <a:pt x="3527679" y="2122552"/>
                </a:cubicBezTo>
                <a:cubicBezTo>
                  <a:pt x="3569780" y="2198848"/>
                  <a:pt x="3660172" y="2251616"/>
                  <a:pt x="3765042" y="2251330"/>
                </a:cubicBezTo>
                <a:cubicBezTo>
                  <a:pt x="3854768" y="2251140"/>
                  <a:pt x="3933730" y="2212182"/>
                  <a:pt x="3980784" y="2153128"/>
                </a:cubicBezTo>
                <a:cubicBezTo>
                  <a:pt x="4024217" y="2180179"/>
                  <a:pt x="4077462" y="2196371"/>
                  <a:pt x="4135279" y="2196181"/>
                </a:cubicBezTo>
                <a:cubicBezTo>
                  <a:pt x="4215098" y="2195990"/>
                  <a:pt x="4286345" y="2165129"/>
                  <a:pt x="4334256" y="2116742"/>
                </a:cubicBezTo>
                <a:cubicBezTo>
                  <a:pt x="4343019" y="2117599"/>
                  <a:pt x="4351878" y="2118171"/>
                  <a:pt x="4360926" y="2118171"/>
                </a:cubicBezTo>
                <a:cubicBezTo>
                  <a:pt x="4412552" y="2118075"/>
                  <a:pt x="4459986" y="2102836"/>
                  <a:pt x="4497896" y="2077785"/>
                </a:cubicBezTo>
                <a:cubicBezTo>
                  <a:pt x="4510945" y="2174464"/>
                  <a:pt x="4606671" y="2249425"/>
                  <a:pt x="4722781" y="2249140"/>
                </a:cubicBezTo>
                <a:cubicBezTo>
                  <a:pt x="4804696" y="2248949"/>
                  <a:pt x="4876038" y="2211230"/>
                  <a:pt x="4915472" y="2155128"/>
                </a:cubicBezTo>
                <a:cubicBezTo>
                  <a:pt x="4951000" y="2174940"/>
                  <a:pt x="4993291" y="2186465"/>
                  <a:pt x="5038725" y="2186370"/>
                </a:cubicBezTo>
                <a:cubicBezTo>
                  <a:pt x="5067682" y="2186274"/>
                  <a:pt x="5095304" y="2181417"/>
                  <a:pt x="5120735" y="2172844"/>
                </a:cubicBezTo>
                <a:cubicBezTo>
                  <a:pt x="5159883" y="2200467"/>
                  <a:pt x="5210080" y="2217040"/>
                  <a:pt x="5264753" y="2216850"/>
                </a:cubicBezTo>
                <a:cubicBezTo>
                  <a:pt x="5317808" y="2216755"/>
                  <a:pt x="5366385" y="2200848"/>
                  <a:pt x="5404866" y="2174464"/>
                </a:cubicBezTo>
                <a:cubicBezTo>
                  <a:pt x="5418011" y="2176464"/>
                  <a:pt x="5431536" y="2177702"/>
                  <a:pt x="5445347" y="2177607"/>
                </a:cubicBezTo>
                <a:cubicBezTo>
                  <a:pt x="5570125" y="2177321"/>
                  <a:pt x="5670995" y="2090263"/>
                  <a:pt x="5670614" y="1983297"/>
                </a:cubicBezTo>
                <a:cubicBezTo>
                  <a:pt x="5670709" y="1887856"/>
                  <a:pt x="5590318" y="1809084"/>
                  <a:pt x="5484686" y="1792987"/>
                </a:cubicBezTo>
                <a:close/>
              </a:path>
            </a:pathLst>
          </a:custGeom>
          <a:gradFill>
            <a:gsLst>
              <a:gs pos="0">
                <a:srgbClr val="FFFFFF"/>
              </a:gs>
              <a:gs pos="37910">
                <a:srgbClr val="FAFEFE"/>
              </a:gs>
              <a:gs pos="100000">
                <a:srgbClr val="81D2E7"/>
              </a:gs>
            </a:gsLst>
            <a:lin ang="5258220" scaled="1"/>
          </a:gra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UTM Avo" panose="02040603050506020204" pitchFamily="18" charset="0"/>
              <a:ea typeface="+mn-ea"/>
              <a:cs typeface="+mn-cs"/>
            </a:endParaRPr>
          </a:p>
        </p:txBody>
      </p:sp>
      <p:sp>
        <p:nvSpPr>
          <p:cNvPr id="3" name="Freeform: Shape 2">
            <a:extLst>
              <a:ext uri="{FF2B5EF4-FFF2-40B4-BE49-F238E27FC236}">
                <a16:creationId xmlns:a16="http://schemas.microsoft.com/office/drawing/2014/main" id="{51B686B3-9BCA-60F6-CA8F-E3FD524C26C9}"/>
              </a:ext>
            </a:extLst>
          </p:cNvPr>
          <p:cNvSpPr/>
          <p:nvPr/>
        </p:nvSpPr>
        <p:spPr>
          <a:xfrm>
            <a:off x="8226170" y="3567637"/>
            <a:ext cx="3965830" cy="2269523"/>
          </a:xfrm>
          <a:custGeom>
            <a:avLst/>
            <a:gdLst>
              <a:gd name="connsiteX0" fmla="*/ 3965830 w 3965830"/>
              <a:gd name="connsiteY0" fmla="*/ 483776 h 2269523"/>
              <a:gd name="connsiteX1" fmla="*/ 3947542 w 3965830"/>
              <a:gd name="connsiteY1" fmla="*/ 480823 h 2269523"/>
              <a:gd name="connsiteX2" fmla="*/ 3833052 w 3965830"/>
              <a:gd name="connsiteY2" fmla="*/ 418720 h 2269523"/>
              <a:gd name="connsiteX3" fmla="*/ 3836100 w 3965830"/>
              <a:gd name="connsiteY3" fmla="*/ 385287 h 2269523"/>
              <a:gd name="connsiteX4" fmla="*/ 3573400 w 3965830"/>
              <a:gd name="connsiteY4" fmla="*/ 161069 h 2269523"/>
              <a:gd name="connsiteX5" fmla="*/ 3461767 w 3965830"/>
              <a:gd name="connsiteY5" fmla="*/ 182976 h 2269523"/>
              <a:gd name="connsiteX6" fmla="*/ 3293175 w 3965830"/>
              <a:gd name="connsiteY6" fmla="*/ 130684 h 2269523"/>
              <a:gd name="connsiteX7" fmla="*/ 3093816 w 3965830"/>
              <a:gd name="connsiteY7" fmla="*/ 210504 h 2269523"/>
              <a:gd name="connsiteX8" fmla="*/ 2831974 w 3965830"/>
              <a:gd name="connsiteY8" fmla="*/ 1 h 2269523"/>
              <a:gd name="connsiteX9" fmla="*/ 2626996 w 3965830"/>
              <a:gd name="connsiteY9" fmla="*/ 85726 h 2269523"/>
              <a:gd name="connsiteX10" fmla="*/ 2515839 w 3965830"/>
              <a:gd name="connsiteY10" fmla="*/ 55056 h 2269523"/>
              <a:gd name="connsiteX11" fmla="*/ 2328673 w 3965830"/>
              <a:gd name="connsiteY11" fmla="*/ 195359 h 2269523"/>
              <a:gd name="connsiteX12" fmla="*/ 2146364 w 3965830"/>
              <a:gd name="connsiteY12" fmla="*/ 358332 h 2269523"/>
              <a:gd name="connsiteX13" fmla="*/ 2189894 w 3965830"/>
              <a:gd name="connsiteY13" fmla="*/ 461678 h 2269523"/>
              <a:gd name="connsiteX14" fmla="*/ 2147031 w 3965830"/>
              <a:gd name="connsiteY14" fmla="*/ 583122 h 2269523"/>
              <a:gd name="connsiteX15" fmla="*/ 2159414 w 3965830"/>
              <a:gd name="connsiteY15" fmla="*/ 649511 h 2269523"/>
              <a:gd name="connsiteX16" fmla="*/ 2092739 w 3965830"/>
              <a:gd name="connsiteY16" fmla="*/ 688087 h 2269523"/>
              <a:gd name="connsiteX17" fmla="*/ 1930337 w 3965830"/>
              <a:gd name="connsiteY17" fmla="*/ 637986 h 2269523"/>
              <a:gd name="connsiteX18" fmla="*/ 1678020 w 3965830"/>
              <a:gd name="connsiteY18" fmla="*/ 855632 h 2269523"/>
              <a:gd name="connsiteX19" fmla="*/ 1689831 w 3965830"/>
              <a:gd name="connsiteY19" fmla="*/ 920688 h 2269523"/>
              <a:gd name="connsiteX20" fmla="*/ 1530954 w 3965830"/>
              <a:gd name="connsiteY20" fmla="*/ 1054324 h 2269523"/>
              <a:gd name="connsiteX21" fmla="*/ 1362266 w 3965830"/>
              <a:gd name="connsiteY21" fmla="*/ 1011366 h 2269523"/>
              <a:gd name="connsiteX22" fmla="*/ 1067658 w 3965830"/>
              <a:gd name="connsiteY22" fmla="*/ 1203485 h 2269523"/>
              <a:gd name="connsiteX23" fmla="*/ 983362 w 3965830"/>
              <a:gd name="connsiteY23" fmla="*/ 1190626 h 2269523"/>
              <a:gd name="connsiteX24" fmla="*/ 742951 w 3965830"/>
              <a:gd name="connsiteY24" fmla="*/ 1369791 h 2269523"/>
              <a:gd name="connsiteX25" fmla="*/ 607791 w 3965830"/>
              <a:gd name="connsiteY25" fmla="*/ 1417702 h 2269523"/>
              <a:gd name="connsiteX26" fmla="*/ 441770 w 3965830"/>
              <a:gd name="connsiteY26" fmla="*/ 1346932 h 2269523"/>
              <a:gd name="connsiteX27" fmla="*/ 234697 w 3965830"/>
              <a:gd name="connsiteY27" fmla="*/ 1522668 h 2269523"/>
              <a:gd name="connsiteX28" fmla="*/ 153163 w 3965830"/>
              <a:gd name="connsiteY28" fmla="*/ 1502665 h 2269523"/>
              <a:gd name="connsiteX29" fmla="*/ 1 w 3965830"/>
              <a:gd name="connsiteY29" fmla="*/ 1634872 h 2269523"/>
              <a:gd name="connsiteX30" fmla="*/ 154020 w 3965830"/>
              <a:gd name="connsiteY30" fmla="*/ 1766317 h 2269523"/>
              <a:gd name="connsiteX31" fmla="*/ 191358 w 3965830"/>
              <a:gd name="connsiteY31" fmla="*/ 1762126 h 2269523"/>
              <a:gd name="connsiteX32" fmla="*/ 316802 w 3965830"/>
              <a:gd name="connsiteY32" fmla="*/ 1812418 h 2269523"/>
              <a:gd name="connsiteX33" fmla="*/ 409671 w 3965830"/>
              <a:gd name="connsiteY33" fmla="*/ 1787082 h 2269523"/>
              <a:gd name="connsiteX34" fmla="*/ 551879 w 3965830"/>
              <a:gd name="connsiteY34" fmla="*/ 1858329 h 2269523"/>
              <a:gd name="connsiteX35" fmla="*/ 595218 w 3965830"/>
              <a:gd name="connsiteY35" fmla="*/ 1853090 h 2269523"/>
              <a:gd name="connsiteX36" fmla="*/ 750952 w 3965830"/>
              <a:gd name="connsiteY36" fmla="*/ 1950912 h 2269523"/>
              <a:gd name="connsiteX37" fmla="*/ 802101 w 3965830"/>
              <a:gd name="connsiteY37" fmla="*/ 1943673 h 2269523"/>
              <a:gd name="connsiteX38" fmla="*/ 913734 w 3965830"/>
              <a:gd name="connsiteY38" fmla="*/ 1981582 h 2269523"/>
              <a:gd name="connsiteX39" fmla="*/ 1018223 w 3965830"/>
              <a:gd name="connsiteY39" fmla="*/ 1948531 h 2269523"/>
              <a:gd name="connsiteX40" fmla="*/ 1275589 w 3965830"/>
              <a:gd name="connsiteY40" fmla="*/ 2127982 h 2269523"/>
              <a:gd name="connsiteX41" fmla="*/ 1471518 w 3965830"/>
              <a:gd name="connsiteY41" fmla="*/ 2051400 h 2269523"/>
              <a:gd name="connsiteX42" fmla="*/ 1709453 w 3965830"/>
              <a:gd name="connsiteY42" fmla="*/ 2181226 h 2269523"/>
              <a:gd name="connsiteX43" fmla="*/ 1932052 w 3965830"/>
              <a:gd name="connsiteY43" fmla="*/ 2073594 h 2269523"/>
              <a:gd name="connsiteX44" fmla="*/ 2143126 w 3965830"/>
              <a:gd name="connsiteY44" fmla="*/ 2164748 h 2269523"/>
              <a:gd name="connsiteX45" fmla="*/ 2384680 w 3965830"/>
              <a:gd name="connsiteY45" fmla="*/ 2025492 h 2269523"/>
              <a:gd name="connsiteX46" fmla="*/ 2477072 w 3965830"/>
              <a:gd name="connsiteY46" fmla="*/ 2039875 h 2269523"/>
              <a:gd name="connsiteX47" fmla="*/ 2502981 w 3965830"/>
              <a:gd name="connsiteY47" fmla="*/ 2038732 h 2269523"/>
              <a:gd name="connsiteX48" fmla="*/ 2685003 w 3965830"/>
              <a:gd name="connsiteY48" fmla="*/ 2101502 h 2269523"/>
              <a:gd name="connsiteX49" fmla="*/ 2851024 w 3965830"/>
              <a:gd name="connsiteY49" fmla="*/ 2050067 h 2269523"/>
              <a:gd name="connsiteX50" fmla="*/ 2895411 w 3965830"/>
              <a:gd name="connsiteY50" fmla="*/ 2069498 h 2269523"/>
              <a:gd name="connsiteX51" fmla="*/ 3155348 w 3965830"/>
              <a:gd name="connsiteY51" fmla="*/ 2263236 h 2269523"/>
              <a:gd name="connsiteX52" fmla="*/ 3399283 w 3965830"/>
              <a:gd name="connsiteY52" fmla="*/ 2118361 h 2269523"/>
              <a:gd name="connsiteX53" fmla="*/ 3453004 w 3965830"/>
              <a:gd name="connsiteY53" fmla="*/ 2123028 h 2269523"/>
              <a:gd name="connsiteX54" fmla="*/ 3544920 w 3965830"/>
              <a:gd name="connsiteY54" fmla="*/ 2108265 h 2269523"/>
              <a:gd name="connsiteX55" fmla="*/ 3796856 w 3965830"/>
              <a:gd name="connsiteY55" fmla="*/ 2269523 h 2269523"/>
              <a:gd name="connsiteX56" fmla="*/ 3948780 w 3965830"/>
              <a:gd name="connsiteY56" fmla="*/ 2227232 h 2269523"/>
              <a:gd name="connsiteX57" fmla="*/ 3965544 w 3965830"/>
              <a:gd name="connsiteY57" fmla="*/ 2237805 h 2269523"/>
              <a:gd name="connsiteX58" fmla="*/ 3965544 w 3965830"/>
              <a:gd name="connsiteY58" fmla="*/ 483776 h 22695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3965830" h="2269523">
                <a:moveTo>
                  <a:pt x="3965830" y="483776"/>
                </a:moveTo>
                <a:cubicBezTo>
                  <a:pt x="3959829" y="482633"/>
                  <a:pt x="3953733" y="481585"/>
                  <a:pt x="3947542" y="480823"/>
                </a:cubicBezTo>
                <a:cubicBezTo>
                  <a:pt x="3916681" y="452248"/>
                  <a:pt x="3877533" y="430531"/>
                  <a:pt x="3833052" y="418720"/>
                </a:cubicBezTo>
                <a:cubicBezTo>
                  <a:pt x="3834956" y="407766"/>
                  <a:pt x="3836194" y="396622"/>
                  <a:pt x="3836100" y="385287"/>
                </a:cubicBezTo>
                <a:cubicBezTo>
                  <a:pt x="3835718" y="261081"/>
                  <a:pt x="3718085" y="160783"/>
                  <a:pt x="3573400" y="161069"/>
                </a:cubicBezTo>
                <a:cubicBezTo>
                  <a:pt x="3533395" y="161164"/>
                  <a:pt x="3495676" y="169165"/>
                  <a:pt x="3461767" y="182976"/>
                </a:cubicBezTo>
                <a:cubicBezTo>
                  <a:pt x="3416142" y="150210"/>
                  <a:pt x="3357373" y="130494"/>
                  <a:pt x="3293175" y="130684"/>
                </a:cubicBezTo>
                <a:cubicBezTo>
                  <a:pt x="3213164" y="130875"/>
                  <a:pt x="3141727" y="161926"/>
                  <a:pt x="3093816" y="210504"/>
                </a:cubicBezTo>
                <a:cubicBezTo>
                  <a:pt x="3085148" y="92775"/>
                  <a:pt x="2971229" y="-380"/>
                  <a:pt x="2831974" y="1"/>
                </a:cubicBezTo>
                <a:cubicBezTo>
                  <a:pt x="2748725" y="192"/>
                  <a:pt x="2674907" y="33720"/>
                  <a:pt x="2626996" y="85726"/>
                </a:cubicBezTo>
                <a:cubicBezTo>
                  <a:pt x="2595754" y="66390"/>
                  <a:pt x="2557368" y="54960"/>
                  <a:pt x="2515839" y="55056"/>
                </a:cubicBezTo>
                <a:cubicBezTo>
                  <a:pt x="2420113" y="55246"/>
                  <a:pt x="2341436" y="116301"/>
                  <a:pt x="2328673" y="195359"/>
                </a:cubicBezTo>
                <a:cubicBezTo>
                  <a:pt x="2227136" y="198788"/>
                  <a:pt x="2146078" y="270416"/>
                  <a:pt x="2146364" y="358332"/>
                </a:cubicBezTo>
                <a:cubicBezTo>
                  <a:pt x="2146460" y="397575"/>
                  <a:pt x="2162843" y="433579"/>
                  <a:pt x="2189894" y="461678"/>
                </a:cubicBezTo>
                <a:cubicBezTo>
                  <a:pt x="2162747" y="496349"/>
                  <a:pt x="2146936" y="538164"/>
                  <a:pt x="2147031" y="583122"/>
                </a:cubicBezTo>
                <a:cubicBezTo>
                  <a:pt x="2147127" y="606267"/>
                  <a:pt x="2151508" y="628556"/>
                  <a:pt x="2159414" y="649511"/>
                </a:cubicBezTo>
                <a:cubicBezTo>
                  <a:pt x="2134744" y="659322"/>
                  <a:pt x="2112265" y="672371"/>
                  <a:pt x="2092739" y="688087"/>
                </a:cubicBezTo>
                <a:cubicBezTo>
                  <a:pt x="2048733" y="656655"/>
                  <a:pt x="1992155" y="637795"/>
                  <a:pt x="1930337" y="637986"/>
                </a:cubicBezTo>
                <a:cubicBezTo>
                  <a:pt x="1790606" y="638367"/>
                  <a:pt x="1677639" y="735807"/>
                  <a:pt x="1678020" y="855632"/>
                </a:cubicBezTo>
                <a:cubicBezTo>
                  <a:pt x="1678116" y="878301"/>
                  <a:pt x="1682306" y="900209"/>
                  <a:pt x="1689831" y="920688"/>
                </a:cubicBezTo>
                <a:cubicBezTo>
                  <a:pt x="1615631" y="941738"/>
                  <a:pt x="1556957" y="991363"/>
                  <a:pt x="1530954" y="1054324"/>
                </a:cubicBezTo>
                <a:cubicBezTo>
                  <a:pt x="1482472" y="1027082"/>
                  <a:pt x="1424560" y="1011175"/>
                  <a:pt x="1362266" y="1011366"/>
                </a:cubicBezTo>
                <a:cubicBezTo>
                  <a:pt x="1221773" y="1011747"/>
                  <a:pt x="1103853" y="1092900"/>
                  <a:pt x="1067658" y="1203485"/>
                </a:cubicBezTo>
                <a:cubicBezTo>
                  <a:pt x="1041369" y="1195198"/>
                  <a:pt x="1012985" y="1190531"/>
                  <a:pt x="983362" y="1190626"/>
                </a:cubicBezTo>
                <a:cubicBezTo>
                  <a:pt x="860870" y="1190912"/>
                  <a:pt x="760001" y="1268731"/>
                  <a:pt x="742951" y="1369791"/>
                </a:cubicBezTo>
                <a:cubicBezTo>
                  <a:pt x="690658" y="1371220"/>
                  <a:pt x="643415" y="1389127"/>
                  <a:pt x="607791" y="1417702"/>
                </a:cubicBezTo>
                <a:cubicBezTo>
                  <a:pt x="569691" y="1374649"/>
                  <a:pt x="509588" y="1346741"/>
                  <a:pt x="441770" y="1346932"/>
                </a:cubicBezTo>
                <a:cubicBezTo>
                  <a:pt x="328137" y="1347217"/>
                  <a:pt x="236316" y="1425608"/>
                  <a:pt x="234697" y="1522668"/>
                </a:cubicBezTo>
                <a:cubicBezTo>
                  <a:pt x="210980" y="1509999"/>
                  <a:pt x="183071" y="1502570"/>
                  <a:pt x="153163" y="1502665"/>
                </a:cubicBezTo>
                <a:cubicBezTo>
                  <a:pt x="68295" y="1502856"/>
                  <a:pt x="-285" y="1562006"/>
                  <a:pt x="1" y="1634872"/>
                </a:cubicBezTo>
                <a:cubicBezTo>
                  <a:pt x="287" y="1707643"/>
                  <a:pt x="69248" y="1766508"/>
                  <a:pt x="154020" y="1766317"/>
                </a:cubicBezTo>
                <a:cubicBezTo>
                  <a:pt x="166879" y="1766317"/>
                  <a:pt x="179357" y="1764698"/>
                  <a:pt x="191358" y="1762126"/>
                </a:cubicBezTo>
                <a:cubicBezTo>
                  <a:pt x="221266" y="1792987"/>
                  <a:pt x="266415" y="1812514"/>
                  <a:pt x="316802" y="1812418"/>
                </a:cubicBezTo>
                <a:cubicBezTo>
                  <a:pt x="351378" y="1812323"/>
                  <a:pt x="383382" y="1802893"/>
                  <a:pt x="409671" y="1787082"/>
                </a:cubicBezTo>
                <a:cubicBezTo>
                  <a:pt x="437579" y="1829754"/>
                  <a:pt x="490824" y="1858519"/>
                  <a:pt x="551879" y="1858329"/>
                </a:cubicBezTo>
                <a:cubicBezTo>
                  <a:pt x="566929" y="1858329"/>
                  <a:pt x="581407" y="1856424"/>
                  <a:pt x="595218" y="1853090"/>
                </a:cubicBezTo>
                <a:cubicBezTo>
                  <a:pt x="615887" y="1909859"/>
                  <a:pt x="677895" y="1951102"/>
                  <a:pt x="750952" y="1950912"/>
                </a:cubicBezTo>
                <a:cubicBezTo>
                  <a:pt x="768859" y="1950912"/>
                  <a:pt x="786004" y="1948245"/>
                  <a:pt x="802101" y="1943673"/>
                </a:cubicBezTo>
                <a:cubicBezTo>
                  <a:pt x="831343" y="1967199"/>
                  <a:pt x="870491" y="1981677"/>
                  <a:pt x="913734" y="1981582"/>
                </a:cubicBezTo>
                <a:cubicBezTo>
                  <a:pt x="953549" y="1981487"/>
                  <a:pt x="990029" y="1969009"/>
                  <a:pt x="1018223" y="1948531"/>
                </a:cubicBezTo>
                <a:cubicBezTo>
                  <a:pt x="1042798" y="2051210"/>
                  <a:pt x="1148716" y="2128267"/>
                  <a:pt x="1275589" y="2127982"/>
                </a:cubicBezTo>
                <a:cubicBezTo>
                  <a:pt x="1353789" y="2127791"/>
                  <a:pt x="1423607" y="2098073"/>
                  <a:pt x="1471518" y="2051400"/>
                </a:cubicBezTo>
                <a:cubicBezTo>
                  <a:pt x="1513428" y="2128172"/>
                  <a:pt x="1604106" y="2181512"/>
                  <a:pt x="1709453" y="2181226"/>
                </a:cubicBezTo>
                <a:cubicBezTo>
                  <a:pt x="1803845" y="2181036"/>
                  <a:pt x="1886141" y="2137888"/>
                  <a:pt x="1932052" y="2073594"/>
                </a:cubicBezTo>
                <a:cubicBezTo>
                  <a:pt x="1979962" y="2128934"/>
                  <a:pt x="2056544" y="2164939"/>
                  <a:pt x="2143126" y="2164748"/>
                </a:cubicBezTo>
                <a:cubicBezTo>
                  <a:pt x="2252282" y="2164462"/>
                  <a:pt x="2345532" y="2107026"/>
                  <a:pt x="2384680" y="2025492"/>
                </a:cubicBezTo>
                <a:cubicBezTo>
                  <a:pt x="2413445" y="2034732"/>
                  <a:pt x="2444497" y="2039971"/>
                  <a:pt x="2477072" y="2039875"/>
                </a:cubicBezTo>
                <a:cubicBezTo>
                  <a:pt x="2485836" y="2039875"/>
                  <a:pt x="2494503" y="2039399"/>
                  <a:pt x="2502981" y="2038732"/>
                </a:cubicBezTo>
                <a:cubicBezTo>
                  <a:pt x="2550225" y="2077690"/>
                  <a:pt x="2614328" y="2101692"/>
                  <a:pt x="2685003" y="2101502"/>
                </a:cubicBezTo>
                <a:cubicBezTo>
                  <a:pt x="2748059" y="2101311"/>
                  <a:pt x="2805875" y="2082071"/>
                  <a:pt x="2851024" y="2050067"/>
                </a:cubicBezTo>
                <a:cubicBezTo>
                  <a:pt x="2864931" y="2057687"/>
                  <a:pt x="2879789" y="2064164"/>
                  <a:pt x="2895411" y="2069498"/>
                </a:cubicBezTo>
                <a:cubicBezTo>
                  <a:pt x="2913127" y="2179131"/>
                  <a:pt x="3022760" y="2263522"/>
                  <a:pt x="3155348" y="2263236"/>
                </a:cubicBezTo>
                <a:cubicBezTo>
                  <a:pt x="3266981" y="2262951"/>
                  <a:pt x="3361754" y="2202753"/>
                  <a:pt x="3399283" y="2118361"/>
                </a:cubicBezTo>
                <a:cubicBezTo>
                  <a:pt x="3416618" y="2121409"/>
                  <a:pt x="3434621" y="2123028"/>
                  <a:pt x="3453004" y="2123028"/>
                </a:cubicBezTo>
                <a:cubicBezTo>
                  <a:pt x="3485484" y="2122933"/>
                  <a:pt x="3516345" y="2117599"/>
                  <a:pt x="3544920" y="2108265"/>
                </a:cubicBezTo>
                <a:cubicBezTo>
                  <a:pt x="3577020" y="2201610"/>
                  <a:pt x="3677699" y="2269714"/>
                  <a:pt x="3796856" y="2269523"/>
                </a:cubicBezTo>
                <a:cubicBezTo>
                  <a:pt x="3853625" y="2269428"/>
                  <a:pt x="3906013" y="2253616"/>
                  <a:pt x="3948780" y="2227232"/>
                </a:cubicBezTo>
                <a:cubicBezTo>
                  <a:pt x="3954209" y="2230947"/>
                  <a:pt x="3959829" y="2234471"/>
                  <a:pt x="3965544" y="2237805"/>
                </a:cubicBezTo>
                <a:lnTo>
                  <a:pt x="3965544" y="483776"/>
                </a:lnTo>
                <a:close/>
              </a:path>
            </a:pathLst>
          </a:custGeom>
          <a:gradFill>
            <a:gsLst>
              <a:gs pos="0">
                <a:srgbClr val="FFFFFF"/>
              </a:gs>
              <a:gs pos="37910">
                <a:srgbClr val="FAFEFE"/>
              </a:gs>
              <a:gs pos="100000">
                <a:srgbClr val="81D2E7"/>
              </a:gs>
            </a:gsLst>
            <a:lin ang="5656845" scaled="1"/>
          </a:gra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UTM Avo" panose="02040603050506020204" pitchFamily="18" charset="0"/>
              <a:ea typeface="+mn-ea"/>
              <a:cs typeface="+mn-cs"/>
            </a:endParaRPr>
          </a:p>
        </p:txBody>
      </p:sp>
      <p:pic>
        <p:nvPicPr>
          <p:cNvPr id="10" name="Picture 9">
            <a:extLst>
              <a:ext uri="{FF2B5EF4-FFF2-40B4-BE49-F238E27FC236}">
                <a16:creationId xmlns:a16="http://schemas.microsoft.com/office/drawing/2014/main" id="{8C415FAD-D43C-4E9A-A5CF-5D538DAC36F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10469610" y="424147"/>
            <a:ext cx="1589852" cy="1545336"/>
          </a:xfrm>
          <a:prstGeom prst="rect">
            <a:avLst/>
          </a:prstGeom>
        </p:spPr>
      </p:pic>
      <p:sp>
        <p:nvSpPr>
          <p:cNvPr id="11" name="Arrow: Pentagon 10">
            <a:hlinkClick r:id="rId4" action="ppaction://hlinksldjump"/>
            <a:extLst>
              <a:ext uri="{FF2B5EF4-FFF2-40B4-BE49-F238E27FC236}">
                <a16:creationId xmlns:a16="http://schemas.microsoft.com/office/drawing/2014/main" id="{3F5E0018-06D1-4CC3-8E0E-A698D17C90D4}"/>
              </a:ext>
            </a:extLst>
          </p:cNvPr>
          <p:cNvSpPr/>
          <p:nvPr/>
        </p:nvSpPr>
        <p:spPr>
          <a:xfrm flipH="1">
            <a:off x="9806756" y="5945693"/>
            <a:ext cx="2400300" cy="918222"/>
          </a:xfrm>
          <a:prstGeom prst="homePlate">
            <a:avLst/>
          </a:prstGeom>
          <a:solidFill>
            <a:srgbClr val="FF66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7030A0"/>
                </a:solidFill>
                <a:effectLst/>
                <a:uLnTx/>
                <a:uFillTx/>
                <a:latin typeface="UTM Avo" panose="02040603050506020204" pitchFamily="18" charset="0"/>
                <a:ea typeface="+mn-ea"/>
                <a:cs typeface="Times New Roman" panose="02020603050405020304" pitchFamily="18" charset="0"/>
              </a:rPr>
              <a:t>GO HOME</a:t>
            </a:r>
          </a:p>
        </p:txBody>
      </p:sp>
      <p:grpSp>
        <p:nvGrpSpPr>
          <p:cNvPr id="27" name="Group 26">
            <a:extLst>
              <a:ext uri="{FF2B5EF4-FFF2-40B4-BE49-F238E27FC236}">
                <a16:creationId xmlns:a16="http://schemas.microsoft.com/office/drawing/2014/main" id="{BAE8B35F-D3D8-8B2F-942A-50B09253AC86}"/>
              </a:ext>
            </a:extLst>
          </p:cNvPr>
          <p:cNvGrpSpPr/>
          <p:nvPr/>
        </p:nvGrpSpPr>
        <p:grpSpPr>
          <a:xfrm>
            <a:off x="668582" y="3245505"/>
            <a:ext cx="8959487" cy="1070591"/>
            <a:chOff x="689113" y="3558855"/>
            <a:chExt cx="7354957" cy="927004"/>
          </a:xfrm>
        </p:grpSpPr>
        <p:sp>
          <p:nvSpPr>
            <p:cNvPr id="28" name="Rectangle: Diagonal Corners Snipped 27">
              <a:extLst>
                <a:ext uri="{FF2B5EF4-FFF2-40B4-BE49-F238E27FC236}">
                  <a16:creationId xmlns:a16="http://schemas.microsoft.com/office/drawing/2014/main" id="{F9057D51-71C2-C9C2-305C-B2B278C09BBC}"/>
                </a:ext>
              </a:extLst>
            </p:cNvPr>
            <p:cNvSpPr/>
            <p:nvPr/>
          </p:nvSpPr>
          <p:spPr>
            <a:xfrm>
              <a:off x="689113" y="3567637"/>
              <a:ext cx="7354957" cy="918222"/>
            </a:xfrm>
            <a:prstGeom prst="snip2DiagRect">
              <a:avLst/>
            </a:prstGeom>
            <a:solidFill>
              <a:srgbClr val="002060">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30000"/>
                </a:lnSpc>
                <a:spcBef>
                  <a:spcPts val="0"/>
                </a:spcBef>
                <a:spcAft>
                  <a:spcPts val="0"/>
                </a:spcAft>
                <a:buClrTx/>
                <a:buSzTx/>
                <a:buFontTx/>
                <a:buNone/>
                <a:tabLst/>
                <a:defRPr/>
              </a:pPr>
              <a:endParaRPr kumimoji="0" lang="en-US" sz="2200" b="1" i="0" u="none" strike="noStrike" kern="1200" cap="none" spc="0" normalizeH="0" baseline="0" noProof="0" dirty="0">
                <a:ln>
                  <a:noFill/>
                </a:ln>
                <a:solidFill>
                  <a:prstClr val="white"/>
                </a:solidFill>
                <a:effectLst/>
                <a:uLnTx/>
                <a:uFillTx/>
                <a:latin typeface="UTM Avo" panose="02040603050506020204" pitchFamily="18" charset="0"/>
                <a:ea typeface="+mn-ea"/>
                <a:cs typeface="Times New Roman" panose="02020603050405020304" pitchFamily="18" charset="0"/>
              </a:endParaRPr>
            </a:p>
          </p:txBody>
        </p:sp>
        <p:sp>
          <p:nvSpPr>
            <p:cNvPr id="29" name="TextBox 28">
              <a:extLst>
                <a:ext uri="{FF2B5EF4-FFF2-40B4-BE49-F238E27FC236}">
                  <a16:creationId xmlns:a16="http://schemas.microsoft.com/office/drawing/2014/main" id="{E42E6BB7-4BDF-2E45-B432-F9389688E980}"/>
                </a:ext>
              </a:extLst>
            </p:cNvPr>
            <p:cNvSpPr txBox="1"/>
            <p:nvPr/>
          </p:nvSpPr>
          <p:spPr>
            <a:xfrm>
              <a:off x="829882" y="3558855"/>
              <a:ext cx="7073419" cy="794553"/>
            </a:xfrm>
            <a:prstGeom prst="rect">
              <a:avLst/>
            </a:prstGeom>
            <a:noFill/>
          </p:spPr>
          <p:txBody>
            <a:bodyPr wrap="square" rtlCol="0">
              <a:spAutoFit/>
            </a:bodyPr>
            <a:lstStyle/>
            <a:p>
              <a:pPr>
                <a:lnSpc>
                  <a:spcPct val="130000"/>
                </a:lnSpc>
              </a:pPr>
              <a:r>
                <a:rPr lang="vi-VN" sz="2200" dirty="0">
                  <a:solidFill>
                    <a:schemeClr val="bg1"/>
                  </a:solidFill>
                  <a:latin typeface="UTM Avo" panose="02040603050506020204" pitchFamily="18"/>
                </a:rPr>
                <a:t>B. Tìm kiếm dữ liệu, nội dung về danh lam thắng cảnh,    cảnh quan thiên nhiên</a:t>
              </a:r>
              <a:r>
                <a:rPr lang="en-US" sz="2200" dirty="0">
                  <a:solidFill>
                    <a:schemeClr val="bg1"/>
                  </a:solidFill>
                  <a:latin typeface="UTM Avo" panose="02040603050506020204" pitchFamily="18"/>
                </a:rPr>
                <a:t>.</a:t>
              </a:r>
              <a:endParaRPr lang="vi-VN" sz="2200" dirty="0">
                <a:solidFill>
                  <a:schemeClr val="bg1"/>
                </a:solidFill>
                <a:latin typeface="UTM Avo" panose="02040603050506020204" pitchFamily="18"/>
              </a:endParaRPr>
            </a:p>
          </p:txBody>
        </p:sp>
      </p:grpSp>
      <p:pic>
        <p:nvPicPr>
          <p:cNvPr id="36" name="Picture 35" descr="Logo, company name&#10;&#10;Description automatically generated">
            <a:extLst>
              <a:ext uri="{FF2B5EF4-FFF2-40B4-BE49-F238E27FC236}">
                <a16:creationId xmlns:a16="http://schemas.microsoft.com/office/drawing/2014/main" id="{B48F7C1A-05B7-7E12-D5C1-72B987FD5095}"/>
              </a:ext>
            </a:extLst>
          </p:cNvPr>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0" y="0"/>
            <a:ext cx="756014" cy="843677"/>
          </a:xfrm>
          <a:prstGeom prst="rect">
            <a:avLst/>
          </a:prstGeom>
        </p:spPr>
      </p:pic>
      <p:grpSp>
        <p:nvGrpSpPr>
          <p:cNvPr id="6" name="Group 5">
            <a:extLst>
              <a:ext uri="{FF2B5EF4-FFF2-40B4-BE49-F238E27FC236}">
                <a16:creationId xmlns:a16="http://schemas.microsoft.com/office/drawing/2014/main" id="{695750A5-635F-8980-E69F-C2D9D8378341}"/>
              </a:ext>
            </a:extLst>
          </p:cNvPr>
          <p:cNvGrpSpPr/>
          <p:nvPr/>
        </p:nvGrpSpPr>
        <p:grpSpPr>
          <a:xfrm>
            <a:off x="927464" y="277259"/>
            <a:ext cx="10435813" cy="1664073"/>
            <a:chOff x="313163" y="231911"/>
            <a:chExt cx="11725717" cy="2054087"/>
          </a:xfrm>
        </p:grpSpPr>
        <p:sp>
          <p:nvSpPr>
            <p:cNvPr id="7" name="Rectangle: Diagonal Corners Snipped 21">
              <a:extLst>
                <a:ext uri="{FF2B5EF4-FFF2-40B4-BE49-F238E27FC236}">
                  <a16:creationId xmlns:a16="http://schemas.microsoft.com/office/drawing/2014/main" id="{1F9EFE6E-A3D2-0835-6480-7247774F020E}"/>
                </a:ext>
              </a:extLst>
            </p:cNvPr>
            <p:cNvSpPr/>
            <p:nvPr/>
          </p:nvSpPr>
          <p:spPr>
            <a:xfrm>
              <a:off x="313163" y="231911"/>
              <a:ext cx="11502886" cy="2054087"/>
            </a:xfrm>
            <a:prstGeom prst="snip2Diag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srgbClr val="002060"/>
                </a:solidFill>
                <a:effectLst/>
                <a:uLnTx/>
                <a:uFillTx/>
                <a:latin typeface="UTM Avo" panose="02040603050506020204" pitchFamily="18" charset="0"/>
                <a:ea typeface="+mn-ea"/>
                <a:cs typeface="Times New Roman" panose="02020603050405020304" pitchFamily="18" charset="0"/>
              </a:endParaRPr>
            </a:p>
          </p:txBody>
        </p:sp>
        <p:sp>
          <p:nvSpPr>
            <p:cNvPr id="8" name="TextBox 7">
              <a:extLst>
                <a:ext uri="{FF2B5EF4-FFF2-40B4-BE49-F238E27FC236}">
                  <a16:creationId xmlns:a16="http://schemas.microsoft.com/office/drawing/2014/main" id="{5E5FE54C-152F-4A14-BE97-CE0416AE6421}"/>
                </a:ext>
              </a:extLst>
            </p:cNvPr>
            <p:cNvSpPr txBox="1"/>
            <p:nvPr/>
          </p:nvSpPr>
          <p:spPr>
            <a:xfrm>
              <a:off x="393997" y="404389"/>
              <a:ext cx="11644883" cy="1384777"/>
            </a:xfrm>
            <a:prstGeom prst="rect">
              <a:avLst/>
            </a:prstGeom>
            <a:no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vi-VN" sz="2400" b="1"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Câu 3: </a:t>
              </a:r>
              <a:r>
                <a:rPr kumimoji="0" lang="vi-VN" sz="240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Để thiết kế một sản phẩm thể hiện vẻ đẹp danh lam thắng cảnh, cảnh quan thiên nhiên của địa phương em cần</a:t>
              </a:r>
              <a:r>
                <a:rPr kumimoji="0" lang="en-US" sz="240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a:t>
              </a:r>
              <a:endParaRPr kumimoji="0" lang="vi-VN" sz="2400" i="0" u="none" strike="noStrike" kern="1200" cap="none" spc="0" normalizeH="0" baseline="0" noProof="0" dirty="0">
                <a:ln>
                  <a:noFill/>
                </a:ln>
                <a:solidFill>
                  <a:prstClr val="black"/>
                </a:solidFill>
                <a:effectLst/>
                <a:uLnTx/>
                <a:uFillTx/>
                <a:latin typeface="UTM Avo" panose="02040603050506020204" pitchFamily="18" charset="0"/>
                <a:ea typeface="+mn-ea"/>
                <a:cs typeface="+mn-cs"/>
              </a:endParaRPr>
            </a:p>
          </p:txBody>
        </p:sp>
      </p:grpSp>
      <p:grpSp>
        <p:nvGrpSpPr>
          <p:cNvPr id="9" name="Group 8">
            <a:extLst>
              <a:ext uri="{FF2B5EF4-FFF2-40B4-BE49-F238E27FC236}">
                <a16:creationId xmlns:a16="http://schemas.microsoft.com/office/drawing/2014/main" id="{91C947F4-406A-6672-FDBB-6D38C50FEA89}"/>
              </a:ext>
            </a:extLst>
          </p:cNvPr>
          <p:cNvGrpSpPr/>
          <p:nvPr/>
        </p:nvGrpSpPr>
        <p:grpSpPr>
          <a:xfrm>
            <a:off x="668583" y="2082191"/>
            <a:ext cx="8959487" cy="1070590"/>
            <a:chOff x="689113" y="2497522"/>
            <a:chExt cx="7354957" cy="918222"/>
          </a:xfrm>
        </p:grpSpPr>
        <p:sp>
          <p:nvSpPr>
            <p:cNvPr id="12" name="Rectangle: Diagonal Corners Snipped 24">
              <a:extLst>
                <a:ext uri="{FF2B5EF4-FFF2-40B4-BE49-F238E27FC236}">
                  <a16:creationId xmlns:a16="http://schemas.microsoft.com/office/drawing/2014/main" id="{2AC0A517-FFE6-2E8D-4BC4-0F8BBFF7C9D2}"/>
                </a:ext>
              </a:extLst>
            </p:cNvPr>
            <p:cNvSpPr/>
            <p:nvPr/>
          </p:nvSpPr>
          <p:spPr>
            <a:xfrm>
              <a:off x="689113" y="2497522"/>
              <a:ext cx="7354957" cy="918222"/>
            </a:xfrm>
            <a:prstGeom prst="snip2DiagRect">
              <a:avLst/>
            </a:prstGeom>
            <a:solidFill>
              <a:srgbClr val="002060">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30000"/>
                </a:lnSpc>
                <a:spcBef>
                  <a:spcPts val="0"/>
                </a:spcBef>
                <a:spcAft>
                  <a:spcPts val="0"/>
                </a:spcAft>
                <a:buClrTx/>
                <a:buSzTx/>
                <a:buFontTx/>
                <a:buNone/>
                <a:tabLst/>
                <a:defRPr/>
              </a:pPr>
              <a:endParaRPr kumimoji="0" lang="en-US" sz="2200" b="1" i="0" u="none" strike="noStrike" kern="1200" cap="none" spc="0" normalizeH="0" baseline="0" noProof="0" dirty="0">
                <a:ln>
                  <a:noFill/>
                </a:ln>
                <a:solidFill>
                  <a:prstClr val="white"/>
                </a:solidFill>
                <a:effectLst/>
                <a:uLnTx/>
                <a:uFillTx/>
                <a:latin typeface="UTM Avo" panose="02040603050506020204" pitchFamily="18" charset="0"/>
                <a:ea typeface="+mn-ea"/>
                <a:cs typeface="Times New Roman" panose="02020603050405020304" pitchFamily="18" charset="0"/>
              </a:endParaRPr>
            </a:p>
          </p:txBody>
        </p:sp>
        <p:sp>
          <p:nvSpPr>
            <p:cNvPr id="13" name="TextBox 12">
              <a:extLst>
                <a:ext uri="{FF2B5EF4-FFF2-40B4-BE49-F238E27FC236}">
                  <a16:creationId xmlns:a16="http://schemas.microsoft.com/office/drawing/2014/main" id="{F9FF6AC3-1A47-B6BE-EE3C-47D34117F609}"/>
                </a:ext>
              </a:extLst>
            </p:cNvPr>
            <p:cNvSpPr txBox="1"/>
            <p:nvPr/>
          </p:nvSpPr>
          <p:spPr>
            <a:xfrm>
              <a:off x="770056" y="2684199"/>
              <a:ext cx="6948124" cy="409544"/>
            </a:xfrm>
            <a:prstGeom prst="rect">
              <a:avLst/>
            </a:prstGeom>
            <a:noFill/>
          </p:spPr>
          <p:txBody>
            <a:bodyPr wrap="square" rtlCol="0">
              <a:spAutoFit/>
            </a:bodyPr>
            <a:lstStyle/>
            <a:p>
              <a:pPr marL="457200" indent="-457200">
                <a:lnSpc>
                  <a:spcPct val="130000"/>
                </a:lnSpc>
                <a:buAutoNum type="alphaUcPeriod"/>
              </a:pPr>
              <a:r>
                <a:rPr kumimoji="0" lang="en-US" sz="22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mn-cs"/>
                </a:rPr>
                <a:t>Lựa</a:t>
              </a:r>
              <a:r>
                <a:rPr kumimoji="0" lang="en-US" sz="2200" b="0" i="0" u="none" strike="noStrike" kern="1200" cap="none" spc="0" normalizeH="0" baseline="0" noProof="0" dirty="0">
                  <a:ln>
                    <a:noFill/>
                  </a:ln>
                  <a:solidFill>
                    <a:prstClr val="white"/>
                  </a:solidFill>
                  <a:effectLst/>
                  <a:uLnTx/>
                  <a:uFillTx/>
                  <a:latin typeface="UTM Avo" panose="02040603050506020204" pitchFamily="18" charset="0"/>
                  <a:ea typeface="+mn-ea"/>
                  <a:cs typeface="+mn-cs"/>
                </a:rPr>
                <a:t> </a:t>
              </a:r>
              <a:r>
                <a:rPr kumimoji="0" lang="en-US" sz="22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mn-cs"/>
                </a:rPr>
                <a:t>chọn</a:t>
              </a:r>
              <a:r>
                <a:rPr kumimoji="0" lang="en-US" sz="2200" b="0" i="0" u="none" strike="noStrike" kern="1200" cap="none" spc="0" normalizeH="0" baseline="0" noProof="0" dirty="0">
                  <a:ln>
                    <a:noFill/>
                  </a:ln>
                  <a:solidFill>
                    <a:prstClr val="white"/>
                  </a:solidFill>
                  <a:effectLst/>
                  <a:uLnTx/>
                  <a:uFillTx/>
                  <a:latin typeface="UTM Avo" panose="02040603050506020204" pitchFamily="18" charset="0"/>
                  <a:ea typeface="+mn-ea"/>
                  <a:cs typeface="+mn-cs"/>
                </a:rPr>
                <a:t> </a:t>
              </a:r>
              <a:r>
                <a:rPr kumimoji="0" lang="en-US" sz="22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mn-cs"/>
                </a:rPr>
                <a:t>danh</a:t>
              </a:r>
              <a:r>
                <a:rPr kumimoji="0" lang="en-US" sz="2200" b="0" i="0" u="none" strike="noStrike" kern="1200" cap="none" spc="0" normalizeH="0" baseline="0" noProof="0" dirty="0">
                  <a:ln>
                    <a:noFill/>
                  </a:ln>
                  <a:solidFill>
                    <a:prstClr val="white"/>
                  </a:solidFill>
                  <a:effectLst/>
                  <a:uLnTx/>
                  <a:uFillTx/>
                  <a:latin typeface="UTM Avo" panose="02040603050506020204" pitchFamily="18" charset="0"/>
                  <a:ea typeface="+mn-ea"/>
                  <a:cs typeface="+mn-cs"/>
                </a:rPr>
                <a:t> lam </a:t>
              </a:r>
              <a:r>
                <a:rPr kumimoji="0" lang="en-US" sz="22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mn-cs"/>
                </a:rPr>
                <a:t>thắng</a:t>
              </a:r>
              <a:r>
                <a:rPr kumimoji="0" lang="en-US" sz="2200" b="0" i="0" u="none" strike="noStrike" kern="1200" cap="none" spc="0" normalizeH="0" baseline="0" noProof="0" dirty="0">
                  <a:ln>
                    <a:noFill/>
                  </a:ln>
                  <a:solidFill>
                    <a:prstClr val="white"/>
                  </a:solidFill>
                  <a:effectLst/>
                  <a:uLnTx/>
                  <a:uFillTx/>
                  <a:latin typeface="UTM Avo" panose="02040603050506020204" pitchFamily="18" charset="0"/>
                  <a:ea typeface="+mn-ea"/>
                  <a:cs typeface="+mn-cs"/>
                </a:rPr>
                <a:t> </a:t>
              </a:r>
              <a:r>
                <a:rPr kumimoji="0" lang="en-US" sz="22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mn-cs"/>
                </a:rPr>
                <a:t>cảnh</a:t>
              </a:r>
              <a:r>
                <a:rPr kumimoji="0" lang="en-US" sz="2200" b="0" i="0" u="none" strike="noStrike" kern="1200" cap="none" spc="0" normalizeH="0" baseline="0" noProof="0" dirty="0">
                  <a:ln>
                    <a:noFill/>
                  </a:ln>
                  <a:solidFill>
                    <a:prstClr val="white"/>
                  </a:solidFill>
                  <a:effectLst/>
                  <a:uLnTx/>
                  <a:uFillTx/>
                  <a:latin typeface="UTM Avo" panose="02040603050506020204" pitchFamily="18" charset="0"/>
                  <a:ea typeface="+mn-ea"/>
                  <a:cs typeface="+mn-cs"/>
                </a:rPr>
                <a:t>, </a:t>
              </a:r>
              <a:r>
                <a:rPr kumimoji="0" lang="en-US" sz="22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mn-cs"/>
                </a:rPr>
                <a:t>cảnh</a:t>
              </a:r>
              <a:r>
                <a:rPr kumimoji="0" lang="en-US" sz="2200" b="0" i="0" u="none" strike="noStrike" kern="1200" cap="none" spc="0" normalizeH="0" baseline="0" noProof="0" dirty="0">
                  <a:ln>
                    <a:noFill/>
                  </a:ln>
                  <a:solidFill>
                    <a:prstClr val="white"/>
                  </a:solidFill>
                  <a:effectLst/>
                  <a:uLnTx/>
                  <a:uFillTx/>
                  <a:latin typeface="UTM Avo" panose="02040603050506020204" pitchFamily="18" charset="0"/>
                  <a:ea typeface="+mn-ea"/>
                  <a:cs typeface="+mn-cs"/>
                </a:rPr>
                <a:t> </a:t>
              </a:r>
              <a:r>
                <a:rPr kumimoji="0" lang="en-US" sz="22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mn-cs"/>
                </a:rPr>
                <a:t>quan</a:t>
              </a:r>
              <a:r>
                <a:rPr kumimoji="0" lang="en-US" sz="2200" b="0" i="0" u="none" strike="noStrike" kern="1200" cap="none" spc="0" normalizeH="0" baseline="0" noProof="0" dirty="0">
                  <a:ln>
                    <a:noFill/>
                  </a:ln>
                  <a:solidFill>
                    <a:prstClr val="white"/>
                  </a:solidFill>
                  <a:effectLst/>
                  <a:uLnTx/>
                  <a:uFillTx/>
                  <a:latin typeface="UTM Avo" panose="02040603050506020204" pitchFamily="18" charset="0"/>
                  <a:ea typeface="+mn-ea"/>
                  <a:cs typeface="+mn-cs"/>
                </a:rPr>
                <a:t> </a:t>
              </a:r>
              <a:r>
                <a:rPr kumimoji="0" lang="en-US" sz="22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mn-cs"/>
                </a:rPr>
                <a:t>thiên</a:t>
              </a:r>
              <a:r>
                <a:rPr kumimoji="0" lang="en-US" sz="2200" b="0" i="0" u="none" strike="noStrike" kern="1200" cap="none" spc="0" normalizeH="0" baseline="0" noProof="0" dirty="0">
                  <a:ln>
                    <a:noFill/>
                  </a:ln>
                  <a:solidFill>
                    <a:prstClr val="white"/>
                  </a:solidFill>
                  <a:effectLst/>
                  <a:uLnTx/>
                  <a:uFillTx/>
                  <a:latin typeface="UTM Avo" panose="02040603050506020204" pitchFamily="18" charset="0"/>
                  <a:ea typeface="+mn-ea"/>
                  <a:cs typeface="+mn-cs"/>
                </a:rPr>
                <a:t> </a:t>
              </a:r>
              <a:r>
                <a:rPr kumimoji="0" lang="en-US" sz="22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mn-cs"/>
                </a:rPr>
                <a:t>nhiên</a:t>
              </a:r>
              <a:r>
                <a:rPr kumimoji="0" lang="en-US" sz="2200" b="0" i="0" u="none" strike="noStrike" kern="1200" cap="none" spc="0" normalizeH="0" baseline="0" noProof="0" dirty="0">
                  <a:ln>
                    <a:noFill/>
                  </a:ln>
                  <a:solidFill>
                    <a:prstClr val="white"/>
                  </a:solidFill>
                  <a:effectLst/>
                  <a:uLnTx/>
                  <a:uFillTx/>
                  <a:latin typeface="UTM Avo" panose="02040603050506020204" pitchFamily="18" charset="0"/>
                  <a:ea typeface="+mn-ea"/>
                  <a:cs typeface="+mn-cs"/>
                </a:rPr>
                <a:t>.</a:t>
              </a:r>
            </a:p>
          </p:txBody>
        </p:sp>
      </p:grpSp>
      <p:grpSp>
        <p:nvGrpSpPr>
          <p:cNvPr id="14" name="Group 13">
            <a:extLst>
              <a:ext uri="{FF2B5EF4-FFF2-40B4-BE49-F238E27FC236}">
                <a16:creationId xmlns:a16="http://schemas.microsoft.com/office/drawing/2014/main" id="{0E35978C-E082-58F2-5123-69A7CB9B044C}"/>
              </a:ext>
            </a:extLst>
          </p:cNvPr>
          <p:cNvGrpSpPr/>
          <p:nvPr/>
        </p:nvGrpSpPr>
        <p:grpSpPr>
          <a:xfrm>
            <a:off x="668582" y="4418961"/>
            <a:ext cx="8959487" cy="1048228"/>
            <a:chOff x="689113" y="4637752"/>
            <a:chExt cx="7354957" cy="918222"/>
          </a:xfrm>
        </p:grpSpPr>
        <p:sp>
          <p:nvSpPr>
            <p:cNvPr id="15" name="Rectangle: Diagonal Corners Snipped 30">
              <a:extLst>
                <a:ext uri="{FF2B5EF4-FFF2-40B4-BE49-F238E27FC236}">
                  <a16:creationId xmlns:a16="http://schemas.microsoft.com/office/drawing/2014/main" id="{068A896F-B999-A85F-2634-FC1D50AD7C09}"/>
                </a:ext>
              </a:extLst>
            </p:cNvPr>
            <p:cNvSpPr/>
            <p:nvPr/>
          </p:nvSpPr>
          <p:spPr>
            <a:xfrm>
              <a:off x="689113" y="4637752"/>
              <a:ext cx="7354957" cy="918222"/>
            </a:xfrm>
            <a:prstGeom prst="snip2DiagRect">
              <a:avLst/>
            </a:prstGeom>
            <a:solidFill>
              <a:srgbClr val="002060">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30000"/>
                </a:lnSpc>
                <a:spcBef>
                  <a:spcPts val="0"/>
                </a:spcBef>
                <a:spcAft>
                  <a:spcPts val="0"/>
                </a:spcAft>
                <a:buClrTx/>
                <a:buSzTx/>
                <a:buFontTx/>
                <a:buNone/>
                <a:tabLst/>
                <a:defRPr/>
              </a:pPr>
              <a:endParaRPr kumimoji="0" lang="en-US" sz="2200" i="0" u="none" strike="noStrike" kern="1200" cap="none" spc="0" normalizeH="0" baseline="0" noProof="0" dirty="0">
                <a:ln>
                  <a:noFill/>
                </a:ln>
                <a:solidFill>
                  <a:schemeClr val="bg1"/>
                </a:solidFill>
                <a:effectLst/>
                <a:uLnTx/>
                <a:uFillTx/>
                <a:latin typeface="UTM Avo" panose="02040603050506020204" pitchFamily="18"/>
                <a:cs typeface="Times New Roman" panose="02020603050405020304" pitchFamily="18" charset="0"/>
              </a:endParaRPr>
            </a:p>
          </p:txBody>
        </p:sp>
        <p:sp>
          <p:nvSpPr>
            <p:cNvPr id="16" name="TextBox 15">
              <a:extLst>
                <a:ext uri="{FF2B5EF4-FFF2-40B4-BE49-F238E27FC236}">
                  <a16:creationId xmlns:a16="http://schemas.microsoft.com/office/drawing/2014/main" id="{B7B6835F-D24B-A5A1-6FA0-EE98AB95398D}"/>
                </a:ext>
              </a:extLst>
            </p:cNvPr>
            <p:cNvSpPr txBox="1"/>
            <p:nvPr/>
          </p:nvSpPr>
          <p:spPr>
            <a:xfrm>
              <a:off x="719675" y="4864100"/>
              <a:ext cx="7224840" cy="377446"/>
            </a:xfrm>
            <a:prstGeom prst="rect">
              <a:avLst/>
            </a:prstGeom>
            <a:noFill/>
          </p:spPr>
          <p:txBody>
            <a:bodyPr wrap="square" rtlCol="0">
              <a:spAutoFit/>
            </a:bodyPr>
            <a:lstStyle/>
            <a:p>
              <a:pPr algn="just"/>
              <a:r>
                <a:rPr lang="vi-VN" sz="2200" dirty="0">
                  <a:solidFill>
                    <a:schemeClr val="bg1"/>
                  </a:solidFill>
                  <a:latin typeface="UTM Avo" panose="02040603050506020204" pitchFamily="18"/>
                </a:rPr>
                <a:t> C. Lựa chọn hình thức thiết kế sản phẩm</a:t>
              </a:r>
              <a:r>
                <a:rPr lang="en-US" sz="2200" dirty="0">
                  <a:solidFill>
                    <a:schemeClr val="bg1"/>
                  </a:solidFill>
                  <a:latin typeface="UTM Avo" panose="02040603050506020204" pitchFamily="18"/>
                </a:rPr>
                <a:t>.</a:t>
              </a:r>
              <a:endParaRPr lang="vi-VN" sz="2200" dirty="0">
                <a:solidFill>
                  <a:schemeClr val="bg1"/>
                </a:solidFill>
                <a:latin typeface="UTM Avo" panose="02040603050506020204" pitchFamily="18"/>
              </a:endParaRPr>
            </a:p>
          </p:txBody>
        </p:sp>
      </p:grpSp>
      <p:grpSp>
        <p:nvGrpSpPr>
          <p:cNvPr id="17" name="Group 16">
            <a:extLst>
              <a:ext uri="{FF2B5EF4-FFF2-40B4-BE49-F238E27FC236}">
                <a16:creationId xmlns:a16="http://schemas.microsoft.com/office/drawing/2014/main" id="{FAC6A81E-E89F-3867-6723-B0A621DBF6BC}"/>
              </a:ext>
            </a:extLst>
          </p:cNvPr>
          <p:cNvGrpSpPr/>
          <p:nvPr/>
        </p:nvGrpSpPr>
        <p:grpSpPr>
          <a:xfrm>
            <a:off x="668583" y="5619116"/>
            <a:ext cx="8959485" cy="1043390"/>
            <a:chOff x="689113" y="5707867"/>
            <a:chExt cx="7354957" cy="958751"/>
          </a:xfrm>
        </p:grpSpPr>
        <p:sp>
          <p:nvSpPr>
            <p:cNvPr id="18" name="Rectangle: Diagonal Corners Snipped 33">
              <a:extLst>
                <a:ext uri="{FF2B5EF4-FFF2-40B4-BE49-F238E27FC236}">
                  <a16:creationId xmlns:a16="http://schemas.microsoft.com/office/drawing/2014/main" id="{6F8CFABB-5AB8-065E-AF4F-375F3D4FD838}"/>
                </a:ext>
              </a:extLst>
            </p:cNvPr>
            <p:cNvSpPr/>
            <p:nvPr/>
          </p:nvSpPr>
          <p:spPr>
            <a:xfrm>
              <a:off x="689113" y="5707867"/>
              <a:ext cx="7354957" cy="918222"/>
            </a:xfrm>
            <a:prstGeom prst="snip2DiagRect">
              <a:avLst/>
            </a:prstGeom>
            <a:solidFill>
              <a:srgbClr val="002060">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30000"/>
                </a:lnSpc>
                <a:spcBef>
                  <a:spcPts val="0"/>
                </a:spcBef>
                <a:spcAft>
                  <a:spcPts val="0"/>
                </a:spcAft>
                <a:buClrTx/>
                <a:buSzTx/>
                <a:buFontTx/>
                <a:buNone/>
                <a:tabLst/>
                <a:defRPr/>
              </a:pPr>
              <a:endParaRPr kumimoji="0" lang="en-US" sz="2200" i="0" u="none" strike="noStrike" kern="1200" cap="none" spc="0" normalizeH="0" baseline="0" noProof="0" dirty="0">
                <a:ln>
                  <a:noFill/>
                </a:ln>
                <a:solidFill>
                  <a:schemeClr val="bg1"/>
                </a:solidFill>
                <a:effectLst/>
                <a:uLnTx/>
                <a:uFillTx/>
                <a:latin typeface="UTM Avo" panose="02040603050506020204" pitchFamily="18"/>
                <a:cs typeface="Times New Roman" panose="02020603050405020304" pitchFamily="18" charset="0"/>
              </a:endParaRPr>
            </a:p>
          </p:txBody>
        </p:sp>
        <p:sp>
          <p:nvSpPr>
            <p:cNvPr id="19" name="TextBox 18">
              <a:extLst>
                <a:ext uri="{FF2B5EF4-FFF2-40B4-BE49-F238E27FC236}">
                  <a16:creationId xmlns:a16="http://schemas.microsoft.com/office/drawing/2014/main" id="{6A2DC0A0-B94E-A13A-00C6-4761E9F318FC}"/>
                </a:ext>
              </a:extLst>
            </p:cNvPr>
            <p:cNvSpPr txBox="1"/>
            <p:nvPr/>
          </p:nvSpPr>
          <p:spPr>
            <a:xfrm>
              <a:off x="750788" y="5916759"/>
              <a:ext cx="5978834" cy="749859"/>
            </a:xfrm>
            <a:prstGeom prst="rect">
              <a:avLst/>
            </a:prstGeom>
            <a:noFill/>
          </p:spPr>
          <p:txBody>
            <a:bodyPr wrap="square" rtlCol="0">
              <a:spAutoFit/>
            </a:bodyPr>
            <a:lstStyle/>
            <a:p>
              <a:pPr algn="just"/>
              <a:r>
                <a:rPr lang="vi-VN" sz="2200" dirty="0">
                  <a:solidFill>
                    <a:schemeClr val="bg1"/>
                  </a:solidFill>
                  <a:latin typeface="UTM Avo" panose="02040603050506020204" pitchFamily="18"/>
                </a:rPr>
                <a:t> D. Cả ba đáp án trên đều đúng</a:t>
              </a:r>
              <a:r>
                <a:rPr lang="en-US" sz="2200" dirty="0">
                  <a:solidFill>
                    <a:schemeClr val="bg1"/>
                  </a:solidFill>
                  <a:latin typeface="UTM Avo" panose="02040603050506020204" pitchFamily="18"/>
                </a:rPr>
                <a:t>.</a:t>
              </a:r>
              <a:endParaRPr lang="vi-VN" sz="2200" dirty="0">
                <a:solidFill>
                  <a:schemeClr val="bg1"/>
                </a:solidFill>
                <a:latin typeface="UTM Avo" panose="02040603050506020204" pitchFamily="18"/>
              </a:endParaRPr>
            </a:p>
            <a:p>
              <a:pPr>
                <a:lnSpc>
                  <a:spcPct val="130000"/>
                </a:lnSpc>
              </a:pPr>
              <a:endParaRPr kumimoji="0" lang="en-US" sz="2200" i="0" u="none" strike="noStrike" kern="1200" cap="none" spc="0" normalizeH="0" baseline="0" noProof="0" dirty="0">
                <a:ln>
                  <a:noFill/>
                </a:ln>
                <a:solidFill>
                  <a:schemeClr val="bg1"/>
                </a:solidFill>
                <a:effectLst/>
                <a:uLnTx/>
                <a:uFillTx/>
                <a:latin typeface="UTM Avo" panose="02040603050506020204" pitchFamily="18"/>
              </a:endParaRPr>
            </a:p>
          </p:txBody>
        </p:sp>
      </p:grpSp>
    </p:spTree>
    <p:extLst>
      <p:ext uri="{BB962C8B-B14F-4D97-AF65-F5344CB8AC3E}">
        <p14:creationId xmlns:p14="http://schemas.microsoft.com/office/powerpoint/2010/main" val="18625378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additive="base">
                                        <p:cTn id="12" dur="500" fill="hold"/>
                                        <p:tgtEl>
                                          <p:spTgt spid="9"/>
                                        </p:tgtEl>
                                        <p:attrNameLst>
                                          <p:attrName>ppt_x</p:attrName>
                                        </p:attrNameLst>
                                      </p:cBhvr>
                                      <p:tavLst>
                                        <p:tav tm="0">
                                          <p:val>
                                            <p:strVal val="#ppt_x"/>
                                          </p:val>
                                        </p:tav>
                                        <p:tav tm="100000">
                                          <p:val>
                                            <p:strVal val="#ppt_x"/>
                                          </p:val>
                                        </p:tav>
                                      </p:tavLst>
                                    </p:anim>
                                    <p:anim calcmode="lin" valueType="num">
                                      <p:cBhvr additive="base">
                                        <p:cTn id="13" dur="500" fill="hold"/>
                                        <p:tgtEl>
                                          <p:spTgt spid="9"/>
                                        </p:tgtEl>
                                        <p:attrNameLst>
                                          <p:attrName>ppt_y</p:attrName>
                                        </p:attrNameLst>
                                      </p:cBhvr>
                                      <p:tavLst>
                                        <p:tav tm="0">
                                          <p:val>
                                            <p:strVal val="1+#ppt_h/2"/>
                                          </p:val>
                                        </p:tav>
                                        <p:tav tm="100000">
                                          <p:val>
                                            <p:strVal val="#ppt_y"/>
                                          </p:val>
                                        </p:tav>
                                      </p:tavLst>
                                    </p:anim>
                                  </p:childTnLst>
                                </p:cTn>
                              </p:par>
                              <p:par>
                                <p:cTn id="14" presetID="2" presetClass="entr" presetSubtype="4" fill="hold" nodeType="withEffect">
                                  <p:stCondLst>
                                    <p:cond delay="200"/>
                                  </p:stCondLst>
                                  <p:childTnLst>
                                    <p:set>
                                      <p:cBhvr>
                                        <p:cTn id="15" dur="1" fill="hold">
                                          <p:stCondLst>
                                            <p:cond delay="0"/>
                                          </p:stCondLst>
                                        </p:cTn>
                                        <p:tgtEl>
                                          <p:spTgt spid="27"/>
                                        </p:tgtEl>
                                        <p:attrNameLst>
                                          <p:attrName>style.visibility</p:attrName>
                                        </p:attrNameLst>
                                      </p:cBhvr>
                                      <p:to>
                                        <p:strVal val="visible"/>
                                      </p:to>
                                    </p:set>
                                    <p:anim calcmode="lin" valueType="num">
                                      <p:cBhvr additive="base">
                                        <p:cTn id="16" dur="500" fill="hold"/>
                                        <p:tgtEl>
                                          <p:spTgt spid="27"/>
                                        </p:tgtEl>
                                        <p:attrNameLst>
                                          <p:attrName>ppt_x</p:attrName>
                                        </p:attrNameLst>
                                      </p:cBhvr>
                                      <p:tavLst>
                                        <p:tav tm="0">
                                          <p:val>
                                            <p:strVal val="#ppt_x"/>
                                          </p:val>
                                        </p:tav>
                                        <p:tav tm="100000">
                                          <p:val>
                                            <p:strVal val="#ppt_x"/>
                                          </p:val>
                                        </p:tav>
                                      </p:tavLst>
                                    </p:anim>
                                    <p:anim calcmode="lin" valueType="num">
                                      <p:cBhvr additive="base">
                                        <p:cTn id="17" dur="500" fill="hold"/>
                                        <p:tgtEl>
                                          <p:spTgt spid="27"/>
                                        </p:tgtEl>
                                        <p:attrNameLst>
                                          <p:attrName>ppt_y</p:attrName>
                                        </p:attrNameLst>
                                      </p:cBhvr>
                                      <p:tavLst>
                                        <p:tav tm="0">
                                          <p:val>
                                            <p:strVal val="1+#ppt_h/2"/>
                                          </p:val>
                                        </p:tav>
                                        <p:tav tm="100000">
                                          <p:val>
                                            <p:strVal val="#ppt_y"/>
                                          </p:val>
                                        </p:tav>
                                      </p:tavLst>
                                    </p:anim>
                                  </p:childTnLst>
                                </p:cTn>
                              </p:par>
                              <p:par>
                                <p:cTn id="18" presetID="2" presetClass="entr" presetSubtype="4" fill="hold" nodeType="withEffect">
                                  <p:stCondLst>
                                    <p:cond delay="300"/>
                                  </p:stCondLst>
                                  <p:childTnLst>
                                    <p:set>
                                      <p:cBhvr>
                                        <p:cTn id="19" dur="1" fill="hold">
                                          <p:stCondLst>
                                            <p:cond delay="0"/>
                                          </p:stCondLst>
                                        </p:cTn>
                                        <p:tgtEl>
                                          <p:spTgt spid="14"/>
                                        </p:tgtEl>
                                        <p:attrNameLst>
                                          <p:attrName>style.visibility</p:attrName>
                                        </p:attrNameLst>
                                      </p:cBhvr>
                                      <p:to>
                                        <p:strVal val="visible"/>
                                      </p:to>
                                    </p:set>
                                    <p:anim calcmode="lin" valueType="num">
                                      <p:cBhvr additive="base">
                                        <p:cTn id="20" dur="500" fill="hold"/>
                                        <p:tgtEl>
                                          <p:spTgt spid="14"/>
                                        </p:tgtEl>
                                        <p:attrNameLst>
                                          <p:attrName>ppt_x</p:attrName>
                                        </p:attrNameLst>
                                      </p:cBhvr>
                                      <p:tavLst>
                                        <p:tav tm="0">
                                          <p:val>
                                            <p:strVal val="#ppt_x"/>
                                          </p:val>
                                        </p:tav>
                                        <p:tav tm="100000">
                                          <p:val>
                                            <p:strVal val="#ppt_x"/>
                                          </p:val>
                                        </p:tav>
                                      </p:tavLst>
                                    </p:anim>
                                    <p:anim calcmode="lin" valueType="num">
                                      <p:cBhvr additive="base">
                                        <p:cTn id="21" dur="500" fill="hold"/>
                                        <p:tgtEl>
                                          <p:spTgt spid="14"/>
                                        </p:tgtEl>
                                        <p:attrNameLst>
                                          <p:attrName>ppt_y</p:attrName>
                                        </p:attrNameLst>
                                      </p:cBhvr>
                                      <p:tavLst>
                                        <p:tav tm="0">
                                          <p:val>
                                            <p:strVal val="1+#ppt_h/2"/>
                                          </p:val>
                                        </p:tav>
                                        <p:tav tm="100000">
                                          <p:val>
                                            <p:strVal val="#ppt_y"/>
                                          </p:val>
                                        </p:tav>
                                      </p:tavLst>
                                    </p:anim>
                                  </p:childTnLst>
                                </p:cTn>
                              </p:par>
                              <p:par>
                                <p:cTn id="22" presetID="2" presetClass="entr" presetSubtype="4" fill="hold" nodeType="withEffect">
                                  <p:stCondLst>
                                    <p:cond delay="500"/>
                                  </p:stCondLst>
                                  <p:childTnLst>
                                    <p:set>
                                      <p:cBhvr>
                                        <p:cTn id="23" dur="1" fill="hold">
                                          <p:stCondLst>
                                            <p:cond delay="0"/>
                                          </p:stCondLst>
                                        </p:cTn>
                                        <p:tgtEl>
                                          <p:spTgt spid="17"/>
                                        </p:tgtEl>
                                        <p:attrNameLst>
                                          <p:attrName>style.visibility</p:attrName>
                                        </p:attrNameLst>
                                      </p:cBhvr>
                                      <p:to>
                                        <p:strVal val="visible"/>
                                      </p:to>
                                    </p:set>
                                    <p:anim calcmode="lin" valueType="num">
                                      <p:cBhvr additive="base">
                                        <p:cTn id="24" dur="600" fill="hold"/>
                                        <p:tgtEl>
                                          <p:spTgt spid="17"/>
                                        </p:tgtEl>
                                        <p:attrNameLst>
                                          <p:attrName>ppt_x</p:attrName>
                                        </p:attrNameLst>
                                      </p:cBhvr>
                                      <p:tavLst>
                                        <p:tav tm="0">
                                          <p:val>
                                            <p:strVal val="#ppt_x"/>
                                          </p:val>
                                        </p:tav>
                                        <p:tav tm="100000">
                                          <p:val>
                                            <p:strVal val="#ppt_x"/>
                                          </p:val>
                                        </p:tav>
                                      </p:tavLst>
                                    </p:anim>
                                    <p:anim calcmode="lin" valueType="num">
                                      <p:cBhvr additive="base">
                                        <p:cTn id="25" dur="6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26" restart="whenNotActive" fill="hold" evtFilter="cancelBubble" nodeType="interactiveSeq">
                <p:stCondLst>
                  <p:cond evt="onClick" delay="0">
                    <p:tgtEl>
                      <p:spTgt spid="9"/>
                    </p:tgtEl>
                  </p:cond>
                </p:stCondLst>
                <p:endSync evt="end" delay="0">
                  <p:rtn val="all"/>
                </p:endSync>
                <p:childTnLst>
                  <p:par>
                    <p:cTn id="27" fill="hold">
                      <p:stCondLst>
                        <p:cond delay="0"/>
                      </p:stCondLst>
                      <p:childTnLst>
                        <p:par>
                          <p:cTn id="28" fill="hold">
                            <p:stCondLst>
                              <p:cond delay="0"/>
                            </p:stCondLst>
                            <p:childTnLst>
                              <p:par>
                                <p:cTn id="29" presetID="9" presetClass="emph" presetSubtype="0" nodeType="clickEffect">
                                  <p:stCondLst>
                                    <p:cond delay="0"/>
                                  </p:stCondLst>
                                  <p:childTnLst>
                                    <p:set>
                                      <p:cBhvr>
                                        <p:cTn id="30" dur="indefinite"/>
                                        <p:tgtEl>
                                          <p:spTgt spid="9"/>
                                        </p:tgtEl>
                                        <p:attrNameLst>
                                          <p:attrName>style.opacity</p:attrName>
                                        </p:attrNameLst>
                                      </p:cBhvr>
                                      <p:to>
                                        <p:strVal val="0.5"/>
                                      </p:to>
                                    </p:set>
                                    <p:animEffect filter="image" prLst="opacity: 0.5">
                                      <p:cBhvr rctx="IE">
                                        <p:cTn id="31" dur="indefinite"/>
                                        <p:tgtEl>
                                          <p:spTgt spid="9"/>
                                        </p:tgtEl>
                                      </p:cBhvr>
                                    </p:animEffect>
                                  </p:childTnLst>
                                </p:cTn>
                              </p:par>
                            </p:childTnLst>
                          </p:cTn>
                        </p:par>
                      </p:childTnLst>
                    </p:cTn>
                  </p:par>
                </p:childTnLst>
              </p:cTn>
              <p:nextCondLst>
                <p:cond evt="onClick" delay="0">
                  <p:tgtEl>
                    <p:spTgt spid="9"/>
                  </p:tgtEl>
                </p:cond>
              </p:nextCondLst>
            </p:seq>
            <p:seq concurrent="1" nextAc="seek">
              <p:cTn id="32" restart="whenNotActive" fill="hold" evtFilter="cancelBubble" nodeType="interactiveSeq">
                <p:stCondLst>
                  <p:cond evt="onClick" delay="0">
                    <p:tgtEl>
                      <p:spTgt spid="14"/>
                    </p:tgtEl>
                  </p:cond>
                </p:stCondLst>
                <p:endSync evt="end" delay="0">
                  <p:rtn val="all"/>
                </p:endSync>
                <p:childTnLst>
                  <p:par>
                    <p:cTn id="33" fill="hold">
                      <p:stCondLst>
                        <p:cond delay="0"/>
                      </p:stCondLst>
                      <p:childTnLst>
                        <p:par>
                          <p:cTn id="34" fill="hold">
                            <p:stCondLst>
                              <p:cond delay="0"/>
                            </p:stCondLst>
                            <p:childTnLst>
                              <p:par>
                                <p:cTn id="35" presetID="9" presetClass="emph" presetSubtype="0" nodeType="clickEffect">
                                  <p:stCondLst>
                                    <p:cond delay="0"/>
                                  </p:stCondLst>
                                  <p:childTnLst>
                                    <p:set>
                                      <p:cBhvr>
                                        <p:cTn id="36" dur="indefinite"/>
                                        <p:tgtEl>
                                          <p:spTgt spid="14"/>
                                        </p:tgtEl>
                                        <p:attrNameLst>
                                          <p:attrName>style.opacity</p:attrName>
                                        </p:attrNameLst>
                                      </p:cBhvr>
                                      <p:to>
                                        <p:strVal val="0.5"/>
                                      </p:to>
                                    </p:set>
                                    <p:animEffect filter="image" prLst="opacity: 0.5">
                                      <p:cBhvr rctx="IE">
                                        <p:cTn id="37" dur="indefinite"/>
                                        <p:tgtEl>
                                          <p:spTgt spid="14"/>
                                        </p:tgtEl>
                                      </p:cBhvr>
                                    </p:animEffect>
                                  </p:childTnLst>
                                </p:cTn>
                              </p:par>
                            </p:childTnLst>
                          </p:cTn>
                        </p:par>
                      </p:childTnLst>
                    </p:cTn>
                  </p:par>
                </p:childTnLst>
              </p:cTn>
              <p:nextCondLst>
                <p:cond evt="onClick" delay="0">
                  <p:tgtEl>
                    <p:spTgt spid="14"/>
                  </p:tgtEl>
                </p:cond>
              </p:nextCondLst>
            </p:seq>
            <p:seq concurrent="1" nextAc="seek">
              <p:cTn id="38" restart="whenNotActive" fill="hold" evtFilter="cancelBubble" nodeType="interactiveSeq">
                <p:stCondLst>
                  <p:cond evt="onClick" delay="0">
                    <p:tgtEl>
                      <p:spTgt spid="17"/>
                    </p:tgtEl>
                  </p:cond>
                </p:stCondLst>
                <p:endSync evt="end" delay="0">
                  <p:rtn val="all"/>
                </p:endSync>
                <p:childTnLst>
                  <p:par>
                    <p:cTn id="39" fill="hold">
                      <p:stCondLst>
                        <p:cond delay="0"/>
                      </p:stCondLst>
                      <p:childTnLst>
                        <p:par>
                          <p:cTn id="40" fill="hold">
                            <p:stCondLst>
                              <p:cond delay="0"/>
                            </p:stCondLst>
                            <p:childTnLst>
                              <p:par>
                                <p:cTn id="41" presetID="32" presetClass="emph" presetSubtype="0" fill="hold" nodeType="clickEffect">
                                  <p:stCondLst>
                                    <p:cond delay="0"/>
                                  </p:stCondLst>
                                  <p:childTnLst>
                                    <p:animRot by="120000">
                                      <p:cBhvr>
                                        <p:cTn id="42" dur="100" fill="hold">
                                          <p:stCondLst>
                                            <p:cond delay="0"/>
                                          </p:stCondLst>
                                        </p:cTn>
                                        <p:tgtEl>
                                          <p:spTgt spid="17"/>
                                        </p:tgtEl>
                                        <p:attrNameLst>
                                          <p:attrName>r</p:attrName>
                                        </p:attrNameLst>
                                      </p:cBhvr>
                                    </p:animRot>
                                    <p:animRot by="-240000">
                                      <p:cBhvr>
                                        <p:cTn id="43" dur="200" fill="hold">
                                          <p:stCondLst>
                                            <p:cond delay="200"/>
                                          </p:stCondLst>
                                        </p:cTn>
                                        <p:tgtEl>
                                          <p:spTgt spid="17"/>
                                        </p:tgtEl>
                                        <p:attrNameLst>
                                          <p:attrName>r</p:attrName>
                                        </p:attrNameLst>
                                      </p:cBhvr>
                                    </p:animRot>
                                    <p:animRot by="240000">
                                      <p:cBhvr>
                                        <p:cTn id="44" dur="200" fill="hold">
                                          <p:stCondLst>
                                            <p:cond delay="400"/>
                                          </p:stCondLst>
                                        </p:cTn>
                                        <p:tgtEl>
                                          <p:spTgt spid="17"/>
                                        </p:tgtEl>
                                        <p:attrNameLst>
                                          <p:attrName>r</p:attrName>
                                        </p:attrNameLst>
                                      </p:cBhvr>
                                    </p:animRot>
                                    <p:animRot by="-240000">
                                      <p:cBhvr>
                                        <p:cTn id="45" dur="200" fill="hold">
                                          <p:stCondLst>
                                            <p:cond delay="600"/>
                                          </p:stCondLst>
                                        </p:cTn>
                                        <p:tgtEl>
                                          <p:spTgt spid="17"/>
                                        </p:tgtEl>
                                        <p:attrNameLst>
                                          <p:attrName>r</p:attrName>
                                        </p:attrNameLst>
                                      </p:cBhvr>
                                    </p:animRot>
                                    <p:animRot by="120000">
                                      <p:cBhvr>
                                        <p:cTn id="46" dur="200" fill="hold">
                                          <p:stCondLst>
                                            <p:cond delay="800"/>
                                          </p:stCondLst>
                                        </p:cTn>
                                        <p:tgtEl>
                                          <p:spTgt spid="17"/>
                                        </p:tgtEl>
                                        <p:attrNameLst>
                                          <p:attrName>r</p:attrName>
                                        </p:attrNameLst>
                                      </p:cBhvr>
                                    </p:animRot>
                                  </p:childTnLst>
                                </p:cTn>
                              </p:par>
                              <p:par>
                                <p:cTn id="47" presetID="26" presetClass="emph" presetSubtype="0" fill="hold" nodeType="withEffect">
                                  <p:stCondLst>
                                    <p:cond delay="0"/>
                                  </p:stCondLst>
                                  <p:childTnLst>
                                    <p:animEffect transition="out" filter="fade">
                                      <p:cBhvr>
                                        <p:cTn id="48" dur="500" tmFilter="0, 0; .2, .5; .8, .5; 1, 0"/>
                                        <p:tgtEl>
                                          <p:spTgt spid="10"/>
                                        </p:tgtEl>
                                      </p:cBhvr>
                                    </p:animEffect>
                                    <p:animScale>
                                      <p:cBhvr>
                                        <p:cTn id="49" dur="250" autoRev="1" fill="hold"/>
                                        <p:tgtEl>
                                          <p:spTgt spid="10"/>
                                        </p:tgtEl>
                                      </p:cBhvr>
                                      <p:by x="105000" y="105000"/>
                                    </p:animScale>
                                  </p:childTnLst>
                                </p:cTn>
                              </p:par>
                              <p:par>
                                <p:cTn id="50" presetID="35" presetClass="path" presetSubtype="0" accel="50000" decel="50000" fill="hold" nodeType="withEffect">
                                  <p:stCondLst>
                                    <p:cond delay="0"/>
                                  </p:stCondLst>
                                  <p:childTnLst>
                                    <p:animMotion origin="layout" path="M 1.66667E-6 2.96296E-6 L -0.18438 0.70949 " pathEditMode="relative" rAng="0" ptsTypes="AA">
                                      <p:cBhvr>
                                        <p:cTn id="51" dur="2000" fill="hold"/>
                                        <p:tgtEl>
                                          <p:spTgt spid="10"/>
                                        </p:tgtEl>
                                        <p:attrNameLst>
                                          <p:attrName>ppt_x</p:attrName>
                                          <p:attrName>ppt_y</p:attrName>
                                        </p:attrNameLst>
                                      </p:cBhvr>
                                      <p:rCtr x="-9219" y="35463"/>
                                    </p:animMotion>
                                  </p:childTnLst>
                                </p:cTn>
                              </p:par>
                            </p:childTnLst>
                          </p:cTn>
                        </p:par>
                      </p:childTnLst>
                    </p:cTn>
                  </p:par>
                </p:childTnLst>
              </p:cTn>
              <p:nextCondLst>
                <p:cond evt="onClick" delay="0">
                  <p:tgtEl>
                    <p:spTgt spid="17"/>
                  </p:tgtEl>
                </p:cond>
              </p:nextCondLst>
            </p:seq>
            <p:seq concurrent="1" nextAc="seek">
              <p:cTn id="52" restart="whenNotActive" fill="hold" evtFilter="cancelBubble" nodeType="interactiveSeq">
                <p:stCondLst>
                  <p:cond evt="onClick" delay="0">
                    <p:tgtEl>
                      <p:spTgt spid="27"/>
                    </p:tgtEl>
                  </p:cond>
                </p:stCondLst>
                <p:endSync evt="end" delay="0">
                  <p:rtn val="all"/>
                </p:endSync>
                <p:childTnLst>
                  <p:par>
                    <p:cTn id="53" fill="hold">
                      <p:stCondLst>
                        <p:cond delay="0"/>
                      </p:stCondLst>
                      <p:childTnLst>
                        <p:par>
                          <p:cTn id="54" fill="hold">
                            <p:stCondLst>
                              <p:cond delay="0"/>
                            </p:stCondLst>
                            <p:childTnLst>
                              <p:par>
                                <p:cTn id="55" presetID="9" presetClass="emph" presetSubtype="0" nodeType="clickEffect">
                                  <p:stCondLst>
                                    <p:cond delay="0"/>
                                  </p:stCondLst>
                                  <p:childTnLst>
                                    <p:set>
                                      <p:cBhvr>
                                        <p:cTn id="56" dur="indefinite"/>
                                        <p:tgtEl>
                                          <p:spTgt spid="27"/>
                                        </p:tgtEl>
                                        <p:attrNameLst>
                                          <p:attrName>style.opacity</p:attrName>
                                        </p:attrNameLst>
                                      </p:cBhvr>
                                      <p:to>
                                        <p:strVal val="0.5"/>
                                      </p:to>
                                    </p:set>
                                    <p:animEffect filter="image" prLst="opacity: 0.5">
                                      <p:cBhvr rctx="IE">
                                        <p:cTn id="57" dur="indefinite"/>
                                        <p:tgtEl>
                                          <p:spTgt spid="27"/>
                                        </p:tgtEl>
                                      </p:cBhvr>
                                    </p:animEffect>
                                  </p:childTnLst>
                                </p:cTn>
                              </p:par>
                            </p:childTnLst>
                          </p:cTn>
                        </p:par>
                      </p:childTnLst>
                    </p:cTn>
                  </p:par>
                </p:childTnLst>
              </p:cTn>
              <p:nextCondLst>
                <p:cond evt="onClick" delay="0">
                  <p:tgtEl>
                    <p:spTgt spid="27"/>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Shape 1">
            <a:extLst>
              <a:ext uri="{FF2B5EF4-FFF2-40B4-BE49-F238E27FC236}">
                <a16:creationId xmlns:a16="http://schemas.microsoft.com/office/drawing/2014/main" id="{411AB175-5CFC-8763-A526-947DBC8643A3}"/>
              </a:ext>
            </a:extLst>
          </p:cNvPr>
          <p:cNvSpPr/>
          <p:nvPr/>
        </p:nvSpPr>
        <p:spPr>
          <a:xfrm>
            <a:off x="0" y="3499561"/>
            <a:ext cx="5670614" cy="2276381"/>
          </a:xfrm>
          <a:custGeom>
            <a:avLst/>
            <a:gdLst>
              <a:gd name="connsiteX0" fmla="*/ 5484686 w 5670614"/>
              <a:gd name="connsiteY0" fmla="*/ 1792987 h 2276381"/>
              <a:gd name="connsiteX1" fmla="*/ 5355717 w 5670614"/>
              <a:gd name="connsiteY1" fmla="*/ 1679830 h 2276381"/>
              <a:gd name="connsiteX2" fmla="*/ 5145501 w 5670614"/>
              <a:gd name="connsiteY2" fmla="*/ 1558005 h 2276381"/>
              <a:gd name="connsiteX3" fmla="*/ 4989576 w 5670614"/>
              <a:gd name="connsiteY3" fmla="*/ 1612298 h 2276381"/>
              <a:gd name="connsiteX4" fmla="*/ 4901660 w 5670614"/>
              <a:gd name="connsiteY4" fmla="*/ 1597344 h 2276381"/>
              <a:gd name="connsiteX5" fmla="*/ 4818507 w 5670614"/>
              <a:gd name="connsiteY5" fmla="*/ 1611250 h 2276381"/>
              <a:gd name="connsiteX6" fmla="*/ 4612196 w 5670614"/>
              <a:gd name="connsiteY6" fmla="*/ 1497236 h 2276381"/>
              <a:gd name="connsiteX7" fmla="*/ 4539329 w 5670614"/>
              <a:gd name="connsiteY7" fmla="*/ 1507904 h 2276381"/>
              <a:gd name="connsiteX8" fmla="*/ 4349877 w 5670614"/>
              <a:gd name="connsiteY8" fmla="*/ 1420274 h 2276381"/>
              <a:gd name="connsiteX9" fmla="*/ 4166235 w 5670614"/>
              <a:gd name="connsiteY9" fmla="*/ 1502284 h 2276381"/>
              <a:gd name="connsiteX10" fmla="*/ 3979164 w 5670614"/>
              <a:gd name="connsiteY10" fmla="*/ 1405986 h 2276381"/>
              <a:gd name="connsiteX11" fmla="*/ 3988308 w 5670614"/>
              <a:gd name="connsiteY11" fmla="*/ 1351313 h 2276381"/>
              <a:gd name="connsiteX12" fmla="*/ 3761804 w 5670614"/>
              <a:gd name="connsiteY12" fmla="*/ 1158051 h 2276381"/>
              <a:gd name="connsiteX13" fmla="*/ 3760851 w 5670614"/>
              <a:gd name="connsiteY13" fmla="*/ 1158051 h 2276381"/>
              <a:gd name="connsiteX14" fmla="*/ 3552920 w 5670614"/>
              <a:gd name="connsiteY14" fmla="*/ 980981 h 2276381"/>
              <a:gd name="connsiteX15" fmla="*/ 3326892 w 5670614"/>
              <a:gd name="connsiteY15" fmla="*/ 794672 h 2276381"/>
              <a:gd name="connsiteX16" fmla="*/ 3234500 w 5670614"/>
              <a:gd name="connsiteY16" fmla="*/ 812007 h 2276381"/>
              <a:gd name="connsiteX17" fmla="*/ 3064478 w 5670614"/>
              <a:gd name="connsiteY17" fmla="*/ 686754 h 2276381"/>
              <a:gd name="connsiteX18" fmla="*/ 3036570 w 5670614"/>
              <a:gd name="connsiteY18" fmla="*/ 688944 h 2276381"/>
              <a:gd name="connsiteX19" fmla="*/ 2813399 w 5670614"/>
              <a:gd name="connsiteY19" fmla="*/ 480823 h 2276381"/>
              <a:gd name="connsiteX20" fmla="*/ 2698909 w 5670614"/>
              <a:gd name="connsiteY20" fmla="*/ 418720 h 2276381"/>
              <a:gd name="connsiteX21" fmla="*/ 2701957 w 5670614"/>
              <a:gd name="connsiteY21" fmla="*/ 385287 h 2276381"/>
              <a:gd name="connsiteX22" fmla="*/ 2439257 w 5670614"/>
              <a:gd name="connsiteY22" fmla="*/ 161069 h 2276381"/>
              <a:gd name="connsiteX23" fmla="*/ 2327624 w 5670614"/>
              <a:gd name="connsiteY23" fmla="*/ 182976 h 2276381"/>
              <a:gd name="connsiteX24" fmla="*/ 2159032 w 5670614"/>
              <a:gd name="connsiteY24" fmla="*/ 130684 h 2276381"/>
              <a:gd name="connsiteX25" fmla="*/ 1959674 w 5670614"/>
              <a:gd name="connsiteY25" fmla="*/ 210504 h 2276381"/>
              <a:gd name="connsiteX26" fmla="*/ 1697736 w 5670614"/>
              <a:gd name="connsiteY26" fmla="*/ 1 h 2276381"/>
              <a:gd name="connsiteX27" fmla="*/ 1492853 w 5670614"/>
              <a:gd name="connsiteY27" fmla="*/ 85726 h 2276381"/>
              <a:gd name="connsiteX28" fmla="*/ 1381697 w 5670614"/>
              <a:gd name="connsiteY28" fmla="*/ 55056 h 2276381"/>
              <a:gd name="connsiteX29" fmla="*/ 1194530 w 5670614"/>
              <a:gd name="connsiteY29" fmla="*/ 195359 h 2276381"/>
              <a:gd name="connsiteX30" fmla="*/ 1012222 w 5670614"/>
              <a:gd name="connsiteY30" fmla="*/ 358332 h 2276381"/>
              <a:gd name="connsiteX31" fmla="*/ 1055751 w 5670614"/>
              <a:gd name="connsiteY31" fmla="*/ 461678 h 2276381"/>
              <a:gd name="connsiteX32" fmla="*/ 1012889 w 5670614"/>
              <a:gd name="connsiteY32" fmla="*/ 583122 h 2276381"/>
              <a:gd name="connsiteX33" fmla="*/ 1025271 w 5670614"/>
              <a:gd name="connsiteY33" fmla="*/ 649511 h 2276381"/>
              <a:gd name="connsiteX34" fmla="*/ 958596 w 5670614"/>
              <a:gd name="connsiteY34" fmla="*/ 688087 h 2276381"/>
              <a:gd name="connsiteX35" fmla="*/ 796290 w 5670614"/>
              <a:gd name="connsiteY35" fmla="*/ 637986 h 2276381"/>
              <a:gd name="connsiteX36" fmla="*/ 543973 w 5670614"/>
              <a:gd name="connsiteY36" fmla="*/ 855632 h 2276381"/>
              <a:gd name="connsiteX37" fmla="*/ 555784 w 5670614"/>
              <a:gd name="connsiteY37" fmla="*/ 920688 h 2276381"/>
              <a:gd name="connsiteX38" fmla="*/ 396907 w 5670614"/>
              <a:gd name="connsiteY38" fmla="*/ 1054323 h 2276381"/>
              <a:gd name="connsiteX39" fmla="*/ 228219 w 5670614"/>
              <a:gd name="connsiteY39" fmla="*/ 1011366 h 2276381"/>
              <a:gd name="connsiteX40" fmla="*/ 0 w 5670614"/>
              <a:gd name="connsiteY40" fmla="*/ 1099853 h 2276381"/>
              <a:gd name="connsiteX41" fmla="*/ 0 w 5670614"/>
              <a:gd name="connsiteY41" fmla="*/ 2092644 h 2276381"/>
              <a:gd name="connsiteX42" fmla="*/ 141446 w 5670614"/>
              <a:gd name="connsiteY42" fmla="*/ 2128077 h 2276381"/>
              <a:gd name="connsiteX43" fmla="*/ 337376 w 5670614"/>
              <a:gd name="connsiteY43" fmla="*/ 2051496 h 2276381"/>
              <a:gd name="connsiteX44" fmla="*/ 575310 w 5670614"/>
              <a:gd name="connsiteY44" fmla="*/ 2181322 h 2276381"/>
              <a:gd name="connsiteX45" fmla="*/ 797909 w 5670614"/>
              <a:gd name="connsiteY45" fmla="*/ 2073594 h 2276381"/>
              <a:gd name="connsiteX46" fmla="*/ 1008983 w 5670614"/>
              <a:gd name="connsiteY46" fmla="*/ 2164748 h 2276381"/>
              <a:gd name="connsiteX47" fmla="*/ 1250537 w 5670614"/>
              <a:gd name="connsiteY47" fmla="*/ 2025492 h 2276381"/>
              <a:gd name="connsiteX48" fmla="*/ 1342930 w 5670614"/>
              <a:gd name="connsiteY48" fmla="*/ 2039875 h 2276381"/>
              <a:gd name="connsiteX49" fmla="*/ 1368933 w 5670614"/>
              <a:gd name="connsiteY49" fmla="*/ 2038637 h 2276381"/>
              <a:gd name="connsiteX50" fmla="*/ 1550956 w 5670614"/>
              <a:gd name="connsiteY50" fmla="*/ 2101407 h 2276381"/>
              <a:gd name="connsiteX51" fmla="*/ 1716977 w 5670614"/>
              <a:gd name="connsiteY51" fmla="*/ 2049972 h 2276381"/>
              <a:gd name="connsiteX52" fmla="*/ 1761363 w 5670614"/>
              <a:gd name="connsiteY52" fmla="*/ 2069403 h 2276381"/>
              <a:gd name="connsiteX53" fmla="*/ 2021300 w 5670614"/>
              <a:gd name="connsiteY53" fmla="*/ 2263141 h 2276381"/>
              <a:gd name="connsiteX54" fmla="*/ 2265236 w 5670614"/>
              <a:gd name="connsiteY54" fmla="*/ 2118266 h 2276381"/>
              <a:gd name="connsiteX55" fmla="*/ 2318957 w 5670614"/>
              <a:gd name="connsiteY55" fmla="*/ 2122933 h 2276381"/>
              <a:gd name="connsiteX56" fmla="*/ 2410873 w 5670614"/>
              <a:gd name="connsiteY56" fmla="*/ 2108170 h 2276381"/>
              <a:gd name="connsiteX57" fmla="*/ 2662809 w 5670614"/>
              <a:gd name="connsiteY57" fmla="*/ 2269332 h 2276381"/>
              <a:gd name="connsiteX58" fmla="*/ 2814733 w 5670614"/>
              <a:gd name="connsiteY58" fmla="*/ 2227041 h 2276381"/>
              <a:gd name="connsiteX59" fmla="*/ 2979039 w 5670614"/>
              <a:gd name="connsiteY59" fmla="*/ 2276381 h 2276381"/>
              <a:gd name="connsiteX60" fmla="*/ 3229547 w 5670614"/>
              <a:gd name="connsiteY60" fmla="*/ 2115313 h 2276381"/>
              <a:gd name="connsiteX61" fmla="*/ 3385280 w 5670614"/>
              <a:gd name="connsiteY61" fmla="*/ 2159223 h 2276381"/>
              <a:gd name="connsiteX62" fmla="*/ 3527679 w 5670614"/>
              <a:gd name="connsiteY62" fmla="*/ 2122552 h 2276381"/>
              <a:gd name="connsiteX63" fmla="*/ 3765042 w 5670614"/>
              <a:gd name="connsiteY63" fmla="*/ 2251330 h 2276381"/>
              <a:gd name="connsiteX64" fmla="*/ 3980784 w 5670614"/>
              <a:gd name="connsiteY64" fmla="*/ 2153128 h 2276381"/>
              <a:gd name="connsiteX65" fmla="*/ 4135279 w 5670614"/>
              <a:gd name="connsiteY65" fmla="*/ 2196181 h 2276381"/>
              <a:gd name="connsiteX66" fmla="*/ 4334256 w 5670614"/>
              <a:gd name="connsiteY66" fmla="*/ 2116742 h 2276381"/>
              <a:gd name="connsiteX67" fmla="*/ 4360926 w 5670614"/>
              <a:gd name="connsiteY67" fmla="*/ 2118171 h 2276381"/>
              <a:gd name="connsiteX68" fmla="*/ 4497896 w 5670614"/>
              <a:gd name="connsiteY68" fmla="*/ 2077785 h 2276381"/>
              <a:gd name="connsiteX69" fmla="*/ 4722781 w 5670614"/>
              <a:gd name="connsiteY69" fmla="*/ 2249140 h 2276381"/>
              <a:gd name="connsiteX70" fmla="*/ 4915472 w 5670614"/>
              <a:gd name="connsiteY70" fmla="*/ 2155128 h 2276381"/>
              <a:gd name="connsiteX71" fmla="*/ 5038725 w 5670614"/>
              <a:gd name="connsiteY71" fmla="*/ 2186370 h 2276381"/>
              <a:gd name="connsiteX72" fmla="*/ 5120735 w 5670614"/>
              <a:gd name="connsiteY72" fmla="*/ 2172844 h 2276381"/>
              <a:gd name="connsiteX73" fmla="*/ 5264753 w 5670614"/>
              <a:gd name="connsiteY73" fmla="*/ 2216850 h 2276381"/>
              <a:gd name="connsiteX74" fmla="*/ 5404866 w 5670614"/>
              <a:gd name="connsiteY74" fmla="*/ 2174464 h 2276381"/>
              <a:gd name="connsiteX75" fmla="*/ 5445347 w 5670614"/>
              <a:gd name="connsiteY75" fmla="*/ 2177607 h 2276381"/>
              <a:gd name="connsiteX76" fmla="*/ 5670614 w 5670614"/>
              <a:gd name="connsiteY76" fmla="*/ 1983297 h 2276381"/>
              <a:gd name="connsiteX77" fmla="*/ 5484686 w 5670614"/>
              <a:gd name="connsiteY77" fmla="*/ 1792987 h 22763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Lst>
            <a:rect l="l" t="t" r="r" b="b"/>
            <a:pathLst>
              <a:path w="5670614" h="2276381">
                <a:moveTo>
                  <a:pt x="5484686" y="1792987"/>
                </a:moveTo>
                <a:cubicBezTo>
                  <a:pt x="5462397" y="1741266"/>
                  <a:pt x="5415344" y="1699928"/>
                  <a:pt x="5355717" y="1679830"/>
                </a:cubicBezTo>
                <a:cubicBezTo>
                  <a:pt x="5322380" y="1608297"/>
                  <a:pt x="5240846" y="1557815"/>
                  <a:pt x="5145501" y="1558005"/>
                </a:cubicBezTo>
                <a:cubicBezTo>
                  <a:pt x="5084826" y="1558101"/>
                  <a:pt x="5029962" y="1578865"/>
                  <a:pt x="4989576" y="1612298"/>
                </a:cubicBezTo>
                <a:cubicBezTo>
                  <a:pt x="4962525" y="1602582"/>
                  <a:pt x="4932807" y="1597248"/>
                  <a:pt x="4901660" y="1597344"/>
                </a:cubicBezTo>
                <a:cubicBezTo>
                  <a:pt x="4872228" y="1597439"/>
                  <a:pt x="4844225" y="1602487"/>
                  <a:pt x="4818507" y="1611250"/>
                </a:cubicBezTo>
                <a:cubicBezTo>
                  <a:pt x="4782979" y="1543909"/>
                  <a:pt x="4703921" y="1496950"/>
                  <a:pt x="4612196" y="1497236"/>
                </a:cubicBezTo>
                <a:cubicBezTo>
                  <a:pt x="4586669" y="1497331"/>
                  <a:pt x="4562189" y="1501141"/>
                  <a:pt x="4539329" y="1507904"/>
                </a:cubicBezTo>
                <a:cubicBezTo>
                  <a:pt x="4498848" y="1455040"/>
                  <a:pt x="4429125" y="1420179"/>
                  <a:pt x="4349877" y="1420274"/>
                </a:cubicBezTo>
                <a:cubicBezTo>
                  <a:pt x="4273963" y="1420464"/>
                  <a:pt x="4207002" y="1452850"/>
                  <a:pt x="4166235" y="1502284"/>
                </a:cubicBezTo>
                <a:cubicBezTo>
                  <a:pt x="4128421" y="1446468"/>
                  <a:pt x="4059079" y="1408463"/>
                  <a:pt x="3979164" y="1405986"/>
                </a:cubicBezTo>
                <a:cubicBezTo>
                  <a:pt x="3985070" y="1388651"/>
                  <a:pt x="3988308" y="1370268"/>
                  <a:pt x="3988308" y="1351313"/>
                </a:cubicBezTo>
                <a:cubicBezTo>
                  <a:pt x="3987927" y="1244252"/>
                  <a:pt x="3886581" y="1157765"/>
                  <a:pt x="3761804" y="1158051"/>
                </a:cubicBezTo>
                <a:cubicBezTo>
                  <a:pt x="3761518" y="1158051"/>
                  <a:pt x="3761232" y="1158051"/>
                  <a:pt x="3760851" y="1158051"/>
                </a:cubicBezTo>
                <a:cubicBezTo>
                  <a:pt x="3751802" y="1063277"/>
                  <a:pt x="3663505" y="988029"/>
                  <a:pt x="3552920" y="980981"/>
                </a:cubicBezTo>
                <a:cubicBezTo>
                  <a:pt x="3548253" y="877158"/>
                  <a:pt x="3448907" y="794386"/>
                  <a:pt x="3326892" y="794672"/>
                </a:cubicBezTo>
                <a:cubicBezTo>
                  <a:pt x="3293936" y="794767"/>
                  <a:pt x="3262694" y="801054"/>
                  <a:pt x="3234500" y="812007"/>
                </a:cubicBezTo>
                <a:cubicBezTo>
                  <a:pt x="3222022" y="740951"/>
                  <a:pt x="3150680" y="686563"/>
                  <a:pt x="3064478" y="686754"/>
                </a:cubicBezTo>
                <a:cubicBezTo>
                  <a:pt x="3054953" y="686754"/>
                  <a:pt x="3045714" y="687611"/>
                  <a:pt x="3036570" y="688944"/>
                </a:cubicBezTo>
                <a:cubicBezTo>
                  <a:pt x="3028855" y="582264"/>
                  <a:pt x="2934748" y="495968"/>
                  <a:pt x="2813399" y="480823"/>
                </a:cubicBezTo>
                <a:cubicBezTo>
                  <a:pt x="2782538" y="452248"/>
                  <a:pt x="2743391" y="430531"/>
                  <a:pt x="2698909" y="418720"/>
                </a:cubicBezTo>
                <a:cubicBezTo>
                  <a:pt x="2700719" y="407766"/>
                  <a:pt x="2702052" y="396717"/>
                  <a:pt x="2701957" y="385287"/>
                </a:cubicBezTo>
                <a:cubicBezTo>
                  <a:pt x="2701576" y="261081"/>
                  <a:pt x="2583942" y="160783"/>
                  <a:pt x="2439257" y="161069"/>
                </a:cubicBezTo>
                <a:cubicBezTo>
                  <a:pt x="2399252" y="161164"/>
                  <a:pt x="2361533" y="169165"/>
                  <a:pt x="2327624" y="182976"/>
                </a:cubicBezTo>
                <a:cubicBezTo>
                  <a:pt x="2282000" y="150210"/>
                  <a:pt x="2223230" y="130494"/>
                  <a:pt x="2159032" y="130684"/>
                </a:cubicBezTo>
                <a:cubicBezTo>
                  <a:pt x="2079022" y="130875"/>
                  <a:pt x="2007584" y="161926"/>
                  <a:pt x="1959674" y="210504"/>
                </a:cubicBezTo>
                <a:cubicBezTo>
                  <a:pt x="1951006" y="92775"/>
                  <a:pt x="1837087" y="-380"/>
                  <a:pt x="1697736" y="1"/>
                </a:cubicBezTo>
                <a:cubicBezTo>
                  <a:pt x="1614583" y="192"/>
                  <a:pt x="1540669" y="33720"/>
                  <a:pt x="1492853" y="85726"/>
                </a:cubicBezTo>
                <a:cubicBezTo>
                  <a:pt x="1461516" y="66390"/>
                  <a:pt x="1423226" y="54960"/>
                  <a:pt x="1381697" y="55056"/>
                </a:cubicBezTo>
                <a:cubicBezTo>
                  <a:pt x="1285970" y="55246"/>
                  <a:pt x="1207294" y="116301"/>
                  <a:pt x="1194530" y="195359"/>
                </a:cubicBezTo>
                <a:cubicBezTo>
                  <a:pt x="1092994" y="198788"/>
                  <a:pt x="1011936" y="270416"/>
                  <a:pt x="1012222" y="358332"/>
                </a:cubicBezTo>
                <a:cubicBezTo>
                  <a:pt x="1012317" y="397575"/>
                  <a:pt x="1028700" y="433579"/>
                  <a:pt x="1055751" y="461678"/>
                </a:cubicBezTo>
                <a:cubicBezTo>
                  <a:pt x="1028605" y="496349"/>
                  <a:pt x="1012793" y="538164"/>
                  <a:pt x="1012889" y="583122"/>
                </a:cubicBezTo>
                <a:cubicBezTo>
                  <a:pt x="1012984" y="606267"/>
                  <a:pt x="1017365" y="628556"/>
                  <a:pt x="1025271" y="649511"/>
                </a:cubicBezTo>
                <a:cubicBezTo>
                  <a:pt x="1000601" y="659322"/>
                  <a:pt x="978218" y="672371"/>
                  <a:pt x="958596" y="688087"/>
                </a:cubicBezTo>
                <a:cubicBezTo>
                  <a:pt x="914591" y="656655"/>
                  <a:pt x="858012" y="637795"/>
                  <a:pt x="796290" y="637986"/>
                </a:cubicBezTo>
                <a:cubicBezTo>
                  <a:pt x="656558" y="638367"/>
                  <a:pt x="543592" y="735712"/>
                  <a:pt x="543973" y="855632"/>
                </a:cubicBezTo>
                <a:cubicBezTo>
                  <a:pt x="544068" y="878301"/>
                  <a:pt x="548164" y="900209"/>
                  <a:pt x="555784" y="920688"/>
                </a:cubicBezTo>
                <a:cubicBezTo>
                  <a:pt x="481584" y="941738"/>
                  <a:pt x="422910" y="991363"/>
                  <a:pt x="396907" y="1054323"/>
                </a:cubicBezTo>
                <a:cubicBezTo>
                  <a:pt x="348425" y="1027082"/>
                  <a:pt x="290513" y="1011271"/>
                  <a:pt x="228219" y="1011366"/>
                </a:cubicBezTo>
                <a:cubicBezTo>
                  <a:pt x="137351" y="1011556"/>
                  <a:pt x="56007" y="1045846"/>
                  <a:pt x="0" y="1099853"/>
                </a:cubicBezTo>
                <a:lnTo>
                  <a:pt x="0" y="2092644"/>
                </a:lnTo>
                <a:cubicBezTo>
                  <a:pt x="40862" y="2115028"/>
                  <a:pt x="89345" y="2128172"/>
                  <a:pt x="141446" y="2128077"/>
                </a:cubicBezTo>
                <a:cubicBezTo>
                  <a:pt x="219647" y="2127886"/>
                  <a:pt x="289465" y="2098168"/>
                  <a:pt x="337376" y="2051496"/>
                </a:cubicBezTo>
                <a:cubicBezTo>
                  <a:pt x="379286" y="2128363"/>
                  <a:pt x="469964" y="2181607"/>
                  <a:pt x="575310" y="2181322"/>
                </a:cubicBezTo>
                <a:cubicBezTo>
                  <a:pt x="669703" y="2181131"/>
                  <a:pt x="751999" y="2137983"/>
                  <a:pt x="797909" y="2073594"/>
                </a:cubicBezTo>
                <a:cubicBezTo>
                  <a:pt x="845820" y="2128934"/>
                  <a:pt x="922401" y="2164939"/>
                  <a:pt x="1008983" y="2164748"/>
                </a:cubicBezTo>
                <a:cubicBezTo>
                  <a:pt x="1118140" y="2164462"/>
                  <a:pt x="1211390" y="2107027"/>
                  <a:pt x="1250537" y="2025492"/>
                </a:cubicBezTo>
                <a:cubicBezTo>
                  <a:pt x="1279303" y="2034732"/>
                  <a:pt x="1310354" y="2039971"/>
                  <a:pt x="1342930" y="2039875"/>
                </a:cubicBezTo>
                <a:cubicBezTo>
                  <a:pt x="1351693" y="2039875"/>
                  <a:pt x="1360361" y="2039399"/>
                  <a:pt x="1368933" y="2038637"/>
                </a:cubicBezTo>
                <a:cubicBezTo>
                  <a:pt x="1416177" y="2077594"/>
                  <a:pt x="1480280" y="2101502"/>
                  <a:pt x="1550956" y="2101407"/>
                </a:cubicBezTo>
                <a:cubicBezTo>
                  <a:pt x="1614011" y="2101216"/>
                  <a:pt x="1671923" y="2081976"/>
                  <a:pt x="1716977" y="2049972"/>
                </a:cubicBezTo>
                <a:cubicBezTo>
                  <a:pt x="1730883" y="2057592"/>
                  <a:pt x="1745742" y="2064069"/>
                  <a:pt x="1761363" y="2069403"/>
                </a:cubicBezTo>
                <a:cubicBezTo>
                  <a:pt x="1779080" y="2179036"/>
                  <a:pt x="1888712" y="2263427"/>
                  <a:pt x="2021300" y="2263141"/>
                </a:cubicBezTo>
                <a:cubicBezTo>
                  <a:pt x="2132933" y="2262856"/>
                  <a:pt x="2227802" y="2202657"/>
                  <a:pt x="2265236" y="2118266"/>
                </a:cubicBezTo>
                <a:cubicBezTo>
                  <a:pt x="2282571" y="2121314"/>
                  <a:pt x="2300573" y="2122933"/>
                  <a:pt x="2318957" y="2122933"/>
                </a:cubicBezTo>
                <a:cubicBezTo>
                  <a:pt x="2351342" y="2122838"/>
                  <a:pt x="2382203" y="2117504"/>
                  <a:pt x="2410873" y="2108170"/>
                </a:cubicBezTo>
                <a:cubicBezTo>
                  <a:pt x="2442972" y="2201515"/>
                  <a:pt x="2543651" y="2269618"/>
                  <a:pt x="2662809" y="2269332"/>
                </a:cubicBezTo>
                <a:cubicBezTo>
                  <a:pt x="2719578" y="2269237"/>
                  <a:pt x="2771966" y="2253426"/>
                  <a:pt x="2814733" y="2227041"/>
                </a:cubicBezTo>
                <a:cubicBezTo>
                  <a:pt x="2859786" y="2257998"/>
                  <a:pt x="2916936" y="2276476"/>
                  <a:pt x="2979039" y="2276381"/>
                </a:cubicBezTo>
                <a:cubicBezTo>
                  <a:pt x="3097721" y="2276095"/>
                  <a:pt x="3197638" y="2208182"/>
                  <a:pt x="3229547" y="2115313"/>
                </a:cubicBezTo>
                <a:cubicBezTo>
                  <a:pt x="3273171" y="2142936"/>
                  <a:pt x="3326892" y="2159319"/>
                  <a:pt x="3385280" y="2159223"/>
                </a:cubicBezTo>
                <a:cubicBezTo>
                  <a:pt x="3437859" y="2159128"/>
                  <a:pt x="3486722" y="2145507"/>
                  <a:pt x="3527679" y="2122552"/>
                </a:cubicBezTo>
                <a:cubicBezTo>
                  <a:pt x="3569780" y="2198848"/>
                  <a:pt x="3660172" y="2251616"/>
                  <a:pt x="3765042" y="2251330"/>
                </a:cubicBezTo>
                <a:cubicBezTo>
                  <a:pt x="3854768" y="2251140"/>
                  <a:pt x="3933730" y="2212182"/>
                  <a:pt x="3980784" y="2153128"/>
                </a:cubicBezTo>
                <a:cubicBezTo>
                  <a:pt x="4024217" y="2180179"/>
                  <a:pt x="4077462" y="2196371"/>
                  <a:pt x="4135279" y="2196181"/>
                </a:cubicBezTo>
                <a:cubicBezTo>
                  <a:pt x="4215098" y="2195990"/>
                  <a:pt x="4286345" y="2165129"/>
                  <a:pt x="4334256" y="2116742"/>
                </a:cubicBezTo>
                <a:cubicBezTo>
                  <a:pt x="4343019" y="2117599"/>
                  <a:pt x="4351878" y="2118171"/>
                  <a:pt x="4360926" y="2118171"/>
                </a:cubicBezTo>
                <a:cubicBezTo>
                  <a:pt x="4412552" y="2118075"/>
                  <a:pt x="4459986" y="2102836"/>
                  <a:pt x="4497896" y="2077785"/>
                </a:cubicBezTo>
                <a:cubicBezTo>
                  <a:pt x="4510945" y="2174464"/>
                  <a:pt x="4606671" y="2249425"/>
                  <a:pt x="4722781" y="2249140"/>
                </a:cubicBezTo>
                <a:cubicBezTo>
                  <a:pt x="4804696" y="2248949"/>
                  <a:pt x="4876038" y="2211230"/>
                  <a:pt x="4915472" y="2155128"/>
                </a:cubicBezTo>
                <a:cubicBezTo>
                  <a:pt x="4951000" y="2174940"/>
                  <a:pt x="4993291" y="2186465"/>
                  <a:pt x="5038725" y="2186370"/>
                </a:cubicBezTo>
                <a:cubicBezTo>
                  <a:pt x="5067682" y="2186274"/>
                  <a:pt x="5095304" y="2181417"/>
                  <a:pt x="5120735" y="2172844"/>
                </a:cubicBezTo>
                <a:cubicBezTo>
                  <a:pt x="5159883" y="2200467"/>
                  <a:pt x="5210080" y="2217040"/>
                  <a:pt x="5264753" y="2216850"/>
                </a:cubicBezTo>
                <a:cubicBezTo>
                  <a:pt x="5317808" y="2216755"/>
                  <a:pt x="5366385" y="2200848"/>
                  <a:pt x="5404866" y="2174464"/>
                </a:cubicBezTo>
                <a:cubicBezTo>
                  <a:pt x="5418011" y="2176464"/>
                  <a:pt x="5431536" y="2177702"/>
                  <a:pt x="5445347" y="2177607"/>
                </a:cubicBezTo>
                <a:cubicBezTo>
                  <a:pt x="5570125" y="2177321"/>
                  <a:pt x="5670995" y="2090263"/>
                  <a:pt x="5670614" y="1983297"/>
                </a:cubicBezTo>
                <a:cubicBezTo>
                  <a:pt x="5670709" y="1887856"/>
                  <a:pt x="5590318" y="1809084"/>
                  <a:pt x="5484686" y="1792987"/>
                </a:cubicBezTo>
                <a:close/>
              </a:path>
            </a:pathLst>
          </a:custGeom>
          <a:gradFill>
            <a:gsLst>
              <a:gs pos="0">
                <a:srgbClr val="FFFFFF"/>
              </a:gs>
              <a:gs pos="37910">
                <a:srgbClr val="FAFEFE"/>
              </a:gs>
              <a:gs pos="100000">
                <a:srgbClr val="81D2E7"/>
              </a:gs>
            </a:gsLst>
            <a:lin ang="5258220" scaled="1"/>
          </a:gra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UTM Avo" panose="02040603050506020204" pitchFamily="18" charset="0"/>
              <a:ea typeface="+mn-ea"/>
              <a:cs typeface="+mn-cs"/>
            </a:endParaRPr>
          </a:p>
        </p:txBody>
      </p:sp>
      <p:sp>
        <p:nvSpPr>
          <p:cNvPr id="3" name="Freeform: Shape 2">
            <a:extLst>
              <a:ext uri="{FF2B5EF4-FFF2-40B4-BE49-F238E27FC236}">
                <a16:creationId xmlns:a16="http://schemas.microsoft.com/office/drawing/2014/main" id="{51B686B3-9BCA-60F6-CA8F-E3FD524C26C9}"/>
              </a:ext>
            </a:extLst>
          </p:cNvPr>
          <p:cNvSpPr/>
          <p:nvPr/>
        </p:nvSpPr>
        <p:spPr>
          <a:xfrm>
            <a:off x="8226170" y="3567637"/>
            <a:ext cx="3965830" cy="2269523"/>
          </a:xfrm>
          <a:custGeom>
            <a:avLst/>
            <a:gdLst>
              <a:gd name="connsiteX0" fmla="*/ 3965830 w 3965830"/>
              <a:gd name="connsiteY0" fmla="*/ 483776 h 2269523"/>
              <a:gd name="connsiteX1" fmla="*/ 3947542 w 3965830"/>
              <a:gd name="connsiteY1" fmla="*/ 480823 h 2269523"/>
              <a:gd name="connsiteX2" fmla="*/ 3833052 w 3965830"/>
              <a:gd name="connsiteY2" fmla="*/ 418720 h 2269523"/>
              <a:gd name="connsiteX3" fmla="*/ 3836100 w 3965830"/>
              <a:gd name="connsiteY3" fmla="*/ 385287 h 2269523"/>
              <a:gd name="connsiteX4" fmla="*/ 3573400 w 3965830"/>
              <a:gd name="connsiteY4" fmla="*/ 161069 h 2269523"/>
              <a:gd name="connsiteX5" fmla="*/ 3461767 w 3965830"/>
              <a:gd name="connsiteY5" fmla="*/ 182976 h 2269523"/>
              <a:gd name="connsiteX6" fmla="*/ 3293175 w 3965830"/>
              <a:gd name="connsiteY6" fmla="*/ 130684 h 2269523"/>
              <a:gd name="connsiteX7" fmla="*/ 3093816 w 3965830"/>
              <a:gd name="connsiteY7" fmla="*/ 210504 h 2269523"/>
              <a:gd name="connsiteX8" fmla="*/ 2831974 w 3965830"/>
              <a:gd name="connsiteY8" fmla="*/ 1 h 2269523"/>
              <a:gd name="connsiteX9" fmla="*/ 2626996 w 3965830"/>
              <a:gd name="connsiteY9" fmla="*/ 85726 h 2269523"/>
              <a:gd name="connsiteX10" fmla="*/ 2515839 w 3965830"/>
              <a:gd name="connsiteY10" fmla="*/ 55056 h 2269523"/>
              <a:gd name="connsiteX11" fmla="*/ 2328673 w 3965830"/>
              <a:gd name="connsiteY11" fmla="*/ 195359 h 2269523"/>
              <a:gd name="connsiteX12" fmla="*/ 2146364 w 3965830"/>
              <a:gd name="connsiteY12" fmla="*/ 358332 h 2269523"/>
              <a:gd name="connsiteX13" fmla="*/ 2189894 w 3965830"/>
              <a:gd name="connsiteY13" fmla="*/ 461678 h 2269523"/>
              <a:gd name="connsiteX14" fmla="*/ 2147031 w 3965830"/>
              <a:gd name="connsiteY14" fmla="*/ 583122 h 2269523"/>
              <a:gd name="connsiteX15" fmla="*/ 2159414 w 3965830"/>
              <a:gd name="connsiteY15" fmla="*/ 649511 h 2269523"/>
              <a:gd name="connsiteX16" fmla="*/ 2092739 w 3965830"/>
              <a:gd name="connsiteY16" fmla="*/ 688087 h 2269523"/>
              <a:gd name="connsiteX17" fmla="*/ 1930337 w 3965830"/>
              <a:gd name="connsiteY17" fmla="*/ 637986 h 2269523"/>
              <a:gd name="connsiteX18" fmla="*/ 1678020 w 3965830"/>
              <a:gd name="connsiteY18" fmla="*/ 855632 h 2269523"/>
              <a:gd name="connsiteX19" fmla="*/ 1689831 w 3965830"/>
              <a:gd name="connsiteY19" fmla="*/ 920688 h 2269523"/>
              <a:gd name="connsiteX20" fmla="*/ 1530954 w 3965830"/>
              <a:gd name="connsiteY20" fmla="*/ 1054324 h 2269523"/>
              <a:gd name="connsiteX21" fmla="*/ 1362266 w 3965830"/>
              <a:gd name="connsiteY21" fmla="*/ 1011366 h 2269523"/>
              <a:gd name="connsiteX22" fmla="*/ 1067658 w 3965830"/>
              <a:gd name="connsiteY22" fmla="*/ 1203485 h 2269523"/>
              <a:gd name="connsiteX23" fmla="*/ 983362 w 3965830"/>
              <a:gd name="connsiteY23" fmla="*/ 1190626 h 2269523"/>
              <a:gd name="connsiteX24" fmla="*/ 742951 w 3965830"/>
              <a:gd name="connsiteY24" fmla="*/ 1369791 h 2269523"/>
              <a:gd name="connsiteX25" fmla="*/ 607791 w 3965830"/>
              <a:gd name="connsiteY25" fmla="*/ 1417702 h 2269523"/>
              <a:gd name="connsiteX26" fmla="*/ 441770 w 3965830"/>
              <a:gd name="connsiteY26" fmla="*/ 1346932 h 2269523"/>
              <a:gd name="connsiteX27" fmla="*/ 234697 w 3965830"/>
              <a:gd name="connsiteY27" fmla="*/ 1522668 h 2269523"/>
              <a:gd name="connsiteX28" fmla="*/ 153163 w 3965830"/>
              <a:gd name="connsiteY28" fmla="*/ 1502665 h 2269523"/>
              <a:gd name="connsiteX29" fmla="*/ 1 w 3965830"/>
              <a:gd name="connsiteY29" fmla="*/ 1634872 h 2269523"/>
              <a:gd name="connsiteX30" fmla="*/ 154020 w 3965830"/>
              <a:gd name="connsiteY30" fmla="*/ 1766317 h 2269523"/>
              <a:gd name="connsiteX31" fmla="*/ 191358 w 3965830"/>
              <a:gd name="connsiteY31" fmla="*/ 1762126 h 2269523"/>
              <a:gd name="connsiteX32" fmla="*/ 316802 w 3965830"/>
              <a:gd name="connsiteY32" fmla="*/ 1812418 h 2269523"/>
              <a:gd name="connsiteX33" fmla="*/ 409671 w 3965830"/>
              <a:gd name="connsiteY33" fmla="*/ 1787082 h 2269523"/>
              <a:gd name="connsiteX34" fmla="*/ 551879 w 3965830"/>
              <a:gd name="connsiteY34" fmla="*/ 1858329 h 2269523"/>
              <a:gd name="connsiteX35" fmla="*/ 595218 w 3965830"/>
              <a:gd name="connsiteY35" fmla="*/ 1853090 h 2269523"/>
              <a:gd name="connsiteX36" fmla="*/ 750952 w 3965830"/>
              <a:gd name="connsiteY36" fmla="*/ 1950912 h 2269523"/>
              <a:gd name="connsiteX37" fmla="*/ 802101 w 3965830"/>
              <a:gd name="connsiteY37" fmla="*/ 1943673 h 2269523"/>
              <a:gd name="connsiteX38" fmla="*/ 913734 w 3965830"/>
              <a:gd name="connsiteY38" fmla="*/ 1981582 h 2269523"/>
              <a:gd name="connsiteX39" fmla="*/ 1018223 w 3965830"/>
              <a:gd name="connsiteY39" fmla="*/ 1948531 h 2269523"/>
              <a:gd name="connsiteX40" fmla="*/ 1275589 w 3965830"/>
              <a:gd name="connsiteY40" fmla="*/ 2127982 h 2269523"/>
              <a:gd name="connsiteX41" fmla="*/ 1471518 w 3965830"/>
              <a:gd name="connsiteY41" fmla="*/ 2051400 h 2269523"/>
              <a:gd name="connsiteX42" fmla="*/ 1709453 w 3965830"/>
              <a:gd name="connsiteY42" fmla="*/ 2181226 h 2269523"/>
              <a:gd name="connsiteX43" fmla="*/ 1932052 w 3965830"/>
              <a:gd name="connsiteY43" fmla="*/ 2073594 h 2269523"/>
              <a:gd name="connsiteX44" fmla="*/ 2143126 w 3965830"/>
              <a:gd name="connsiteY44" fmla="*/ 2164748 h 2269523"/>
              <a:gd name="connsiteX45" fmla="*/ 2384680 w 3965830"/>
              <a:gd name="connsiteY45" fmla="*/ 2025492 h 2269523"/>
              <a:gd name="connsiteX46" fmla="*/ 2477072 w 3965830"/>
              <a:gd name="connsiteY46" fmla="*/ 2039875 h 2269523"/>
              <a:gd name="connsiteX47" fmla="*/ 2502981 w 3965830"/>
              <a:gd name="connsiteY47" fmla="*/ 2038732 h 2269523"/>
              <a:gd name="connsiteX48" fmla="*/ 2685003 w 3965830"/>
              <a:gd name="connsiteY48" fmla="*/ 2101502 h 2269523"/>
              <a:gd name="connsiteX49" fmla="*/ 2851024 w 3965830"/>
              <a:gd name="connsiteY49" fmla="*/ 2050067 h 2269523"/>
              <a:gd name="connsiteX50" fmla="*/ 2895411 w 3965830"/>
              <a:gd name="connsiteY50" fmla="*/ 2069498 h 2269523"/>
              <a:gd name="connsiteX51" fmla="*/ 3155348 w 3965830"/>
              <a:gd name="connsiteY51" fmla="*/ 2263236 h 2269523"/>
              <a:gd name="connsiteX52" fmla="*/ 3399283 w 3965830"/>
              <a:gd name="connsiteY52" fmla="*/ 2118361 h 2269523"/>
              <a:gd name="connsiteX53" fmla="*/ 3453004 w 3965830"/>
              <a:gd name="connsiteY53" fmla="*/ 2123028 h 2269523"/>
              <a:gd name="connsiteX54" fmla="*/ 3544920 w 3965830"/>
              <a:gd name="connsiteY54" fmla="*/ 2108265 h 2269523"/>
              <a:gd name="connsiteX55" fmla="*/ 3796856 w 3965830"/>
              <a:gd name="connsiteY55" fmla="*/ 2269523 h 2269523"/>
              <a:gd name="connsiteX56" fmla="*/ 3948780 w 3965830"/>
              <a:gd name="connsiteY56" fmla="*/ 2227232 h 2269523"/>
              <a:gd name="connsiteX57" fmla="*/ 3965544 w 3965830"/>
              <a:gd name="connsiteY57" fmla="*/ 2237805 h 2269523"/>
              <a:gd name="connsiteX58" fmla="*/ 3965544 w 3965830"/>
              <a:gd name="connsiteY58" fmla="*/ 483776 h 22695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3965830" h="2269523">
                <a:moveTo>
                  <a:pt x="3965830" y="483776"/>
                </a:moveTo>
                <a:cubicBezTo>
                  <a:pt x="3959829" y="482633"/>
                  <a:pt x="3953733" y="481585"/>
                  <a:pt x="3947542" y="480823"/>
                </a:cubicBezTo>
                <a:cubicBezTo>
                  <a:pt x="3916681" y="452248"/>
                  <a:pt x="3877533" y="430531"/>
                  <a:pt x="3833052" y="418720"/>
                </a:cubicBezTo>
                <a:cubicBezTo>
                  <a:pt x="3834956" y="407766"/>
                  <a:pt x="3836194" y="396622"/>
                  <a:pt x="3836100" y="385287"/>
                </a:cubicBezTo>
                <a:cubicBezTo>
                  <a:pt x="3835718" y="261081"/>
                  <a:pt x="3718085" y="160783"/>
                  <a:pt x="3573400" y="161069"/>
                </a:cubicBezTo>
                <a:cubicBezTo>
                  <a:pt x="3533395" y="161164"/>
                  <a:pt x="3495676" y="169165"/>
                  <a:pt x="3461767" y="182976"/>
                </a:cubicBezTo>
                <a:cubicBezTo>
                  <a:pt x="3416142" y="150210"/>
                  <a:pt x="3357373" y="130494"/>
                  <a:pt x="3293175" y="130684"/>
                </a:cubicBezTo>
                <a:cubicBezTo>
                  <a:pt x="3213164" y="130875"/>
                  <a:pt x="3141727" y="161926"/>
                  <a:pt x="3093816" y="210504"/>
                </a:cubicBezTo>
                <a:cubicBezTo>
                  <a:pt x="3085148" y="92775"/>
                  <a:pt x="2971229" y="-380"/>
                  <a:pt x="2831974" y="1"/>
                </a:cubicBezTo>
                <a:cubicBezTo>
                  <a:pt x="2748725" y="192"/>
                  <a:pt x="2674907" y="33720"/>
                  <a:pt x="2626996" y="85726"/>
                </a:cubicBezTo>
                <a:cubicBezTo>
                  <a:pt x="2595754" y="66390"/>
                  <a:pt x="2557368" y="54960"/>
                  <a:pt x="2515839" y="55056"/>
                </a:cubicBezTo>
                <a:cubicBezTo>
                  <a:pt x="2420113" y="55246"/>
                  <a:pt x="2341436" y="116301"/>
                  <a:pt x="2328673" y="195359"/>
                </a:cubicBezTo>
                <a:cubicBezTo>
                  <a:pt x="2227136" y="198788"/>
                  <a:pt x="2146078" y="270416"/>
                  <a:pt x="2146364" y="358332"/>
                </a:cubicBezTo>
                <a:cubicBezTo>
                  <a:pt x="2146460" y="397575"/>
                  <a:pt x="2162843" y="433579"/>
                  <a:pt x="2189894" y="461678"/>
                </a:cubicBezTo>
                <a:cubicBezTo>
                  <a:pt x="2162747" y="496349"/>
                  <a:pt x="2146936" y="538164"/>
                  <a:pt x="2147031" y="583122"/>
                </a:cubicBezTo>
                <a:cubicBezTo>
                  <a:pt x="2147127" y="606267"/>
                  <a:pt x="2151508" y="628556"/>
                  <a:pt x="2159414" y="649511"/>
                </a:cubicBezTo>
                <a:cubicBezTo>
                  <a:pt x="2134744" y="659322"/>
                  <a:pt x="2112265" y="672371"/>
                  <a:pt x="2092739" y="688087"/>
                </a:cubicBezTo>
                <a:cubicBezTo>
                  <a:pt x="2048733" y="656655"/>
                  <a:pt x="1992155" y="637795"/>
                  <a:pt x="1930337" y="637986"/>
                </a:cubicBezTo>
                <a:cubicBezTo>
                  <a:pt x="1790606" y="638367"/>
                  <a:pt x="1677639" y="735807"/>
                  <a:pt x="1678020" y="855632"/>
                </a:cubicBezTo>
                <a:cubicBezTo>
                  <a:pt x="1678116" y="878301"/>
                  <a:pt x="1682306" y="900209"/>
                  <a:pt x="1689831" y="920688"/>
                </a:cubicBezTo>
                <a:cubicBezTo>
                  <a:pt x="1615631" y="941738"/>
                  <a:pt x="1556957" y="991363"/>
                  <a:pt x="1530954" y="1054324"/>
                </a:cubicBezTo>
                <a:cubicBezTo>
                  <a:pt x="1482472" y="1027082"/>
                  <a:pt x="1424560" y="1011175"/>
                  <a:pt x="1362266" y="1011366"/>
                </a:cubicBezTo>
                <a:cubicBezTo>
                  <a:pt x="1221773" y="1011747"/>
                  <a:pt x="1103853" y="1092900"/>
                  <a:pt x="1067658" y="1203485"/>
                </a:cubicBezTo>
                <a:cubicBezTo>
                  <a:pt x="1041369" y="1195198"/>
                  <a:pt x="1012985" y="1190531"/>
                  <a:pt x="983362" y="1190626"/>
                </a:cubicBezTo>
                <a:cubicBezTo>
                  <a:pt x="860870" y="1190912"/>
                  <a:pt x="760001" y="1268731"/>
                  <a:pt x="742951" y="1369791"/>
                </a:cubicBezTo>
                <a:cubicBezTo>
                  <a:pt x="690658" y="1371220"/>
                  <a:pt x="643415" y="1389127"/>
                  <a:pt x="607791" y="1417702"/>
                </a:cubicBezTo>
                <a:cubicBezTo>
                  <a:pt x="569691" y="1374649"/>
                  <a:pt x="509588" y="1346741"/>
                  <a:pt x="441770" y="1346932"/>
                </a:cubicBezTo>
                <a:cubicBezTo>
                  <a:pt x="328137" y="1347217"/>
                  <a:pt x="236316" y="1425608"/>
                  <a:pt x="234697" y="1522668"/>
                </a:cubicBezTo>
                <a:cubicBezTo>
                  <a:pt x="210980" y="1509999"/>
                  <a:pt x="183071" y="1502570"/>
                  <a:pt x="153163" y="1502665"/>
                </a:cubicBezTo>
                <a:cubicBezTo>
                  <a:pt x="68295" y="1502856"/>
                  <a:pt x="-285" y="1562006"/>
                  <a:pt x="1" y="1634872"/>
                </a:cubicBezTo>
                <a:cubicBezTo>
                  <a:pt x="287" y="1707643"/>
                  <a:pt x="69248" y="1766508"/>
                  <a:pt x="154020" y="1766317"/>
                </a:cubicBezTo>
                <a:cubicBezTo>
                  <a:pt x="166879" y="1766317"/>
                  <a:pt x="179357" y="1764698"/>
                  <a:pt x="191358" y="1762126"/>
                </a:cubicBezTo>
                <a:cubicBezTo>
                  <a:pt x="221266" y="1792987"/>
                  <a:pt x="266415" y="1812514"/>
                  <a:pt x="316802" y="1812418"/>
                </a:cubicBezTo>
                <a:cubicBezTo>
                  <a:pt x="351378" y="1812323"/>
                  <a:pt x="383382" y="1802893"/>
                  <a:pt x="409671" y="1787082"/>
                </a:cubicBezTo>
                <a:cubicBezTo>
                  <a:pt x="437579" y="1829754"/>
                  <a:pt x="490824" y="1858519"/>
                  <a:pt x="551879" y="1858329"/>
                </a:cubicBezTo>
                <a:cubicBezTo>
                  <a:pt x="566929" y="1858329"/>
                  <a:pt x="581407" y="1856424"/>
                  <a:pt x="595218" y="1853090"/>
                </a:cubicBezTo>
                <a:cubicBezTo>
                  <a:pt x="615887" y="1909859"/>
                  <a:pt x="677895" y="1951102"/>
                  <a:pt x="750952" y="1950912"/>
                </a:cubicBezTo>
                <a:cubicBezTo>
                  <a:pt x="768859" y="1950912"/>
                  <a:pt x="786004" y="1948245"/>
                  <a:pt x="802101" y="1943673"/>
                </a:cubicBezTo>
                <a:cubicBezTo>
                  <a:pt x="831343" y="1967199"/>
                  <a:pt x="870491" y="1981677"/>
                  <a:pt x="913734" y="1981582"/>
                </a:cubicBezTo>
                <a:cubicBezTo>
                  <a:pt x="953549" y="1981487"/>
                  <a:pt x="990029" y="1969009"/>
                  <a:pt x="1018223" y="1948531"/>
                </a:cubicBezTo>
                <a:cubicBezTo>
                  <a:pt x="1042798" y="2051210"/>
                  <a:pt x="1148716" y="2128267"/>
                  <a:pt x="1275589" y="2127982"/>
                </a:cubicBezTo>
                <a:cubicBezTo>
                  <a:pt x="1353789" y="2127791"/>
                  <a:pt x="1423607" y="2098073"/>
                  <a:pt x="1471518" y="2051400"/>
                </a:cubicBezTo>
                <a:cubicBezTo>
                  <a:pt x="1513428" y="2128172"/>
                  <a:pt x="1604106" y="2181512"/>
                  <a:pt x="1709453" y="2181226"/>
                </a:cubicBezTo>
                <a:cubicBezTo>
                  <a:pt x="1803845" y="2181036"/>
                  <a:pt x="1886141" y="2137888"/>
                  <a:pt x="1932052" y="2073594"/>
                </a:cubicBezTo>
                <a:cubicBezTo>
                  <a:pt x="1979962" y="2128934"/>
                  <a:pt x="2056544" y="2164939"/>
                  <a:pt x="2143126" y="2164748"/>
                </a:cubicBezTo>
                <a:cubicBezTo>
                  <a:pt x="2252282" y="2164462"/>
                  <a:pt x="2345532" y="2107026"/>
                  <a:pt x="2384680" y="2025492"/>
                </a:cubicBezTo>
                <a:cubicBezTo>
                  <a:pt x="2413445" y="2034732"/>
                  <a:pt x="2444497" y="2039971"/>
                  <a:pt x="2477072" y="2039875"/>
                </a:cubicBezTo>
                <a:cubicBezTo>
                  <a:pt x="2485836" y="2039875"/>
                  <a:pt x="2494503" y="2039399"/>
                  <a:pt x="2502981" y="2038732"/>
                </a:cubicBezTo>
                <a:cubicBezTo>
                  <a:pt x="2550225" y="2077690"/>
                  <a:pt x="2614328" y="2101692"/>
                  <a:pt x="2685003" y="2101502"/>
                </a:cubicBezTo>
                <a:cubicBezTo>
                  <a:pt x="2748059" y="2101311"/>
                  <a:pt x="2805875" y="2082071"/>
                  <a:pt x="2851024" y="2050067"/>
                </a:cubicBezTo>
                <a:cubicBezTo>
                  <a:pt x="2864931" y="2057687"/>
                  <a:pt x="2879789" y="2064164"/>
                  <a:pt x="2895411" y="2069498"/>
                </a:cubicBezTo>
                <a:cubicBezTo>
                  <a:pt x="2913127" y="2179131"/>
                  <a:pt x="3022760" y="2263522"/>
                  <a:pt x="3155348" y="2263236"/>
                </a:cubicBezTo>
                <a:cubicBezTo>
                  <a:pt x="3266981" y="2262951"/>
                  <a:pt x="3361754" y="2202753"/>
                  <a:pt x="3399283" y="2118361"/>
                </a:cubicBezTo>
                <a:cubicBezTo>
                  <a:pt x="3416618" y="2121409"/>
                  <a:pt x="3434621" y="2123028"/>
                  <a:pt x="3453004" y="2123028"/>
                </a:cubicBezTo>
                <a:cubicBezTo>
                  <a:pt x="3485484" y="2122933"/>
                  <a:pt x="3516345" y="2117599"/>
                  <a:pt x="3544920" y="2108265"/>
                </a:cubicBezTo>
                <a:cubicBezTo>
                  <a:pt x="3577020" y="2201610"/>
                  <a:pt x="3677699" y="2269714"/>
                  <a:pt x="3796856" y="2269523"/>
                </a:cubicBezTo>
                <a:cubicBezTo>
                  <a:pt x="3853625" y="2269428"/>
                  <a:pt x="3906013" y="2253616"/>
                  <a:pt x="3948780" y="2227232"/>
                </a:cubicBezTo>
                <a:cubicBezTo>
                  <a:pt x="3954209" y="2230947"/>
                  <a:pt x="3959829" y="2234471"/>
                  <a:pt x="3965544" y="2237805"/>
                </a:cubicBezTo>
                <a:lnTo>
                  <a:pt x="3965544" y="483776"/>
                </a:lnTo>
                <a:close/>
              </a:path>
            </a:pathLst>
          </a:custGeom>
          <a:gradFill>
            <a:gsLst>
              <a:gs pos="0">
                <a:srgbClr val="FFFFFF"/>
              </a:gs>
              <a:gs pos="37910">
                <a:srgbClr val="FAFEFE"/>
              </a:gs>
              <a:gs pos="100000">
                <a:srgbClr val="81D2E7"/>
              </a:gs>
            </a:gsLst>
            <a:lin ang="5656845" scaled="1"/>
          </a:gra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UTM Avo" panose="02040603050506020204" pitchFamily="18" charset="0"/>
              <a:ea typeface="+mn-ea"/>
              <a:cs typeface="+mn-cs"/>
            </a:endParaRPr>
          </a:p>
        </p:txBody>
      </p:sp>
      <p:pic>
        <p:nvPicPr>
          <p:cNvPr id="10" name="Picture 9">
            <a:extLst>
              <a:ext uri="{FF2B5EF4-FFF2-40B4-BE49-F238E27FC236}">
                <a16:creationId xmlns:a16="http://schemas.microsoft.com/office/drawing/2014/main" id="{8C415FAD-D43C-4E9A-A5CF-5D538DAC36F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10469610" y="424147"/>
            <a:ext cx="1589852" cy="1545336"/>
          </a:xfrm>
          <a:prstGeom prst="rect">
            <a:avLst/>
          </a:prstGeom>
        </p:spPr>
      </p:pic>
      <p:sp>
        <p:nvSpPr>
          <p:cNvPr id="11" name="Arrow: Pentagon 10">
            <a:hlinkClick r:id="rId4" action="ppaction://hlinksldjump"/>
            <a:extLst>
              <a:ext uri="{FF2B5EF4-FFF2-40B4-BE49-F238E27FC236}">
                <a16:creationId xmlns:a16="http://schemas.microsoft.com/office/drawing/2014/main" id="{3F5E0018-06D1-4CC3-8E0E-A698D17C90D4}"/>
              </a:ext>
            </a:extLst>
          </p:cNvPr>
          <p:cNvSpPr/>
          <p:nvPr/>
        </p:nvSpPr>
        <p:spPr>
          <a:xfrm flipH="1">
            <a:off x="9806756" y="5945693"/>
            <a:ext cx="2400300" cy="918222"/>
          </a:xfrm>
          <a:prstGeom prst="homePlate">
            <a:avLst/>
          </a:prstGeom>
          <a:solidFill>
            <a:srgbClr val="FF66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7030A0"/>
                </a:solidFill>
                <a:effectLst/>
                <a:uLnTx/>
                <a:uFillTx/>
                <a:latin typeface="UTM Avo" panose="02040603050506020204" pitchFamily="18" charset="0"/>
                <a:ea typeface="+mn-ea"/>
                <a:cs typeface="Times New Roman" panose="02020603050405020304" pitchFamily="18" charset="0"/>
              </a:rPr>
              <a:t>GO HOME</a:t>
            </a:r>
          </a:p>
        </p:txBody>
      </p:sp>
      <p:grpSp>
        <p:nvGrpSpPr>
          <p:cNvPr id="27" name="Group 26">
            <a:extLst>
              <a:ext uri="{FF2B5EF4-FFF2-40B4-BE49-F238E27FC236}">
                <a16:creationId xmlns:a16="http://schemas.microsoft.com/office/drawing/2014/main" id="{BAE8B35F-D3D8-8B2F-942A-50B09253AC86}"/>
              </a:ext>
            </a:extLst>
          </p:cNvPr>
          <p:cNvGrpSpPr/>
          <p:nvPr/>
        </p:nvGrpSpPr>
        <p:grpSpPr>
          <a:xfrm>
            <a:off x="668582" y="3255648"/>
            <a:ext cx="7099464" cy="1060449"/>
            <a:chOff x="689112" y="3567637"/>
            <a:chExt cx="7903805" cy="918222"/>
          </a:xfrm>
        </p:grpSpPr>
        <p:sp>
          <p:nvSpPr>
            <p:cNvPr id="28" name="Rectangle: Diagonal Corners Snipped 27">
              <a:extLst>
                <a:ext uri="{FF2B5EF4-FFF2-40B4-BE49-F238E27FC236}">
                  <a16:creationId xmlns:a16="http://schemas.microsoft.com/office/drawing/2014/main" id="{F9057D51-71C2-C9C2-305C-B2B278C09BBC}"/>
                </a:ext>
              </a:extLst>
            </p:cNvPr>
            <p:cNvSpPr/>
            <p:nvPr/>
          </p:nvSpPr>
          <p:spPr>
            <a:xfrm>
              <a:off x="689112" y="3567637"/>
              <a:ext cx="7903805" cy="918222"/>
            </a:xfrm>
            <a:prstGeom prst="snip2DiagRect">
              <a:avLst/>
            </a:prstGeom>
            <a:solidFill>
              <a:srgbClr val="002060">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30000"/>
                </a:lnSpc>
                <a:spcBef>
                  <a:spcPts val="0"/>
                </a:spcBef>
                <a:spcAft>
                  <a:spcPts val="0"/>
                </a:spcAft>
                <a:buClrTx/>
                <a:buSzTx/>
                <a:buFontTx/>
                <a:buNone/>
                <a:tabLst/>
                <a:defRPr/>
              </a:pPr>
              <a:endParaRPr kumimoji="0" lang="en-US" sz="2200" b="1" i="0" u="none" strike="noStrike" kern="1200" cap="none" spc="0" normalizeH="0" baseline="0" noProof="0" dirty="0">
                <a:ln>
                  <a:noFill/>
                </a:ln>
                <a:solidFill>
                  <a:prstClr val="white"/>
                </a:solidFill>
                <a:effectLst/>
                <a:uLnTx/>
                <a:uFillTx/>
                <a:latin typeface="UTM Avo" panose="02040603050506020204" pitchFamily="18" charset="0"/>
                <a:ea typeface="+mn-ea"/>
                <a:cs typeface="Times New Roman" panose="02020603050405020304" pitchFamily="18" charset="0"/>
              </a:endParaRPr>
            </a:p>
          </p:txBody>
        </p:sp>
        <p:sp>
          <p:nvSpPr>
            <p:cNvPr id="29" name="TextBox 28">
              <a:extLst>
                <a:ext uri="{FF2B5EF4-FFF2-40B4-BE49-F238E27FC236}">
                  <a16:creationId xmlns:a16="http://schemas.microsoft.com/office/drawing/2014/main" id="{E42E6BB7-4BDF-2E45-B432-F9389688E980}"/>
                </a:ext>
              </a:extLst>
            </p:cNvPr>
            <p:cNvSpPr txBox="1"/>
            <p:nvPr/>
          </p:nvSpPr>
          <p:spPr>
            <a:xfrm>
              <a:off x="766243" y="3648817"/>
              <a:ext cx="7293436" cy="794553"/>
            </a:xfrm>
            <a:prstGeom prst="rect">
              <a:avLst/>
            </a:prstGeom>
            <a:noFill/>
          </p:spPr>
          <p:txBody>
            <a:bodyPr wrap="square" rtlCol="0">
              <a:spAutoFit/>
            </a:bodyPr>
            <a:lstStyle/>
            <a:p>
              <a:pPr>
                <a:lnSpc>
                  <a:spcPct val="130000"/>
                </a:lnSpc>
              </a:pPr>
              <a:r>
                <a:rPr lang="vi-VN" sz="2200" dirty="0">
                  <a:solidFill>
                    <a:schemeClr val="bg1"/>
                  </a:solidFill>
                  <a:latin typeface="UTM Avo" panose="02040603050506020204" pitchFamily="18"/>
                </a:rPr>
                <a:t>B. Tuyên truyền, vận động người </a:t>
              </a:r>
              <a:r>
                <a:rPr lang="en-US" sz="2200" dirty="0" err="1">
                  <a:solidFill>
                    <a:schemeClr val="bg1"/>
                  </a:solidFill>
                  <a:latin typeface="UTM Avo" panose="02040603050506020204" pitchFamily="18"/>
                </a:rPr>
                <a:t>dân</a:t>
              </a:r>
              <a:r>
                <a:rPr lang="vi-VN" sz="2200" dirty="0">
                  <a:solidFill>
                    <a:schemeClr val="bg1"/>
                  </a:solidFill>
                  <a:latin typeface="UTM Avo" panose="02040603050506020204" pitchFamily="18"/>
                </a:rPr>
                <a:t> bảo vệ cảnh quan</a:t>
              </a:r>
              <a:r>
                <a:rPr lang="en-US" sz="2200" dirty="0">
                  <a:solidFill>
                    <a:schemeClr val="bg1"/>
                  </a:solidFill>
                  <a:latin typeface="UTM Avo" panose="02040603050506020204" pitchFamily="18"/>
                </a:rPr>
                <a:t>.</a:t>
              </a:r>
              <a:r>
                <a:rPr lang="vi-VN" sz="2200" dirty="0">
                  <a:solidFill>
                    <a:schemeClr val="bg1"/>
                  </a:solidFill>
                  <a:latin typeface="UTM Avo" panose="02040603050506020204" pitchFamily="18"/>
                </a:rPr>
                <a:t> thiên nhiên</a:t>
              </a:r>
              <a:r>
                <a:rPr lang="en-US" sz="2200" dirty="0">
                  <a:solidFill>
                    <a:schemeClr val="bg1"/>
                  </a:solidFill>
                  <a:latin typeface="UTM Avo" panose="02040603050506020204" pitchFamily="18"/>
                </a:rPr>
                <a:t>.</a:t>
              </a:r>
              <a:endParaRPr lang="vi-VN" sz="2200" dirty="0">
                <a:solidFill>
                  <a:schemeClr val="bg1"/>
                </a:solidFill>
                <a:latin typeface="UTM Avo" panose="02040603050506020204" pitchFamily="18"/>
              </a:endParaRPr>
            </a:p>
          </p:txBody>
        </p:sp>
      </p:grpSp>
      <p:pic>
        <p:nvPicPr>
          <p:cNvPr id="36" name="Picture 35" descr="Logo, company name&#10;&#10;Description automatically generated">
            <a:extLst>
              <a:ext uri="{FF2B5EF4-FFF2-40B4-BE49-F238E27FC236}">
                <a16:creationId xmlns:a16="http://schemas.microsoft.com/office/drawing/2014/main" id="{B48F7C1A-05B7-7E12-D5C1-72B987FD5095}"/>
              </a:ext>
            </a:extLst>
          </p:cNvPr>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0" y="0"/>
            <a:ext cx="756014" cy="843677"/>
          </a:xfrm>
          <a:prstGeom prst="rect">
            <a:avLst/>
          </a:prstGeom>
        </p:spPr>
      </p:pic>
      <p:grpSp>
        <p:nvGrpSpPr>
          <p:cNvPr id="4" name="Group 3">
            <a:extLst>
              <a:ext uri="{FF2B5EF4-FFF2-40B4-BE49-F238E27FC236}">
                <a16:creationId xmlns:a16="http://schemas.microsoft.com/office/drawing/2014/main" id="{8DE36DF5-D97E-32C1-55C4-3A69A7483786}"/>
              </a:ext>
            </a:extLst>
          </p:cNvPr>
          <p:cNvGrpSpPr/>
          <p:nvPr/>
        </p:nvGrpSpPr>
        <p:grpSpPr>
          <a:xfrm>
            <a:off x="927464" y="277259"/>
            <a:ext cx="10237495" cy="1664073"/>
            <a:chOff x="313163" y="231911"/>
            <a:chExt cx="11502886" cy="2054087"/>
          </a:xfrm>
        </p:grpSpPr>
        <p:sp>
          <p:nvSpPr>
            <p:cNvPr id="5" name="Rectangle: Diagonal Corners Snipped 21">
              <a:extLst>
                <a:ext uri="{FF2B5EF4-FFF2-40B4-BE49-F238E27FC236}">
                  <a16:creationId xmlns:a16="http://schemas.microsoft.com/office/drawing/2014/main" id="{6DD87922-3B10-07A6-F81E-FAE0D75B7FC1}"/>
                </a:ext>
              </a:extLst>
            </p:cNvPr>
            <p:cNvSpPr/>
            <p:nvPr/>
          </p:nvSpPr>
          <p:spPr>
            <a:xfrm>
              <a:off x="313163" y="231911"/>
              <a:ext cx="11502886" cy="2054087"/>
            </a:xfrm>
            <a:prstGeom prst="snip2Diag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srgbClr val="002060"/>
                </a:solidFill>
                <a:effectLst/>
                <a:uLnTx/>
                <a:uFillTx/>
                <a:latin typeface="UTM Avo" panose="02040603050506020204" pitchFamily="18" charset="0"/>
                <a:ea typeface="+mn-ea"/>
                <a:cs typeface="Times New Roman" panose="02020603050405020304" pitchFamily="18" charset="0"/>
              </a:endParaRPr>
            </a:p>
          </p:txBody>
        </p:sp>
        <p:sp>
          <p:nvSpPr>
            <p:cNvPr id="20" name="TextBox 19">
              <a:extLst>
                <a:ext uri="{FF2B5EF4-FFF2-40B4-BE49-F238E27FC236}">
                  <a16:creationId xmlns:a16="http://schemas.microsoft.com/office/drawing/2014/main" id="{66D5D8A1-70AB-E2E6-F63C-AA0A5FCE64C4}"/>
                </a:ext>
              </a:extLst>
            </p:cNvPr>
            <p:cNvSpPr txBox="1"/>
            <p:nvPr/>
          </p:nvSpPr>
          <p:spPr>
            <a:xfrm>
              <a:off x="425048" y="411902"/>
              <a:ext cx="10897914" cy="1384777"/>
            </a:xfrm>
            <a:prstGeom prst="rect">
              <a:avLst/>
            </a:prstGeom>
            <a:noFill/>
          </p:spPr>
          <p:txBody>
            <a:bodyPr wrap="square" rtlCol="0">
              <a:spAutoFit/>
            </a:bodyPr>
            <a:lstStyle/>
            <a:p>
              <a:pPr algn="just">
                <a:lnSpc>
                  <a:spcPct val="150000"/>
                </a:lnSpc>
              </a:pPr>
              <a:r>
                <a:rPr lang="vi-VN" sz="2400" b="1" dirty="0">
                  <a:latin typeface="UTM Avo" panose="02040603050506020204" pitchFamily="18"/>
                </a:rPr>
                <a:t>Câu </a:t>
              </a:r>
              <a:r>
                <a:rPr lang="en-US" sz="2400" b="1" dirty="0">
                  <a:latin typeface="UTM Avo" panose="02040603050506020204" pitchFamily="18"/>
                </a:rPr>
                <a:t>4</a:t>
              </a:r>
              <a:r>
                <a:rPr lang="vi-VN" sz="2400" b="1" dirty="0">
                  <a:latin typeface="UTM Avo" panose="02040603050506020204" pitchFamily="18"/>
                </a:rPr>
                <a:t>:</a:t>
              </a:r>
              <a:r>
                <a:rPr lang="vi-VN" sz="2400" dirty="0">
                  <a:latin typeface="UTM Avo" panose="02040603050506020204" pitchFamily="18"/>
                </a:rPr>
                <a:t> Học sinh có thể bảo tồn cảnh quan thiên nhiên, danh lam thắng cảnh ở địa phương bằng cách</a:t>
              </a:r>
              <a:r>
                <a:rPr lang="en-US" sz="2400" dirty="0">
                  <a:latin typeface="UTM Avo" panose="02040603050506020204" pitchFamily="18"/>
                </a:rPr>
                <a:t>:</a:t>
              </a:r>
              <a:endParaRPr lang="vi-VN" sz="2400" dirty="0">
                <a:latin typeface="UTM Avo" panose="02040603050506020204" pitchFamily="18"/>
              </a:endParaRPr>
            </a:p>
          </p:txBody>
        </p:sp>
      </p:grpSp>
      <p:grpSp>
        <p:nvGrpSpPr>
          <p:cNvPr id="21" name="Group 20">
            <a:extLst>
              <a:ext uri="{FF2B5EF4-FFF2-40B4-BE49-F238E27FC236}">
                <a16:creationId xmlns:a16="http://schemas.microsoft.com/office/drawing/2014/main" id="{BE21B52B-72D8-EC1E-7303-46178B505B1C}"/>
              </a:ext>
            </a:extLst>
          </p:cNvPr>
          <p:cNvGrpSpPr/>
          <p:nvPr/>
        </p:nvGrpSpPr>
        <p:grpSpPr>
          <a:xfrm>
            <a:off x="668584" y="2082191"/>
            <a:ext cx="7099462" cy="1070590"/>
            <a:chOff x="689113" y="2497522"/>
            <a:chExt cx="7354957" cy="918222"/>
          </a:xfrm>
        </p:grpSpPr>
        <p:sp>
          <p:nvSpPr>
            <p:cNvPr id="22" name="Rectangle: Diagonal Corners Snipped 24">
              <a:extLst>
                <a:ext uri="{FF2B5EF4-FFF2-40B4-BE49-F238E27FC236}">
                  <a16:creationId xmlns:a16="http://schemas.microsoft.com/office/drawing/2014/main" id="{9F22F9B7-6792-4377-711A-12727CF785EA}"/>
                </a:ext>
              </a:extLst>
            </p:cNvPr>
            <p:cNvSpPr/>
            <p:nvPr/>
          </p:nvSpPr>
          <p:spPr>
            <a:xfrm>
              <a:off x="689113" y="2497522"/>
              <a:ext cx="7354957" cy="918222"/>
            </a:xfrm>
            <a:prstGeom prst="snip2DiagRect">
              <a:avLst/>
            </a:prstGeom>
            <a:solidFill>
              <a:srgbClr val="002060">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30000"/>
                </a:lnSpc>
                <a:spcBef>
                  <a:spcPts val="0"/>
                </a:spcBef>
                <a:spcAft>
                  <a:spcPts val="0"/>
                </a:spcAft>
                <a:buClrTx/>
                <a:buSzTx/>
                <a:buFontTx/>
                <a:buNone/>
                <a:tabLst/>
                <a:defRPr/>
              </a:pPr>
              <a:endParaRPr kumimoji="0" lang="en-US" sz="2200" b="1" i="0" u="none" strike="noStrike" kern="1200" cap="none" spc="0" normalizeH="0" baseline="0" noProof="0" dirty="0">
                <a:ln>
                  <a:noFill/>
                </a:ln>
                <a:solidFill>
                  <a:prstClr val="white"/>
                </a:solidFill>
                <a:effectLst/>
                <a:uLnTx/>
                <a:uFillTx/>
                <a:latin typeface="UTM Avo" panose="02040603050506020204" pitchFamily="18" charset="0"/>
                <a:ea typeface="+mn-ea"/>
                <a:cs typeface="Times New Roman" panose="02020603050405020304" pitchFamily="18" charset="0"/>
              </a:endParaRPr>
            </a:p>
          </p:txBody>
        </p:sp>
        <p:sp>
          <p:nvSpPr>
            <p:cNvPr id="23" name="TextBox 22">
              <a:extLst>
                <a:ext uri="{FF2B5EF4-FFF2-40B4-BE49-F238E27FC236}">
                  <a16:creationId xmlns:a16="http://schemas.microsoft.com/office/drawing/2014/main" id="{A1C25EF9-DE2F-F701-0904-29B9674492CF}"/>
                </a:ext>
              </a:extLst>
            </p:cNvPr>
            <p:cNvSpPr txBox="1"/>
            <p:nvPr/>
          </p:nvSpPr>
          <p:spPr>
            <a:xfrm>
              <a:off x="760886" y="2674136"/>
              <a:ext cx="7073419" cy="409544"/>
            </a:xfrm>
            <a:prstGeom prst="rect">
              <a:avLst/>
            </a:prstGeom>
            <a:noFill/>
          </p:spPr>
          <p:txBody>
            <a:bodyPr wrap="square" rtlCol="0">
              <a:spAutoFit/>
            </a:bodyPr>
            <a:lstStyle/>
            <a:p>
              <a:pPr marL="457200" indent="-457200">
                <a:lnSpc>
                  <a:spcPct val="130000"/>
                </a:lnSpc>
                <a:buAutoNum type="alphaUcPeriod"/>
              </a:pPr>
              <a:r>
                <a:rPr kumimoji="0" lang="en-US" sz="22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mn-cs"/>
                </a:rPr>
                <a:t>Không</a:t>
              </a:r>
              <a:r>
                <a:rPr kumimoji="0" lang="en-US" sz="2200" b="0" i="0" u="none" strike="noStrike" kern="1200" cap="none" spc="0" normalizeH="0" baseline="0" noProof="0" dirty="0">
                  <a:ln>
                    <a:noFill/>
                  </a:ln>
                  <a:solidFill>
                    <a:prstClr val="white"/>
                  </a:solidFill>
                  <a:effectLst/>
                  <a:uLnTx/>
                  <a:uFillTx/>
                  <a:latin typeface="UTM Avo" panose="02040603050506020204" pitchFamily="18" charset="0"/>
                  <a:ea typeface="+mn-ea"/>
                  <a:cs typeface="+mn-cs"/>
                </a:rPr>
                <a:t> </a:t>
              </a:r>
              <a:r>
                <a:rPr kumimoji="0" lang="en-US" sz="22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mn-cs"/>
                </a:rPr>
                <a:t>vứt</a:t>
              </a:r>
              <a:r>
                <a:rPr kumimoji="0" lang="en-US" sz="2200" b="0" i="0" u="none" strike="noStrike" kern="1200" cap="none" spc="0" normalizeH="0" baseline="0" noProof="0" dirty="0">
                  <a:ln>
                    <a:noFill/>
                  </a:ln>
                  <a:solidFill>
                    <a:prstClr val="white"/>
                  </a:solidFill>
                  <a:effectLst/>
                  <a:uLnTx/>
                  <a:uFillTx/>
                  <a:latin typeface="UTM Avo" panose="02040603050506020204" pitchFamily="18" charset="0"/>
                  <a:ea typeface="+mn-ea"/>
                  <a:cs typeface="+mn-cs"/>
                </a:rPr>
                <a:t> </a:t>
              </a:r>
              <a:r>
                <a:rPr kumimoji="0" lang="en-US" sz="22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mn-cs"/>
                </a:rPr>
                <a:t>rác</a:t>
              </a:r>
              <a:r>
                <a:rPr kumimoji="0" lang="en-US" sz="2200" b="0" i="0" u="none" strike="noStrike" kern="1200" cap="none" spc="0" normalizeH="0" baseline="0" noProof="0" dirty="0">
                  <a:ln>
                    <a:noFill/>
                  </a:ln>
                  <a:solidFill>
                    <a:prstClr val="white"/>
                  </a:solidFill>
                  <a:effectLst/>
                  <a:uLnTx/>
                  <a:uFillTx/>
                  <a:latin typeface="UTM Avo" panose="02040603050506020204" pitchFamily="18" charset="0"/>
                  <a:ea typeface="+mn-ea"/>
                  <a:cs typeface="+mn-cs"/>
                </a:rPr>
                <a:t> </a:t>
              </a:r>
              <a:r>
                <a:rPr kumimoji="0" lang="en-US" sz="22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mn-cs"/>
                </a:rPr>
                <a:t>bừa</a:t>
              </a:r>
              <a:r>
                <a:rPr kumimoji="0" lang="en-US" sz="2200" b="0" i="0" u="none" strike="noStrike" kern="1200" cap="none" spc="0" normalizeH="0" baseline="0" noProof="0" dirty="0">
                  <a:ln>
                    <a:noFill/>
                  </a:ln>
                  <a:solidFill>
                    <a:prstClr val="white"/>
                  </a:solidFill>
                  <a:effectLst/>
                  <a:uLnTx/>
                  <a:uFillTx/>
                  <a:latin typeface="UTM Avo" panose="02040603050506020204" pitchFamily="18" charset="0"/>
                  <a:ea typeface="+mn-ea"/>
                  <a:cs typeface="+mn-cs"/>
                </a:rPr>
                <a:t> </a:t>
              </a:r>
              <a:r>
                <a:rPr kumimoji="0" lang="en-US" sz="22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mn-cs"/>
                </a:rPr>
                <a:t>bãi</a:t>
              </a:r>
              <a:r>
                <a:rPr kumimoji="0" lang="en-US" sz="2200" b="0" i="0" u="none" strike="noStrike" kern="1200" cap="none" spc="0" normalizeH="0" baseline="0" noProof="0" dirty="0">
                  <a:ln>
                    <a:noFill/>
                  </a:ln>
                  <a:solidFill>
                    <a:prstClr val="white"/>
                  </a:solidFill>
                  <a:effectLst/>
                  <a:uLnTx/>
                  <a:uFillTx/>
                  <a:latin typeface="UTM Avo" panose="02040603050506020204" pitchFamily="18" charset="0"/>
                  <a:ea typeface="+mn-ea"/>
                  <a:cs typeface="+mn-cs"/>
                </a:rPr>
                <a:t>.</a:t>
              </a:r>
            </a:p>
          </p:txBody>
        </p:sp>
      </p:grpSp>
      <p:grpSp>
        <p:nvGrpSpPr>
          <p:cNvPr id="24" name="Group 23">
            <a:extLst>
              <a:ext uri="{FF2B5EF4-FFF2-40B4-BE49-F238E27FC236}">
                <a16:creationId xmlns:a16="http://schemas.microsoft.com/office/drawing/2014/main" id="{F44975FB-EA8C-6898-D11E-B9A91958B5A3}"/>
              </a:ext>
            </a:extLst>
          </p:cNvPr>
          <p:cNvGrpSpPr/>
          <p:nvPr/>
        </p:nvGrpSpPr>
        <p:grpSpPr>
          <a:xfrm>
            <a:off x="668583" y="4418961"/>
            <a:ext cx="7099464" cy="1048228"/>
            <a:chOff x="689113" y="4637752"/>
            <a:chExt cx="7354957" cy="918222"/>
          </a:xfrm>
        </p:grpSpPr>
        <p:sp>
          <p:nvSpPr>
            <p:cNvPr id="25" name="Rectangle: Diagonal Corners Snipped 30">
              <a:extLst>
                <a:ext uri="{FF2B5EF4-FFF2-40B4-BE49-F238E27FC236}">
                  <a16:creationId xmlns:a16="http://schemas.microsoft.com/office/drawing/2014/main" id="{4BCC280B-C880-27B3-8818-AFDC64F210FD}"/>
                </a:ext>
              </a:extLst>
            </p:cNvPr>
            <p:cNvSpPr/>
            <p:nvPr/>
          </p:nvSpPr>
          <p:spPr>
            <a:xfrm>
              <a:off x="689113" y="4637752"/>
              <a:ext cx="7354957" cy="918222"/>
            </a:xfrm>
            <a:prstGeom prst="snip2DiagRect">
              <a:avLst/>
            </a:prstGeom>
            <a:solidFill>
              <a:srgbClr val="002060">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30000"/>
                </a:lnSpc>
                <a:spcBef>
                  <a:spcPts val="0"/>
                </a:spcBef>
                <a:spcAft>
                  <a:spcPts val="0"/>
                </a:spcAft>
                <a:buClrTx/>
                <a:buSzTx/>
                <a:buFontTx/>
                <a:buNone/>
                <a:tabLst/>
                <a:defRPr/>
              </a:pPr>
              <a:endParaRPr kumimoji="0" lang="en-US" sz="2200" i="0" u="none" strike="noStrike" kern="1200" cap="none" spc="0" normalizeH="0" baseline="0" noProof="0" dirty="0">
                <a:ln>
                  <a:noFill/>
                </a:ln>
                <a:solidFill>
                  <a:schemeClr val="bg1"/>
                </a:solidFill>
                <a:effectLst/>
                <a:uLnTx/>
                <a:uFillTx/>
                <a:latin typeface="UTM Avo" panose="02040603050506020204" pitchFamily="18"/>
                <a:cs typeface="Times New Roman" panose="02020603050405020304" pitchFamily="18" charset="0"/>
              </a:endParaRPr>
            </a:p>
          </p:txBody>
        </p:sp>
        <p:sp>
          <p:nvSpPr>
            <p:cNvPr id="26" name="TextBox 25">
              <a:extLst>
                <a:ext uri="{FF2B5EF4-FFF2-40B4-BE49-F238E27FC236}">
                  <a16:creationId xmlns:a16="http://schemas.microsoft.com/office/drawing/2014/main" id="{7677B576-8B4B-C616-ECFA-F54E7408F770}"/>
                </a:ext>
              </a:extLst>
            </p:cNvPr>
            <p:cNvSpPr txBox="1"/>
            <p:nvPr/>
          </p:nvSpPr>
          <p:spPr>
            <a:xfrm>
              <a:off x="719675" y="4864100"/>
              <a:ext cx="7224840" cy="377446"/>
            </a:xfrm>
            <a:prstGeom prst="rect">
              <a:avLst/>
            </a:prstGeom>
            <a:noFill/>
          </p:spPr>
          <p:txBody>
            <a:bodyPr wrap="square" rtlCol="0">
              <a:spAutoFit/>
            </a:bodyPr>
            <a:lstStyle/>
            <a:p>
              <a:pPr algn="just"/>
              <a:r>
                <a:rPr lang="vi-VN" sz="2200" dirty="0">
                  <a:solidFill>
                    <a:schemeClr val="bg1"/>
                  </a:solidFill>
                  <a:latin typeface="UTM Avo" panose="02040603050506020204" pitchFamily="18"/>
                </a:rPr>
                <a:t> C. Cả hai đáp án trên đều đúng</a:t>
              </a:r>
              <a:r>
                <a:rPr lang="en-US" sz="2200" dirty="0">
                  <a:solidFill>
                    <a:schemeClr val="bg1"/>
                  </a:solidFill>
                  <a:latin typeface="UTM Avo" panose="02040603050506020204" pitchFamily="18"/>
                </a:rPr>
                <a:t>.</a:t>
              </a:r>
              <a:endParaRPr lang="vi-VN" sz="2200" dirty="0">
                <a:solidFill>
                  <a:schemeClr val="bg1"/>
                </a:solidFill>
                <a:latin typeface="UTM Avo" panose="02040603050506020204" pitchFamily="18"/>
              </a:endParaRPr>
            </a:p>
          </p:txBody>
        </p:sp>
      </p:grpSp>
      <p:grpSp>
        <p:nvGrpSpPr>
          <p:cNvPr id="30" name="Group 29">
            <a:extLst>
              <a:ext uri="{FF2B5EF4-FFF2-40B4-BE49-F238E27FC236}">
                <a16:creationId xmlns:a16="http://schemas.microsoft.com/office/drawing/2014/main" id="{69EF0006-592B-F053-DBDF-05626BDEF09C}"/>
              </a:ext>
            </a:extLst>
          </p:cNvPr>
          <p:cNvGrpSpPr/>
          <p:nvPr/>
        </p:nvGrpSpPr>
        <p:grpSpPr>
          <a:xfrm>
            <a:off x="668584" y="5619122"/>
            <a:ext cx="7099462" cy="1043391"/>
            <a:chOff x="689113" y="5707867"/>
            <a:chExt cx="7354957" cy="958751"/>
          </a:xfrm>
        </p:grpSpPr>
        <p:sp>
          <p:nvSpPr>
            <p:cNvPr id="31" name="Rectangle: Diagonal Corners Snipped 33">
              <a:extLst>
                <a:ext uri="{FF2B5EF4-FFF2-40B4-BE49-F238E27FC236}">
                  <a16:creationId xmlns:a16="http://schemas.microsoft.com/office/drawing/2014/main" id="{710A2996-8995-0D6C-11FB-B6ABE7F19EB5}"/>
                </a:ext>
              </a:extLst>
            </p:cNvPr>
            <p:cNvSpPr/>
            <p:nvPr/>
          </p:nvSpPr>
          <p:spPr>
            <a:xfrm>
              <a:off x="689113" y="5707867"/>
              <a:ext cx="7354957" cy="918222"/>
            </a:xfrm>
            <a:prstGeom prst="snip2DiagRect">
              <a:avLst/>
            </a:prstGeom>
            <a:solidFill>
              <a:srgbClr val="002060">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30000"/>
                </a:lnSpc>
                <a:spcBef>
                  <a:spcPts val="0"/>
                </a:spcBef>
                <a:spcAft>
                  <a:spcPts val="0"/>
                </a:spcAft>
                <a:buClrTx/>
                <a:buSzTx/>
                <a:buFontTx/>
                <a:buNone/>
                <a:tabLst/>
                <a:defRPr/>
              </a:pPr>
              <a:endParaRPr kumimoji="0" lang="en-US" sz="2200" i="0" u="none" strike="noStrike" kern="1200" cap="none" spc="0" normalizeH="0" baseline="0" noProof="0" dirty="0">
                <a:ln>
                  <a:noFill/>
                </a:ln>
                <a:solidFill>
                  <a:schemeClr val="bg1"/>
                </a:solidFill>
                <a:effectLst/>
                <a:uLnTx/>
                <a:uFillTx/>
                <a:latin typeface="UTM Avo" panose="02040603050506020204" pitchFamily="18"/>
                <a:cs typeface="Times New Roman" panose="02020603050405020304" pitchFamily="18" charset="0"/>
              </a:endParaRPr>
            </a:p>
          </p:txBody>
        </p:sp>
        <p:sp>
          <p:nvSpPr>
            <p:cNvPr id="32" name="TextBox 31">
              <a:extLst>
                <a:ext uri="{FF2B5EF4-FFF2-40B4-BE49-F238E27FC236}">
                  <a16:creationId xmlns:a16="http://schemas.microsoft.com/office/drawing/2014/main" id="{B2D7689B-5236-6119-32D5-F9BFD49F79D5}"/>
                </a:ext>
              </a:extLst>
            </p:cNvPr>
            <p:cNvSpPr txBox="1"/>
            <p:nvPr/>
          </p:nvSpPr>
          <p:spPr>
            <a:xfrm>
              <a:off x="750788" y="5916759"/>
              <a:ext cx="5978834" cy="749859"/>
            </a:xfrm>
            <a:prstGeom prst="rect">
              <a:avLst/>
            </a:prstGeom>
            <a:noFill/>
          </p:spPr>
          <p:txBody>
            <a:bodyPr wrap="square" rtlCol="0">
              <a:spAutoFit/>
            </a:bodyPr>
            <a:lstStyle/>
            <a:p>
              <a:pPr algn="just"/>
              <a:r>
                <a:rPr lang="vi-VN" sz="2200" dirty="0">
                  <a:solidFill>
                    <a:schemeClr val="bg1"/>
                  </a:solidFill>
                  <a:latin typeface="UTM Avo" panose="02040603050506020204" pitchFamily="18"/>
                </a:rPr>
                <a:t> D. Cả hai đáp án trên đều sai</a:t>
              </a:r>
              <a:r>
                <a:rPr lang="en-US" sz="2200" dirty="0">
                  <a:solidFill>
                    <a:schemeClr val="bg1"/>
                  </a:solidFill>
                  <a:latin typeface="UTM Avo" panose="02040603050506020204" pitchFamily="18"/>
                </a:rPr>
                <a:t>.</a:t>
              </a:r>
              <a:endParaRPr lang="vi-VN" sz="2200" dirty="0">
                <a:solidFill>
                  <a:schemeClr val="bg1"/>
                </a:solidFill>
                <a:latin typeface="UTM Avo" panose="02040603050506020204" pitchFamily="18"/>
              </a:endParaRPr>
            </a:p>
            <a:p>
              <a:pPr>
                <a:lnSpc>
                  <a:spcPct val="130000"/>
                </a:lnSpc>
              </a:pPr>
              <a:endParaRPr kumimoji="0" lang="en-US" sz="2200" i="0" u="none" strike="noStrike" kern="1200" cap="none" spc="0" normalizeH="0" baseline="0" noProof="0" dirty="0">
                <a:ln>
                  <a:noFill/>
                </a:ln>
                <a:solidFill>
                  <a:schemeClr val="bg1"/>
                </a:solidFill>
                <a:effectLst/>
                <a:uLnTx/>
                <a:uFillTx/>
                <a:latin typeface="UTM Avo" panose="02040603050506020204" pitchFamily="18"/>
              </a:endParaRPr>
            </a:p>
          </p:txBody>
        </p:sp>
      </p:grpSp>
    </p:spTree>
    <p:extLst>
      <p:ext uri="{BB962C8B-B14F-4D97-AF65-F5344CB8AC3E}">
        <p14:creationId xmlns:p14="http://schemas.microsoft.com/office/powerpoint/2010/main" val="30055635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21"/>
                                        </p:tgtEl>
                                        <p:attrNameLst>
                                          <p:attrName>style.visibility</p:attrName>
                                        </p:attrNameLst>
                                      </p:cBhvr>
                                      <p:to>
                                        <p:strVal val="visible"/>
                                      </p:to>
                                    </p:set>
                                    <p:anim calcmode="lin" valueType="num">
                                      <p:cBhvr additive="base">
                                        <p:cTn id="12" dur="500" fill="hold"/>
                                        <p:tgtEl>
                                          <p:spTgt spid="21"/>
                                        </p:tgtEl>
                                        <p:attrNameLst>
                                          <p:attrName>ppt_x</p:attrName>
                                        </p:attrNameLst>
                                      </p:cBhvr>
                                      <p:tavLst>
                                        <p:tav tm="0">
                                          <p:val>
                                            <p:strVal val="#ppt_x"/>
                                          </p:val>
                                        </p:tav>
                                        <p:tav tm="100000">
                                          <p:val>
                                            <p:strVal val="#ppt_x"/>
                                          </p:val>
                                        </p:tav>
                                      </p:tavLst>
                                    </p:anim>
                                    <p:anim calcmode="lin" valueType="num">
                                      <p:cBhvr additive="base">
                                        <p:cTn id="13" dur="500" fill="hold"/>
                                        <p:tgtEl>
                                          <p:spTgt spid="21"/>
                                        </p:tgtEl>
                                        <p:attrNameLst>
                                          <p:attrName>ppt_y</p:attrName>
                                        </p:attrNameLst>
                                      </p:cBhvr>
                                      <p:tavLst>
                                        <p:tav tm="0">
                                          <p:val>
                                            <p:strVal val="1+#ppt_h/2"/>
                                          </p:val>
                                        </p:tav>
                                        <p:tav tm="100000">
                                          <p:val>
                                            <p:strVal val="#ppt_y"/>
                                          </p:val>
                                        </p:tav>
                                      </p:tavLst>
                                    </p:anim>
                                  </p:childTnLst>
                                </p:cTn>
                              </p:par>
                              <p:par>
                                <p:cTn id="14" presetID="2" presetClass="entr" presetSubtype="4" fill="hold" nodeType="withEffect">
                                  <p:stCondLst>
                                    <p:cond delay="200"/>
                                  </p:stCondLst>
                                  <p:childTnLst>
                                    <p:set>
                                      <p:cBhvr>
                                        <p:cTn id="15" dur="1" fill="hold">
                                          <p:stCondLst>
                                            <p:cond delay="0"/>
                                          </p:stCondLst>
                                        </p:cTn>
                                        <p:tgtEl>
                                          <p:spTgt spid="27"/>
                                        </p:tgtEl>
                                        <p:attrNameLst>
                                          <p:attrName>style.visibility</p:attrName>
                                        </p:attrNameLst>
                                      </p:cBhvr>
                                      <p:to>
                                        <p:strVal val="visible"/>
                                      </p:to>
                                    </p:set>
                                    <p:anim calcmode="lin" valueType="num">
                                      <p:cBhvr additive="base">
                                        <p:cTn id="16" dur="500" fill="hold"/>
                                        <p:tgtEl>
                                          <p:spTgt spid="27"/>
                                        </p:tgtEl>
                                        <p:attrNameLst>
                                          <p:attrName>ppt_x</p:attrName>
                                        </p:attrNameLst>
                                      </p:cBhvr>
                                      <p:tavLst>
                                        <p:tav tm="0">
                                          <p:val>
                                            <p:strVal val="#ppt_x"/>
                                          </p:val>
                                        </p:tav>
                                        <p:tav tm="100000">
                                          <p:val>
                                            <p:strVal val="#ppt_x"/>
                                          </p:val>
                                        </p:tav>
                                      </p:tavLst>
                                    </p:anim>
                                    <p:anim calcmode="lin" valueType="num">
                                      <p:cBhvr additive="base">
                                        <p:cTn id="17" dur="500" fill="hold"/>
                                        <p:tgtEl>
                                          <p:spTgt spid="27"/>
                                        </p:tgtEl>
                                        <p:attrNameLst>
                                          <p:attrName>ppt_y</p:attrName>
                                        </p:attrNameLst>
                                      </p:cBhvr>
                                      <p:tavLst>
                                        <p:tav tm="0">
                                          <p:val>
                                            <p:strVal val="1+#ppt_h/2"/>
                                          </p:val>
                                        </p:tav>
                                        <p:tav tm="100000">
                                          <p:val>
                                            <p:strVal val="#ppt_y"/>
                                          </p:val>
                                        </p:tav>
                                      </p:tavLst>
                                    </p:anim>
                                  </p:childTnLst>
                                </p:cTn>
                              </p:par>
                              <p:par>
                                <p:cTn id="18" presetID="2" presetClass="entr" presetSubtype="4" fill="hold" nodeType="withEffect">
                                  <p:stCondLst>
                                    <p:cond delay="300"/>
                                  </p:stCondLst>
                                  <p:childTnLst>
                                    <p:set>
                                      <p:cBhvr>
                                        <p:cTn id="19" dur="1" fill="hold">
                                          <p:stCondLst>
                                            <p:cond delay="0"/>
                                          </p:stCondLst>
                                        </p:cTn>
                                        <p:tgtEl>
                                          <p:spTgt spid="24"/>
                                        </p:tgtEl>
                                        <p:attrNameLst>
                                          <p:attrName>style.visibility</p:attrName>
                                        </p:attrNameLst>
                                      </p:cBhvr>
                                      <p:to>
                                        <p:strVal val="visible"/>
                                      </p:to>
                                    </p:set>
                                    <p:anim calcmode="lin" valueType="num">
                                      <p:cBhvr additive="base">
                                        <p:cTn id="20" dur="500" fill="hold"/>
                                        <p:tgtEl>
                                          <p:spTgt spid="24"/>
                                        </p:tgtEl>
                                        <p:attrNameLst>
                                          <p:attrName>ppt_x</p:attrName>
                                        </p:attrNameLst>
                                      </p:cBhvr>
                                      <p:tavLst>
                                        <p:tav tm="0">
                                          <p:val>
                                            <p:strVal val="#ppt_x"/>
                                          </p:val>
                                        </p:tav>
                                        <p:tav tm="100000">
                                          <p:val>
                                            <p:strVal val="#ppt_x"/>
                                          </p:val>
                                        </p:tav>
                                      </p:tavLst>
                                    </p:anim>
                                    <p:anim calcmode="lin" valueType="num">
                                      <p:cBhvr additive="base">
                                        <p:cTn id="21" dur="500" fill="hold"/>
                                        <p:tgtEl>
                                          <p:spTgt spid="24"/>
                                        </p:tgtEl>
                                        <p:attrNameLst>
                                          <p:attrName>ppt_y</p:attrName>
                                        </p:attrNameLst>
                                      </p:cBhvr>
                                      <p:tavLst>
                                        <p:tav tm="0">
                                          <p:val>
                                            <p:strVal val="1+#ppt_h/2"/>
                                          </p:val>
                                        </p:tav>
                                        <p:tav tm="100000">
                                          <p:val>
                                            <p:strVal val="#ppt_y"/>
                                          </p:val>
                                        </p:tav>
                                      </p:tavLst>
                                    </p:anim>
                                  </p:childTnLst>
                                </p:cTn>
                              </p:par>
                              <p:par>
                                <p:cTn id="22" presetID="2" presetClass="entr" presetSubtype="4" fill="hold" nodeType="withEffect">
                                  <p:stCondLst>
                                    <p:cond delay="500"/>
                                  </p:stCondLst>
                                  <p:childTnLst>
                                    <p:set>
                                      <p:cBhvr>
                                        <p:cTn id="23" dur="1" fill="hold">
                                          <p:stCondLst>
                                            <p:cond delay="0"/>
                                          </p:stCondLst>
                                        </p:cTn>
                                        <p:tgtEl>
                                          <p:spTgt spid="30"/>
                                        </p:tgtEl>
                                        <p:attrNameLst>
                                          <p:attrName>style.visibility</p:attrName>
                                        </p:attrNameLst>
                                      </p:cBhvr>
                                      <p:to>
                                        <p:strVal val="visible"/>
                                      </p:to>
                                    </p:set>
                                    <p:anim calcmode="lin" valueType="num">
                                      <p:cBhvr additive="base">
                                        <p:cTn id="24" dur="600" fill="hold"/>
                                        <p:tgtEl>
                                          <p:spTgt spid="30"/>
                                        </p:tgtEl>
                                        <p:attrNameLst>
                                          <p:attrName>ppt_x</p:attrName>
                                        </p:attrNameLst>
                                      </p:cBhvr>
                                      <p:tavLst>
                                        <p:tav tm="0">
                                          <p:val>
                                            <p:strVal val="#ppt_x"/>
                                          </p:val>
                                        </p:tav>
                                        <p:tav tm="100000">
                                          <p:val>
                                            <p:strVal val="#ppt_x"/>
                                          </p:val>
                                        </p:tav>
                                      </p:tavLst>
                                    </p:anim>
                                    <p:anim calcmode="lin" valueType="num">
                                      <p:cBhvr additive="base">
                                        <p:cTn id="25" dur="600" fill="hold"/>
                                        <p:tgtEl>
                                          <p:spTgt spid="3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26" restart="whenNotActive" fill="hold" evtFilter="cancelBubble" nodeType="interactiveSeq">
                <p:stCondLst>
                  <p:cond evt="onClick" delay="0">
                    <p:tgtEl>
                      <p:spTgt spid="27"/>
                    </p:tgtEl>
                  </p:cond>
                </p:stCondLst>
                <p:endSync evt="end" delay="0">
                  <p:rtn val="all"/>
                </p:endSync>
                <p:childTnLst>
                  <p:par>
                    <p:cTn id="27" fill="hold">
                      <p:stCondLst>
                        <p:cond delay="0"/>
                      </p:stCondLst>
                      <p:childTnLst>
                        <p:par>
                          <p:cTn id="28" fill="hold">
                            <p:stCondLst>
                              <p:cond delay="0"/>
                            </p:stCondLst>
                            <p:childTnLst>
                              <p:par>
                                <p:cTn id="29" presetID="9" presetClass="emph" presetSubtype="0" nodeType="clickEffect">
                                  <p:stCondLst>
                                    <p:cond delay="0"/>
                                  </p:stCondLst>
                                  <p:childTnLst>
                                    <p:set>
                                      <p:cBhvr>
                                        <p:cTn id="30" dur="indefinite"/>
                                        <p:tgtEl>
                                          <p:spTgt spid="27"/>
                                        </p:tgtEl>
                                        <p:attrNameLst>
                                          <p:attrName>style.opacity</p:attrName>
                                        </p:attrNameLst>
                                      </p:cBhvr>
                                      <p:to>
                                        <p:strVal val="0.5"/>
                                      </p:to>
                                    </p:set>
                                    <p:animEffect filter="image" prLst="opacity: 0.5">
                                      <p:cBhvr rctx="IE">
                                        <p:cTn id="31" dur="indefinite"/>
                                        <p:tgtEl>
                                          <p:spTgt spid="27"/>
                                        </p:tgtEl>
                                      </p:cBhvr>
                                    </p:animEffect>
                                  </p:childTnLst>
                                </p:cTn>
                              </p:par>
                            </p:childTnLst>
                          </p:cTn>
                        </p:par>
                      </p:childTnLst>
                    </p:cTn>
                  </p:par>
                </p:childTnLst>
              </p:cTn>
              <p:nextCondLst>
                <p:cond evt="onClick" delay="0">
                  <p:tgtEl>
                    <p:spTgt spid="27"/>
                  </p:tgtEl>
                </p:cond>
              </p:nextCondLst>
            </p:seq>
            <p:seq concurrent="1" nextAc="seek">
              <p:cTn id="32" restart="whenNotActive" fill="hold" evtFilter="cancelBubble" nodeType="interactiveSeq">
                <p:stCondLst>
                  <p:cond evt="onClick" delay="0">
                    <p:tgtEl>
                      <p:spTgt spid="21"/>
                    </p:tgtEl>
                  </p:cond>
                </p:stCondLst>
                <p:endSync evt="end" delay="0">
                  <p:rtn val="all"/>
                </p:endSync>
                <p:childTnLst>
                  <p:par>
                    <p:cTn id="33" fill="hold">
                      <p:stCondLst>
                        <p:cond delay="0"/>
                      </p:stCondLst>
                      <p:childTnLst>
                        <p:par>
                          <p:cTn id="34" fill="hold">
                            <p:stCondLst>
                              <p:cond delay="0"/>
                            </p:stCondLst>
                            <p:childTnLst>
                              <p:par>
                                <p:cTn id="35" presetID="9" presetClass="emph" presetSubtype="0" nodeType="clickEffect">
                                  <p:stCondLst>
                                    <p:cond delay="0"/>
                                  </p:stCondLst>
                                  <p:childTnLst>
                                    <p:set>
                                      <p:cBhvr>
                                        <p:cTn id="36" dur="indefinite"/>
                                        <p:tgtEl>
                                          <p:spTgt spid="21"/>
                                        </p:tgtEl>
                                        <p:attrNameLst>
                                          <p:attrName>style.opacity</p:attrName>
                                        </p:attrNameLst>
                                      </p:cBhvr>
                                      <p:to>
                                        <p:strVal val="0.5"/>
                                      </p:to>
                                    </p:set>
                                    <p:animEffect filter="image" prLst="opacity: 0.5">
                                      <p:cBhvr rctx="IE">
                                        <p:cTn id="37" dur="indefinite"/>
                                        <p:tgtEl>
                                          <p:spTgt spid="21"/>
                                        </p:tgtEl>
                                      </p:cBhvr>
                                    </p:animEffect>
                                  </p:childTnLst>
                                </p:cTn>
                              </p:par>
                            </p:childTnLst>
                          </p:cTn>
                        </p:par>
                      </p:childTnLst>
                    </p:cTn>
                  </p:par>
                </p:childTnLst>
              </p:cTn>
              <p:nextCondLst>
                <p:cond evt="onClick" delay="0">
                  <p:tgtEl>
                    <p:spTgt spid="21"/>
                  </p:tgtEl>
                </p:cond>
              </p:nextCondLst>
            </p:seq>
            <p:seq concurrent="1" nextAc="seek">
              <p:cTn id="38" restart="whenNotActive" fill="hold" evtFilter="cancelBubble" nodeType="interactiveSeq">
                <p:stCondLst>
                  <p:cond evt="onClick" delay="0">
                    <p:tgtEl>
                      <p:spTgt spid="24"/>
                    </p:tgtEl>
                  </p:cond>
                </p:stCondLst>
                <p:endSync evt="end" delay="0">
                  <p:rtn val="all"/>
                </p:endSync>
                <p:childTnLst>
                  <p:par>
                    <p:cTn id="39" fill="hold">
                      <p:stCondLst>
                        <p:cond delay="0"/>
                      </p:stCondLst>
                      <p:childTnLst>
                        <p:par>
                          <p:cTn id="40" fill="hold">
                            <p:stCondLst>
                              <p:cond delay="0"/>
                            </p:stCondLst>
                            <p:childTnLst>
                              <p:par>
                                <p:cTn id="41" presetID="32" presetClass="emph" presetSubtype="0" fill="hold" nodeType="clickEffect">
                                  <p:stCondLst>
                                    <p:cond delay="0"/>
                                  </p:stCondLst>
                                  <p:childTnLst>
                                    <p:animRot by="120000">
                                      <p:cBhvr>
                                        <p:cTn id="42" dur="100" fill="hold">
                                          <p:stCondLst>
                                            <p:cond delay="0"/>
                                          </p:stCondLst>
                                        </p:cTn>
                                        <p:tgtEl>
                                          <p:spTgt spid="24"/>
                                        </p:tgtEl>
                                        <p:attrNameLst>
                                          <p:attrName>r</p:attrName>
                                        </p:attrNameLst>
                                      </p:cBhvr>
                                    </p:animRot>
                                    <p:animRot by="-240000">
                                      <p:cBhvr>
                                        <p:cTn id="43" dur="200" fill="hold">
                                          <p:stCondLst>
                                            <p:cond delay="200"/>
                                          </p:stCondLst>
                                        </p:cTn>
                                        <p:tgtEl>
                                          <p:spTgt spid="24"/>
                                        </p:tgtEl>
                                        <p:attrNameLst>
                                          <p:attrName>r</p:attrName>
                                        </p:attrNameLst>
                                      </p:cBhvr>
                                    </p:animRot>
                                    <p:animRot by="240000">
                                      <p:cBhvr>
                                        <p:cTn id="44" dur="200" fill="hold">
                                          <p:stCondLst>
                                            <p:cond delay="400"/>
                                          </p:stCondLst>
                                        </p:cTn>
                                        <p:tgtEl>
                                          <p:spTgt spid="24"/>
                                        </p:tgtEl>
                                        <p:attrNameLst>
                                          <p:attrName>r</p:attrName>
                                        </p:attrNameLst>
                                      </p:cBhvr>
                                    </p:animRot>
                                    <p:animRot by="-240000">
                                      <p:cBhvr>
                                        <p:cTn id="45" dur="200" fill="hold">
                                          <p:stCondLst>
                                            <p:cond delay="600"/>
                                          </p:stCondLst>
                                        </p:cTn>
                                        <p:tgtEl>
                                          <p:spTgt spid="24"/>
                                        </p:tgtEl>
                                        <p:attrNameLst>
                                          <p:attrName>r</p:attrName>
                                        </p:attrNameLst>
                                      </p:cBhvr>
                                    </p:animRot>
                                    <p:animRot by="120000">
                                      <p:cBhvr>
                                        <p:cTn id="46" dur="200" fill="hold">
                                          <p:stCondLst>
                                            <p:cond delay="800"/>
                                          </p:stCondLst>
                                        </p:cTn>
                                        <p:tgtEl>
                                          <p:spTgt spid="24"/>
                                        </p:tgtEl>
                                        <p:attrNameLst>
                                          <p:attrName>r</p:attrName>
                                        </p:attrNameLst>
                                      </p:cBhvr>
                                    </p:animRot>
                                  </p:childTnLst>
                                </p:cTn>
                              </p:par>
                              <p:par>
                                <p:cTn id="47" presetID="26" presetClass="emph" presetSubtype="0" fill="hold" nodeType="withEffect">
                                  <p:stCondLst>
                                    <p:cond delay="0"/>
                                  </p:stCondLst>
                                  <p:childTnLst>
                                    <p:animEffect transition="out" filter="fade">
                                      <p:cBhvr>
                                        <p:cTn id="48" dur="500" tmFilter="0, 0; .2, .5; .8, .5; 1, 0"/>
                                        <p:tgtEl>
                                          <p:spTgt spid="10"/>
                                        </p:tgtEl>
                                      </p:cBhvr>
                                    </p:animEffect>
                                    <p:animScale>
                                      <p:cBhvr>
                                        <p:cTn id="49" dur="250" autoRev="1" fill="hold"/>
                                        <p:tgtEl>
                                          <p:spTgt spid="10"/>
                                        </p:tgtEl>
                                      </p:cBhvr>
                                      <p:by x="105000" y="105000"/>
                                    </p:animScale>
                                  </p:childTnLst>
                                </p:cTn>
                              </p:par>
                              <p:par>
                                <p:cTn id="50" presetID="35" presetClass="path" presetSubtype="0" accel="50000" decel="50000" fill="hold" nodeType="withEffect">
                                  <p:stCondLst>
                                    <p:cond delay="0"/>
                                  </p:stCondLst>
                                  <p:childTnLst>
                                    <p:animMotion origin="layout" path="M 1.66667E-6 2.96296E-6 L -0.19362 0.54236 " pathEditMode="relative" rAng="0" ptsTypes="AA">
                                      <p:cBhvr>
                                        <p:cTn id="51" dur="2000" fill="hold"/>
                                        <p:tgtEl>
                                          <p:spTgt spid="10"/>
                                        </p:tgtEl>
                                        <p:attrNameLst>
                                          <p:attrName>ppt_x</p:attrName>
                                          <p:attrName>ppt_y</p:attrName>
                                        </p:attrNameLst>
                                      </p:cBhvr>
                                      <p:rCtr x="-9687" y="27106"/>
                                    </p:animMotion>
                                  </p:childTnLst>
                                </p:cTn>
                              </p:par>
                            </p:childTnLst>
                          </p:cTn>
                        </p:par>
                      </p:childTnLst>
                    </p:cTn>
                  </p:par>
                </p:childTnLst>
              </p:cTn>
              <p:nextCondLst>
                <p:cond evt="onClick" delay="0">
                  <p:tgtEl>
                    <p:spTgt spid="24"/>
                  </p:tgtEl>
                </p:cond>
              </p:nextCondLst>
            </p:seq>
            <p:seq concurrent="1" nextAc="seek">
              <p:cTn id="52" restart="whenNotActive" fill="hold" evtFilter="cancelBubble" nodeType="interactiveSeq">
                <p:stCondLst>
                  <p:cond evt="onClick" delay="0">
                    <p:tgtEl>
                      <p:spTgt spid="30"/>
                    </p:tgtEl>
                  </p:cond>
                </p:stCondLst>
                <p:endSync evt="end" delay="0">
                  <p:rtn val="all"/>
                </p:endSync>
                <p:childTnLst>
                  <p:par>
                    <p:cTn id="53" fill="hold">
                      <p:stCondLst>
                        <p:cond delay="0"/>
                      </p:stCondLst>
                      <p:childTnLst>
                        <p:par>
                          <p:cTn id="54" fill="hold">
                            <p:stCondLst>
                              <p:cond delay="0"/>
                            </p:stCondLst>
                            <p:childTnLst>
                              <p:par>
                                <p:cTn id="55" presetID="9" presetClass="emph" presetSubtype="0" nodeType="clickEffect">
                                  <p:stCondLst>
                                    <p:cond delay="0"/>
                                  </p:stCondLst>
                                  <p:childTnLst>
                                    <p:set>
                                      <p:cBhvr>
                                        <p:cTn id="56" dur="indefinite"/>
                                        <p:tgtEl>
                                          <p:spTgt spid="30"/>
                                        </p:tgtEl>
                                        <p:attrNameLst>
                                          <p:attrName>style.opacity</p:attrName>
                                        </p:attrNameLst>
                                      </p:cBhvr>
                                      <p:to>
                                        <p:strVal val="0.5"/>
                                      </p:to>
                                    </p:set>
                                    <p:animEffect filter="image" prLst="opacity: 0.5">
                                      <p:cBhvr rctx="IE">
                                        <p:cTn id="57" dur="indefinite"/>
                                        <p:tgtEl>
                                          <p:spTgt spid="30"/>
                                        </p:tgtEl>
                                      </p:cBhvr>
                                    </p:animEffect>
                                  </p:childTnLst>
                                </p:cTn>
                              </p:par>
                            </p:childTnLst>
                          </p:cTn>
                        </p:par>
                      </p:childTnLst>
                    </p:cTn>
                  </p:par>
                </p:childTnLst>
              </p:cTn>
              <p:nextCondLst>
                <p:cond evt="onClick" delay="0">
                  <p:tgtEl>
                    <p:spTgt spid="30"/>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Shape 1">
            <a:extLst>
              <a:ext uri="{FF2B5EF4-FFF2-40B4-BE49-F238E27FC236}">
                <a16:creationId xmlns:a16="http://schemas.microsoft.com/office/drawing/2014/main" id="{411AB175-5CFC-8763-A526-947DBC8643A3}"/>
              </a:ext>
            </a:extLst>
          </p:cNvPr>
          <p:cNvSpPr/>
          <p:nvPr/>
        </p:nvSpPr>
        <p:spPr>
          <a:xfrm>
            <a:off x="0" y="3499561"/>
            <a:ext cx="5670614" cy="2276381"/>
          </a:xfrm>
          <a:custGeom>
            <a:avLst/>
            <a:gdLst>
              <a:gd name="connsiteX0" fmla="*/ 5484686 w 5670614"/>
              <a:gd name="connsiteY0" fmla="*/ 1792987 h 2276381"/>
              <a:gd name="connsiteX1" fmla="*/ 5355717 w 5670614"/>
              <a:gd name="connsiteY1" fmla="*/ 1679830 h 2276381"/>
              <a:gd name="connsiteX2" fmla="*/ 5145501 w 5670614"/>
              <a:gd name="connsiteY2" fmla="*/ 1558005 h 2276381"/>
              <a:gd name="connsiteX3" fmla="*/ 4989576 w 5670614"/>
              <a:gd name="connsiteY3" fmla="*/ 1612298 h 2276381"/>
              <a:gd name="connsiteX4" fmla="*/ 4901660 w 5670614"/>
              <a:gd name="connsiteY4" fmla="*/ 1597344 h 2276381"/>
              <a:gd name="connsiteX5" fmla="*/ 4818507 w 5670614"/>
              <a:gd name="connsiteY5" fmla="*/ 1611250 h 2276381"/>
              <a:gd name="connsiteX6" fmla="*/ 4612196 w 5670614"/>
              <a:gd name="connsiteY6" fmla="*/ 1497236 h 2276381"/>
              <a:gd name="connsiteX7" fmla="*/ 4539329 w 5670614"/>
              <a:gd name="connsiteY7" fmla="*/ 1507904 h 2276381"/>
              <a:gd name="connsiteX8" fmla="*/ 4349877 w 5670614"/>
              <a:gd name="connsiteY8" fmla="*/ 1420274 h 2276381"/>
              <a:gd name="connsiteX9" fmla="*/ 4166235 w 5670614"/>
              <a:gd name="connsiteY9" fmla="*/ 1502284 h 2276381"/>
              <a:gd name="connsiteX10" fmla="*/ 3979164 w 5670614"/>
              <a:gd name="connsiteY10" fmla="*/ 1405986 h 2276381"/>
              <a:gd name="connsiteX11" fmla="*/ 3988308 w 5670614"/>
              <a:gd name="connsiteY11" fmla="*/ 1351313 h 2276381"/>
              <a:gd name="connsiteX12" fmla="*/ 3761804 w 5670614"/>
              <a:gd name="connsiteY12" fmla="*/ 1158051 h 2276381"/>
              <a:gd name="connsiteX13" fmla="*/ 3760851 w 5670614"/>
              <a:gd name="connsiteY13" fmla="*/ 1158051 h 2276381"/>
              <a:gd name="connsiteX14" fmla="*/ 3552920 w 5670614"/>
              <a:gd name="connsiteY14" fmla="*/ 980981 h 2276381"/>
              <a:gd name="connsiteX15" fmla="*/ 3326892 w 5670614"/>
              <a:gd name="connsiteY15" fmla="*/ 794672 h 2276381"/>
              <a:gd name="connsiteX16" fmla="*/ 3234500 w 5670614"/>
              <a:gd name="connsiteY16" fmla="*/ 812007 h 2276381"/>
              <a:gd name="connsiteX17" fmla="*/ 3064478 w 5670614"/>
              <a:gd name="connsiteY17" fmla="*/ 686754 h 2276381"/>
              <a:gd name="connsiteX18" fmla="*/ 3036570 w 5670614"/>
              <a:gd name="connsiteY18" fmla="*/ 688944 h 2276381"/>
              <a:gd name="connsiteX19" fmla="*/ 2813399 w 5670614"/>
              <a:gd name="connsiteY19" fmla="*/ 480823 h 2276381"/>
              <a:gd name="connsiteX20" fmla="*/ 2698909 w 5670614"/>
              <a:gd name="connsiteY20" fmla="*/ 418720 h 2276381"/>
              <a:gd name="connsiteX21" fmla="*/ 2701957 w 5670614"/>
              <a:gd name="connsiteY21" fmla="*/ 385287 h 2276381"/>
              <a:gd name="connsiteX22" fmla="*/ 2439257 w 5670614"/>
              <a:gd name="connsiteY22" fmla="*/ 161069 h 2276381"/>
              <a:gd name="connsiteX23" fmla="*/ 2327624 w 5670614"/>
              <a:gd name="connsiteY23" fmla="*/ 182976 h 2276381"/>
              <a:gd name="connsiteX24" fmla="*/ 2159032 w 5670614"/>
              <a:gd name="connsiteY24" fmla="*/ 130684 h 2276381"/>
              <a:gd name="connsiteX25" fmla="*/ 1959674 w 5670614"/>
              <a:gd name="connsiteY25" fmla="*/ 210504 h 2276381"/>
              <a:gd name="connsiteX26" fmla="*/ 1697736 w 5670614"/>
              <a:gd name="connsiteY26" fmla="*/ 1 h 2276381"/>
              <a:gd name="connsiteX27" fmla="*/ 1492853 w 5670614"/>
              <a:gd name="connsiteY27" fmla="*/ 85726 h 2276381"/>
              <a:gd name="connsiteX28" fmla="*/ 1381697 w 5670614"/>
              <a:gd name="connsiteY28" fmla="*/ 55056 h 2276381"/>
              <a:gd name="connsiteX29" fmla="*/ 1194530 w 5670614"/>
              <a:gd name="connsiteY29" fmla="*/ 195359 h 2276381"/>
              <a:gd name="connsiteX30" fmla="*/ 1012222 w 5670614"/>
              <a:gd name="connsiteY30" fmla="*/ 358332 h 2276381"/>
              <a:gd name="connsiteX31" fmla="*/ 1055751 w 5670614"/>
              <a:gd name="connsiteY31" fmla="*/ 461678 h 2276381"/>
              <a:gd name="connsiteX32" fmla="*/ 1012889 w 5670614"/>
              <a:gd name="connsiteY32" fmla="*/ 583122 h 2276381"/>
              <a:gd name="connsiteX33" fmla="*/ 1025271 w 5670614"/>
              <a:gd name="connsiteY33" fmla="*/ 649511 h 2276381"/>
              <a:gd name="connsiteX34" fmla="*/ 958596 w 5670614"/>
              <a:gd name="connsiteY34" fmla="*/ 688087 h 2276381"/>
              <a:gd name="connsiteX35" fmla="*/ 796290 w 5670614"/>
              <a:gd name="connsiteY35" fmla="*/ 637986 h 2276381"/>
              <a:gd name="connsiteX36" fmla="*/ 543973 w 5670614"/>
              <a:gd name="connsiteY36" fmla="*/ 855632 h 2276381"/>
              <a:gd name="connsiteX37" fmla="*/ 555784 w 5670614"/>
              <a:gd name="connsiteY37" fmla="*/ 920688 h 2276381"/>
              <a:gd name="connsiteX38" fmla="*/ 396907 w 5670614"/>
              <a:gd name="connsiteY38" fmla="*/ 1054323 h 2276381"/>
              <a:gd name="connsiteX39" fmla="*/ 228219 w 5670614"/>
              <a:gd name="connsiteY39" fmla="*/ 1011366 h 2276381"/>
              <a:gd name="connsiteX40" fmla="*/ 0 w 5670614"/>
              <a:gd name="connsiteY40" fmla="*/ 1099853 h 2276381"/>
              <a:gd name="connsiteX41" fmla="*/ 0 w 5670614"/>
              <a:gd name="connsiteY41" fmla="*/ 2092644 h 2276381"/>
              <a:gd name="connsiteX42" fmla="*/ 141446 w 5670614"/>
              <a:gd name="connsiteY42" fmla="*/ 2128077 h 2276381"/>
              <a:gd name="connsiteX43" fmla="*/ 337376 w 5670614"/>
              <a:gd name="connsiteY43" fmla="*/ 2051496 h 2276381"/>
              <a:gd name="connsiteX44" fmla="*/ 575310 w 5670614"/>
              <a:gd name="connsiteY44" fmla="*/ 2181322 h 2276381"/>
              <a:gd name="connsiteX45" fmla="*/ 797909 w 5670614"/>
              <a:gd name="connsiteY45" fmla="*/ 2073594 h 2276381"/>
              <a:gd name="connsiteX46" fmla="*/ 1008983 w 5670614"/>
              <a:gd name="connsiteY46" fmla="*/ 2164748 h 2276381"/>
              <a:gd name="connsiteX47" fmla="*/ 1250537 w 5670614"/>
              <a:gd name="connsiteY47" fmla="*/ 2025492 h 2276381"/>
              <a:gd name="connsiteX48" fmla="*/ 1342930 w 5670614"/>
              <a:gd name="connsiteY48" fmla="*/ 2039875 h 2276381"/>
              <a:gd name="connsiteX49" fmla="*/ 1368933 w 5670614"/>
              <a:gd name="connsiteY49" fmla="*/ 2038637 h 2276381"/>
              <a:gd name="connsiteX50" fmla="*/ 1550956 w 5670614"/>
              <a:gd name="connsiteY50" fmla="*/ 2101407 h 2276381"/>
              <a:gd name="connsiteX51" fmla="*/ 1716977 w 5670614"/>
              <a:gd name="connsiteY51" fmla="*/ 2049972 h 2276381"/>
              <a:gd name="connsiteX52" fmla="*/ 1761363 w 5670614"/>
              <a:gd name="connsiteY52" fmla="*/ 2069403 h 2276381"/>
              <a:gd name="connsiteX53" fmla="*/ 2021300 w 5670614"/>
              <a:gd name="connsiteY53" fmla="*/ 2263141 h 2276381"/>
              <a:gd name="connsiteX54" fmla="*/ 2265236 w 5670614"/>
              <a:gd name="connsiteY54" fmla="*/ 2118266 h 2276381"/>
              <a:gd name="connsiteX55" fmla="*/ 2318957 w 5670614"/>
              <a:gd name="connsiteY55" fmla="*/ 2122933 h 2276381"/>
              <a:gd name="connsiteX56" fmla="*/ 2410873 w 5670614"/>
              <a:gd name="connsiteY56" fmla="*/ 2108170 h 2276381"/>
              <a:gd name="connsiteX57" fmla="*/ 2662809 w 5670614"/>
              <a:gd name="connsiteY57" fmla="*/ 2269332 h 2276381"/>
              <a:gd name="connsiteX58" fmla="*/ 2814733 w 5670614"/>
              <a:gd name="connsiteY58" fmla="*/ 2227041 h 2276381"/>
              <a:gd name="connsiteX59" fmla="*/ 2979039 w 5670614"/>
              <a:gd name="connsiteY59" fmla="*/ 2276381 h 2276381"/>
              <a:gd name="connsiteX60" fmla="*/ 3229547 w 5670614"/>
              <a:gd name="connsiteY60" fmla="*/ 2115313 h 2276381"/>
              <a:gd name="connsiteX61" fmla="*/ 3385280 w 5670614"/>
              <a:gd name="connsiteY61" fmla="*/ 2159223 h 2276381"/>
              <a:gd name="connsiteX62" fmla="*/ 3527679 w 5670614"/>
              <a:gd name="connsiteY62" fmla="*/ 2122552 h 2276381"/>
              <a:gd name="connsiteX63" fmla="*/ 3765042 w 5670614"/>
              <a:gd name="connsiteY63" fmla="*/ 2251330 h 2276381"/>
              <a:gd name="connsiteX64" fmla="*/ 3980784 w 5670614"/>
              <a:gd name="connsiteY64" fmla="*/ 2153128 h 2276381"/>
              <a:gd name="connsiteX65" fmla="*/ 4135279 w 5670614"/>
              <a:gd name="connsiteY65" fmla="*/ 2196181 h 2276381"/>
              <a:gd name="connsiteX66" fmla="*/ 4334256 w 5670614"/>
              <a:gd name="connsiteY66" fmla="*/ 2116742 h 2276381"/>
              <a:gd name="connsiteX67" fmla="*/ 4360926 w 5670614"/>
              <a:gd name="connsiteY67" fmla="*/ 2118171 h 2276381"/>
              <a:gd name="connsiteX68" fmla="*/ 4497896 w 5670614"/>
              <a:gd name="connsiteY68" fmla="*/ 2077785 h 2276381"/>
              <a:gd name="connsiteX69" fmla="*/ 4722781 w 5670614"/>
              <a:gd name="connsiteY69" fmla="*/ 2249140 h 2276381"/>
              <a:gd name="connsiteX70" fmla="*/ 4915472 w 5670614"/>
              <a:gd name="connsiteY70" fmla="*/ 2155128 h 2276381"/>
              <a:gd name="connsiteX71" fmla="*/ 5038725 w 5670614"/>
              <a:gd name="connsiteY71" fmla="*/ 2186370 h 2276381"/>
              <a:gd name="connsiteX72" fmla="*/ 5120735 w 5670614"/>
              <a:gd name="connsiteY72" fmla="*/ 2172844 h 2276381"/>
              <a:gd name="connsiteX73" fmla="*/ 5264753 w 5670614"/>
              <a:gd name="connsiteY73" fmla="*/ 2216850 h 2276381"/>
              <a:gd name="connsiteX74" fmla="*/ 5404866 w 5670614"/>
              <a:gd name="connsiteY74" fmla="*/ 2174464 h 2276381"/>
              <a:gd name="connsiteX75" fmla="*/ 5445347 w 5670614"/>
              <a:gd name="connsiteY75" fmla="*/ 2177607 h 2276381"/>
              <a:gd name="connsiteX76" fmla="*/ 5670614 w 5670614"/>
              <a:gd name="connsiteY76" fmla="*/ 1983297 h 2276381"/>
              <a:gd name="connsiteX77" fmla="*/ 5484686 w 5670614"/>
              <a:gd name="connsiteY77" fmla="*/ 1792987 h 22763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Lst>
            <a:rect l="l" t="t" r="r" b="b"/>
            <a:pathLst>
              <a:path w="5670614" h="2276381">
                <a:moveTo>
                  <a:pt x="5484686" y="1792987"/>
                </a:moveTo>
                <a:cubicBezTo>
                  <a:pt x="5462397" y="1741266"/>
                  <a:pt x="5415344" y="1699928"/>
                  <a:pt x="5355717" y="1679830"/>
                </a:cubicBezTo>
                <a:cubicBezTo>
                  <a:pt x="5322380" y="1608297"/>
                  <a:pt x="5240846" y="1557815"/>
                  <a:pt x="5145501" y="1558005"/>
                </a:cubicBezTo>
                <a:cubicBezTo>
                  <a:pt x="5084826" y="1558101"/>
                  <a:pt x="5029962" y="1578865"/>
                  <a:pt x="4989576" y="1612298"/>
                </a:cubicBezTo>
                <a:cubicBezTo>
                  <a:pt x="4962525" y="1602582"/>
                  <a:pt x="4932807" y="1597248"/>
                  <a:pt x="4901660" y="1597344"/>
                </a:cubicBezTo>
                <a:cubicBezTo>
                  <a:pt x="4872228" y="1597439"/>
                  <a:pt x="4844225" y="1602487"/>
                  <a:pt x="4818507" y="1611250"/>
                </a:cubicBezTo>
                <a:cubicBezTo>
                  <a:pt x="4782979" y="1543909"/>
                  <a:pt x="4703921" y="1496950"/>
                  <a:pt x="4612196" y="1497236"/>
                </a:cubicBezTo>
                <a:cubicBezTo>
                  <a:pt x="4586669" y="1497331"/>
                  <a:pt x="4562189" y="1501141"/>
                  <a:pt x="4539329" y="1507904"/>
                </a:cubicBezTo>
                <a:cubicBezTo>
                  <a:pt x="4498848" y="1455040"/>
                  <a:pt x="4429125" y="1420179"/>
                  <a:pt x="4349877" y="1420274"/>
                </a:cubicBezTo>
                <a:cubicBezTo>
                  <a:pt x="4273963" y="1420464"/>
                  <a:pt x="4207002" y="1452850"/>
                  <a:pt x="4166235" y="1502284"/>
                </a:cubicBezTo>
                <a:cubicBezTo>
                  <a:pt x="4128421" y="1446468"/>
                  <a:pt x="4059079" y="1408463"/>
                  <a:pt x="3979164" y="1405986"/>
                </a:cubicBezTo>
                <a:cubicBezTo>
                  <a:pt x="3985070" y="1388651"/>
                  <a:pt x="3988308" y="1370268"/>
                  <a:pt x="3988308" y="1351313"/>
                </a:cubicBezTo>
                <a:cubicBezTo>
                  <a:pt x="3987927" y="1244252"/>
                  <a:pt x="3886581" y="1157765"/>
                  <a:pt x="3761804" y="1158051"/>
                </a:cubicBezTo>
                <a:cubicBezTo>
                  <a:pt x="3761518" y="1158051"/>
                  <a:pt x="3761232" y="1158051"/>
                  <a:pt x="3760851" y="1158051"/>
                </a:cubicBezTo>
                <a:cubicBezTo>
                  <a:pt x="3751802" y="1063277"/>
                  <a:pt x="3663505" y="988029"/>
                  <a:pt x="3552920" y="980981"/>
                </a:cubicBezTo>
                <a:cubicBezTo>
                  <a:pt x="3548253" y="877158"/>
                  <a:pt x="3448907" y="794386"/>
                  <a:pt x="3326892" y="794672"/>
                </a:cubicBezTo>
                <a:cubicBezTo>
                  <a:pt x="3293936" y="794767"/>
                  <a:pt x="3262694" y="801054"/>
                  <a:pt x="3234500" y="812007"/>
                </a:cubicBezTo>
                <a:cubicBezTo>
                  <a:pt x="3222022" y="740951"/>
                  <a:pt x="3150680" y="686563"/>
                  <a:pt x="3064478" y="686754"/>
                </a:cubicBezTo>
                <a:cubicBezTo>
                  <a:pt x="3054953" y="686754"/>
                  <a:pt x="3045714" y="687611"/>
                  <a:pt x="3036570" y="688944"/>
                </a:cubicBezTo>
                <a:cubicBezTo>
                  <a:pt x="3028855" y="582264"/>
                  <a:pt x="2934748" y="495968"/>
                  <a:pt x="2813399" y="480823"/>
                </a:cubicBezTo>
                <a:cubicBezTo>
                  <a:pt x="2782538" y="452248"/>
                  <a:pt x="2743391" y="430531"/>
                  <a:pt x="2698909" y="418720"/>
                </a:cubicBezTo>
                <a:cubicBezTo>
                  <a:pt x="2700719" y="407766"/>
                  <a:pt x="2702052" y="396717"/>
                  <a:pt x="2701957" y="385287"/>
                </a:cubicBezTo>
                <a:cubicBezTo>
                  <a:pt x="2701576" y="261081"/>
                  <a:pt x="2583942" y="160783"/>
                  <a:pt x="2439257" y="161069"/>
                </a:cubicBezTo>
                <a:cubicBezTo>
                  <a:pt x="2399252" y="161164"/>
                  <a:pt x="2361533" y="169165"/>
                  <a:pt x="2327624" y="182976"/>
                </a:cubicBezTo>
                <a:cubicBezTo>
                  <a:pt x="2282000" y="150210"/>
                  <a:pt x="2223230" y="130494"/>
                  <a:pt x="2159032" y="130684"/>
                </a:cubicBezTo>
                <a:cubicBezTo>
                  <a:pt x="2079022" y="130875"/>
                  <a:pt x="2007584" y="161926"/>
                  <a:pt x="1959674" y="210504"/>
                </a:cubicBezTo>
                <a:cubicBezTo>
                  <a:pt x="1951006" y="92775"/>
                  <a:pt x="1837087" y="-380"/>
                  <a:pt x="1697736" y="1"/>
                </a:cubicBezTo>
                <a:cubicBezTo>
                  <a:pt x="1614583" y="192"/>
                  <a:pt x="1540669" y="33720"/>
                  <a:pt x="1492853" y="85726"/>
                </a:cubicBezTo>
                <a:cubicBezTo>
                  <a:pt x="1461516" y="66390"/>
                  <a:pt x="1423226" y="54960"/>
                  <a:pt x="1381697" y="55056"/>
                </a:cubicBezTo>
                <a:cubicBezTo>
                  <a:pt x="1285970" y="55246"/>
                  <a:pt x="1207294" y="116301"/>
                  <a:pt x="1194530" y="195359"/>
                </a:cubicBezTo>
                <a:cubicBezTo>
                  <a:pt x="1092994" y="198788"/>
                  <a:pt x="1011936" y="270416"/>
                  <a:pt x="1012222" y="358332"/>
                </a:cubicBezTo>
                <a:cubicBezTo>
                  <a:pt x="1012317" y="397575"/>
                  <a:pt x="1028700" y="433579"/>
                  <a:pt x="1055751" y="461678"/>
                </a:cubicBezTo>
                <a:cubicBezTo>
                  <a:pt x="1028605" y="496349"/>
                  <a:pt x="1012793" y="538164"/>
                  <a:pt x="1012889" y="583122"/>
                </a:cubicBezTo>
                <a:cubicBezTo>
                  <a:pt x="1012984" y="606267"/>
                  <a:pt x="1017365" y="628556"/>
                  <a:pt x="1025271" y="649511"/>
                </a:cubicBezTo>
                <a:cubicBezTo>
                  <a:pt x="1000601" y="659322"/>
                  <a:pt x="978218" y="672371"/>
                  <a:pt x="958596" y="688087"/>
                </a:cubicBezTo>
                <a:cubicBezTo>
                  <a:pt x="914591" y="656655"/>
                  <a:pt x="858012" y="637795"/>
                  <a:pt x="796290" y="637986"/>
                </a:cubicBezTo>
                <a:cubicBezTo>
                  <a:pt x="656558" y="638367"/>
                  <a:pt x="543592" y="735712"/>
                  <a:pt x="543973" y="855632"/>
                </a:cubicBezTo>
                <a:cubicBezTo>
                  <a:pt x="544068" y="878301"/>
                  <a:pt x="548164" y="900209"/>
                  <a:pt x="555784" y="920688"/>
                </a:cubicBezTo>
                <a:cubicBezTo>
                  <a:pt x="481584" y="941738"/>
                  <a:pt x="422910" y="991363"/>
                  <a:pt x="396907" y="1054323"/>
                </a:cubicBezTo>
                <a:cubicBezTo>
                  <a:pt x="348425" y="1027082"/>
                  <a:pt x="290513" y="1011271"/>
                  <a:pt x="228219" y="1011366"/>
                </a:cubicBezTo>
                <a:cubicBezTo>
                  <a:pt x="137351" y="1011556"/>
                  <a:pt x="56007" y="1045846"/>
                  <a:pt x="0" y="1099853"/>
                </a:cubicBezTo>
                <a:lnTo>
                  <a:pt x="0" y="2092644"/>
                </a:lnTo>
                <a:cubicBezTo>
                  <a:pt x="40862" y="2115028"/>
                  <a:pt x="89345" y="2128172"/>
                  <a:pt x="141446" y="2128077"/>
                </a:cubicBezTo>
                <a:cubicBezTo>
                  <a:pt x="219647" y="2127886"/>
                  <a:pt x="289465" y="2098168"/>
                  <a:pt x="337376" y="2051496"/>
                </a:cubicBezTo>
                <a:cubicBezTo>
                  <a:pt x="379286" y="2128363"/>
                  <a:pt x="469964" y="2181607"/>
                  <a:pt x="575310" y="2181322"/>
                </a:cubicBezTo>
                <a:cubicBezTo>
                  <a:pt x="669703" y="2181131"/>
                  <a:pt x="751999" y="2137983"/>
                  <a:pt x="797909" y="2073594"/>
                </a:cubicBezTo>
                <a:cubicBezTo>
                  <a:pt x="845820" y="2128934"/>
                  <a:pt x="922401" y="2164939"/>
                  <a:pt x="1008983" y="2164748"/>
                </a:cubicBezTo>
                <a:cubicBezTo>
                  <a:pt x="1118140" y="2164462"/>
                  <a:pt x="1211390" y="2107027"/>
                  <a:pt x="1250537" y="2025492"/>
                </a:cubicBezTo>
                <a:cubicBezTo>
                  <a:pt x="1279303" y="2034732"/>
                  <a:pt x="1310354" y="2039971"/>
                  <a:pt x="1342930" y="2039875"/>
                </a:cubicBezTo>
                <a:cubicBezTo>
                  <a:pt x="1351693" y="2039875"/>
                  <a:pt x="1360361" y="2039399"/>
                  <a:pt x="1368933" y="2038637"/>
                </a:cubicBezTo>
                <a:cubicBezTo>
                  <a:pt x="1416177" y="2077594"/>
                  <a:pt x="1480280" y="2101502"/>
                  <a:pt x="1550956" y="2101407"/>
                </a:cubicBezTo>
                <a:cubicBezTo>
                  <a:pt x="1614011" y="2101216"/>
                  <a:pt x="1671923" y="2081976"/>
                  <a:pt x="1716977" y="2049972"/>
                </a:cubicBezTo>
                <a:cubicBezTo>
                  <a:pt x="1730883" y="2057592"/>
                  <a:pt x="1745742" y="2064069"/>
                  <a:pt x="1761363" y="2069403"/>
                </a:cubicBezTo>
                <a:cubicBezTo>
                  <a:pt x="1779080" y="2179036"/>
                  <a:pt x="1888712" y="2263427"/>
                  <a:pt x="2021300" y="2263141"/>
                </a:cubicBezTo>
                <a:cubicBezTo>
                  <a:pt x="2132933" y="2262856"/>
                  <a:pt x="2227802" y="2202657"/>
                  <a:pt x="2265236" y="2118266"/>
                </a:cubicBezTo>
                <a:cubicBezTo>
                  <a:pt x="2282571" y="2121314"/>
                  <a:pt x="2300573" y="2122933"/>
                  <a:pt x="2318957" y="2122933"/>
                </a:cubicBezTo>
                <a:cubicBezTo>
                  <a:pt x="2351342" y="2122838"/>
                  <a:pt x="2382203" y="2117504"/>
                  <a:pt x="2410873" y="2108170"/>
                </a:cubicBezTo>
                <a:cubicBezTo>
                  <a:pt x="2442972" y="2201515"/>
                  <a:pt x="2543651" y="2269618"/>
                  <a:pt x="2662809" y="2269332"/>
                </a:cubicBezTo>
                <a:cubicBezTo>
                  <a:pt x="2719578" y="2269237"/>
                  <a:pt x="2771966" y="2253426"/>
                  <a:pt x="2814733" y="2227041"/>
                </a:cubicBezTo>
                <a:cubicBezTo>
                  <a:pt x="2859786" y="2257998"/>
                  <a:pt x="2916936" y="2276476"/>
                  <a:pt x="2979039" y="2276381"/>
                </a:cubicBezTo>
                <a:cubicBezTo>
                  <a:pt x="3097721" y="2276095"/>
                  <a:pt x="3197638" y="2208182"/>
                  <a:pt x="3229547" y="2115313"/>
                </a:cubicBezTo>
                <a:cubicBezTo>
                  <a:pt x="3273171" y="2142936"/>
                  <a:pt x="3326892" y="2159319"/>
                  <a:pt x="3385280" y="2159223"/>
                </a:cubicBezTo>
                <a:cubicBezTo>
                  <a:pt x="3437859" y="2159128"/>
                  <a:pt x="3486722" y="2145507"/>
                  <a:pt x="3527679" y="2122552"/>
                </a:cubicBezTo>
                <a:cubicBezTo>
                  <a:pt x="3569780" y="2198848"/>
                  <a:pt x="3660172" y="2251616"/>
                  <a:pt x="3765042" y="2251330"/>
                </a:cubicBezTo>
                <a:cubicBezTo>
                  <a:pt x="3854768" y="2251140"/>
                  <a:pt x="3933730" y="2212182"/>
                  <a:pt x="3980784" y="2153128"/>
                </a:cubicBezTo>
                <a:cubicBezTo>
                  <a:pt x="4024217" y="2180179"/>
                  <a:pt x="4077462" y="2196371"/>
                  <a:pt x="4135279" y="2196181"/>
                </a:cubicBezTo>
                <a:cubicBezTo>
                  <a:pt x="4215098" y="2195990"/>
                  <a:pt x="4286345" y="2165129"/>
                  <a:pt x="4334256" y="2116742"/>
                </a:cubicBezTo>
                <a:cubicBezTo>
                  <a:pt x="4343019" y="2117599"/>
                  <a:pt x="4351878" y="2118171"/>
                  <a:pt x="4360926" y="2118171"/>
                </a:cubicBezTo>
                <a:cubicBezTo>
                  <a:pt x="4412552" y="2118075"/>
                  <a:pt x="4459986" y="2102836"/>
                  <a:pt x="4497896" y="2077785"/>
                </a:cubicBezTo>
                <a:cubicBezTo>
                  <a:pt x="4510945" y="2174464"/>
                  <a:pt x="4606671" y="2249425"/>
                  <a:pt x="4722781" y="2249140"/>
                </a:cubicBezTo>
                <a:cubicBezTo>
                  <a:pt x="4804696" y="2248949"/>
                  <a:pt x="4876038" y="2211230"/>
                  <a:pt x="4915472" y="2155128"/>
                </a:cubicBezTo>
                <a:cubicBezTo>
                  <a:pt x="4951000" y="2174940"/>
                  <a:pt x="4993291" y="2186465"/>
                  <a:pt x="5038725" y="2186370"/>
                </a:cubicBezTo>
                <a:cubicBezTo>
                  <a:pt x="5067682" y="2186274"/>
                  <a:pt x="5095304" y="2181417"/>
                  <a:pt x="5120735" y="2172844"/>
                </a:cubicBezTo>
                <a:cubicBezTo>
                  <a:pt x="5159883" y="2200467"/>
                  <a:pt x="5210080" y="2217040"/>
                  <a:pt x="5264753" y="2216850"/>
                </a:cubicBezTo>
                <a:cubicBezTo>
                  <a:pt x="5317808" y="2216755"/>
                  <a:pt x="5366385" y="2200848"/>
                  <a:pt x="5404866" y="2174464"/>
                </a:cubicBezTo>
                <a:cubicBezTo>
                  <a:pt x="5418011" y="2176464"/>
                  <a:pt x="5431536" y="2177702"/>
                  <a:pt x="5445347" y="2177607"/>
                </a:cubicBezTo>
                <a:cubicBezTo>
                  <a:pt x="5570125" y="2177321"/>
                  <a:pt x="5670995" y="2090263"/>
                  <a:pt x="5670614" y="1983297"/>
                </a:cubicBezTo>
                <a:cubicBezTo>
                  <a:pt x="5670709" y="1887856"/>
                  <a:pt x="5590318" y="1809084"/>
                  <a:pt x="5484686" y="1792987"/>
                </a:cubicBezTo>
                <a:close/>
              </a:path>
            </a:pathLst>
          </a:custGeom>
          <a:gradFill>
            <a:gsLst>
              <a:gs pos="0">
                <a:srgbClr val="FFFFFF"/>
              </a:gs>
              <a:gs pos="37910">
                <a:srgbClr val="FAFEFE"/>
              </a:gs>
              <a:gs pos="100000">
                <a:srgbClr val="81D2E7"/>
              </a:gs>
            </a:gsLst>
            <a:lin ang="5258220" scaled="1"/>
          </a:gra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UTM Avo" panose="02040603050506020204" pitchFamily="18" charset="0"/>
              <a:ea typeface="+mn-ea"/>
              <a:cs typeface="+mn-cs"/>
            </a:endParaRPr>
          </a:p>
        </p:txBody>
      </p:sp>
      <p:sp>
        <p:nvSpPr>
          <p:cNvPr id="3" name="Freeform: Shape 2">
            <a:extLst>
              <a:ext uri="{FF2B5EF4-FFF2-40B4-BE49-F238E27FC236}">
                <a16:creationId xmlns:a16="http://schemas.microsoft.com/office/drawing/2014/main" id="{51B686B3-9BCA-60F6-CA8F-E3FD524C26C9}"/>
              </a:ext>
            </a:extLst>
          </p:cNvPr>
          <p:cNvSpPr/>
          <p:nvPr/>
        </p:nvSpPr>
        <p:spPr>
          <a:xfrm>
            <a:off x="8226170" y="3567637"/>
            <a:ext cx="3965830" cy="2269523"/>
          </a:xfrm>
          <a:custGeom>
            <a:avLst/>
            <a:gdLst>
              <a:gd name="connsiteX0" fmla="*/ 3965830 w 3965830"/>
              <a:gd name="connsiteY0" fmla="*/ 483776 h 2269523"/>
              <a:gd name="connsiteX1" fmla="*/ 3947542 w 3965830"/>
              <a:gd name="connsiteY1" fmla="*/ 480823 h 2269523"/>
              <a:gd name="connsiteX2" fmla="*/ 3833052 w 3965830"/>
              <a:gd name="connsiteY2" fmla="*/ 418720 h 2269523"/>
              <a:gd name="connsiteX3" fmla="*/ 3836100 w 3965830"/>
              <a:gd name="connsiteY3" fmla="*/ 385287 h 2269523"/>
              <a:gd name="connsiteX4" fmla="*/ 3573400 w 3965830"/>
              <a:gd name="connsiteY4" fmla="*/ 161069 h 2269523"/>
              <a:gd name="connsiteX5" fmla="*/ 3461767 w 3965830"/>
              <a:gd name="connsiteY5" fmla="*/ 182976 h 2269523"/>
              <a:gd name="connsiteX6" fmla="*/ 3293175 w 3965830"/>
              <a:gd name="connsiteY6" fmla="*/ 130684 h 2269523"/>
              <a:gd name="connsiteX7" fmla="*/ 3093816 w 3965830"/>
              <a:gd name="connsiteY7" fmla="*/ 210504 h 2269523"/>
              <a:gd name="connsiteX8" fmla="*/ 2831974 w 3965830"/>
              <a:gd name="connsiteY8" fmla="*/ 1 h 2269523"/>
              <a:gd name="connsiteX9" fmla="*/ 2626996 w 3965830"/>
              <a:gd name="connsiteY9" fmla="*/ 85726 h 2269523"/>
              <a:gd name="connsiteX10" fmla="*/ 2515839 w 3965830"/>
              <a:gd name="connsiteY10" fmla="*/ 55056 h 2269523"/>
              <a:gd name="connsiteX11" fmla="*/ 2328673 w 3965830"/>
              <a:gd name="connsiteY11" fmla="*/ 195359 h 2269523"/>
              <a:gd name="connsiteX12" fmla="*/ 2146364 w 3965830"/>
              <a:gd name="connsiteY12" fmla="*/ 358332 h 2269523"/>
              <a:gd name="connsiteX13" fmla="*/ 2189894 w 3965830"/>
              <a:gd name="connsiteY13" fmla="*/ 461678 h 2269523"/>
              <a:gd name="connsiteX14" fmla="*/ 2147031 w 3965830"/>
              <a:gd name="connsiteY14" fmla="*/ 583122 h 2269523"/>
              <a:gd name="connsiteX15" fmla="*/ 2159414 w 3965830"/>
              <a:gd name="connsiteY15" fmla="*/ 649511 h 2269523"/>
              <a:gd name="connsiteX16" fmla="*/ 2092739 w 3965830"/>
              <a:gd name="connsiteY16" fmla="*/ 688087 h 2269523"/>
              <a:gd name="connsiteX17" fmla="*/ 1930337 w 3965830"/>
              <a:gd name="connsiteY17" fmla="*/ 637986 h 2269523"/>
              <a:gd name="connsiteX18" fmla="*/ 1678020 w 3965830"/>
              <a:gd name="connsiteY18" fmla="*/ 855632 h 2269523"/>
              <a:gd name="connsiteX19" fmla="*/ 1689831 w 3965830"/>
              <a:gd name="connsiteY19" fmla="*/ 920688 h 2269523"/>
              <a:gd name="connsiteX20" fmla="*/ 1530954 w 3965830"/>
              <a:gd name="connsiteY20" fmla="*/ 1054324 h 2269523"/>
              <a:gd name="connsiteX21" fmla="*/ 1362266 w 3965830"/>
              <a:gd name="connsiteY21" fmla="*/ 1011366 h 2269523"/>
              <a:gd name="connsiteX22" fmla="*/ 1067658 w 3965830"/>
              <a:gd name="connsiteY22" fmla="*/ 1203485 h 2269523"/>
              <a:gd name="connsiteX23" fmla="*/ 983362 w 3965830"/>
              <a:gd name="connsiteY23" fmla="*/ 1190626 h 2269523"/>
              <a:gd name="connsiteX24" fmla="*/ 742951 w 3965830"/>
              <a:gd name="connsiteY24" fmla="*/ 1369791 h 2269523"/>
              <a:gd name="connsiteX25" fmla="*/ 607791 w 3965830"/>
              <a:gd name="connsiteY25" fmla="*/ 1417702 h 2269523"/>
              <a:gd name="connsiteX26" fmla="*/ 441770 w 3965830"/>
              <a:gd name="connsiteY26" fmla="*/ 1346932 h 2269523"/>
              <a:gd name="connsiteX27" fmla="*/ 234697 w 3965830"/>
              <a:gd name="connsiteY27" fmla="*/ 1522668 h 2269523"/>
              <a:gd name="connsiteX28" fmla="*/ 153163 w 3965830"/>
              <a:gd name="connsiteY28" fmla="*/ 1502665 h 2269523"/>
              <a:gd name="connsiteX29" fmla="*/ 1 w 3965830"/>
              <a:gd name="connsiteY29" fmla="*/ 1634872 h 2269523"/>
              <a:gd name="connsiteX30" fmla="*/ 154020 w 3965830"/>
              <a:gd name="connsiteY30" fmla="*/ 1766317 h 2269523"/>
              <a:gd name="connsiteX31" fmla="*/ 191358 w 3965830"/>
              <a:gd name="connsiteY31" fmla="*/ 1762126 h 2269523"/>
              <a:gd name="connsiteX32" fmla="*/ 316802 w 3965830"/>
              <a:gd name="connsiteY32" fmla="*/ 1812418 h 2269523"/>
              <a:gd name="connsiteX33" fmla="*/ 409671 w 3965830"/>
              <a:gd name="connsiteY33" fmla="*/ 1787082 h 2269523"/>
              <a:gd name="connsiteX34" fmla="*/ 551879 w 3965830"/>
              <a:gd name="connsiteY34" fmla="*/ 1858329 h 2269523"/>
              <a:gd name="connsiteX35" fmla="*/ 595218 w 3965830"/>
              <a:gd name="connsiteY35" fmla="*/ 1853090 h 2269523"/>
              <a:gd name="connsiteX36" fmla="*/ 750952 w 3965830"/>
              <a:gd name="connsiteY36" fmla="*/ 1950912 h 2269523"/>
              <a:gd name="connsiteX37" fmla="*/ 802101 w 3965830"/>
              <a:gd name="connsiteY37" fmla="*/ 1943673 h 2269523"/>
              <a:gd name="connsiteX38" fmla="*/ 913734 w 3965830"/>
              <a:gd name="connsiteY38" fmla="*/ 1981582 h 2269523"/>
              <a:gd name="connsiteX39" fmla="*/ 1018223 w 3965830"/>
              <a:gd name="connsiteY39" fmla="*/ 1948531 h 2269523"/>
              <a:gd name="connsiteX40" fmla="*/ 1275589 w 3965830"/>
              <a:gd name="connsiteY40" fmla="*/ 2127982 h 2269523"/>
              <a:gd name="connsiteX41" fmla="*/ 1471518 w 3965830"/>
              <a:gd name="connsiteY41" fmla="*/ 2051400 h 2269523"/>
              <a:gd name="connsiteX42" fmla="*/ 1709453 w 3965830"/>
              <a:gd name="connsiteY42" fmla="*/ 2181226 h 2269523"/>
              <a:gd name="connsiteX43" fmla="*/ 1932052 w 3965830"/>
              <a:gd name="connsiteY43" fmla="*/ 2073594 h 2269523"/>
              <a:gd name="connsiteX44" fmla="*/ 2143126 w 3965830"/>
              <a:gd name="connsiteY44" fmla="*/ 2164748 h 2269523"/>
              <a:gd name="connsiteX45" fmla="*/ 2384680 w 3965830"/>
              <a:gd name="connsiteY45" fmla="*/ 2025492 h 2269523"/>
              <a:gd name="connsiteX46" fmla="*/ 2477072 w 3965830"/>
              <a:gd name="connsiteY46" fmla="*/ 2039875 h 2269523"/>
              <a:gd name="connsiteX47" fmla="*/ 2502981 w 3965830"/>
              <a:gd name="connsiteY47" fmla="*/ 2038732 h 2269523"/>
              <a:gd name="connsiteX48" fmla="*/ 2685003 w 3965830"/>
              <a:gd name="connsiteY48" fmla="*/ 2101502 h 2269523"/>
              <a:gd name="connsiteX49" fmla="*/ 2851024 w 3965830"/>
              <a:gd name="connsiteY49" fmla="*/ 2050067 h 2269523"/>
              <a:gd name="connsiteX50" fmla="*/ 2895411 w 3965830"/>
              <a:gd name="connsiteY50" fmla="*/ 2069498 h 2269523"/>
              <a:gd name="connsiteX51" fmla="*/ 3155348 w 3965830"/>
              <a:gd name="connsiteY51" fmla="*/ 2263236 h 2269523"/>
              <a:gd name="connsiteX52" fmla="*/ 3399283 w 3965830"/>
              <a:gd name="connsiteY52" fmla="*/ 2118361 h 2269523"/>
              <a:gd name="connsiteX53" fmla="*/ 3453004 w 3965830"/>
              <a:gd name="connsiteY53" fmla="*/ 2123028 h 2269523"/>
              <a:gd name="connsiteX54" fmla="*/ 3544920 w 3965830"/>
              <a:gd name="connsiteY54" fmla="*/ 2108265 h 2269523"/>
              <a:gd name="connsiteX55" fmla="*/ 3796856 w 3965830"/>
              <a:gd name="connsiteY55" fmla="*/ 2269523 h 2269523"/>
              <a:gd name="connsiteX56" fmla="*/ 3948780 w 3965830"/>
              <a:gd name="connsiteY56" fmla="*/ 2227232 h 2269523"/>
              <a:gd name="connsiteX57" fmla="*/ 3965544 w 3965830"/>
              <a:gd name="connsiteY57" fmla="*/ 2237805 h 2269523"/>
              <a:gd name="connsiteX58" fmla="*/ 3965544 w 3965830"/>
              <a:gd name="connsiteY58" fmla="*/ 483776 h 22695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3965830" h="2269523">
                <a:moveTo>
                  <a:pt x="3965830" y="483776"/>
                </a:moveTo>
                <a:cubicBezTo>
                  <a:pt x="3959829" y="482633"/>
                  <a:pt x="3953733" y="481585"/>
                  <a:pt x="3947542" y="480823"/>
                </a:cubicBezTo>
                <a:cubicBezTo>
                  <a:pt x="3916681" y="452248"/>
                  <a:pt x="3877533" y="430531"/>
                  <a:pt x="3833052" y="418720"/>
                </a:cubicBezTo>
                <a:cubicBezTo>
                  <a:pt x="3834956" y="407766"/>
                  <a:pt x="3836194" y="396622"/>
                  <a:pt x="3836100" y="385287"/>
                </a:cubicBezTo>
                <a:cubicBezTo>
                  <a:pt x="3835718" y="261081"/>
                  <a:pt x="3718085" y="160783"/>
                  <a:pt x="3573400" y="161069"/>
                </a:cubicBezTo>
                <a:cubicBezTo>
                  <a:pt x="3533395" y="161164"/>
                  <a:pt x="3495676" y="169165"/>
                  <a:pt x="3461767" y="182976"/>
                </a:cubicBezTo>
                <a:cubicBezTo>
                  <a:pt x="3416142" y="150210"/>
                  <a:pt x="3357373" y="130494"/>
                  <a:pt x="3293175" y="130684"/>
                </a:cubicBezTo>
                <a:cubicBezTo>
                  <a:pt x="3213164" y="130875"/>
                  <a:pt x="3141727" y="161926"/>
                  <a:pt x="3093816" y="210504"/>
                </a:cubicBezTo>
                <a:cubicBezTo>
                  <a:pt x="3085148" y="92775"/>
                  <a:pt x="2971229" y="-380"/>
                  <a:pt x="2831974" y="1"/>
                </a:cubicBezTo>
                <a:cubicBezTo>
                  <a:pt x="2748725" y="192"/>
                  <a:pt x="2674907" y="33720"/>
                  <a:pt x="2626996" y="85726"/>
                </a:cubicBezTo>
                <a:cubicBezTo>
                  <a:pt x="2595754" y="66390"/>
                  <a:pt x="2557368" y="54960"/>
                  <a:pt x="2515839" y="55056"/>
                </a:cubicBezTo>
                <a:cubicBezTo>
                  <a:pt x="2420113" y="55246"/>
                  <a:pt x="2341436" y="116301"/>
                  <a:pt x="2328673" y="195359"/>
                </a:cubicBezTo>
                <a:cubicBezTo>
                  <a:pt x="2227136" y="198788"/>
                  <a:pt x="2146078" y="270416"/>
                  <a:pt x="2146364" y="358332"/>
                </a:cubicBezTo>
                <a:cubicBezTo>
                  <a:pt x="2146460" y="397575"/>
                  <a:pt x="2162843" y="433579"/>
                  <a:pt x="2189894" y="461678"/>
                </a:cubicBezTo>
                <a:cubicBezTo>
                  <a:pt x="2162747" y="496349"/>
                  <a:pt x="2146936" y="538164"/>
                  <a:pt x="2147031" y="583122"/>
                </a:cubicBezTo>
                <a:cubicBezTo>
                  <a:pt x="2147127" y="606267"/>
                  <a:pt x="2151508" y="628556"/>
                  <a:pt x="2159414" y="649511"/>
                </a:cubicBezTo>
                <a:cubicBezTo>
                  <a:pt x="2134744" y="659322"/>
                  <a:pt x="2112265" y="672371"/>
                  <a:pt x="2092739" y="688087"/>
                </a:cubicBezTo>
                <a:cubicBezTo>
                  <a:pt x="2048733" y="656655"/>
                  <a:pt x="1992155" y="637795"/>
                  <a:pt x="1930337" y="637986"/>
                </a:cubicBezTo>
                <a:cubicBezTo>
                  <a:pt x="1790606" y="638367"/>
                  <a:pt x="1677639" y="735807"/>
                  <a:pt x="1678020" y="855632"/>
                </a:cubicBezTo>
                <a:cubicBezTo>
                  <a:pt x="1678116" y="878301"/>
                  <a:pt x="1682306" y="900209"/>
                  <a:pt x="1689831" y="920688"/>
                </a:cubicBezTo>
                <a:cubicBezTo>
                  <a:pt x="1615631" y="941738"/>
                  <a:pt x="1556957" y="991363"/>
                  <a:pt x="1530954" y="1054324"/>
                </a:cubicBezTo>
                <a:cubicBezTo>
                  <a:pt x="1482472" y="1027082"/>
                  <a:pt x="1424560" y="1011175"/>
                  <a:pt x="1362266" y="1011366"/>
                </a:cubicBezTo>
                <a:cubicBezTo>
                  <a:pt x="1221773" y="1011747"/>
                  <a:pt x="1103853" y="1092900"/>
                  <a:pt x="1067658" y="1203485"/>
                </a:cubicBezTo>
                <a:cubicBezTo>
                  <a:pt x="1041369" y="1195198"/>
                  <a:pt x="1012985" y="1190531"/>
                  <a:pt x="983362" y="1190626"/>
                </a:cubicBezTo>
                <a:cubicBezTo>
                  <a:pt x="860870" y="1190912"/>
                  <a:pt x="760001" y="1268731"/>
                  <a:pt x="742951" y="1369791"/>
                </a:cubicBezTo>
                <a:cubicBezTo>
                  <a:pt x="690658" y="1371220"/>
                  <a:pt x="643415" y="1389127"/>
                  <a:pt x="607791" y="1417702"/>
                </a:cubicBezTo>
                <a:cubicBezTo>
                  <a:pt x="569691" y="1374649"/>
                  <a:pt x="509588" y="1346741"/>
                  <a:pt x="441770" y="1346932"/>
                </a:cubicBezTo>
                <a:cubicBezTo>
                  <a:pt x="328137" y="1347217"/>
                  <a:pt x="236316" y="1425608"/>
                  <a:pt x="234697" y="1522668"/>
                </a:cubicBezTo>
                <a:cubicBezTo>
                  <a:pt x="210980" y="1509999"/>
                  <a:pt x="183071" y="1502570"/>
                  <a:pt x="153163" y="1502665"/>
                </a:cubicBezTo>
                <a:cubicBezTo>
                  <a:pt x="68295" y="1502856"/>
                  <a:pt x="-285" y="1562006"/>
                  <a:pt x="1" y="1634872"/>
                </a:cubicBezTo>
                <a:cubicBezTo>
                  <a:pt x="287" y="1707643"/>
                  <a:pt x="69248" y="1766508"/>
                  <a:pt x="154020" y="1766317"/>
                </a:cubicBezTo>
                <a:cubicBezTo>
                  <a:pt x="166879" y="1766317"/>
                  <a:pt x="179357" y="1764698"/>
                  <a:pt x="191358" y="1762126"/>
                </a:cubicBezTo>
                <a:cubicBezTo>
                  <a:pt x="221266" y="1792987"/>
                  <a:pt x="266415" y="1812514"/>
                  <a:pt x="316802" y="1812418"/>
                </a:cubicBezTo>
                <a:cubicBezTo>
                  <a:pt x="351378" y="1812323"/>
                  <a:pt x="383382" y="1802893"/>
                  <a:pt x="409671" y="1787082"/>
                </a:cubicBezTo>
                <a:cubicBezTo>
                  <a:pt x="437579" y="1829754"/>
                  <a:pt x="490824" y="1858519"/>
                  <a:pt x="551879" y="1858329"/>
                </a:cubicBezTo>
                <a:cubicBezTo>
                  <a:pt x="566929" y="1858329"/>
                  <a:pt x="581407" y="1856424"/>
                  <a:pt x="595218" y="1853090"/>
                </a:cubicBezTo>
                <a:cubicBezTo>
                  <a:pt x="615887" y="1909859"/>
                  <a:pt x="677895" y="1951102"/>
                  <a:pt x="750952" y="1950912"/>
                </a:cubicBezTo>
                <a:cubicBezTo>
                  <a:pt x="768859" y="1950912"/>
                  <a:pt x="786004" y="1948245"/>
                  <a:pt x="802101" y="1943673"/>
                </a:cubicBezTo>
                <a:cubicBezTo>
                  <a:pt x="831343" y="1967199"/>
                  <a:pt x="870491" y="1981677"/>
                  <a:pt x="913734" y="1981582"/>
                </a:cubicBezTo>
                <a:cubicBezTo>
                  <a:pt x="953549" y="1981487"/>
                  <a:pt x="990029" y="1969009"/>
                  <a:pt x="1018223" y="1948531"/>
                </a:cubicBezTo>
                <a:cubicBezTo>
                  <a:pt x="1042798" y="2051210"/>
                  <a:pt x="1148716" y="2128267"/>
                  <a:pt x="1275589" y="2127982"/>
                </a:cubicBezTo>
                <a:cubicBezTo>
                  <a:pt x="1353789" y="2127791"/>
                  <a:pt x="1423607" y="2098073"/>
                  <a:pt x="1471518" y="2051400"/>
                </a:cubicBezTo>
                <a:cubicBezTo>
                  <a:pt x="1513428" y="2128172"/>
                  <a:pt x="1604106" y="2181512"/>
                  <a:pt x="1709453" y="2181226"/>
                </a:cubicBezTo>
                <a:cubicBezTo>
                  <a:pt x="1803845" y="2181036"/>
                  <a:pt x="1886141" y="2137888"/>
                  <a:pt x="1932052" y="2073594"/>
                </a:cubicBezTo>
                <a:cubicBezTo>
                  <a:pt x="1979962" y="2128934"/>
                  <a:pt x="2056544" y="2164939"/>
                  <a:pt x="2143126" y="2164748"/>
                </a:cubicBezTo>
                <a:cubicBezTo>
                  <a:pt x="2252282" y="2164462"/>
                  <a:pt x="2345532" y="2107026"/>
                  <a:pt x="2384680" y="2025492"/>
                </a:cubicBezTo>
                <a:cubicBezTo>
                  <a:pt x="2413445" y="2034732"/>
                  <a:pt x="2444497" y="2039971"/>
                  <a:pt x="2477072" y="2039875"/>
                </a:cubicBezTo>
                <a:cubicBezTo>
                  <a:pt x="2485836" y="2039875"/>
                  <a:pt x="2494503" y="2039399"/>
                  <a:pt x="2502981" y="2038732"/>
                </a:cubicBezTo>
                <a:cubicBezTo>
                  <a:pt x="2550225" y="2077690"/>
                  <a:pt x="2614328" y="2101692"/>
                  <a:pt x="2685003" y="2101502"/>
                </a:cubicBezTo>
                <a:cubicBezTo>
                  <a:pt x="2748059" y="2101311"/>
                  <a:pt x="2805875" y="2082071"/>
                  <a:pt x="2851024" y="2050067"/>
                </a:cubicBezTo>
                <a:cubicBezTo>
                  <a:pt x="2864931" y="2057687"/>
                  <a:pt x="2879789" y="2064164"/>
                  <a:pt x="2895411" y="2069498"/>
                </a:cubicBezTo>
                <a:cubicBezTo>
                  <a:pt x="2913127" y="2179131"/>
                  <a:pt x="3022760" y="2263522"/>
                  <a:pt x="3155348" y="2263236"/>
                </a:cubicBezTo>
                <a:cubicBezTo>
                  <a:pt x="3266981" y="2262951"/>
                  <a:pt x="3361754" y="2202753"/>
                  <a:pt x="3399283" y="2118361"/>
                </a:cubicBezTo>
                <a:cubicBezTo>
                  <a:pt x="3416618" y="2121409"/>
                  <a:pt x="3434621" y="2123028"/>
                  <a:pt x="3453004" y="2123028"/>
                </a:cubicBezTo>
                <a:cubicBezTo>
                  <a:pt x="3485484" y="2122933"/>
                  <a:pt x="3516345" y="2117599"/>
                  <a:pt x="3544920" y="2108265"/>
                </a:cubicBezTo>
                <a:cubicBezTo>
                  <a:pt x="3577020" y="2201610"/>
                  <a:pt x="3677699" y="2269714"/>
                  <a:pt x="3796856" y="2269523"/>
                </a:cubicBezTo>
                <a:cubicBezTo>
                  <a:pt x="3853625" y="2269428"/>
                  <a:pt x="3906013" y="2253616"/>
                  <a:pt x="3948780" y="2227232"/>
                </a:cubicBezTo>
                <a:cubicBezTo>
                  <a:pt x="3954209" y="2230947"/>
                  <a:pt x="3959829" y="2234471"/>
                  <a:pt x="3965544" y="2237805"/>
                </a:cubicBezTo>
                <a:lnTo>
                  <a:pt x="3965544" y="483776"/>
                </a:lnTo>
                <a:close/>
              </a:path>
            </a:pathLst>
          </a:custGeom>
          <a:gradFill>
            <a:gsLst>
              <a:gs pos="0">
                <a:srgbClr val="FFFFFF"/>
              </a:gs>
              <a:gs pos="37910">
                <a:srgbClr val="FAFEFE"/>
              </a:gs>
              <a:gs pos="100000">
                <a:srgbClr val="81D2E7"/>
              </a:gs>
            </a:gsLst>
            <a:lin ang="5656845" scaled="1"/>
          </a:gra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UTM Avo" panose="02040603050506020204" pitchFamily="18" charset="0"/>
              <a:ea typeface="+mn-ea"/>
              <a:cs typeface="+mn-cs"/>
            </a:endParaRPr>
          </a:p>
        </p:txBody>
      </p:sp>
      <p:pic>
        <p:nvPicPr>
          <p:cNvPr id="10" name="Picture 9">
            <a:extLst>
              <a:ext uri="{FF2B5EF4-FFF2-40B4-BE49-F238E27FC236}">
                <a16:creationId xmlns:a16="http://schemas.microsoft.com/office/drawing/2014/main" id="{8C415FAD-D43C-4E9A-A5CF-5D538DAC36F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10469610" y="424147"/>
            <a:ext cx="1589852" cy="1545336"/>
          </a:xfrm>
          <a:prstGeom prst="rect">
            <a:avLst/>
          </a:prstGeom>
        </p:spPr>
      </p:pic>
      <p:sp>
        <p:nvSpPr>
          <p:cNvPr id="11" name="Arrow: Pentagon 10">
            <a:hlinkClick r:id="rId4" action="ppaction://hlinksldjump"/>
            <a:extLst>
              <a:ext uri="{FF2B5EF4-FFF2-40B4-BE49-F238E27FC236}">
                <a16:creationId xmlns:a16="http://schemas.microsoft.com/office/drawing/2014/main" id="{3F5E0018-06D1-4CC3-8E0E-A698D17C90D4}"/>
              </a:ext>
            </a:extLst>
          </p:cNvPr>
          <p:cNvSpPr/>
          <p:nvPr/>
        </p:nvSpPr>
        <p:spPr>
          <a:xfrm flipH="1">
            <a:off x="9806756" y="5945693"/>
            <a:ext cx="2400300" cy="918222"/>
          </a:xfrm>
          <a:prstGeom prst="homePlate">
            <a:avLst/>
          </a:prstGeom>
          <a:solidFill>
            <a:srgbClr val="FF66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7030A0"/>
                </a:solidFill>
                <a:effectLst/>
                <a:uLnTx/>
                <a:uFillTx/>
                <a:latin typeface="UTM Avo" panose="02040603050506020204" pitchFamily="18" charset="0"/>
                <a:ea typeface="+mn-ea"/>
                <a:cs typeface="Times New Roman" panose="02020603050405020304" pitchFamily="18" charset="0"/>
              </a:rPr>
              <a:t>GO HOME</a:t>
            </a:r>
          </a:p>
        </p:txBody>
      </p:sp>
      <p:grpSp>
        <p:nvGrpSpPr>
          <p:cNvPr id="27" name="Group 26">
            <a:extLst>
              <a:ext uri="{FF2B5EF4-FFF2-40B4-BE49-F238E27FC236}">
                <a16:creationId xmlns:a16="http://schemas.microsoft.com/office/drawing/2014/main" id="{BAE8B35F-D3D8-8B2F-942A-50B09253AC86}"/>
              </a:ext>
            </a:extLst>
          </p:cNvPr>
          <p:cNvGrpSpPr/>
          <p:nvPr/>
        </p:nvGrpSpPr>
        <p:grpSpPr>
          <a:xfrm>
            <a:off x="668582" y="3255648"/>
            <a:ext cx="8100949" cy="1060449"/>
            <a:chOff x="689113" y="3567637"/>
            <a:chExt cx="7354957" cy="918222"/>
          </a:xfrm>
        </p:grpSpPr>
        <p:sp>
          <p:nvSpPr>
            <p:cNvPr id="28" name="Rectangle: Diagonal Corners Snipped 27">
              <a:extLst>
                <a:ext uri="{FF2B5EF4-FFF2-40B4-BE49-F238E27FC236}">
                  <a16:creationId xmlns:a16="http://schemas.microsoft.com/office/drawing/2014/main" id="{F9057D51-71C2-C9C2-305C-B2B278C09BBC}"/>
                </a:ext>
              </a:extLst>
            </p:cNvPr>
            <p:cNvSpPr/>
            <p:nvPr/>
          </p:nvSpPr>
          <p:spPr>
            <a:xfrm>
              <a:off x="689113" y="3567637"/>
              <a:ext cx="7354957" cy="918222"/>
            </a:xfrm>
            <a:prstGeom prst="snip2DiagRect">
              <a:avLst/>
            </a:prstGeom>
            <a:solidFill>
              <a:srgbClr val="002060">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30000"/>
                </a:lnSpc>
                <a:spcBef>
                  <a:spcPts val="0"/>
                </a:spcBef>
                <a:spcAft>
                  <a:spcPts val="0"/>
                </a:spcAft>
                <a:buClrTx/>
                <a:buSzTx/>
                <a:buFontTx/>
                <a:buNone/>
                <a:tabLst/>
                <a:defRPr/>
              </a:pPr>
              <a:endParaRPr kumimoji="0" lang="en-US" sz="2200" b="1" i="0" u="none" strike="noStrike" kern="1200" cap="none" spc="0" normalizeH="0" baseline="0" noProof="0" dirty="0">
                <a:ln>
                  <a:noFill/>
                </a:ln>
                <a:solidFill>
                  <a:prstClr val="white"/>
                </a:solidFill>
                <a:effectLst/>
                <a:uLnTx/>
                <a:uFillTx/>
                <a:latin typeface="UTM Avo" panose="02040603050506020204" pitchFamily="18" charset="0"/>
                <a:ea typeface="+mn-ea"/>
                <a:cs typeface="Times New Roman" panose="02020603050405020304" pitchFamily="18" charset="0"/>
              </a:endParaRPr>
            </a:p>
          </p:txBody>
        </p:sp>
        <p:sp>
          <p:nvSpPr>
            <p:cNvPr id="29" name="TextBox 28">
              <a:extLst>
                <a:ext uri="{FF2B5EF4-FFF2-40B4-BE49-F238E27FC236}">
                  <a16:creationId xmlns:a16="http://schemas.microsoft.com/office/drawing/2014/main" id="{E42E6BB7-4BDF-2E45-B432-F9389688E980}"/>
                </a:ext>
              </a:extLst>
            </p:cNvPr>
            <p:cNvSpPr txBox="1"/>
            <p:nvPr/>
          </p:nvSpPr>
          <p:spPr>
            <a:xfrm>
              <a:off x="795385" y="3729501"/>
              <a:ext cx="7073419" cy="413460"/>
            </a:xfrm>
            <a:prstGeom prst="rect">
              <a:avLst/>
            </a:prstGeom>
            <a:noFill/>
          </p:spPr>
          <p:txBody>
            <a:bodyPr wrap="square" rtlCol="0">
              <a:spAutoFit/>
            </a:bodyPr>
            <a:lstStyle/>
            <a:p>
              <a:pPr>
                <a:lnSpc>
                  <a:spcPct val="130000"/>
                </a:lnSpc>
              </a:pPr>
              <a:r>
                <a:rPr lang="vi-VN" sz="2200" dirty="0">
                  <a:solidFill>
                    <a:schemeClr val="bg1"/>
                  </a:solidFill>
                  <a:latin typeface="UTM Avo" panose="02040603050506020204" pitchFamily="18"/>
                </a:rPr>
                <a:t>B. Giữ gìn vệ sinh môi trường xung quang cảnh quan</a:t>
              </a:r>
              <a:r>
                <a:rPr lang="en-US" sz="2200" dirty="0">
                  <a:solidFill>
                    <a:schemeClr val="bg1"/>
                  </a:solidFill>
                  <a:latin typeface="UTM Avo" panose="02040603050506020204" pitchFamily="18"/>
                </a:rPr>
                <a:t>.</a:t>
              </a:r>
              <a:endParaRPr lang="vi-VN" sz="2200" dirty="0">
                <a:solidFill>
                  <a:schemeClr val="bg1"/>
                </a:solidFill>
                <a:latin typeface="UTM Avo" panose="02040603050506020204" pitchFamily="18"/>
              </a:endParaRPr>
            </a:p>
          </p:txBody>
        </p:sp>
      </p:grpSp>
      <p:pic>
        <p:nvPicPr>
          <p:cNvPr id="36" name="Picture 35" descr="Logo, company name&#10;&#10;Description automatically generated">
            <a:extLst>
              <a:ext uri="{FF2B5EF4-FFF2-40B4-BE49-F238E27FC236}">
                <a16:creationId xmlns:a16="http://schemas.microsoft.com/office/drawing/2014/main" id="{B48F7C1A-05B7-7E12-D5C1-72B987FD5095}"/>
              </a:ext>
            </a:extLst>
          </p:cNvPr>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0" y="0"/>
            <a:ext cx="756014" cy="843677"/>
          </a:xfrm>
          <a:prstGeom prst="rect">
            <a:avLst/>
          </a:prstGeom>
        </p:spPr>
      </p:pic>
      <p:grpSp>
        <p:nvGrpSpPr>
          <p:cNvPr id="6" name="Group 5">
            <a:extLst>
              <a:ext uri="{FF2B5EF4-FFF2-40B4-BE49-F238E27FC236}">
                <a16:creationId xmlns:a16="http://schemas.microsoft.com/office/drawing/2014/main" id="{8D6DCBBD-23B4-3B50-A993-BCBDE3052BD8}"/>
              </a:ext>
            </a:extLst>
          </p:cNvPr>
          <p:cNvGrpSpPr/>
          <p:nvPr/>
        </p:nvGrpSpPr>
        <p:grpSpPr>
          <a:xfrm>
            <a:off x="927464" y="277259"/>
            <a:ext cx="10237495" cy="1664073"/>
            <a:chOff x="313163" y="231911"/>
            <a:chExt cx="11502886" cy="2054087"/>
          </a:xfrm>
        </p:grpSpPr>
        <p:sp>
          <p:nvSpPr>
            <p:cNvPr id="7" name="Rectangle: Diagonal Corners Snipped 21">
              <a:extLst>
                <a:ext uri="{FF2B5EF4-FFF2-40B4-BE49-F238E27FC236}">
                  <a16:creationId xmlns:a16="http://schemas.microsoft.com/office/drawing/2014/main" id="{1832ABA5-5D70-13AA-3D87-948882EE01CE}"/>
                </a:ext>
              </a:extLst>
            </p:cNvPr>
            <p:cNvSpPr/>
            <p:nvPr/>
          </p:nvSpPr>
          <p:spPr>
            <a:xfrm>
              <a:off x="313163" y="231911"/>
              <a:ext cx="11502886" cy="2054087"/>
            </a:xfrm>
            <a:prstGeom prst="snip2Diag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srgbClr val="002060"/>
                </a:solidFill>
                <a:effectLst/>
                <a:uLnTx/>
                <a:uFillTx/>
                <a:latin typeface="UTM Avo" panose="02040603050506020204" pitchFamily="18" charset="0"/>
                <a:ea typeface="+mn-ea"/>
                <a:cs typeface="Times New Roman" panose="02020603050405020304" pitchFamily="18" charset="0"/>
              </a:endParaRPr>
            </a:p>
          </p:txBody>
        </p:sp>
        <p:sp>
          <p:nvSpPr>
            <p:cNvPr id="8" name="TextBox 7">
              <a:extLst>
                <a:ext uri="{FF2B5EF4-FFF2-40B4-BE49-F238E27FC236}">
                  <a16:creationId xmlns:a16="http://schemas.microsoft.com/office/drawing/2014/main" id="{1EEEC091-9460-ED0E-15E4-D7A3C54EF12B}"/>
                </a:ext>
              </a:extLst>
            </p:cNvPr>
            <p:cNvSpPr txBox="1"/>
            <p:nvPr/>
          </p:nvSpPr>
          <p:spPr>
            <a:xfrm>
              <a:off x="425048" y="465224"/>
              <a:ext cx="10897914" cy="1437726"/>
            </a:xfrm>
            <a:prstGeom prst="rect">
              <a:avLst/>
            </a:prstGeom>
            <a:noFill/>
          </p:spPr>
          <p:txBody>
            <a:bodyPr wrap="square" rtlCol="0">
              <a:spAutoFit/>
            </a:bodyPr>
            <a:lstStyle/>
            <a:p>
              <a:pPr algn="just">
                <a:lnSpc>
                  <a:spcPct val="150000"/>
                </a:lnSpc>
              </a:pPr>
              <a:r>
                <a:rPr lang="vi-VN" sz="2400" b="1" dirty="0">
                  <a:latin typeface="UTM Avo" panose="02040603050506020204" pitchFamily="18"/>
                </a:rPr>
                <a:t>Câu 5: </a:t>
              </a:r>
              <a:r>
                <a:rPr lang="vi-VN" sz="2400" dirty="0">
                  <a:latin typeface="UTM Avo" panose="02040603050506020204" pitchFamily="18"/>
                </a:rPr>
                <a:t>Người dân địa phương có thể bảo tồn cảnh quan thiên nhiên, danh lam thắng cảnh ở địa phương bằng cách</a:t>
              </a:r>
              <a:r>
                <a:rPr lang="en-US" sz="2400" dirty="0">
                  <a:latin typeface="UTM Avo" panose="02040603050506020204" pitchFamily="18"/>
                </a:rPr>
                <a:t>:</a:t>
              </a:r>
              <a:endParaRPr lang="vi-VN" sz="2400" dirty="0">
                <a:latin typeface="UTM Avo" panose="02040603050506020204" pitchFamily="18"/>
              </a:endParaRPr>
            </a:p>
          </p:txBody>
        </p:sp>
      </p:grpSp>
      <p:grpSp>
        <p:nvGrpSpPr>
          <p:cNvPr id="9" name="Group 8">
            <a:extLst>
              <a:ext uri="{FF2B5EF4-FFF2-40B4-BE49-F238E27FC236}">
                <a16:creationId xmlns:a16="http://schemas.microsoft.com/office/drawing/2014/main" id="{6296089C-3E1B-72B9-BA3F-018A0BE14CF6}"/>
              </a:ext>
            </a:extLst>
          </p:cNvPr>
          <p:cNvGrpSpPr/>
          <p:nvPr/>
        </p:nvGrpSpPr>
        <p:grpSpPr>
          <a:xfrm>
            <a:off x="668583" y="2082191"/>
            <a:ext cx="8100949" cy="1070590"/>
            <a:chOff x="689113" y="2497522"/>
            <a:chExt cx="7354957" cy="918222"/>
          </a:xfrm>
        </p:grpSpPr>
        <p:sp>
          <p:nvSpPr>
            <p:cNvPr id="12" name="Rectangle: Diagonal Corners Snipped 24">
              <a:extLst>
                <a:ext uri="{FF2B5EF4-FFF2-40B4-BE49-F238E27FC236}">
                  <a16:creationId xmlns:a16="http://schemas.microsoft.com/office/drawing/2014/main" id="{472A5A7C-5897-12AE-741A-E73555AE76B1}"/>
                </a:ext>
              </a:extLst>
            </p:cNvPr>
            <p:cNvSpPr/>
            <p:nvPr/>
          </p:nvSpPr>
          <p:spPr>
            <a:xfrm>
              <a:off x="689113" y="2497522"/>
              <a:ext cx="7354957" cy="918222"/>
            </a:xfrm>
            <a:prstGeom prst="snip2DiagRect">
              <a:avLst/>
            </a:prstGeom>
            <a:solidFill>
              <a:srgbClr val="002060">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30000"/>
                </a:lnSpc>
                <a:spcBef>
                  <a:spcPts val="0"/>
                </a:spcBef>
                <a:spcAft>
                  <a:spcPts val="0"/>
                </a:spcAft>
                <a:buClrTx/>
                <a:buSzTx/>
                <a:buFontTx/>
                <a:buNone/>
                <a:tabLst/>
                <a:defRPr/>
              </a:pPr>
              <a:endParaRPr kumimoji="0" lang="en-US" sz="2200" b="1" i="0" u="none" strike="noStrike" kern="1200" cap="none" spc="0" normalizeH="0" baseline="0" noProof="0" dirty="0">
                <a:ln>
                  <a:noFill/>
                </a:ln>
                <a:solidFill>
                  <a:prstClr val="white"/>
                </a:solidFill>
                <a:effectLst/>
                <a:uLnTx/>
                <a:uFillTx/>
                <a:latin typeface="UTM Avo" panose="02040603050506020204" pitchFamily="18" charset="0"/>
                <a:ea typeface="+mn-ea"/>
                <a:cs typeface="Times New Roman" panose="02020603050405020304" pitchFamily="18" charset="0"/>
              </a:endParaRPr>
            </a:p>
          </p:txBody>
        </p:sp>
        <p:sp>
          <p:nvSpPr>
            <p:cNvPr id="13" name="TextBox 12">
              <a:extLst>
                <a:ext uri="{FF2B5EF4-FFF2-40B4-BE49-F238E27FC236}">
                  <a16:creationId xmlns:a16="http://schemas.microsoft.com/office/drawing/2014/main" id="{E417BBEF-B701-38E6-C482-FDFC95B2743F}"/>
                </a:ext>
              </a:extLst>
            </p:cNvPr>
            <p:cNvSpPr txBox="1"/>
            <p:nvPr/>
          </p:nvSpPr>
          <p:spPr>
            <a:xfrm>
              <a:off x="760886" y="2497522"/>
              <a:ext cx="7283182" cy="787026"/>
            </a:xfrm>
            <a:prstGeom prst="rect">
              <a:avLst/>
            </a:prstGeom>
            <a:noFill/>
          </p:spPr>
          <p:txBody>
            <a:bodyPr wrap="square" rtlCol="0">
              <a:spAutoFit/>
            </a:bodyPr>
            <a:lstStyle/>
            <a:p>
              <a:pPr marL="457200" indent="-457200">
                <a:lnSpc>
                  <a:spcPct val="130000"/>
                </a:lnSpc>
                <a:buAutoNum type="alphaUcPeriod"/>
              </a:pPr>
              <a:r>
                <a:rPr kumimoji="0" lang="en-US" sz="22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mn-cs"/>
                </a:rPr>
                <a:t>Không</a:t>
              </a:r>
              <a:r>
                <a:rPr kumimoji="0" lang="en-US" sz="2200" b="0" i="0" u="none" strike="noStrike" kern="1200" cap="none" spc="0" normalizeH="0" baseline="0" noProof="0" dirty="0">
                  <a:ln>
                    <a:noFill/>
                  </a:ln>
                  <a:solidFill>
                    <a:prstClr val="white"/>
                  </a:solidFill>
                  <a:effectLst/>
                  <a:uLnTx/>
                  <a:uFillTx/>
                  <a:latin typeface="UTM Avo" panose="02040603050506020204" pitchFamily="18" charset="0"/>
                  <a:ea typeface="+mn-ea"/>
                  <a:cs typeface="+mn-cs"/>
                </a:rPr>
                <a:t> </a:t>
              </a:r>
              <a:r>
                <a:rPr kumimoji="0" lang="en-US" sz="22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mn-cs"/>
                </a:rPr>
                <a:t>lấn</a:t>
              </a:r>
              <a:r>
                <a:rPr kumimoji="0" lang="en-US" sz="2200" b="0" i="0" u="none" strike="noStrike" kern="1200" cap="none" spc="0" normalizeH="0" baseline="0" noProof="0" dirty="0">
                  <a:ln>
                    <a:noFill/>
                  </a:ln>
                  <a:solidFill>
                    <a:prstClr val="white"/>
                  </a:solidFill>
                  <a:effectLst/>
                  <a:uLnTx/>
                  <a:uFillTx/>
                  <a:latin typeface="UTM Avo" panose="02040603050506020204" pitchFamily="18" charset="0"/>
                  <a:ea typeface="+mn-ea"/>
                  <a:cs typeface="+mn-cs"/>
                </a:rPr>
                <a:t> </a:t>
              </a:r>
              <a:r>
                <a:rPr kumimoji="0" lang="en-US" sz="22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mn-cs"/>
                </a:rPr>
                <a:t>chiếm</a:t>
              </a:r>
              <a:r>
                <a:rPr kumimoji="0" lang="en-US" sz="2200" b="0" i="0" u="none" strike="noStrike" kern="1200" cap="none" spc="0" normalizeH="0" baseline="0" noProof="0" dirty="0">
                  <a:ln>
                    <a:noFill/>
                  </a:ln>
                  <a:solidFill>
                    <a:prstClr val="white"/>
                  </a:solidFill>
                  <a:effectLst/>
                  <a:uLnTx/>
                  <a:uFillTx/>
                  <a:latin typeface="UTM Avo" panose="02040603050506020204" pitchFamily="18" charset="0"/>
                  <a:ea typeface="+mn-ea"/>
                  <a:cs typeface="+mn-cs"/>
                </a:rPr>
                <a:t>, </a:t>
              </a:r>
              <a:r>
                <a:rPr kumimoji="0" lang="en-US" sz="22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mn-cs"/>
                </a:rPr>
                <a:t>sử</a:t>
              </a:r>
              <a:r>
                <a:rPr kumimoji="0" lang="en-US" sz="2200" b="0" i="0" u="none" strike="noStrike" kern="1200" cap="none" spc="0" normalizeH="0" baseline="0" noProof="0" dirty="0">
                  <a:ln>
                    <a:noFill/>
                  </a:ln>
                  <a:solidFill>
                    <a:prstClr val="white"/>
                  </a:solidFill>
                  <a:effectLst/>
                  <a:uLnTx/>
                  <a:uFillTx/>
                  <a:latin typeface="UTM Avo" panose="02040603050506020204" pitchFamily="18" charset="0"/>
                  <a:ea typeface="+mn-ea"/>
                  <a:cs typeface="+mn-cs"/>
                </a:rPr>
                <a:t> </a:t>
              </a:r>
              <a:r>
                <a:rPr kumimoji="0" lang="en-US" sz="22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mn-cs"/>
                </a:rPr>
                <a:t>dụng</a:t>
              </a:r>
              <a:r>
                <a:rPr kumimoji="0" lang="en-US" sz="2200" b="0" i="0" u="none" strike="noStrike" kern="1200" cap="none" spc="0" normalizeH="0" baseline="0" noProof="0" dirty="0">
                  <a:ln>
                    <a:noFill/>
                  </a:ln>
                  <a:solidFill>
                    <a:prstClr val="white"/>
                  </a:solidFill>
                  <a:effectLst/>
                  <a:uLnTx/>
                  <a:uFillTx/>
                  <a:latin typeface="UTM Avo" panose="02040603050506020204" pitchFamily="18" charset="0"/>
                  <a:ea typeface="+mn-ea"/>
                  <a:cs typeface="+mn-cs"/>
                </a:rPr>
                <a:t> </a:t>
              </a:r>
              <a:r>
                <a:rPr kumimoji="0" lang="en-US" sz="22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mn-cs"/>
                </a:rPr>
                <a:t>trái</a:t>
              </a:r>
              <a:r>
                <a:rPr kumimoji="0" lang="en-US" sz="2200" b="0" i="0" u="none" strike="noStrike" kern="1200" cap="none" spc="0" normalizeH="0" baseline="0" noProof="0" dirty="0">
                  <a:ln>
                    <a:noFill/>
                  </a:ln>
                  <a:solidFill>
                    <a:prstClr val="white"/>
                  </a:solidFill>
                  <a:effectLst/>
                  <a:uLnTx/>
                  <a:uFillTx/>
                  <a:latin typeface="UTM Avo" panose="02040603050506020204" pitchFamily="18" charset="0"/>
                  <a:ea typeface="+mn-ea"/>
                  <a:cs typeface="+mn-cs"/>
                </a:rPr>
                <a:t> </a:t>
              </a:r>
              <a:r>
                <a:rPr kumimoji="0" lang="en-US" sz="22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mn-cs"/>
                </a:rPr>
                <a:t>phép</a:t>
              </a:r>
              <a:r>
                <a:rPr kumimoji="0" lang="en-US" sz="2200" b="0" i="0" u="none" strike="noStrike" kern="1200" cap="none" spc="0" normalizeH="0" baseline="0" noProof="0" dirty="0">
                  <a:ln>
                    <a:noFill/>
                  </a:ln>
                  <a:solidFill>
                    <a:prstClr val="white"/>
                  </a:solidFill>
                  <a:effectLst/>
                  <a:uLnTx/>
                  <a:uFillTx/>
                  <a:latin typeface="UTM Avo" panose="02040603050506020204" pitchFamily="18" charset="0"/>
                  <a:ea typeface="+mn-ea"/>
                  <a:cs typeface="+mn-cs"/>
                </a:rPr>
                <a:t> </a:t>
              </a:r>
              <a:r>
                <a:rPr kumimoji="0" lang="en-US" sz="22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mn-cs"/>
                </a:rPr>
                <a:t>không</a:t>
              </a:r>
              <a:r>
                <a:rPr kumimoji="0" lang="en-US" sz="2200" b="0" i="0" u="none" strike="noStrike" kern="1200" cap="none" spc="0" normalizeH="0" baseline="0" noProof="0" dirty="0">
                  <a:ln>
                    <a:noFill/>
                  </a:ln>
                  <a:solidFill>
                    <a:prstClr val="white"/>
                  </a:solidFill>
                  <a:effectLst/>
                  <a:uLnTx/>
                  <a:uFillTx/>
                  <a:latin typeface="UTM Avo" panose="02040603050506020204" pitchFamily="18" charset="0"/>
                  <a:ea typeface="+mn-ea"/>
                  <a:cs typeface="+mn-cs"/>
                </a:rPr>
                <a:t> </a:t>
              </a:r>
              <a:r>
                <a:rPr kumimoji="0" lang="en-US" sz="22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mn-cs"/>
                </a:rPr>
                <a:t>gian</a:t>
              </a:r>
              <a:r>
                <a:rPr kumimoji="0" lang="en-US" sz="2200" b="0" i="0" u="none" strike="noStrike" kern="1200" cap="none" spc="0" normalizeH="0" baseline="0" noProof="0" dirty="0">
                  <a:ln>
                    <a:noFill/>
                  </a:ln>
                  <a:solidFill>
                    <a:prstClr val="white"/>
                  </a:solidFill>
                  <a:effectLst/>
                  <a:uLnTx/>
                  <a:uFillTx/>
                  <a:latin typeface="UTM Avo" panose="02040603050506020204" pitchFamily="18" charset="0"/>
                  <a:ea typeface="+mn-ea"/>
                  <a:cs typeface="+mn-cs"/>
                </a:rPr>
                <a:t> </a:t>
              </a:r>
            </a:p>
            <a:p>
              <a:pPr>
                <a:lnSpc>
                  <a:spcPct val="130000"/>
                </a:lnSpc>
              </a:pPr>
              <a:r>
                <a:rPr kumimoji="0" lang="en-US" sz="22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mn-cs"/>
                </a:rPr>
                <a:t>cảnh</a:t>
              </a:r>
              <a:r>
                <a:rPr kumimoji="0" lang="en-US" sz="2200" b="0" i="0" u="none" strike="noStrike" kern="1200" cap="none" spc="0" normalizeH="0" baseline="0" noProof="0" dirty="0">
                  <a:ln>
                    <a:noFill/>
                  </a:ln>
                  <a:solidFill>
                    <a:prstClr val="white"/>
                  </a:solidFill>
                  <a:effectLst/>
                  <a:uLnTx/>
                  <a:uFillTx/>
                  <a:latin typeface="UTM Avo" panose="02040603050506020204" pitchFamily="18" charset="0"/>
                  <a:ea typeface="+mn-ea"/>
                  <a:cs typeface="+mn-cs"/>
                </a:rPr>
                <a:t> </a:t>
              </a:r>
              <a:r>
                <a:rPr kumimoji="0" lang="en-US" sz="22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mn-cs"/>
                </a:rPr>
                <a:t>quan</a:t>
              </a:r>
              <a:r>
                <a:rPr kumimoji="0" lang="en-US" sz="2200" b="0" i="0" u="none" strike="noStrike" kern="1200" cap="none" spc="0" normalizeH="0" baseline="0" noProof="0" dirty="0">
                  <a:ln>
                    <a:noFill/>
                  </a:ln>
                  <a:solidFill>
                    <a:prstClr val="white"/>
                  </a:solidFill>
                  <a:effectLst/>
                  <a:uLnTx/>
                  <a:uFillTx/>
                  <a:latin typeface="UTM Avo" panose="02040603050506020204" pitchFamily="18" charset="0"/>
                  <a:ea typeface="+mn-ea"/>
                  <a:cs typeface="+mn-cs"/>
                </a:rPr>
                <a:t>.</a:t>
              </a:r>
            </a:p>
          </p:txBody>
        </p:sp>
      </p:grpSp>
      <p:grpSp>
        <p:nvGrpSpPr>
          <p:cNvPr id="14" name="Group 13">
            <a:extLst>
              <a:ext uri="{FF2B5EF4-FFF2-40B4-BE49-F238E27FC236}">
                <a16:creationId xmlns:a16="http://schemas.microsoft.com/office/drawing/2014/main" id="{D3AEFC50-8CD9-766B-7C3A-272E4976E4CB}"/>
              </a:ext>
            </a:extLst>
          </p:cNvPr>
          <p:cNvGrpSpPr/>
          <p:nvPr/>
        </p:nvGrpSpPr>
        <p:grpSpPr>
          <a:xfrm>
            <a:off x="668582" y="4418961"/>
            <a:ext cx="8100949" cy="1048228"/>
            <a:chOff x="689113" y="4637752"/>
            <a:chExt cx="7354957" cy="918222"/>
          </a:xfrm>
        </p:grpSpPr>
        <p:sp>
          <p:nvSpPr>
            <p:cNvPr id="15" name="Rectangle: Diagonal Corners Snipped 30">
              <a:extLst>
                <a:ext uri="{FF2B5EF4-FFF2-40B4-BE49-F238E27FC236}">
                  <a16:creationId xmlns:a16="http://schemas.microsoft.com/office/drawing/2014/main" id="{3EE42E0A-3265-56DE-6EE5-C0D0F6BE586F}"/>
                </a:ext>
              </a:extLst>
            </p:cNvPr>
            <p:cNvSpPr/>
            <p:nvPr/>
          </p:nvSpPr>
          <p:spPr>
            <a:xfrm>
              <a:off x="689113" y="4637752"/>
              <a:ext cx="7354957" cy="918222"/>
            </a:xfrm>
            <a:prstGeom prst="snip2DiagRect">
              <a:avLst/>
            </a:prstGeom>
            <a:solidFill>
              <a:srgbClr val="002060">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30000"/>
                </a:lnSpc>
                <a:spcBef>
                  <a:spcPts val="0"/>
                </a:spcBef>
                <a:spcAft>
                  <a:spcPts val="0"/>
                </a:spcAft>
                <a:buClrTx/>
                <a:buSzTx/>
                <a:buFontTx/>
                <a:buNone/>
                <a:tabLst/>
                <a:defRPr/>
              </a:pPr>
              <a:endParaRPr kumimoji="0" lang="en-US" sz="2200" i="0" u="none" strike="noStrike" kern="1200" cap="none" spc="0" normalizeH="0" baseline="0" noProof="0" dirty="0">
                <a:ln>
                  <a:noFill/>
                </a:ln>
                <a:solidFill>
                  <a:schemeClr val="bg1"/>
                </a:solidFill>
                <a:effectLst/>
                <a:uLnTx/>
                <a:uFillTx/>
                <a:latin typeface="UTM Avo" panose="02040603050506020204" pitchFamily="18"/>
                <a:cs typeface="Times New Roman" panose="02020603050405020304" pitchFamily="18" charset="0"/>
              </a:endParaRPr>
            </a:p>
          </p:txBody>
        </p:sp>
        <p:sp>
          <p:nvSpPr>
            <p:cNvPr id="16" name="TextBox 15">
              <a:extLst>
                <a:ext uri="{FF2B5EF4-FFF2-40B4-BE49-F238E27FC236}">
                  <a16:creationId xmlns:a16="http://schemas.microsoft.com/office/drawing/2014/main" id="{258B9F81-A337-2B21-BD76-B80C95AF4765}"/>
                </a:ext>
              </a:extLst>
            </p:cNvPr>
            <p:cNvSpPr txBox="1"/>
            <p:nvPr/>
          </p:nvSpPr>
          <p:spPr>
            <a:xfrm>
              <a:off x="719675" y="4864100"/>
              <a:ext cx="7224840" cy="377446"/>
            </a:xfrm>
            <a:prstGeom prst="rect">
              <a:avLst/>
            </a:prstGeom>
            <a:noFill/>
          </p:spPr>
          <p:txBody>
            <a:bodyPr wrap="square" rtlCol="0">
              <a:spAutoFit/>
            </a:bodyPr>
            <a:lstStyle/>
            <a:p>
              <a:pPr algn="just"/>
              <a:r>
                <a:rPr lang="vi-VN" sz="2200" dirty="0">
                  <a:solidFill>
                    <a:schemeClr val="bg1"/>
                  </a:solidFill>
                  <a:latin typeface="UTM Avo" panose="02040603050506020204" pitchFamily="18"/>
                </a:rPr>
                <a:t> C. Cả hai đáp án trên đều đúng</a:t>
              </a:r>
              <a:r>
                <a:rPr lang="en-US" sz="2200" dirty="0">
                  <a:solidFill>
                    <a:schemeClr val="bg1"/>
                  </a:solidFill>
                  <a:latin typeface="UTM Avo" panose="02040603050506020204" pitchFamily="18"/>
                </a:rPr>
                <a:t>.</a:t>
              </a:r>
              <a:endParaRPr lang="vi-VN" sz="2200" dirty="0">
                <a:solidFill>
                  <a:schemeClr val="bg1"/>
                </a:solidFill>
                <a:latin typeface="UTM Avo" panose="02040603050506020204" pitchFamily="18"/>
              </a:endParaRPr>
            </a:p>
          </p:txBody>
        </p:sp>
      </p:grpSp>
      <p:grpSp>
        <p:nvGrpSpPr>
          <p:cNvPr id="17" name="Group 16">
            <a:extLst>
              <a:ext uri="{FF2B5EF4-FFF2-40B4-BE49-F238E27FC236}">
                <a16:creationId xmlns:a16="http://schemas.microsoft.com/office/drawing/2014/main" id="{78FAF148-67C1-C209-A423-3257D3713B5D}"/>
              </a:ext>
            </a:extLst>
          </p:cNvPr>
          <p:cNvGrpSpPr/>
          <p:nvPr/>
        </p:nvGrpSpPr>
        <p:grpSpPr>
          <a:xfrm>
            <a:off x="668583" y="5619116"/>
            <a:ext cx="8100947" cy="1043390"/>
            <a:chOff x="689113" y="5707867"/>
            <a:chExt cx="7354957" cy="958751"/>
          </a:xfrm>
        </p:grpSpPr>
        <p:sp>
          <p:nvSpPr>
            <p:cNvPr id="18" name="Rectangle: Diagonal Corners Snipped 33">
              <a:extLst>
                <a:ext uri="{FF2B5EF4-FFF2-40B4-BE49-F238E27FC236}">
                  <a16:creationId xmlns:a16="http://schemas.microsoft.com/office/drawing/2014/main" id="{F92CF118-AD56-F018-0961-3C7AFFA5FBB1}"/>
                </a:ext>
              </a:extLst>
            </p:cNvPr>
            <p:cNvSpPr/>
            <p:nvPr/>
          </p:nvSpPr>
          <p:spPr>
            <a:xfrm>
              <a:off x="689113" y="5707867"/>
              <a:ext cx="7354957" cy="918222"/>
            </a:xfrm>
            <a:prstGeom prst="snip2DiagRect">
              <a:avLst/>
            </a:prstGeom>
            <a:solidFill>
              <a:srgbClr val="002060">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30000"/>
                </a:lnSpc>
                <a:spcBef>
                  <a:spcPts val="0"/>
                </a:spcBef>
                <a:spcAft>
                  <a:spcPts val="0"/>
                </a:spcAft>
                <a:buClrTx/>
                <a:buSzTx/>
                <a:buFontTx/>
                <a:buNone/>
                <a:tabLst/>
                <a:defRPr/>
              </a:pPr>
              <a:endParaRPr kumimoji="0" lang="en-US" sz="2200" i="0" u="none" strike="noStrike" kern="1200" cap="none" spc="0" normalizeH="0" baseline="0" noProof="0" dirty="0">
                <a:ln>
                  <a:noFill/>
                </a:ln>
                <a:solidFill>
                  <a:schemeClr val="bg1"/>
                </a:solidFill>
                <a:effectLst/>
                <a:uLnTx/>
                <a:uFillTx/>
                <a:latin typeface="UTM Avo" panose="02040603050506020204" pitchFamily="18"/>
                <a:cs typeface="Times New Roman" panose="02020603050405020304" pitchFamily="18" charset="0"/>
              </a:endParaRPr>
            </a:p>
          </p:txBody>
        </p:sp>
        <p:sp>
          <p:nvSpPr>
            <p:cNvPr id="19" name="TextBox 18">
              <a:extLst>
                <a:ext uri="{FF2B5EF4-FFF2-40B4-BE49-F238E27FC236}">
                  <a16:creationId xmlns:a16="http://schemas.microsoft.com/office/drawing/2014/main" id="{58ACA635-287D-5D5A-D9B8-1D735C9D6DE5}"/>
                </a:ext>
              </a:extLst>
            </p:cNvPr>
            <p:cNvSpPr txBox="1"/>
            <p:nvPr/>
          </p:nvSpPr>
          <p:spPr>
            <a:xfrm>
              <a:off x="750788" y="5916759"/>
              <a:ext cx="5978834" cy="749859"/>
            </a:xfrm>
            <a:prstGeom prst="rect">
              <a:avLst/>
            </a:prstGeom>
            <a:noFill/>
          </p:spPr>
          <p:txBody>
            <a:bodyPr wrap="square" rtlCol="0">
              <a:spAutoFit/>
            </a:bodyPr>
            <a:lstStyle/>
            <a:p>
              <a:pPr algn="just"/>
              <a:r>
                <a:rPr lang="vi-VN" sz="2200" dirty="0">
                  <a:solidFill>
                    <a:schemeClr val="bg1"/>
                  </a:solidFill>
                  <a:latin typeface="UTM Avo" panose="02040603050506020204" pitchFamily="18"/>
                </a:rPr>
                <a:t> D. Cả hai đáp án trên đều sai</a:t>
              </a:r>
              <a:r>
                <a:rPr lang="en-US" sz="2200" dirty="0">
                  <a:solidFill>
                    <a:schemeClr val="bg1"/>
                  </a:solidFill>
                  <a:latin typeface="UTM Avo" panose="02040603050506020204" pitchFamily="18"/>
                </a:rPr>
                <a:t>.</a:t>
              </a:r>
              <a:endParaRPr lang="vi-VN" sz="2200" dirty="0">
                <a:solidFill>
                  <a:schemeClr val="bg1"/>
                </a:solidFill>
                <a:latin typeface="UTM Avo" panose="02040603050506020204" pitchFamily="18"/>
              </a:endParaRPr>
            </a:p>
            <a:p>
              <a:pPr>
                <a:lnSpc>
                  <a:spcPct val="130000"/>
                </a:lnSpc>
              </a:pPr>
              <a:endParaRPr kumimoji="0" lang="en-US" sz="2200" i="0" u="none" strike="noStrike" kern="1200" cap="none" spc="0" normalizeH="0" baseline="0" noProof="0" dirty="0">
                <a:ln>
                  <a:noFill/>
                </a:ln>
                <a:solidFill>
                  <a:schemeClr val="bg1"/>
                </a:solidFill>
                <a:effectLst/>
                <a:uLnTx/>
                <a:uFillTx/>
                <a:latin typeface="UTM Avo" panose="02040603050506020204" pitchFamily="18"/>
              </a:endParaRPr>
            </a:p>
          </p:txBody>
        </p:sp>
      </p:grpSp>
    </p:spTree>
    <p:extLst>
      <p:ext uri="{BB962C8B-B14F-4D97-AF65-F5344CB8AC3E}">
        <p14:creationId xmlns:p14="http://schemas.microsoft.com/office/powerpoint/2010/main" val="22170808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additive="base">
                                        <p:cTn id="12" dur="500" fill="hold"/>
                                        <p:tgtEl>
                                          <p:spTgt spid="9"/>
                                        </p:tgtEl>
                                        <p:attrNameLst>
                                          <p:attrName>ppt_x</p:attrName>
                                        </p:attrNameLst>
                                      </p:cBhvr>
                                      <p:tavLst>
                                        <p:tav tm="0">
                                          <p:val>
                                            <p:strVal val="#ppt_x"/>
                                          </p:val>
                                        </p:tav>
                                        <p:tav tm="100000">
                                          <p:val>
                                            <p:strVal val="#ppt_x"/>
                                          </p:val>
                                        </p:tav>
                                      </p:tavLst>
                                    </p:anim>
                                    <p:anim calcmode="lin" valueType="num">
                                      <p:cBhvr additive="base">
                                        <p:cTn id="13" dur="500" fill="hold"/>
                                        <p:tgtEl>
                                          <p:spTgt spid="9"/>
                                        </p:tgtEl>
                                        <p:attrNameLst>
                                          <p:attrName>ppt_y</p:attrName>
                                        </p:attrNameLst>
                                      </p:cBhvr>
                                      <p:tavLst>
                                        <p:tav tm="0">
                                          <p:val>
                                            <p:strVal val="1+#ppt_h/2"/>
                                          </p:val>
                                        </p:tav>
                                        <p:tav tm="100000">
                                          <p:val>
                                            <p:strVal val="#ppt_y"/>
                                          </p:val>
                                        </p:tav>
                                      </p:tavLst>
                                    </p:anim>
                                  </p:childTnLst>
                                </p:cTn>
                              </p:par>
                              <p:par>
                                <p:cTn id="14" presetID="2" presetClass="entr" presetSubtype="4" fill="hold" nodeType="withEffect">
                                  <p:stCondLst>
                                    <p:cond delay="200"/>
                                  </p:stCondLst>
                                  <p:childTnLst>
                                    <p:set>
                                      <p:cBhvr>
                                        <p:cTn id="15" dur="1" fill="hold">
                                          <p:stCondLst>
                                            <p:cond delay="0"/>
                                          </p:stCondLst>
                                        </p:cTn>
                                        <p:tgtEl>
                                          <p:spTgt spid="27"/>
                                        </p:tgtEl>
                                        <p:attrNameLst>
                                          <p:attrName>style.visibility</p:attrName>
                                        </p:attrNameLst>
                                      </p:cBhvr>
                                      <p:to>
                                        <p:strVal val="visible"/>
                                      </p:to>
                                    </p:set>
                                    <p:anim calcmode="lin" valueType="num">
                                      <p:cBhvr additive="base">
                                        <p:cTn id="16" dur="500" fill="hold"/>
                                        <p:tgtEl>
                                          <p:spTgt spid="27"/>
                                        </p:tgtEl>
                                        <p:attrNameLst>
                                          <p:attrName>ppt_x</p:attrName>
                                        </p:attrNameLst>
                                      </p:cBhvr>
                                      <p:tavLst>
                                        <p:tav tm="0">
                                          <p:val>
                                            <p:strVal val="#ppt_x"/>
                                          </p:val>
                                        </p:tav>
                                        <p:tav tm="100000">
                                          <p:val>
                                            <p:strVal val="#ppt_x"/>
                                          </p:val>
                                        </p:tav>
                                      </p:tavLst>
                                    </p:anim>
                                    <p:anim calcmode="lin" valueType="num">
                                      <p:cBhvr additive="base">
                                        <p:cTn id="17" dur="500" fill="hold"/>
                                        <p:tgtEl>
                                          <p:spTgt spid="27"/>
                                        </p:tgtEl>
                                        <p:attrNameLst>
                                          <p:attrName>ppt_y</p:attrName>
                                        </p:attrNameLst>
                                      </p:cBhvr>
                                      <p:tavLst>
                                        <p:tav tm="0">
                                          <p:val>
                                            <p:strVal val="1+#ppt_h/2"/>
                                          </p:val>
                                        </p:tav>
                                        <p:tav tm="100000">
                                          <p:val>
                                            <p:strVal val="#ppt_y"/>
                                          </p:val>
                                        </p:tav>
                                      </p:tavLst>
                                    </p:anim>
                                  </p:childTnLst>
                                </p:cTn>
                              </p:par>
                              <p:par>
                                <p:cTn id="18" presetID="2" presetClass="entr" presetSubtype="4" fill="hold" nodeType="withEffect">
                                  <p:stCondLst>
                                    <p:cond delay="300"/>
                                  </p:stCondLst>
                                  <p:childTnLst>
                                    <p:set>
                                      <p:cBhvr>
                                        <p:cTn id="19" dur="1" fill="hold">
                                          <p:stCondLst>
                                            <p:cond delay="0"/>
                                          </p:stCondLst>
                                        </p:cTn>
                                        <p:tgtEl>
                                          <p:spTgt spid="14"/>
                                        </p:tgtEl>
                                        <p:attrNameLst>
                                          <p:attrName>style.visibility</p:attrName>
                                        </p:attrNameLst>
                                      </p:cBhvr>
                                      <p:to>
                                        <p:strVal val="visible"/>
                                      </p:to>
                                    </p:set>
                                    <p:anim calcmode="lin" valueType="num">
                                      <p:cBhvr additive="base">
                                        <p:cTn id="20" dur="500" fill="hold"/>
                                        <p:tgtEl>
                                          <p:spTgt spid="14"/>
                                        </p:tgtEl>
                                        <p:attrNameLst>
                                          <p:attrName>ppt_x</p:attrName>
                                        </p:attrNameLst>
                                      </p:cBhvr>
                                      <p:tavLst>
                                        <p:tav tm="0">
                                          <p:val>
                                            <p:strVal val="#ppt_x"/>
                                          </p:val>
                                        </p:tav>
                                        <p:tav tm="100000">
                                          <p:val>
                                            <p:strVal val="#ppt_x"/>
                                          </p:val>
                                        </p:tav>
                                      </p:tavLst>
                                    </p:anim>
                                    <p:anim calcmode="lin" valueType="num">
                                      <p:cBhvr additive="base">
                                        <p:cTn id="21" dur="500" fill="hold"/>
                                        <p:tgtEl>
                                          <p:spTgt spid="14"/>
                                        </p:tgtEl>
                                        <p:attrNameLst>
                                          <p:attrName>ppt_y</p:attrName>
                                        </p:attrNameLst>
                                      </p:cBhvr>
                                      <p:tavLst>
                                        <p:tav tm="0">
                                          <p:val>
                                            <p:strVal val="1+#ppt_h/2"/>
                                          </p:val>
                                        </p:tav>
                                        <p:tav tm="100000">
                                          <p:val>
                                            <p:strVal val="#ppt_y"/>
                                          </p:val>
                                        </p:tav>
                                      </p:tavLst>
                                    </p:anim>
                                  </p:childTnLst>
                                </p:cTn>
                              </p:par>
                              <p:par>
                                <p:cTn id="22" presetID="2" presetClass="entr" presetSubtype="4" fill="hold" nodeType="withEffect">
                                  <p:stCondLst>
                                    <p:cond delay="500"/>
                                  </p:stCondLst>
                                  <p:childTnLst>
                                    <p:set>
                                      <p:cBhvr>
                                        <p:cTn id="23" dur="1" fill="hold">
                                          <p:stCondLst>
                                            <p:cond delay="0"/>
                                          </p:stCondLst>
                                        </p:cTn>
                                        <p:tgtEl>
                                          <p:spTgt spid="17"/>
                                        </p:tgtEl>
                                        <p:attrNameLst>
                                          <p:attrName>style.visibility</p:attrName>
                                        </p:attrNameLst>
                                      </p:cBhvr>
                                      <p:to>
                                        <p:strVal val="visible"/>
                                      </p:to>
                                    </p:set>
                                    <p:anim calcmode="lin" valueType="num">
                                      <p:cBhvr additive="base">
                                        <p:cTn id="24" dur="600" fill="hold"/>
                                        <p:tgtEl>
                                          <p:spTgt spid="17"/>
                                        </p:tgtEl>
                                        <p:attrNameLst>
                                          <p:attrName>ppt_x</p:attrName>
                                        </p:attrNameLst>
                                      </p:cBhvr>
                                      <p:tavLst>
                                        <p:tav tm="0">
                                          <p:val>
                                            <p:strVal val="#ppt_x"/>
                                          </p:val>
                                        </p:tav>
                                        <p:tav tm="100000">
                                          <p:val>
                                            <p:strVal val="#ppt_x"/>
                                          </p:val>
                                        </p:tav>
                                      </p:tavLst>
                                    </p:anim>
                                    <p:anim calcmode="lin" valueType="num">
                                      <p:cBhvr additive="base">
                                        <p:cTn id="25" dur="6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26" restart="whenNotActive" fill="hold" evtFilter="cancelBubble" nodeType="interactiveSeq">
                <p:stCondLst>
                  <p:cond evt="onClick" delay="0">
                    <p:tgtEl>
                      <p:spTgt spid="27"/>
                    </p:tgtEl>
                  </p:cond>
                </p:stCondLst>
                <p:endSync evt="end" delay="0">
                  <p:rtn val="all"/>
                </p:endSync>
                <p:childTnLst>
                  <p:par>
                    <p:cTn id="27" fill="hold">
                      <p:stCondLst>
                        <p:cond delay="0"/>
                      </p:stCondLst>
                      <p:childTnLst>
                        <p:par>
                          <p:cTn id="28" fill="hold">
                            <p:stCondLst>
                              <p:cond delay="0"/>
                            </p:stCondLst>
                            <p:childTnLst>
                              <p:par>
                                <p:cTn id="29" presetID="9" presetClass="emph" presetSubtype="0" nodeType="clickEffect">
                                  <p:stCondLst>
                                    <p:cond delay="0"/>
                                  </p:stCondLst>
                                  <p:childTnLst>
                                    <p:set>
                                      <p:cBhvr>
                                        <p:cTn id="30" dur="indefinite"/>
                                        <p:tgtEl>
                                          <p:spTgt spid="27"/>
                                        </p:tgtEl>
                                        <p:attrNameLst>
                                          <p:attrName>style.opacity</p:attrName>
                                        </p:attrNameLst>
                                      </p:cBhvr>
                                      <p:to>
                                        <p:strVal val="0.5"/>
                                      </p:to>
                                    </p:set>
                                    <p:animEffect filter="image" prLst="opacity: 0.5">
                                      <p:cBhvr rctx="IE">
                                        <p:cTn id="31" dur="indefinite"/>
                                        <p:tgtEl>
                                          <p:spTgt spid="27"/>
                                        </p:tgtEl>
                                      </p:cBhvr>
                                    </p:animEffect>
                                  </p:childTnLst>
                                </p:cTn>
                              </p:par>
                            </p:childTnLst>
                          </p:cTn>
                        </p:par>
                      </p:childTnLst>
                    </p:cTn>
                  </p:par>
                </p:childTnLst>
              </p:cTn>
              <p:nextCondLst>
                <p:cond evt="onClick" delay="0">
                  <p:tgtEl>
                    <p:spTgt spid="27"/>
                  </p:tgtEl>
                </p:cond>
              </p:nextCondLst>
            </p:seq>
            <p:seq concurrent="1" nextAc="seek">
              <p:cTn id="32" restart="whenNotActive" fill="hold" evtFilter="cancelBubble" nodeType="interactiveSeq">
                <p:stCondLst>
                  <p:cond evt="onClick" delay="0">
                    <p:tgtEl>
                      <p:spTgt spid="9"/>
                    </p:tgtEl>
                  </p:cond>
                </p:stCondLst>
                <p:endSync evt="end" delay="0">
                  <p:rtn val="all"/>
                </p:endSync>
                <p:childTnLst>
                  <p:par>
                    <p:cTn id="33" fill="hold">
                      <p:stCondLst>
                        <p:cond delay="0"/>
                      </p:stCondLst>
                      <p:childTnLst>
                        <p:par>
                          <p:cTn id="34" fill="hold">
                            <p:stCondLst>
                              <p:cond delay="0"/>
                            </p:stCondLst>
                            <p:childTnLst>
                              <p:par>
                                <p:cTn id="35" presetID="9" presetClass="emph" presetSubtype="0" nodeType="clickEffect">
                                  <p:stCondLst>
                                    <p:cond delay="0"/>
                                  </p:stCondLst>
                                  <p:childTnLst>
                                    <p:set>
                                      <p:cBhvr>
                                        <p:cTn id="36" dur="indefinite"/>
                                        <p:tgtEl>
                                          <p:spTgt spid="9"/>
                                        </p:tgtEl>
                                        <p:attrNameLst>
                                          <p:attrName>style.opacity</p:attrName>
                                        </p:attrNameLst>
                                      </p:cBhvr>
                                      <p:to>
                                        <p:strVal val="0.5"/>
                                      </p:to>
                                    </p:set>
                                    <p:animEffect filter="image" prLst="opacity: 0.5">
                                      <p:cBhvr rctx="IE">
                                        <p:cTn id="37" dur="indefinite"/>
                                        <p:tgtEl>
                                          <p:spTgt spid="9"/>
                                        </p:tgtEl>
                                      </p:cBhvr>
                                    </p:animEffect>
                                  </p:childTnLst>
                                </p:cTn>
                              </p:par>
                            </p:childTnLst>
                          </p:cTn>
                        </p:par>
                      </p:childTnLst>
                    </p:cTn>
                  </p:par>
                </p:childTnLst>
              </p:cTn>
              <p:nextCondLst>
                <p:cond evt="onClick" delay="0">
                  <p:tgtEl>
                    <p:spTgt spid="9"/>
                  </p:tgtEl>
                </p:cond>
              </p:nextCondLst>
            </p:seq>
            <p:seq concurrent="1" nextAc="seek">
              <p:cTn id="38" restart="whenNotActive" fill="hold" evtFilter="cancelBubble" nodeType="interactiveSeq">
                <p:stCondLst>
                  <p:cond evt="onClick" delay="0">
                    <p:tgtEl>
                      <p:spTgt spid="14"/>
                    </p:tgtEl>
                  </p:cond>
                </p:stCondLst>
                <p:endSync evt="end" delay="0">
                  <p:rtn val="all"/>
                </p:endSync>
                <p:childTnLst>
                  <p:par>
                    <p:cTn id="39" fill="hold">
                      <p:stCondLst>
                        <p:cond delay="0"/>
                      </p:stCondLst>
                      <p:childTnLst>
                        <p:par>
                          <p:cTn id="40" fill="hold">
                            <p:stCondLst>
                              <p:cond delay="0"/>
                            </p:stCondLst>
                            <p:childTnLst>
                              <p:par>
                                <p:cTn id="41" presetID="32" presetClass="emph" presetSubtype="0" fill="hold" nodeType="clickEffect">
                                  <p:stCondLst>
                                    <p:cond delay="0"/>
                                  </p:stCondLst>
                                  <p:childTnLst>
                                    <p:animRot by="120000">
                                      <p:cBhvr>
                                        <p:cTn id="42" dur="100" fill="hold">
                                          <p:stCondLst>
                                            <p:cond delay="0"/>
                                          </p:stCondLst>
                                        </p:cTn>
                                        <p:tgtEl>
                                          <p:spTgt spid="14"/>
                                        </p:tgtEl>
                                        <p:attrNameLst>
                                          <p:attrName>r</p:attrName>
                                        </p:attrNameLst>
                                      </p:cBhvr>
                                    </p:animRot>
                                    <p:animRot by="-240000">
                                      <p:cBhvr>
                                        <p:cTn id="43" dur="200" fill="hold">
                                          <p:stCondLst>
                                            <p:cond delay="200"/>
                                          </p:stCondLst>
                                        </p:cTn>
                                        <p:tgtEl>
                                          <p:spTgt spid="14"/>
                                        </p:tgtEl>
                                        <p:attrNameLst>
                                          <p:attrName>r</p:attrName>
                                        </p:attrNameLst>
                                      </p:cBhvr>
                                    </p:animRot>
                                    <p:animRot by="240000">
                                      <p:cBhvr>
                                        <p:cTn id="44" dur="200" fill="hold">
                                          <p:stCondLst>
                                            <p:cond delay="400"/>
                                          </p:stCondLst>
                                        </p:cTn>
                                        <p:tgtEl>
                                          <p:spTgt spid="14"/>
                                        </p:tgtEl>
                                        <p:attrNameLst>
                                          <p:attrName>r</p:attrName>
                                        </p:attrNameLst>
                                      </p:cBhvr>
                                    </p:animRot>
                                    <p:animRot by="-240000">
                                      <p:cBhvr>
                                        <p:cTn id="45" dur="200" fill="hold">
                                          <p:stCondLst>
                                            <p:cond delay="600"/>
                                          </p:stCondLst>
                                        </p:cTn>
                                        <p:tgtEl>
                                          <p:spTgt spid="14"/>
                                        </p:tgtEl>
                                        <p:attrNameLst>
                                          <p:attrName>r</p:attrName>
                                        </p:attrNameLst>
                                      </p:cBhvr>
                                    </p:animRot>
                                    <p:animRot by="120000">
                                      <p:cBhvr>
                                        <p:cTn id="46" dur="200" fill="hold">
                                          <p:stCondLst>
                                            <p:cond delay="800"/>
                                          </p:stCondLst>
                                        </p:cTn>
                                        <p:tgtEl>
                                          <p:spTgt spid="14"/>
                                        </p:tgtEl>
                                        <p:attrNameLst>
                                          <p:attrName>r</p:attrName>
                                        </p:attrNameLst>
                                      </p:cBhvr>
                                    </p:animRot>
                                  </p:childTnLst>
                                </p:cTn>
                              </p:par>
                              <p:par>
                                <p:cTn id="47" presetID="35" presetClass="path" presetSubtype="0" accel="50000" decel="50000" fill="hold" nodeType="withEffect">
                                  <p:stCondLst>
                                    <p:cond delay="0"/>
                                  </p:stCondLst>
                                  <p:childTnLst>
                                    <p:animMotion origin="layout" path="M 1.66667E-6 2.96296E-6 L -0.19362 0.54236 " pathEditMode="relative" rAng="0" ptsTypes="AA">
                                      <p:cBhvr>
                                        <p:cTn id="48" dur="2000" fill="hold"/>
                                        <p:tgtEl>
                                          <p:spTgt spid="10"/>
                                        </p:tgtEl>
                                        <p:attrNameLst>
                                          <p:attrName>ppt_x</p:attrName>
                                          <p:attrName>ppt_y</p:attrName>
                                        </p:attrNameLst>
                                      </p:cBhvr>
                                      <p:rCtr x="-9687" y="27106"/>
                                    </p:animMotion>
                                  </p:childTnLst>
                                </p:cTn>
                              </p:par>
                              <p:par>
                                <p:cTn id="49" presetID="26" presetClass="emph" presetSubtype="0" fill="hold" nodeType="withEffect">
                                  <p:stCondLst>
                                    <p:cond delay="0"/>
                                  </p:stCondLst>
                                  <p:childTnLst>
                                    <p:animEffect transition="out" filter="fade">
                                      <p:cBhvr>
                                        <p:cTn id="50" dur="500" tmFilter="0, 0; .2, .5; .8, .5; 1, 0"/>
                                        <p:tgtEl>
                                          <p:spTgt spid="10"/>
                                        </p:tgtEl>
                                      </p:cBhvr>
                                    </p:animEffect>
                                    <p:animScale>
                                      <p:cBhvr>
                                        <p:cTn id="51" dur="250" autoRev="1" fill="hold"/>
                                        <p:tgtEl>
                                          <p:spTgt spid="10"/>
                                        </p:tgtEl>
                                      </p:cBhvr>
                                      <p:by x="105000" y="105000"/>
                                    </p:animScale>
                                  </p:childTnLst>
                                </p:cTn>
                              </p:par>
                            </p:childTnLst>
                          </p:cTn>
                        </p:par>
                      </p:childTnLst>
                    </p:cTn>
                  </p:par>
                </p:childTnLst>
              </p:cTn>
              <p:nextCondLst>
                <p:cond evt="onClick" delay="0">
                  <p:tgtEl>
                    <p:spTgt spid="14"/>
                  </p:tgtEl>
                </p:cond>
              </p:nextCondLst>
            </p:seq>
            <p:seq concurrent="1" nextAc="seek">
              <p:cTn id="52" restart="whenNotActive" fill="hold" evtFilter="cancelBubble" nodeType="interactiveSeq">
                <p:stCondLst>
                  <p:cond evt="onClick" delay="0">
                    <p:tgtEl>
                      <p:spTgt spid="17"/>
                    </p:tgtEl>
                  </p:cond>
                </p:stCondLst>
                <p:endSync evt="end" delay="0">
                  <p:rtn val="all"/>
                </p:endSync>
                <p:childTnLst>
                  <p:par>
                    <p:cTn id="53" fill="hold">
                      <p:stCondLst>
                        <p:cond delay="0"/>
                      </p:stCondLst>
                      <p:childTnLst>
                        <p:par>
                          <p:cTn id="54" fill="hold">
                            <p:stCondLst>
                              <p:cond delay="0"/>
                            </p:stCondLst>
                            <p:childTnLst>
                              <p:par>
                                <p:cTn id="55" presetID="9" presetClass="emph" presetSubtype="0" nodeType="clickEffect">
                                  <p:stCondLst>
                                    <p:cond delay="0"/>
                                  </p:stCondLst>
                                  <p:childTnLst>
                                    <p:set>
                                      <p:cBhvr>
                                        <p:cTn id="56" dur="indefinite"/>
                                        <p:tgtEl>
                                          <p:spTgt spid="17"/>
                                        </p:tgtEl>
                                        <p:attrNameLst>
                                          <p:attrName>style.opacity</p:attrName>
                                        </p:attrNameLst>
                                      </p:cBhvr>
                                      <p:to>
                                        <p:strVal val="0.5"/>
                                      </p:to>
                                    </p:set>
                                    <p:animEffect filter="image" prLst="opacity: 0.5">
                                      <p:cBhvr rctx="IE">
                                        <p:cTn id="57" dur="indefinite"/>
                                        <p:tgtEl>
                                          <p:spTgt spid="17"/>
                                        </p:tgtEl>
                                      </p:cBhvr>
                                    </p:animEffect>
                                  </p:childTnLst>
                                </p:cTn>
                              </p:par>
                            </p:childTnLst>
                          </p:cTn>
                        </p:par>
                      </p:childTnLst>
                    </p:cTn>
                  </p:par>
                </p:childTnLst>
              </p:cTn>
              <p:nextCondLst>
                <p:cond evt="onClick" delay="0">
                  <p:tgtEl>
                    <p:spTgt spid="17"/>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Shape 1">
            <a:extLst>
              <a:ext uri="{FF2B5EF4-FFF2-40B4-BE49-F238E27FC236}">
                <a16:creationId xmlns:a16="http://schemas.microsoft.com/office/drawing/2014/main" id="{411AB175-5CFC-8763-A526-947DBC8643A3}"/>
              </a:ext>
            </a:extLst>
          </p:cNvPr>
          <p:cNvSpPr/>
          <p:nvPr/>
        </p:nvSpPr>
        <p:spPr>
          <a:xfrm>
            <a:off x="0" y="3525967"/>
            <a:ext cx="5670614" cy="2276381"/>
          </a:xfrm>
          <a:custGeom>
            <a:avLst/>
            <a:gdLst>
              <a:gd name="connsiteX0" fmla="*/ 5484686 w 5670614"/>
              <a:gd name="connsiteY0" fmla="*/ 1792987 h 2276381"/>
              <a:gd name="connsiteX1" fmla="*/ 5355717 w 5670614"/>
              <a:gd name="connsiteY1" fmla="*/ 1679830 h 2276381"/>
              <a:gd name="connsiteX2" fmla="*/ 5145501 w 5670614"/>
              <a:gd name="connsiteY2" fmla="*/ 1558005 h 2276381"/>
              <a:gd name="connsiteX3" fmla="*/ 4989576 w 5670614"/>
              <a:gd name="connsiteY3" fmla="*/ 1612298 h 2276381"/>
              <a:gd name="connsiteX4" fmla="*/ 4901660 w 5670614"/>
              <a:gd name="connsiteY4" fmla="*/ 1597344 h 2276381"/>
              <a:gd name="connsiteX5" fmla="*/ 4818507 w 5670614"/>
              <a:gd name="connsiteY5" fmla="*/ 1611250 h 2276381"/>
              <a:gd name="connsiteX6" fmla="*/ 4612196 w 5670614"/>
              <a:gd name="connsiteY6" fmla="*/ 1497236 h 2276381"/>
              <a:gd name="connsiteX7" fmla="*/ 4539329 w 5670614"/>
              <a:gd name="connsiteY7" fmla="*/ 1507904 h 2276381"/>
              <a:gd name="connsiteX8" fmla="*/ 4349877 w 5670614"/>
              <a:gd name="connsiteY8" fmla="*/ 1420274 h 2276381"/>
              <a:gd name="connsiteX9" fmla="*/ 4166235 w 5670614"/>
              <a:gd name="connsiteY9" fmla="*/ 1502284 h 2276381"/>
              <a:gd name="connsiteX10" fmla="*/ 3979164 w 5670614"/>
              <a:gd name="connsiteY10" fmla="*/ 1405986 h 2276381"/>
              <a:gd name="connsiteX11" fmla="*/ 3988308 w 5670614"/>
              <a:gd name="connsiteY11" fmla="*/ 1351313 h 2276381"/>
              <a:gd name="connsiteX12" fmla="*/ 3761804 w 5670614"/>
              <a:gd name="connsiteY12" fmla="*/ 1158051 h 2276381"/>
              <a:gd name="connsiteX13" fmla="*/ 3760851 w 5670614"/>
              <a:gd name="connsiteY13" fmla="*/ 1158051 h 2276381"/>
              <a:gd name="connsiteX14" fmla="*/ 3552920 w 5670614"/>
              <a:gd name="connsiteY14" fmla="*/ 980981 h 2276381"/>
              <a:gd name="connsiteX15" fmla="*/ 3326892 w 5670614"/>
              <a:gd name="connsiteY15" fmla="*/ 794672 h 2276381"/>
              <a:gd name="connsiteX16" fmla="*/ 3234500 w 5670614"/>
              <a:gd name="connsiteY16" fmla="*/ 812007 h 2276381"/>
              <a:gd name="connsiteX17" fmla="*/ 3064478 w 5670614"/>
              <a:gd name="connsiteY17" fmla="*/ 686754 h 2276381"/>
              <a:gd name="connsiteX18" fmla="*/ 3036570 w 5670614"/>
              <a:gd name="connsiteY18" fmla="*/ 688944 h 2276381"/>
              <a:gd name="connsiteX19" fmla="*/ 2813399 w 5670614"/>
              <a:gd name="connsiteY19" fmla="*/ 480823 h 2276381"/>
              <a:gd name="connsiteX20" fmla="*/ 2698909 w 5670614"/>
              <a:gd name="connsiteY20" fmla="*/ 418720 h 2276381"/>
              <a:gd name="connsiteX21" fmla="*/ 2701957 w 5670614"/>
              <a:gd name="connsiteY21" fmla="*/ 385287 h 2276381"/>
              <a:gd name="connsiteX22" fmla="*/ 2439257 w 5670614"/>
              <a:gd name="connsiteY22" fmla="*/ 161069 h 2276381"/>
              <a:gd name="connsiteX23" fmla="*/ 2327624 w 5670614"/>
              <a:gd name="connsiteY23" fmla="*/ 182976 h 2276381"/>
              <a:gd name="connsiteX24" fmla="*/ 2159032 w 5670614"/>
              <a:gd name="connsiteY24" fmla="*/ 130684 h 2276381"/>
              <a:gd name="connsiteX25" fmla="*/ 1959674 w 5670614"/>
              <a:gd name="connsiteY25" fmla="*/ 210504 h 2276381"/>
              <a:gd name="connsiteX26" fmla="*/ 1697736 w 5670614"/>
              <a:gd name="connsiteY26" fmla="*/ 1 h 2276381"/>
              <a:gd name="connsiteX27" fmla="*/ 1492853 w 5670614"/>
              <a:gd name="connsiteY27" fmla="*/ 85726 h 2276381"/>
              <a:gd name="connsiteX28" fmla="*/ 1381697 w 5670614"/>
              <a:gd name="connsiteY28" fmla="*/ 55056 h 2276381"/>
              <a:gd name="connsiteX29" fmla="*/ 1194530 w 5670614"/>
              <a:gd name="connsiteY29" fmla="*/ 195359 h 2276381"/>
              <a:gd name="connsiteX30" fmla="*/ 1012222 w 5670614"/>
              <a:gd name="connsiteY30" fmla="*/ 358332 h 2276381"/>
              <a:gd name="connsiteX31" fmla="*/ 1055751 w 5670614"/>
              <a:gd name="connsiteY31" fmla="*/ 461678 h 2276381"/>
              <a:gd name="connsiteX32" fmla="*/ 1012889 w 5670614"/>
              <a:gd name="connsiteY32" fmla="*/ 583122 h 2276381"/>
              <a:gd name="connsiteX33" fmla="*/ 1025271 w 5670614"/>
              <a:gd name="connsiteY33" fmla="*/ 649511 h 2276381"/>
              <a:gd name="connsiteX34" fmla="*/ 958596 w 5670614"/>
              <a:gd name="connsiteY34" fmla="*/ 688087 h 2276381"/>
              <a:gd name="connsiteX35" fmla="*/ 796290 w 5670614"/>
              <a:gd name="connsiteY35" fmla="*/ 637986 h 2276381"/>
              <a:gd name="connsiteX36" fmla="*/ 543973 w 5670614"/>
              <a:gd name="connsiteY36" fmla="*/ 855632 h 2276381"/>
              <a:gd name="connsiteX37" fmla="*/ 555784 w 5670614"/>
              <a:gd name="connsiteY37" fmla="*/ 920688 h 2276381"/>
              <a:gd name="connsiteX38" fmla="*/ 396907 w 5670614"/>
              <a:gd name="connsiteY38" fmla="*/ 1054323 h 2276381"/>
              <a:gd name="connsiteX39" fmla="*/ 228219 w 5670614"/>
              <a:gd name="connsiteY39" fmla="*/ 1011366 h 2276381"/>
              <a:gd name="connsiteX40" fmla="*/ 0 w 5670614"/>
              <a:gd name="connsiteY40" fmla="*/ 1099853 h 2276381"/>
              <a:gd name="connsiteX41" fmla="*/ 0 w 5670614"/>
              <a:gd name="connsiteY41" fmla="*/ 2092644 h 2276381"/>
              <a:gd name="connsiteX42" fmla="*/ 141446 w 5670614"/>
              <a:gd name="connsiteY42" fmla="*/ 2128077 h 2276381"/>
              <a:gd name="connsiteX43" fmla="*/ 337376 w 5670614"/>
              <a:gd name="connsiteY43" fmla="*/ 2051496 h 2276381"/>
              <a:gd name="connsiteX44" fmla="*/ 575310 w 5670614"/>
              <a:gd name="connsiteY44" fmla="*/ 2181322 h 2276381"/>
              <a:gd name="connsiteX45" fmla="*/ 797909 w 5670614"/>
              <a:gd name="connsiteY45" fmla="*/ 2073594 h 2276381"/>
              <a:gd name="connsiteX46" fmla="*/ 1008983 w 5670614"/>
              <a:gd name="connsiteY46" fmla="*/ 2164748 h 2276381"/>
              <a:gd name="connsiteX47" fmla="*/ 1250537 w 5670614"/>
              <a:gd name="connsiteY47" fmla="*/ 2025492 h 2276381"/>
              <a:gd name="connsiteX48" fmla="*/ 1342930 w 5670614"/>
              <a:gd name="connsiteY48" fmla="*/ 2039875 h 2276381"/>
              <a:gd name="connsiteX49" fmla="*/ 1368933 w 5670614"/>
              <a:gd name="connsiteY49" fmla="*/ 2038637 h 2276381"/>
              <a:gd name="connsiteX50" fmla="*/ 1550956 w 5670614"/>
              <a:gd name="connsiteY50" fmla="*/ 2101407 h 2276381"/>
              <a:gd name="connsiteX51" fmla="*/ 1716977 w 5670614"/>
              <a:gd name="connsiteY51" fmla="*/ 2049972 h 2276381"/>
              <a:gd name="connsiteX52" fmla="*/ 1761363 w 5670614"/>
              <a:gd name="connsiteY52" fmla="*/ 2069403 h 2276381"/>
              <a:gd name="connsiteX53" fmla="*/ 2021300 w 5670614"/>
              <a:gd name="connsiteY53" fmla="*/ 2263141 h 2276381"/>
              <a:gd name="connsiteX54" fmla="*/ 2265236 w 5670614"/>
              <a:gd name="connsiteY54" fmla="*/ 2118266 h 2276381"/>
              <a:gd name="connsiteX55" fmla="*/ 2318957 w 5670614"/>
              <a:gd name="connsiteY55" fmla="*/ 2122933 h 2276381"/>
              <a:gd name="connsiteX56" fmla="*/ 2410873 w 5670614"/>
              <a:gd name="connsiteY56" fmla="*/ 2108170 h 2276381"/>
              <a:gd name="connsiteX57" fmla="*/ 2662809 w 5670614"/>
              <a:gd name="connsiteY57" fmla="*/ 2269332 h 2276381"/>
              <a:gd name="connsiteX58" fmla="*/ 2814733 w 5670614"/>
              <a:gd name="connsiteY58" fmla="*/ 2227041 h 2276381"/>
              <a:gd name="connsiteX59" fmla="*/ 2979039 w 5670614"/>
              <a:gd name="connsiteY59" fmla="*/ 2276381 h 2276381"/>
              <a:gd name="connsiteX60" fmla="*/ 3229547 w 5670614"/>
              <a:gd name="connsiteY60" fmla="*/ 2115313 h 2276381"/>
              <a:gd name="connsiteX61" fmla="*/ 3385280 w 5670614"/>
              <a:gd name="connsiteY61" fmla="*/ 2159223 h 2276381"/>
              <a:gd name="connsiteX62" fmla="*/ 3527679 w 5670614"/>
              <a:gd name="connsiteY62" fmla="*/ 2122552 h 2276381"/>
              <a:gd name="connsiteX63" fmla="*/ 3765042 w 5670614"/>
              <a:gd name="connsiteY63" fmla="*/ 2251330 h 2276381"/>
              <a:gd name="connsiteX64" fmla="*/ 3980784 w 5670614"/>
              <a:gd name="connsiteY64" fmla="*/ 2153128 h 2276381"/>
              <a:gd name="connsiteX65" fmla="*/ 4135279 w 5670614"/>
              <a:gd name="connsiteY65" fmla="*/ 2196181 h 2276381"/>
              <a:gd name="connsiteX66" fmla="*/ 4334256 w 5670614"/>
              <a:gd name="connsiteY66" fmla="*/ 2116742 h 2276381"/>
              <a:gd name="connsiteX67" fmla="*/ 4360926 w 5670614"/>
              <a:gd name="connsiteY67" fmla="*/ 2118171 h 2276381"/>
              <a:gd name="connsiteX68" fmla="*/ 4497896 w 5670614"/>
              <a:gd name="connsiteY68" fmla="*/ 2077785 h 2276381"/>
              <a:gd name="connsiteX69" fmla="*/ 4722781 w 5670614"/>
              <a:gd name="connsiteY69" fmla="*/ 2249140 h 2276381"/>
              <a:gd name="connsiteX70" fmla="*/ 4915472 w 5670614"/>
              <a:gd name="connsiteY70" fmla="*/ 2155128 h 2276381"/>
              <a:gd name="connsiteX71" fmla="*/ 5038725 w 5670614"/>
              <a:gd name="connsiteY71" fmla="*/ 2186370 h 2276381"/>
              <a:gd name="connsiteX72" fmla="*/ 5120735 w 5670614"/>
              <a:gd name="connsiteY72" fmla="*/ 2172844 h 2276381"/>
              <a:gd name="connsiteX73" fmla="*/ 5264753 w 5670614"/>
              <a:gd name="connsiteY73" fmla="*/ 2216850 h 2276381"/>
              <a:gd name="connsiteX74" fmla="*/ 5404866 w 5670614"/>
              <a:gd name="connsiteY74" fmla="*/ 2174464 h 2276381"/>
              <a:gd name="connsiteX75" fmla="*/ 5445347 w 5670614"/>
              <a:gd name="connsiteY75" fmla="*/ 2177607 h 2276381"/>
              <a:gd name="connsiteX76" fmla="*/ 5670614 w 5670614"/>
              <a:gd name="connsiteY76" fmla="*/ 1983297 h 2276381"/>
              <a:gd name="connsiteX77" fmla="*/ 5484686 w 5670614"/>
              <a:gd name="connsiteY77" fmla="*/ 1792987 h 22763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Lst>
            <a:rect l="l" t="t" r="r" b="b"/>
            <a:pathLst>
              <a:path w="5670614" h="2276381">
                <a:moveTo>
                  <a:pt x="5484686" y="1792987"/>
                </a:moveTo>
                <a:cubicBezTo>
                  <a:pt x="5462397" y="1741266"/>
                  <a:pt x="5415344" y="1699928"/>
                  <a:pt x="5355717" y="1679830"/>
                </a:cubicBezTo>
                <a:cubicBezTo>
                  <a:pt x="5322380" y="1608297"/>
                  <a:pt x="5240846" y="1557815"/>
                  <a:pt x="5145501" y="1558005"/>
                </a:cubicBezTo>
                <a:cubicBezTo>
                  <a:pt x="5084826" y="1558101"/>
                  <a:pt x="5029962" y="1578865"/>
                  <a:pt x="4989576" y="1612298"/>
                </a:cubicBezTo>
                <a:cubicBezTo>
                  <a:pt x="4962525" y="1602582"/>
                  <a:pt x="4932807" y="1597248"/>
                  <a:pt x="4901660" y="1597344"/>
                </a:cubicBezTo>
                <a:cubicBezTo>
                  <a:pt x="4872228" y="1597439"/>
                  <a:pt x="4844225" y="1602487"/>
                  <a:pt x="4818507" y="1611250"/>
                </a:cubicBezTo>
                <a:cubicBezTo>
                  <a:pt x="4782979" y="1543909"/>
                  <a:pt x="4703921" y="1496950"/>
                  <a:pt x="4612196" y="1497236"/>
                </a:cubicBezTo>
                <a:cubicBezTo>
                  <a:pt x="4586669" y="1497331"/>
                  <a:pt x="4562189" y="1501141"/>
                  <a:pt x="4539329" y="1507904"/>
                </a:cubicBezTo>
                <a:cubicBezTo>
                  <a:pt x="4498848" y="1455040"/>
                  <a:pt x="4429125" y="1420179"/>
                  <a:pt x="4349877" y="1420274"/>
                </a:cubicBezTo>
                <a:cubicBezTo>
                  <a:pt x="4273963" y="1420464"/>
                  <a:pt x="4207002" y="1452850"/>
                  <a:pt x="4166235" y="1502284"/>
                </a:cubicBezTo>
                <a:cubicBezTo>
                  <a:pt x="4128421" y="1446468"/>
                  <a:pt x="4059079" y="1408463"/>
                  <a:pt x="3979164" y="1405986"/>
                </a:cubicBezTo>
                <a:cubicBezTo>
                  <a:pt x="3985070" y="1388651"/>
                  <a:pt x="3988308" y="1370268"/>
                  <a:pt x="3988308" y="1351313"/>
                </a:cubicBezTo>
                <a:cubicBezTo>
                  <a:pt x="3987927" y="1244252"/>
                  <a:pt x="3886581" y="1157765"/>
                  <a:pt x="3761804" y="1158051"/>
                </a:cubicBezTo>
                <a:cubicBezTo>
                  <a:pt x="3761518" y="1158051"/>
                  <a:pt x="3761232" y="1158051"/>
                  <a:pt x="3760851" y="1158051"/>
                </a:cubicBezTo>
                <a:cubicBezTo>
                  <a:pt x="3751802" y="1063277"/>
                  <a:pt x="3663505" y="988029"/>
                  <a:pt x="3552920" y="980981"/>
                </a:cubicBezTo>
                <a:cubicBezTo>
                  <a:pt x="3548253" y="877158"/>
                  <a:pt x="3448907" y="794386"/>
                  <a:pt x="3326892" y="794672"/>
                </a:cubicBezTo>
                <a:cubicBezTo>
                  <a:pt x="3293936" y="794767"/>
                  <a:pt x="3262694" y="801054"/>
                  <a:pt x="3234500" y="812007"/>
                </a:cubicBezTo>
                <a:cubicBezTo>
                  <a:pt x="3222022" y="740951"/>
                  <a:pt x="3150680" y="686563"/>
                  <a:pt x="3064478" y="686754"/>
                </a:cubicBezTo>
                <a:cubicBezTo>
                  <a:pt x="3054953" y="686754"/>
                  <a:pt x="3045714" y="687611"/>
                  <a:pt x="3036570" y="688944"/>
                </a:cubicBezTo>
                <a:cubicBezTo>
                  <a:pt x="3028855" y="582264"/>
                  <a:pt x="2934748" y="495968"/>
                  <a:pt x="2813399" y="480823"/>
                </a:cubicBezTo>
                <a:cubicBezTo>
                  <a:pt x="2782538" y="452248"/>
                  <a:pt x="2743391" y="430531"/>
                  <a:pt x="2698909" y="418720"/>
                </a:cubicBezTo>
                <a:cubicBezTo>
                  <a:pt x="2700719" y="407766"/>
                  <a:pt x="2702052" y="396717"/>
                  <a:pt x="2701957" y="385287"/>
                </a:cubicBezTo>
                <a:cubicBezTo>
                  <a:pt x="2701576" y="261081"/>
                  <a:pt x="2583942" y="160783"/>
                  <a:pt x="2439257" y="161069"/>
                </a:cubicBezTo>
                <a:cubicBezTo>
                  <a:pt x="2399252" y="161164"/>
                  <a:pt x="2361533" y="169165"/>
                  <a:pt x="2327624" y="182976"/>
                </a:cubicBezTo>
                <a:cubicBezTo>
                  <a:pt x="2282000" y="150210"/>
                  <a:pt x="2223230" y="130494"/>
                  <a:pt x="2159032" y="130684"/>
                </a:cubicBezTo>
                <a:cubicBezTo>
                  <a:pt x="2079022" y="130875"/>
                  <a:pt x="2007584" y="161926"/>
                  <a:pt x="1959674" y="210504"/>
                </a:cubicBezTo>
                <a:cubicBezTo>
                  <a:pt x="1951006" y="92775"/>
                  <a:pt x="1837087" y="-380"/>
                  <a:pt x="1697736" y="1"/>
                </a:cubicBezTo>
                <a:cubicBezTo>
                  <a:pt x="1614583" y="192"/>
                  <a:pt x="1540669" y="33720"/>
                  <a:pt x="1492853" y="85726"/>
                </a:cubicBezTo>
                <a:cubicBezTo>
                  <a:pt x="1461516" y="66390"/>
                  <a:pt x="1423226" y="54960"/>
                  <a:pt x="1381697" y="55056"/>
                </a:cubicBezTo>
                <a:cubicBezTo>
                  <a:pt x="1285970" y="55246"/>
                  <a:pt x="1207294" y="116301"/>
                  <a:pt x="1194530" y="195359"/>
                </a:cubicBezTo>
                <a:cubicBezTo>
                  <a:pt x="1092994" y="198788"/>
                  <a:pt x="1011936" y="270416"/>
                  <a:pt x="1012222" y="358332"/>
                </a:cubicBezTo>
                <a:cubicBezTo>
                  <a:pt x="1012317" y="397575"/>
                  <a:pt x="1028700" y="433579"/>
                  <a:pt x="1055751" y="461678"/>
                </a:cubicBezTo>
                <a:cubicBezTo>
                  <a:pt x="1028605" y="496349"/>
                  <a:pt x="1012793" y="538164"/>
                  <a:pt x="1012889" y="583122"/>
                </a:cubicBezTo>
                <a:cubicBezTo>
                  <a:pt x="1012984" y="606267"/>
                  <a:pt x="1017365" y="628556"/>
                  <a:pt x="1025271" y="649511"/>
                </a:cubicBezTo>
                <a:cubicBezTo>
                  <a:pt x="1000601" y="659322"/>
                  <a:pt x="978218" y="672371"/>
                  <a:pt x="958596" y="688087"/>
                </a:cubicBezTo>
                <a:cubicBezTo>
                  <a:pt x="914591" y="656655"/>
                  <a:pt x="858012" y="637795"/>
                  <a:pt x="796290" y="637986"/>
                </a:cubicBezTo>
                <a:cubicBezTo>
                  <a:pt x="656558" y="638367"/>
                  <a:pt x="543592" y="735712"/>
                  <a:pt x="543973" y="855632"/>
                </a:cubicBezTo>
                <a:cubicBezTo>
                  <a:pt x="544068" y="878301"/>
                  <a:pt x="548164" y="900209"/>
                  <a:pt x="555784" y="920688"/>
                </a:cubicBezTo>
                <a:cubicBezTo>
                  <a:pt x="481584" y="941738"/>
                  <a:pt x="422910" y="991363"/>
                  <a:pt x="396907" y="1054323"/>
                </a:cubicBezTo>
                <a:cubicBezTo>
                  <a:pt x="348425" y="1027082"/>
                  <a:pt x="290513" y="1011271"/>
                  <a:pt x="228219" y="1011366"/>
                </a:cubicBezTo>
                <a:cubicBezTo>
                  <a:pt x="137351" y="1011556"/>
                  <a:pt x="56007" y="1045846"/>
                  <a:pt x="0" y="1099853"/>
                </a:cubicBezTo>
                <a:lnTo>
                  <a:pt x="0" y="2092644"/>
                </a:lnTo>
                <a:cubicBezTo>
                  <a:pt x="40862" y="2115028"/>
                  <a:pt x="89345" y="2128172"/>
                  <a:pt x="141446" y="2128077"/>
                </a:cubicBezTo>
                <a:cubicBezTo>
                  <a:pt x="219647" y="2127886"/>
                  <a:pt x="289465" y="2098168"/>
                  <a:pt x="337376" y="2051496"/>
                </a:cubicBezTo>
                <a:cubicBezTo>
                  <a:pt x="379286" y="2128363"/>
                  <a:pt x="469964" y="2181607"/>
                  <a:pt x="575310" y="2181322"/>
                </a:cubicBezTo>
                <a:cubicBezTo>
                  <a:pt x="669703" y="2181131"/>
                  <a:pt x="751999" y="2137983"/>
                  <a:pt x="797909" y="2073594"/>
                </a:cubicBezTo>
                <a:cubicBezTo>
                  <a:pt x="845820" y="2128934"/>
                  <a:pt x="922401" y="2164939"/>
                  <a:pt x="1008983" y="2164748"/>
                </a:cubicBezTo>
                <a:cubicBezTo>
                  <a:pt x="1118140" y="2164462"/>
                  <a:pt x="1211390" y="2107027"/>
                  <a:pt x="1250537" y="2025492"/>
                </a:cubicBezTo>
                <a:cubicBezTo>
                  <a:pt x="1279303" y="2034732"/>
                  <a:pt x="1310354" y="2039971"/>
                  <a:pt x="1342930" y="2039875"/>
                </a:cubicBezTo>
                <a:cubicBezTo>
                  <a:pt x="1351693" y="2039875"/>
                  <a:pt x="1360361" y="2039399"/>
                  <a:pt x="1368933" y="2038637"/>
                </a:cubicBezTo>
                <a:cubicBezTo>
                  <a:pt x="1416177" y="2077594"/>
                  <a:pt x="1480280" y="2101502"/>
                  <a:pt x="1550956" y="2101407"/>
                </a:cubicBezTo>
                <a:cubicBezTo>
                  <a:pt x="1614011" y="2101216"/>
                  <a:pt x="1671923" y="2081976"/>
                  <a:pt x="1716977" y="2049972"/>
                </a:cubicBezTo>
                <a:cubicBezTo>
                  <a:pt x="1730883" y="2057592"/>
                  <a:pt x="1745742" y="2064069"/>
                  <a:pt x="1761363" y="2069403"/>
                </a:cubicBezTo>
                <a:cubicBezTo>
                  <a:pt x="1779080" y="2179036"/>
                  <a:pt x="1888712" y="2263427"/>
                  <a:pt x="2021300" y="2263141"/>
                </a:cubicBezTo>
                <a:cubicBezTo>
                  <a:pt x="2132933" y="2262856"/>
                  <a:pt x="2227802" y="2202657"/>
                  <a:pt x="2265236" y="2118266"/>
                </a:cubicBezTo>
                <a:cubicBezTo>
                  <a:pt x="2282571" y="2121314"/>
                  <a:pt x="2300573" y="2122933"/>
                  <a:pt x="2318957" y="2122933"/>
                </a:cubicBezTo>
                <a:cubicBezTo>
                  <a:pt x="2351342" y="2122838"/>
                  <a:pt x="2382203" y="2117504"/>
                  <a:pt x="2410873" y="2108170"/>
                </a:cubicBezTo>
                <a:cubicBezTo>
                  <a:pt x="2442972" y="2201515"/>
                  <a:pt x="2543651" y="2269618"/>
                  <a:pt x="2662809" y="2269332"/>
                </a:cubicBezTo>
                <a:cubicBezTo>
                  <a:pt x="2719578" y="2269237"/>
                  <a:pt x="2771966" y="2253426"/>
                  <a:pt x="2814733" y="2227041"/>
                </a:cubicBezTo>
                <a:cubicBezTo>
                  <a:pt x="2859786" y="2257998"/>
                  <a:pt x="2916936" y="2276476"/>
                  <a:pt x="2979039" y="2276381"/>
                </a:cubicBezTo>
                <a:cubicBezTo>
                  <a:pt x="3097721" y="2276095"/>
                  <a:pt x="3197638" y="2208182"/>
                  <a:pt x="3229547" y="2115313"/>
                </a:cubicBezTo>
                <a:cubicBezTo>
                  <a:pt x="3273171" y="2142936"/>
                  <a:pt x="3326892" y="2159319"/>
                  <a:pt x="3385280" y="2159223"/>
                </a:cubicBezTo>
                <a:cubicBezTo>
                  <a:pt x="3437859" y="2159128"/>
                  <a:pt x="3486722" y="2145507"/>
                  <a:pt x="3527679" y="2122552"/>
                </a:cubicBezTo>
                <a:cubicBezTo>
                  <a:pt x="3569780" y="2198848"/>
                  <a:pt x="3660172" y="2251616"/>
                  <a:pt x="3765042" y="2251330"/>
                </a:cubicBezTo>
                <a:cubicBezTo>
                  <a:pt x="3854768" y="2251140"/>
                  <a:pt x="3933730" y="2212182"/>
                  <a:pt x="3980784" y="2153128"/>
                </a:cubicBezTo>
                <a:cubicBezTo>
                  <a:pt x="4024217" y="2180179"/>
                  <a:pt x="4077462" y="2196371"/>
                  <a:pt x="4135279" y="2196181"/>
                </a:cubicBezTo>
                <a:cubicBezTo>
                  <a:pt x="4215098" y="2195990"/>
                  <a:pt x="4286345" y="2165129"/>
                  <a:pt x="4334256" y="2116742"/>
                </a:cubicBezTo>
                <a:cubicBezTo>
                  <a:pt x="4343019" y="2117599"/>
                  <a:pt x="4351878" y="2118171"/>
                  <a:pt x="4360926" y="2118171"/>
                </a:cubicBezTo>
                <a:cubicBezTo>
                  <a:pt x="4412552" y="2118075"/>
                  <a:pt x="4459986" y="2102836"/>
                  <a:pt x="4497896" y="2077785"/>
                </a:cubicBezTo>
                <a:cubicBezTo>
                  <a:pt x="4510945" y="2174464"/>
                  <a:pt x="4606671" y="2249425"/>
                  <a:pt x="4722781" y="2249140"/>
                </a:cubicBezTo>
                <a:cubicBezTo>
                  <a:pt x="4804696" y="2248949"/>
                  <a:pt x="4876038" y="2211230"/>
                  <a:pt x="4915472" y="2155128"/>
                </a:cubicBezTo>
                <a:cubicBezTo>
                  <a:pt x="4951000" y="2174940"/>
                  <a:pt x="4993291" y="2186465"/>
                  <a:pt x="5038725" y="2186370"/>
                </a:cubicBezTo>
                <a:cubicBezTo>
                  <a:pt x="5067682" y="2186274"/>
                  <a:pt x="5095304" y="2181417"/>
                  <a:pt x="5120735" y="2172844"/>
                </a:cubicBezTo>
                <a:cubicBezTo>
                  <a:pt x="5159883" y="2200467"/>
                  <a:pt x="5210080" y="2217040"/>
                  <a:pt x="5264753" y="2216850"/>
                </a:cubicBezTo>
                <a:cubicBezTo>
                  <a:pt x="5317808" y="2216755"/>
                  <a:pt x="5366385" y="2200848"/>
                  <a:pt x="5404866" y="2174464"/>
                </a:cubicBezTo>
                <a:cubicBezTo>
                  <a:pt x="5418011" y="2176464"/>
                  <a:pt x="5431536" y="2177702"/>
                  <a:pt x="5445347" y="2177607"/>
                </a:cubicBezTo>
                <a:cubicBezTo>
                  <a:pt x="5570125" y="2177321"/>
                  <a:pt x="5670995" y="2090263"/>
                  <a:pt x="5670614" y="1983297"/>
                </a:cubicBezTo>
                <a:cubicBezTo>
                  <a:pt x="5670709" y="1887856"/>
                  <a:pt x="5590318" y="1809084"/>
                  <a:pt x="5484686" y="1792987"/>
                </a:cubicBezTo>
                <a:close/>
              </a:path>
            </a:pathLst>
          </a:custGeom>
          <a:gradFill>
            <a:gsLst>
              <a:gs pos="0">
                <a:srgbClr val="FFFFFF"/>
              </a:gs>
              <a:gs pos="37910">
                <a:srgbClr val="FAFEFE"/>
              </a:gs>
              <a:gs pos="100000">
                <a:srgbClr val="81D2E7"/>
              </a:gs>
            </a:gsLst>
            <a:lin ang="5258220" scaled="1"/>
          </a:gra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UTM Avo" panose="02040603050506020204" pitchFamily="18" charset="0"/>
              <a:ea typeface="+mn-ea"/>
              <a:cs typeface="+mn-cs"/>
            </a:endParaRPr>
          </a:p>
        </p:txBody>
      </p:sp>
      <p:sp>
        <p:nvSpPr>
          <p:cNvPr id="3" name="Freeform: Shape 2">
            <a:extLst>
              <a:ext uri="{FF2B5EF4-FFF2-40B4-BE49-F238E27FC236}">
                <a16:creationId xmlns:a16="http://schemas.microsoft.com/office/drawing/2014/main" id="{51B686B3-9BCA-60F6-CA8F-E3FD524C26C9}"/>
              </a:ext>
            </a:extLst>
          </p:cNvPr>
          <p:cNvSpPr/>
          <p:nvPr/>
        </p:nvSpPr>
        <p:spPr>
          <a:xfrm>
            <a:off x="8226170" y="3567637"/>
            <a:ext cx="3965830" cy="2269523"/>
          </a:xfrm>
          <a:custGeom>
            <a:avLst/>
            <a:gdLst>
              <a:gd name="connsiteX0" fmla="*/ 3965830 w 3965830"/>
              <a:gd name="connsiteY0" fmla="*/ 483776 h 2269523"/>
              <a:gd name="connsiteX1" fmla="*/ 3947542 w 3965830"/>
              <a:gd name="connsiteY1" fmla="*/ 480823 h 2269523"/>
              <a:gd name="connsiteX2" fmla="*/ 3833052 w 3965830"/>
              <a:gd name="connsiteY2" fmla="*/ 418720 h 2269523"/>
              <a:gd name="connsiteX3" fmla="*/ 3836100 w 3965830"/>
              <a:gd name="connsiteY3" fmla="*/ 385287 h 2269523"/>
              <a:gd name="connsiteX4" fmla="*/ 3573400 w 3965830"/>
              <a:gd name="connsiteY4" fmla="*/ 161069 h 2269523"/>
              <a:gd name="connsiteX5" fmla="*/ 3461767 w 3965830"/>
              <a:gd name="connsiteY5" fmla="*/ 182976 h 2269523"/>
              <a:gd name="connsiteX6" fmla="*/ 3293175 w 3965830"/>
              <a:gd name="connsiteY6" fmla="*/ 130684 h 2269523"/>
              <a:gd name="connsiteX7" fmla="*/ 3093816 w 3965830"/>
              <a:gd name="connsiteY7" fmla="*/ 210504 h 2269523"/>
              <a:gd name="connsiteX8" fmla="*/ 2831974 w 3965830"/>
              <a:gd name="connsiteY8" fmla="*/ 1 h 2269523"/>
              <a:gd name="connsiteX9" fmla="*/ 2626996 w 3965830"/>
              <a:gd name="connsiteY9" fmla="*/ 85726 h 2269523"/>
              <a:gd name="connsiteX10" fmla="*/ 2515839 w 3965830"/>
              <a:gd name="connsiteY10" fmla="*/ 55056 h 2269523"/>
              <a:gd name="connsiteX11" fmla="*/ 2328673 w 3965830"/>
              <a:gd name="connsiteY11" fmla="*/ 195359 h 2269523"/>
              <a:gd name="connsiteX12" fmla="*/ 2146364 w 3965830"/>
              <a:gd name="connsiteY12" fmla="*/ 358332 h 2269523"/>
              <a:gd name="connsiteX13" fmla="*/ 2189894 w 3965830"/>
              <a:gd name="connsiteY13" fmla="*/ 461678 h 2269523"/>
              <a:gd name="connsiteX14" fmla="*/ 2147031 w 3965830"/>
              <a:gd name="connsiteY14" fmla="*/ 583122 h 2269523"/>
              <a:gd name="connsiteX15" fmla="*/ 2159414 w 3965830"/>
              <a:gd name="connsiteY15" fmla="*/ 649511 h 2269523"/>
              <a:gd name="connsiteX16" fmla="*/ 2092739 w 3965830"/>
              <a:gd name="connsiteY16" fmla="*/ 688087 h 2269523"/>
              <a:gd name="connsiteX17" fmla="*/ 1930337 w 3965830"/>
              <a:gd name="connsiteY17" fmla="*/ 637986 h 2269523"/>
              <a:gd name="connsiteX18" fmla="*/ 1678020 w 3965830"/>
              <a:gd name="connsiteY18" fmla="*/ 855632 h 2269523"/>
              <a:gd name="connsiteX19" fmla="*/ 1689831 w 3965830"/>
              <a:gd name="connsiteY19" fmla="*/ 920688 h 2269523"/>
              <a:gd name="connsiteX20" fmla="*/ 1530954 w 3965830"/>
              <a:gd name="connsiteY20" fmla="*/ 1054324 h 2269523"/>
              <a:gd name="connsiteX21" fmla="*/ 1362266 w 3965830"/>
              <a:gd name="connsiteY21" fmla="*/ 1011366 h 2269523"/>
              <a:gd name="connsiteX22" fmla="*/ 1067658 w 3965830"/>
              <a:gd name="connsiteY22" fmla="*/ 1203485 h 2269523"/>
              <a:gd name="connsiteX23" fmla="*/ 983362 w 3965830"/>
              <a:gd name="connsiteY23" fmla="*/ 1190626 h 2269523"/>
              <a:gd name="connsiteX24" fmla="*/ 742951 w 3965830"/>
              <a:gd name="connsiteY24" fmla="*/ 1369791 h 2269523"/>
              <a:gd name="connsiteX25" fmla="*/ 607791 w 3965830"/>
              <a:gd name="connsiteY25" fmla="*/ 1417702 h 2269523"/>
              <a:gd name="connsiteX26" fmla="*/ 441770 w 3965830"/>
              <a:gd name="connsiteY26" fmla="*/ 1346932 h 2269523"/>
              <a:gd name="connsiteX27" fmla="*/ 234697 w 3965830"/>
              <a:gd name="connsiteY27" fmla="*/ 1522668 h 2269523"/>
              <a:gd name="connsiteX28" fmla="*/ 153163 w 3965830"/>
              <a:gd name="connsiteY28" fmla="*/ 1502665 h 2269523"/>
              <a:gd name="connsiteX29" fmla="*/ 1 w 3965830"/>
              <a:gd name="connsiteY29" fmla="*/ 1634872 h 2269523"/>
              <a:gd name="connsiteX30" fmla="*/ 154020 w 3965830"/>
              <a:gd name="connsiteY30" fmla="*/ 1766317 h 2269523"/>
              <a:gd name="connsiteX31" fmla="*/ 191358 w 3965830"/>
              <a:gd name="connsiteY31" fmla="*/ 1762126 h 2269523"/>
              <a:gd name="connsiteX32" fmla="*/ 316802 w 3965830"/>
              <a:gd name="connsiteY32" fmla="*/ 1812418 h 2269523"/>
              <a:gd name="connsiteX33" fmla="*/ 409671 w 3965830"/>
              <a:gd name="connsiteY33" fmla="*/ 1787082 h 2269523"/>
              <a:gd name="connsiteX34" fmla="*/ 551879 w 3965830"/>
              <a:gd name="connsiteY34" fmla="*/ 1858329 h 2269523"/>
              <a:gd name="connsiteX35" fmla="*/ 595218 w 3965830"/>
              <a:gd name="connsiteY35" fmla="*/ 1853090 h 2269523"/>
              <a:gd name="connsiteX36" fmla="*/ 750952 w 3965830"/>
              <a:gd name="connsiteY36" fmla="*/ 1950912 h 2269523"/>
              <a:gd name="connsiteX37" fmla="*/ 802101 w 3965830"/>
              <a:gd name="connsiteY37" fmla="*/ 1943673 h 2269523"/>
              <a:gd name="connsiteX38" fmla="*/ 913734 w 3965830"/>
              <a:gd name="connsiteY38" fmla="*/ 1981582 h 2269523"/>
              <a:gd name="connsiteX39" fmla="*/ 1018223 w 3965830"/>
              <a:gd name="connsiteY39" fmla="*/ 1948531 h 2269523"/>
              <a:gd name="connsiteX40" fmla="*/ 1275589 w 3965830"/>
              <a:gd name="connsiteY40" fmla="*/ 2127982 h 2269523"/>
              <a:gd name="connsiteX41" fmla="*/ 1471518 w 3965830"/>
              <a:gd name="connsiteY41" fmla="*/ 2051400 h 2269523"/>
              <a:gd name="connsiteX42" fmla="*/ 1709453 w 3965830"/>
              <a:gd name="connsiteY42" fmla="*/ 2181226 h 2269523"/>
              <a:gd name="connsiteX43" fmla="*/ 1932052 w 3965830"/>
              <a:gd name="connsiteY43" fmla="*/ 2073594 h 2269523"/>
              <a:gd name="connsiteX44" fmla="*/ 2143126 w 3965830"/>
              <a:gd name="connsiteY44" fmla="*/ 2164748 h 2269523"/>
              <a:gd name="connsiteX45" fmla="*/ 2384680 w 3965830"/>
              <a:gd name="connsiteY45" fmla="*/ 2025492 h 2269523"/>
              <a:gd name="connsiteX46" fmla="*/ 2477072 w 3965830"/>
              <a:gd name="connsiteY46" fmla="*/ 2039875 h 2269523"/>
              <a:gd name="connsiteX47" fmla="*/ 2502981 w 3965830"/>
              <a:gd name="connsiteY47" fmla="*/ 2038732 h 2269523"/>
              <a:gd name="connsiteX48" fmla="*/ 2685003 w 3965830"/>
              <a:gd name="connsiteY48" fmla="*/ 2101502 h 2269523"/>
              <a:gd name="connsiteX49" fmla="*/ 2851024 w 3965830"/>
              <a:gd name="connsiteY49" fmla="*/ 2050067 h 2269523"/>
              <a:gd name="connsiteX50" fmla="*/ 2895411 w 3965830"/>
              <a:gd name="connsiteY50" fmla="*/ 2069498 h 2269523"/>
              <a:gd name="connsiteX51" fmla="*/ 3155348 w 3965830"/>
              <a:gd name="connsiteY51" fmla="*/ 2263236 h 2269523"/>
              <a:gd name="connsiteX52" fmla="*/ 3399283 w 3965830"/>
              <a:gd name="connsiteY52" fmla="*/ 2118361 h 2269523"/>
              <a:gd name="connsiteX53" fmla="*/ 3453004 w 3965830"/>
              <a:gd name="connsiteY53" fmla="*/ 2123028 h 2269523"/>
              <a:gd name="connsiteX54" fmla="*/ 3544920 w 3965830"/>
              <a:gd name="connsiteY54" fmla="*/ 2108265 h 2269523"/>
              <a:gd name="connsiteX55" fmla="*/ 3796856 w 3965830"/>
              <a:gd name="connsiteY55" fmla="*/ 2269523 h 2269523"/>
              <a:gd name="connsiteX56" fmla="*/ 3948780 w 3965830"/>
              <a:gd name="connsiteY56" fmla="*/ 2227232 h 2269523"/>
              <a:gd name="connsiteX57" fmla="*/ 3965544 w 3965830"/>
              <a:gd name="connsiteY57" fmla="*/ 2237805 h 2269523"/>
              <a:gd name="connsiteX58" fmla="*/ 3965544 w 3965830"/>
              <a:gd name="connsiteY58" fmla="*/ 483776 h 22695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3965830" h="2269523">
                <a:moveTo>
                  <a:pt x="3965830" y="483776"/>
                </a:moveTo>
                <a:cubicBezTo>
                  <a:pt x="3959829" y="482633"/>
                  <a:pt x="3953733" y="481585"/>
                  <a:pt x="3947542" y="480823"/>
                </a:cubicBezTo>
                <a:cubicBezTo>
                  <a:pt x="3916681" y="452248"/>
                  <a:pt x="3877533" y="430531"/>
                  <a:pt x="3833052" y="418720"/>
                </a:cubicBezTo>
                <a:cubicBezTo>
                  <a:pt x="3834956" y="407766"/>
                  <a:pt x="3836194" y="396622"/>
                  <a:pt x="3836100" y="385287"/>
                </a:cubicBezTo>
                <a:cubicBezTo>
                  <a:pt x="3835718" y="261081"/>
                  <a:pt x="3718085" y="160783"/>
                  <a:pt x="3573400" y="161069"/>
                </a:cubicBezTo>
                <a:cubicBezTo>
                  <a:pt x="3533395" y="161164"/>
                  <a:pt x="3495676" y="169165"/>
                  <a:pt x="3461767" y="182976"/>
                </a:cubicBezTo>
                <a:cubicBezTo>
                  <a:pt x="3416142" y="150210"/>
                  <a:pt x="3357373" y="130494"/>
                  <a:pt x="3293175" y="130684"/>
                </a:cubicBezTo>
                <a:cubicBezTo>
                  <a:pt x="3213164" y="130875"/>
                  <a:pt x="3141727" y="161926"/>
                  <a:pt x="3093816" y="210504"/>
                </a:cubicBezTo>
                <a:cubicBezTo>
                  <a:pt x="3085148" y="92775"/>
                  <a:pt x="2971229" y="-380"/>
                  <a:pt x="2831974" y="1"/>
                </a:cubicBezTo>
                <a:cubicBezTo>
                  <a:pt x="2748725" y="192"/>
                  <a:pt x="2674907" y="33720"/>
                  <a:pt x="2626996" y="85726"/>
                </a:cubicBezTo>
                <a:cubicBezTo>
                  <a:pt x="2595754" y="66390"/>
                  <a:pt x="2557368" y="54960"/>
                  <a:pt x="2515839" y="55056"/>
                </a:cubicBezTo>
                <a:cubicBezTo>
                  <a:pt x="2420113" y="55246"/>
                  <a:pt x="2341436" y="116301"/>
                  <a:pt x="2328673" y="195359"/>
                </a:cubicBezTo>
                <a:cubicBezTo>
                  <a:pt x="2227136" y="198788"/>
                  <a:pt x="2146078" y="270416"/>
                  <a:pt x="2146364" y="358332"/>
                </a:cubicBezTo>
                <a:cubicBezTo>
                  <a:pt x="2146460" y="397575"/>
                  <a:pt x="2162843" y="433579"/>
                  <a:pt x="2189894" y="461678"/>
                </a:cubicBezTo>
                <a:cubicBezTo>
                  <a:pt x="2162747" y="496349"/>
                  <a:pt x="2146936" y="538164"/>
                  <a:pt x="2147031" y="583122"/>
                </a:cubicBezTo>
                <a:cubicBezTo>
                  <a:pt x="2147127" y="606267"/>
                  <a:pt x="2151508" y="628556"/>
                  <a:pt x="2159414" y="649511"/>
                </a:cubicBezTo>
                <a:cubicBezTo>
                  <a:pt x="2134744" y="659322"/>
                  <a:pt x="2112265" y="672371"/>
                  <a:pt x="2092739" y="688087"/>
                </a:cubicBezTo>
                <a:cubicBezTo>
                  <a:pt x="2048733" y="656655"/>
                  <a:pt x="1992155" y="637795"/>
                  <a:pt x="1930337" y="637986"/>
                </a:cubicBezTo>
                <a:cubicBezTo>
                  <a:pt x="1790606" y="638367"/>
                  <a:pt x="1677639" y="735807"/>
                  <a:pt x="1678020" y="855632"/>
                </a:cubicBezTo>
                <a:cubicBezTo>
                  <a:pt x="1678116" y="878301"/>
                  <a:pt x="1682306" y="900209"/>
                  <a:pt x="1689831" y="920688"/>
                </a:cubicBezTo>
                <a:cubicBezTo>
                  <a:pt x="1615631" y="941738"/>
                  <a:pt x="1556957" y="991363"/>
                  <a:pt x="1530954" y="1054324"/>
                </a:cubicBezTo>
                <a:cubicBezTo>
                  <a:pt x="1482472" y="1027082"/>
                  <a:pt x="1424560" y="1011175"/>
                  <a:pt x="1362266" y="1011366"/>
                </a:cubicBezTo>
                <a:cubicBezTo>
                  <a:pt x="1221773" y="1011747"/>
                  <a:pt x="1103853" y="1092900"/>
                  <a:pt x="1067658" y="1203485"/>
                </a:cubicBezTo>
                <a:cubicBezTo>
                  <a:pt x="1041369" y="1195198"/>
                  <a:pt x="1012985" y="1190531"/>
                  <a:pt x="983362" y="1190626"/>
                </a:cubicBezTo>
                <a:cubicBezTo>
                  <a:pt x="860870" y="1190912"/>
                  <a:pt x="760001" y="1268731"/>
                  <a:pt x="742951" y="1369791"/>
                </a:cubicBezTo>
                <a:cubicBezTo>
                  <a:pt x="690658" y="1371220"/>
                  <a:pt x="643415" y="1389127"/>
                  <a:pt x="607791" y="1417702"/>
                </a:cubicBezTo>
                <a:cubicBezTo>
                  <a:pt x="569691" y="1374649"/>
                  <a:pt x="509588" y="1346741"/>
                  <a:pt x="441770" y="1346932"/>
                </a:cubicBezTo>
                <a:cubicBezTo>
                  <a:pt x="328137" y="1347217"/>
                  <a:pt x="236316" y="1425608"/>
                  <a:pt x="234697" y="1522668"/>
                </a:cubicBezTo>
                <a:cubicBezTo>
                  <a:pt x="210980" y="1509999"/>
                  <a:pt x="183071" y="1502570"/>
                  <a:pt x="153163" y="1502665"/>
                </a:cubicBezTo>
                <a:cubicBezTo>
                  <a:pt x="68295" y="1502856"/>
                  <a:pt x="-285" y="1562006"/>
                  <a:pt x="1" y="1634872"/>
                </a:cubicBezTo>
                <a:cubicBezTo>
                  <a:pt x="287" y="1707643"/>
                  <a:pt x="69248" y="1766508"/>
                  <a:pt x="154020" y="1766317"/>
                </a:cubicBezTo>
                <a:cubicBezTo>
                  <a:pt x="166879" y="1766317"/>
                  <a:pt x="179357" y="1764698"/>
                  <a:pt x="191358" y="1762126"/>
                </a:cubicBezTo>
                <a:cubicBezTo>
                  <a:pt x="221266" y="1792987"/>
                  <a:pt x="266415" y="1812514"/>
                  <a:pt x="316802" y="1812418"/>
                </a:cubicBezTo>
                <a:cubicBezTo>
                  <a:pt x="351378" y="1812323"/>
                  <a:pt x="383382" y="1802893"/>
                  <a:pt x="409671" y="1787082"/>
                </a:cubicBezTo>
                <a:cubicBezTo>
                  <a:pt x="437579" y="1829754"/>
                  <a:pt x="490824" y="1858519"/>
                  <a:pt x="551879" y="1858329"/>
                </a:cubicBezTo>
                <a:cubicBezTo>
                  <a:pt x="566929" y="1858329"/>
                  <a:pt x="581407" y="1856424"/>
                  <a:pt x="595218" y="1853090"/>
                </a:cubicBezTo>
                <a:cubicBezTo>
                  <a:pt x="615887" y="1909859"/>
                  <a:pt x="677895" y="1951102"/>
                  <a:pt x="750952" y="1950912"/>
                </a:cubicBezTo>
                <a:cubicBezTo>
                  <a:pt x="768859" y="1950912"/>
                  <a:pt x="786004" y="1948245"/>
                  <a:pt x="802101" y="1943673"/>
                </a:cubicBezTo>
                <a:cubicBezTo>
                  <a:pt x="831343" y="1967199"/>
                  <a:pt x="870491" y="1981677"/>
                  <a:pt x="913734" y="1981582"/>
                </a:cubicBezTo>
                <a:cubicBezTo>
                  <a:pt x="953549" y="1981487"/>
                  <a:pt x="990029" y="1969009"/>
                  <a:pt x="1018223" y="1948531"/>
                </a:cubicBezTo>
                <a:cubicBezTo>
                  <a:pt x="1042798" y="2051210"/>
                  <a:pt x="1148716" y="2128267"/>
                  <a:pt x="1275589" y="2127982"/>
                </a:cubicBezTo>
                <a:cubicBezTo>
                  <a:pt x="1353789" y="2127791"/>
                  <a:pt x="1423607" y="2098073"/>
                  <a:pt x="1471518" y="2051400"/>
                </a:cubicBezTo>
                <a:cubicBezTo>
                  <a:pt x="1513428" y="2128172"/>
                  <a:pt x="1604106" y="2181512"/>
                  <a:pt x="1709453" y="2181226"/>
                </a:cubicBezTo>
                <a:cubicBezTo>
                  <a:pt x="1803845" y="2181036"/>
                  <a:pt x="1886141" y="2137888"/>
                  <a:pt x="1932052" y="2073594"/>
                </a:cubicBezTo>
                <a:cubicBezTo>
                  <a:pt x="1979962" y="2128934"/>
                  <a:pt x="2056544" y="2164939"/>
                  <a:pt x="2143126" y="2164748"/>
                </a:cubicBezTo>
                <a:cubicBezTo>
                  <a:pt x="2252282" y="2164462"/>
                  <a:pt x="2345532" y="2107026"/>
                  <a:pt x="2384680" y="2025492"/>
                </a:cubicBezTo>
                <a:cubicBezTo>
                  <a:pt x="2413445" y="2034732"/>
                  <a:pt x="2444497" y="2039971"/>
                  <a:pt x="2477072" y="2039875"/>
                </a:cubicBezTo>
                <a:cubicBezTo>
                  <a:pt x="2485836" y="2039875"/>
                  <a:pt x="2494503" y="2039399"/>
                  <a:pt x="2502981" y="2038732"/>
                </a:cubicBezTo>
                <a:cubicBezTo>
                  <a:pt x="2550225" y="2077690"/>
                  <a:pt x="2614328" y="2101692"/>
                  <a:pt x="2685003" y="2101502"/>
                </a:cubicBezTo>
                <a:cubicBezTo>
                  <a:pt x="2748059" y="2101311"/>
                  <a:pt x="2805875" y="2082071"/>
                  <a:pt x="2851024" y="2050067"/>
                </a:cubicBezTo>
                <a:cubicBezTo>
                  <a:pt x="2864931" y="2057687"/>
                  <a:pt x="2879789" y="2064164"/>
                  <a:pt x="2895411" y="2069498"/>
                </a:cubicBezTo>
                <a:cubicBezTo>
                  <a:pt x="2913127" y="2179131"/>
                  <a:pt x="3022760" y="2263522"/>
                  <a:pt x="3155348" y="2263236"/>
                </a:cubicBezTo>
                <a:cubicBezTo>
                  <a:pt x="3266981" y="2262951"/>
                  <a:pt x="3361754" y="2202753"/>
                  <a:pt x="3399283" y="2118361"/>
                </a:cubicBezTo>
                <a:cubicBezTo>
                  <a:pt x="3416618" y="2121409"/>
                  <a:pt x="3434621" y="2123028"/>
                  <a:pt x="3453004" y="2123028"/>
                </a:cubicBezTo>
                <a:cubicBezTo>
                  <a:pt x="3485484" y="2122933"/>
                  <a:pt x="3516345" y="2117599"/>
                  <a:pt x="3544920" y="2108265"/>
                </a:cubicBezTo>
                <a:cubicBezTo>
                  <a:pt x="3577020" y="2201610"/>
                  <a:pt x="3677699" y="2269714"/>
                  <a:pt x="3796856" y="2269523"/>
                </a:cubicBezTo>
                <a:cubicBezTo>
                  <a:pt x="3853625" y="2269428"/>
                  <a:pt x="3906013" y="2253616"/>
                  <a:pt x="3948780" y="2227232"/>
                </a:cubicBezTo>
                <a:cubicBezTo>
                  <a:pt x="3954209" y="2230947"/>
                  <a:pt x="3959829" y="2234471"/>
                  <a:pt x="3965544" y="2237805"/>
                </a:cubicBezTo>
                <a:lnTo>
                  <a:pt x="3965544" y="483776"/>
                </a:lnTo>
                <a:close/>
              </a:path>
            </a:pathLst>
          </a:custGeom>
          <a:gradFill>
            <a:gsLst>
              <a:gs pos="0">
                <a:srgbClr val="FFFFFF"/>
              </a:gs>
              <a:gs pos="37910">
                <a:srgbClr val="FAFEFE"/>
              </a:gs>
              <a:gs pos="100000">
                <a:srgbClr val="81D2E7"/>
              </a:gs>
            </a:gsLst>
            <a:lin ang="5656845" scaled="1"/>
          </a:gra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UTM Avo" panose="02040603050506020204" pitchFamily="18" charset="0"/>
              <a:ea typeface="+mn-ea"/>
              <a:cs typeface="+mn-cs"/>
            </a:endParaRPr>
          </a:p>
        </p:txBody>
      </p:sp>
      <p:pic>
        <p:nvPicPr>
          <p:cNvPr id="10" name="Picture 9">
            <a:extLst>
              <a:ext uri="{FF2B5EF4-FFF2-40B4-BE49-F238E27FC236}">
                <a16:creationId xmlns:a16="http://schemas.microsoft.com/office/drawing/2014/main" id="{8C415FAD-D43C-4E9A-A5CF-5D538DAC36F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10469610" y="424147"/>
            <a:ext cx="1589852" cy="1545336"/>
          </a:xfrm>
          <a:prstGeom prst="rect">
            <a:avLst/>
          </a:prstGeom>
        </p:spPr>
      </p:pic>
      <p:sp>
        <p:nvSpPr>
          <p:cNvPr id="11" name="Arrow: Pentagon 10">
            <a:hlinkClick r:id="rId4" action="ppaction://hlinksldjump"/>
            <a:extLst>
              <a:ext uri="{FF2B5EF4-FFF2-40B4-BE49-F238E27FC236}">
                <a16:creationId xmlns:a16="http://schemas.microsoft.com/office/drawing/2014/main" id="{3F5E0018-06D1-4CC3-8E0E-A698D17C90D4}"/>
              </a:ext>
            </a:extLst>
          </p:cNvPr>
          <p:cNvSpPr/>
          <p:nvPr/>
        </p:nvSpPr>
        <p:spPr>
          <a:xfrm flipH="1">
            <a:off x="9806756" y="5945693"/>
            <a:ext cx="2400300" cy="918222"/>
          </a:xfrm>
          <a:prstGeom prst="homePlate">
            <a:avLst/>
          </a:prstGeom>
          <a:solidFill>
            <a:srgbClr val="FF66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7030A0"/>
                </a:solidFill>
                <a:effectLst/>
                <a:uLnTx/>
                <a:uFillTx/>
                <a:latin typeface="UTM Avo" panose="02040603050506020204" pitchFamily="18" charset="0"/>
                <a:ea typeface="+mn-ea"/>
                <a:cs typeface="Times New Roman" panose="02020603050405020304" pitchFamily="18" charset="0"/>
              </a:rPr>
              <a:t>GO HOME</a:t>
            </a:r>
          </a:p>
        </p:txBody>
      </p:sp>
      <p:grpSp>
        <p:nvGrpSpPr>
          <p:cNvPr id="27" name="Group 26">
            <a:extLst>
              <a:ext uri="{FF2B5EF4-FFF2-40B4-BE49-F238E27FC236}">
                <a16:creationId xmlns:a16="http://schemas.microsoft.com/office/drawing/2014/main" id="{BAE8B35F-D3D8-8B2F-942A-50B09253AC86}"/>
              </a:ext>
            </a:extLst>
          </p:cNvPr>
          <p:cNvGrpSpPr/>
          <p:nvPr/>
        </p:nvGrpSpPr>
        <p:grpSpPr>
          <a:xfrm>
            <a:off x="668582" y="3255648"/>
            <a:ext cx="7557587" cy="1060449"/>
            <a:chOff x="689113" y="3567637"/>
            <a:chExt cx="7354957" cy="918222"/>
          </a:xfrm>
        </p:grpSpPr>
        <p:sp>
          <p:nvSpPr>
            <p:cNvPr id="28" name="Rectangle: Diagonal Corners Snipped 27">
              <a:extLst>
                <a:ext uri="{FF2B5EF4-FFF2-40B4-BE49-F238E27FC236}">
                  <a16:creationId xmlns:a16="http://schemas.microsoft.com/office/drawing/2014/main" id="{F9057D51-71C2-C9C2-305C-B2B278C09BBC}"/>
                </a:ext>
              </a:extLst>
            </p:cNvPr>
            <p:cNvSpPr/>
            <p:nvPr/>
          </p:nvSpPr>
          <p:spPr>
            <a:xfrm>
              <a:off x="689113" y="3567637"/>
              <a:ext cx="7354957" cy="918222"/>
            </a:xfrm>
            <a:prstGeom prst="snip2DiagRect">
              <a:avLst/>
            </a:prstGeom>
            <a:solidFill>
              <a:srgbClr val="002060">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30000"/>
                </a:lnSpc>
                <a:spcBef>
                  <a:spcPts val="0"/>
                </a:spcBef>
                <a:spcAft>
                  <a:spcPts val="0"/>
                </a:spcAft>
                <a:buClrTx/>
                <a:buSzTx/>
                <a:buFontTx/>
                <a:buNone/>
                <a:tabLst/>
                <a:defRPr/>
              </a:pPr>
              <a:endParaRPr kumimoji="0" lang="en-US" sz="2200" b="1" i="0" u="none" strike="noStrike" kern="1200" cap="none" spc="0" normalizeH="0" baseline="0" noProof="0" dirty="0">
                <a:ln>
                  <a:noFill/>
                </a:ln>
                <a:solidFill>
                  <a:prstClr val="white"/>
                </a:solidFill>
                <a:effectLst/>
                <a:uLnTx/>
                <a:uFillTx/>
                <a:latin typeface="UTM Avo" panose="02040603050506020204" pitchFamily="18" charset="0"/>
                <a:ea typeface="+mn-ea"/>
                <a:cs typeface="Times New Roman" panose="02020603050405020304" pitchFamily="18" charset="0"/>
              </a:endParaRPr>
            </a:p>
          </p:txBody>
        </p:sp>
        <p:sp>
          <p:nvSpPr>
            <p:cNvPr id="29" name="TextBox 28">
              <a:extLst>
                <a:ext uri="{FF2B5EF4-FFF2-40B4-BE49-F238E27FC236}">
                  <a16:creationId xmlns:a16="http://schemas.microsoft.com/office/drawing/2014/main" id="{E42E6BB7-4BDF-2E45-B432-F9389688E980}"/>
                </a:ext>
              </a:extLst>
            </p:cNvPr>
            <p:cNvSpPr txBox="1"/>
            <p:nvPr/>
          </p:nvSpPr>
          <p:spPr>
            <a:xfrm>
              <a:off x="829881" y="3778836"/>
              <a:ext cx="7073419" cy="413460"/>
            </a:xfrm>
            <a:prstGeom prst="rect">
              <a:avLst/>
            </a:prstGeom>
            <a:noFill/>
          </p:spPr>
          <p:txBody>
            <a:bodyPr wrap="square" rtlCol="0">
              <a:spAutoFit/>
            </a:bodyPr>
            <a:lstStyle/>
            <a:p>
              <a:pPr>
                <a:lnSpc>
                  <a:spcPct val="130000"/>
                </a:lnSpc>
              </a:pPr>
              <a:r>
                <a:rPr lang="vi-VN" sz="2200" dirty="0">
                  <a:solidFill>
                    <a:schemeClr val="bg1"/>
                  </a:solidFill>
                  <a:latin typeface="UTM Avo" panose="02040603050506020204" pitchFamily="18"/>
                </a:rPr>
                <a:t>B. Trồng cây, gây rừng</a:t>
              </a:r>
              <a:r>
                <a:rPr lang="en-US" sz="2200" dirty="0">
                  <a:solidFill>
                    <a:schemeClr val="bg1"/>
                  </a:solidFill>
                  <a:latin typeface="UTM Avo" panose="02040603050506020204" pitchFamily="18"/>
                </a:rPr>
                <a:t>.</a:t>
              </a:r>
              <a:endParaRPr lang="vi-VN" sz="2200" dirty="0">
                <a:solidFill>
                  <a:schemeClr val="bg1"/>
                </a:solidFill>
                <a:latin typeface="UTM Avo" panose="02040603050506020204" pitchFamily="18"/>
              </a:endParaRPr>
            </a:p>
          </p:txBody>
        </p:sp>
      </p:grpSp>
      <p:pic>
        <p:nvPicPr>
          <p:cNvPr id="36" name="Picture 35" descr="Logo, company name&#10;&#10;Description automatically generated">
            <a:extLst>
              <a:ext uri="{FF2B5EF4-FFF2-40B4-BE49-F238E27FC236}">
                <a16:creationId xmlns:a16="http://schemas.microsoft.com/office/drawing/2014/main" id="{B48F7C1A-05B7-7E12-D5C1-72B987FD5095}"/>
              </a:ext>
            </a:extLst>
          </p:cNvPr>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0" y="0"/>
            <a:ext cx="756014" cy="843677"/>
          </a:xfrm>
          <a:prstGeom prst="rect">
            <a:avLst/>
          </a:prstGeom>
        </p:spPr>
      </p:pic>
      <p:grpSp>
        <p:nvGrpSpPr>
          <p:cNvPr id="4" name="Group 3">
            <a:extLst>
              <a:ext uri="{FF2B5EF4-FFF2-40B4-BE49-F238E27FC236}">
                <a16:creationId xmlns:a16="http://schemas.microsoft.com/office/drawing/2014/main" id="{144F9102-E905-85E9-034C-D72F5A75DECB}"/>
              </a:ext>
            </a:extLst>
          </p:cNvPr>
          <p:cNvGrpSpPr/>
          <p:nvPr/>
        </p:nvGrpSpPr>
        <p:grpSpPr>
          <a:xfrm>
            <a:off x="927464" y="277259"/>
            <a:ext cx="10237495" cy="1664073"/>
            <a:chOff x="313163" y="231911"/>
            <a:chExt cx="11502886" cy="2054087"/>
          </a:xfrm>
        </p:grpSpPr>
        <p:sp>
          <p:nvSpPr>
            <p:cNvPr id="5" name="Rectangle: Diagonal Corners Snipped 21">
              <a:extLst>
                <a:ext uri="{FF2B5EF4-FFF2-40B4-BE49-F238E27FC236}">
                  <a16:creationId xmlns:a16="http://schemas.microsoft.com/office/drawing/2014/main" id="{37A710A4-7887-5660-5222-70D1297ABB79}"/>
                </a:ext>
              </a:extLst>
            </p:cNvPr>
            <p:cNvSpPr/>
            <p:nvPr/>
          </p:nvSpPr>
          <p:spPr>
            <a:xfrm>
              <a:off x="313163" y="231911"/>
              <a:ext cx="11502886" cy="2054087"/>
            </a:xfrm>
            <a:prstGeom prst="snip2Diag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srgbClr val="002060"/>
                </a:solidFill>
                <a:effectLst/>
                <a:uLnTx/>
                <a:uFillTx/>
                <a:latin typeface="UTM Avo" panose="02040603050506020204" pitchFamily="18" charset="0"/>
                <a:ea typeface="+mn-ea"/>
                <a:cs typeface="Times New Roman" panose="02020603050405020304" pitchFamily="18" charset="0"/>
              </a:endParaRPr>
            </a:p>
          </p:txBody>
        </p:sp>
        <p:sp>
          <p:nvSpPr>
            <p:cNvPr id="20" name="TextBox 19">
              <a:extLst>
                <a:ext uri="{FF2B5EF4-FFF2-40B4-BE49-F238E27FC236}">
                  <a16:creationId xmlns:a16="http://schemas.microsoft.com/office/drawing/2014/main" id="{EF4E16BC-16CA-5CC0-E95C-4F3B8598E49A}"/>
                </a:ext>
              </a:extLst>
            </p:cNvPr>
            <p:cNvSpPr txBox="1"/>
            <p:nvPr/>
          </p:nvSpPr>
          <p:spPr>
            <a:xfrm>
              <a:off x="612326" y="376199"/>
              <a:ext cx="10640755" cy="1384777"/>
            </a:xfrm>
            <a:prstGeom prst="rect">
              <a:avLst/>
            </a:prstGeom>
            <a:noFill/>
          </p:spPr>
          <p:txBody>
            <a:bodyPr wrap="square" rtlCol="0">
              <a:spAutoFit/>
            </a:bodyPr>
            <a:lstStyle/>
            <a:p>
              <a:pPr algn="just">
                <a:lnSpc>
                  <a:spcPct val="150000"/>
                </a:lnSpc>
              </a:pPr>
              <a:r>
                <a:rPr lang="vi-VN" sz="2400" b="1" dirty="0">
                  <a:solidFill>
                    <a:srgbClr val="333333"/>
                  </a:solidFill>
                  <a:latin typeface="UTM Avo" panose="02040603050506020204" pitchFamily="18"/>
                </a:rPr>
                <a:t>Câu </a:t>
              </a:r>
              <a:r>
                <a:rPr lang="en-US" sz="2400" b="1" dirty="0">
                  <a:solidFill>
                    <a:srgbClr val="333333"/>
                  </a:solidFill>
                  <a:latin typeface="UTM Avo" panose="02040603050506020204" pitchFamily="18"/>
                </a:rPr>
                <a:t>6</a:t>
              </a:r>
              <a:r>
                <a:rPr lang="vi-VN" sz="2400" b="1" dirty="0">
                  <a:solidFill>
                    <a:srgbClr val="333333"/>
                  </a:solidFill>
                  <a:latin typeface="UTM Avo" panose="02040603050506020204" pitchFamily="18"/>
                </a:rPr>
                <a:t>:</a:t>
              </a:r>
              <a:r>
                <a:rPr lang="vi-VN" sz="2400" dirty="0">
                  <a:solidFill>
                    <a:srgbClr val="333333"/>
                  </a:solidFill>
                  <a:latin typeface="UTM Avo" panose="02040603050506020204" pitchFamily="18"/>
                </a:rPr>
                <a:t> Đâu là cách để bảo tồn cảnh quan thiên nhiên, danh lam thắng cảnh</a:t>
              </a:r>
              <a:r>
                <a:rPr lang="en-US" sz="2400" dirty="0">
                  <a:solidFill>
                    <a:srgbClr val="333333"/>
                  </a:solidFill>
                  <a:latin typeface="UTM Avo" panose="02040603050506020204" pitchFamily="18"/>
                </a:rPr>
                <a:t>:</a:t>
              </a:r>
              <a:endParaRPr lang="vi-VN" sz="2400" dirty="0">
                <a:solidFill>
                  <a:srgbClr val="333333"/>
                </a:solidFill>
                <a:latin typeface="UTM Avo" panose="02040603050506020204" pitchFamily="18"/>
              </a:endParaRPr>
            </a:p>
          </p:txBody>
        </p:sp>
      </p:grpSp>
      <p:grpSp>
        <p:nvGrpSpPr>
          <p:cNvPr id="21" name="Group 20">
            <a:extLst>
              <a:ext uri="{FF2B5EF4-FFF2-40B4-BE49-F238E27FC236}">
                <a16:creationId xmlns:a16="http://schemas.microsoft.com/office/drawing/2014/main" id="{53D67D95-7D50-30E6-2593-DF80590BB5B2}"/>
              </a:ext>
            </a:extLst>
          </p:cNvPr>
          <p:cNvGrpSpPr/>
          <p:nvPr/>
        </p:nvGrpSpPr>
        <p:grpSpPr>
          <a:xfrm>
            <a:off x="668583" y="2082192"/>
            <a:ext cx="7557587" cy="1070590"/>
            <a:chOff x="689113" y="2497522"/>
            <a:chExt cx="7354957" cy="918222"/>
          </a:xfrm>
        </p:grpSpPr>
        <p:sp>
          <p:nvSpPr>
            <p:cNvPr id="22" name="Rectangle: Diagonal Corners Snipped 24">
              <a:extLst>
                <a:ext uri="{FF2B5EF4-FFF2-40B4-BE49-F238E27FC236}">
                  <a16:creationId xmlns:a16="http://schemas.microsoft.com/office/drawing/2014/main" id="{B92C90D0-8C4A-172C-0475-0A2C3FFA7D9F}"/>
                </a:ext>
              </a:extLst>
            </p:cNvPr>
            <p:cNvSpPr/>
            <p:nvPr/>
          </p:nvSpPr>
          <p:spPr>
            <a:xfrm>
              <a:off x="689113" y="2497522"/>
              <a:ext cx="7354957" cy="918222"/>
            </a:xfrm>
            <a:prstGeom prst="snip2DiagRect">
              <a:avLst/>
            </a:prstGeom>
            <a:solidFill>
              <a:srgbClr val="002060">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30000"/>
                </a:lnSpc>
                <a:spcBef>
                  <a:spcPts val="0"/>
                </a:spcBef>
                <a:spcAft>
                  <a:spcPts val="0"/>
                </a:spcAft>
                <a:buClrTx/>
                <a:buSzTx/>
                <a:buFontTx/>
                <a:buNone/>
                <a:tabLst/>
                <a:defRPr/>
              </a:pPr>
              <a:endParaRPr kumimoji="0" lang="en-US" sz="2200" b="1" i="0" u="none" strike="noStrike" kern="1200" cap="none" spc="0" normalizeH="0" baseline="0" noProof="0" dirty="0">
                <a:ln>
                  <a:noFill/>
                </a:ln>
                <a:solidFill>
                  <a:prstClr val="white"/>
                </a:solidFill>
                <a:effectLst/>
                <a:uLnTx/>
                <a:uFillTx/>
                <a:latin typeface="UTM Avo" panose="02040603050506020204" pitchFamily="18" charset="0"/>
                <a:ea typeface="+mn-ea"/>
                <a:cs typeface="Times New Roman" panose="02020603050405020304" pitchFamily="18" charset="0"/>
              </a:endParaRPr>
            </a:p>
          </p:txBody>
        </p:sp>
        <p:sp>
          <p:nvSpPr>
            <p:cNvPr id="23" name="TextBox 22">
              <a:extLst>
                <a:ext uri="{FF2B5EF4-FFF2-40B4-BE49-F238E27FC236}">
                  <a16:creationId xmlns:a16="http://schemas.microsoft.com/office/drawing/2014/main" id="{86942FE5-D65D-6359-4120-3E7AB2BB65D8}"/>
                </a:ext>
              </a:extLst>
            </p:cNvPr>
            <p:cNvSpPr txBox="1"/>
            <p:nvPr/>
          </p:nvSpPr>
          <p:spPr>
            <a:xfrm>
              <a:off x="750788" y="2537623"/>
              <a:ext cx="7073420" cy="787026"/>
            </a:xfrm>
            <a:prstGeom prst="rect">
              <a:avLst/>
            </a:prstGeom>
            <a:noFill/>
          </p:spPr>
          <p:txBody>
            <a:bodyPr wrap="square" rtlCol="0">
              <a:spAutoFit/>
            </a:bodyPr>
            <a:lstStyle/>
            <a:p>
              <a:pPr marL="457200" indent="-457200">
                <a:lnSpc>
                  <a:spcPct val="130000"/>
                </a:lnSpc>
                <a:buAutoNum type="alphaUcPeriod"/>
              </a:pPr>
              <a:r>
                <a:rPr kumimoji="0" lang="en-US" sz="22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mn-cs"/>
                </a:rPr>
                <a:t>Nghiêm</a:t>
              </a:r>
              <a:r>
                <a:rPr kumimoji="0" lang="en-US" sz="2200" b="0" i="0" u="none" strike="noStrike" kern="1200" cap="none" spc="0" normalizeH="0" baseline="0" noProof="0" dirty="0">
                  <a:ln>
                    <a:noFill/>
                  </a:ln>
                  <a:solidFill>
                    <a:prstClr val="white"/>
                  </a:solidFill>
                  <a:effectLst/>
                  <a:uLnTx/>
                  <a:uFillTx/>
                  <a:latin typeface="UTM Avo" panose="02040603050506020204" pitchFamily="18" charset="0"/>
                  <a:ea typeface="+mn-ea"/>
                  <a:cs typeface="+mn-cs"/>
                </a:rPr>
                <a:t> </a:t>
              </a:r>
              <a:r>
                <a:rPr kumimoji="0" lang="en-US" sz="22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mn-cs"/>
                </a:rPr>
                <a:t>cấm</a:t>
              </a:r>
              <a:r>
                <a:rPr kumimoji="0" lang="en-US" sz="2200" b="0" i="0" u="none" strike="noStrike" kern="1200" cap="none" spc="0" normalizeH="0" baseline="0" noProof="0" dirty="0">
                  <a:ln>
                    <a:noFill/>
                  </a:ln>
                  <a:solidFill>
                    <a:prstClr val="white"/>
                  </a:solidFill>
                  <a:effectLst/>
                  <a:uLnTx/>
                  <a:uFillTx/>
                  <a:latin typeface="UTM Avo" panose="02040603050506020204" pitchFamily="18" charset="0"/>
                  <a:ea typeface="+mn-ea"/>
                  <a:cs typeface="+mn-cs"/>
                </a:rPr>
                <a:t> </a:t>
              </a:r>
              <a:r>
                <a:rPr kumimoji="0" lang="en-US" sz="22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mn-cs"/>
                </a:rPr>
                <a:t>các</a:t>
              </a:r>
              <a:r>
                <a:rPr kumimoji="0" lang="en-US" sz="2200" b="0" i="0" u="none" strike="noStrike" kern="1200" cap="none" spc="0" normalizeH="0" baseline="0" noProof="0" dirty="0">
                  <a:ln>
                    <a:noFill/>
                  </a:ln>
                  <a:solidFill>
                    <a:prstClr val="white"/>
                  </a:solidFill>
                  <a:effectLst/>
                  <a:uLnTx/>
                  <a:uFillTx/>
                  <a:latin typeface="UTM Avo" panose="02040603050506020204" pitchFamily="18" charset="0"/>
                  <a:ea typeface="+mn-ea"/>
                  <a:cs typeface="+mn-cs"/>
                </a:rPr>
                <a:t> </a:t>
              </a:r>
              <a:r>
                <a:rPr kumimoji="0" lang="en-US" sz="22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mn-cs"/>
                </a:rPr>
                <a:t>hành</a:t>
              </a:r>
              <a:r>
                <a:rPr kumimoji="0" lang="en-US" sz="2200" b="0" i="0" u="none" strike="noStrike" kern="1200" cap="none" spc="0" normalizeH="0" baseline="0" noProof="0" dirty="0">
                  <a:ln>
                    <a:noFill/>
                  </a:ln>
                  <a:solidFill>
                    <a:prstClr val="white"/>
                  </a:solidFill>
                  <a:effectLst/>
                  <a:uLnTx/>
                  <a:uFillTx/>
                  <a:latin typeface="UTM Avo" panose="02040603050506020204" pitchFamily="18" charset="0"/>
                  <a:ea typeface="+mn-ea"/>
                  <a:cs typeface="+mn-cs"/>
                </a:rPr>
                <a:t> vi, </a:t>
              </a:r>
              <a:r>
                <a:rPr kumimoji="0" lang="en-US" sz="22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mn-cs"/>
                </a:rPr>
                <a:t>việc</a:t>
              </a:r>
              <a:r>
                <a:rPr kumimoji="0" lang="en-US" sz="2200" b="0" i="0" u="none" strike="noStrike" kern="1200" cap="none" spc="0" normalizeH="0" baseline="0" noProof="0" dirty="0">
                  <a:ln>
                    <a:noFill/>
                  </a:ln>
                  <a:solidFill>
                    <a:prstClr val="white"/>
                  </a:solidFill>
                  <a:effectLst/>
                  <a:uLnTx/>
                  <a:uFillTx/>
                  <a:latin typeface="UTM Avo" panose="02040603050506020204" pitchFamily="18" charset="0"/>
                  <a:ea typeface="+mn-ea"/>
                  <a:cs typeface="+mn-cs"/>
                </a:rPr>
                <a:t> </a:t>
              </a:r>
              <a:r>
                <a:rPr kumimoji="0" lang="en-US" sz="22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mn-cs"/>
                </a:rPr>
                <a:t>làm</a:t>
              </a:r>
              <a:r>
                <a:rPr kumimoji="0" lang="en-US" sz="2200" b="0" i="0" u="none" strike="noStrike" kern="1200" cap="none" spc="0" normalizeH="0" baseline="0" noProof="0" dirty="0">
                  <a:ln>
                    <a:noFill/>
                  </a:ln>
                  <a:solidFill>
                    <a:prstClr val="white"/>
                  </a:solidFill>
                  <a:effectLst/>
                  <a:uLnTx/>
                  <a:uFillTx/>
                  <a:latin typeface="UTM Avo" panose="02040603050506020204" pitchFamily="18" charset="0"/>
                  <a:ea typeface="+mn-ea"/>
                  <a:cs typeface="+mn-cs"/>
                </a:rPr>
                <a:t> </a:t>
              </a:r>
              <a:r>
                <a:rPr kumimoji="0" lang="en-US" sz="22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mn-cs"/>
                </a:rPr>
                <a:t>phá</a:t>
              </a:r>
              <a:r>
                <a:rPr kumimoji="0" lang="en-US" sz="2200" b="0" i="0" u="none" strike="noStrike" kern="1200" cap="none" spc="0" normalizeH="0" baseline="0" noProof="0" dirty="0">
                  <a:ln>
                    <a:noFill/>
                  </a:ln>
                  <a:solidFill>
                    <a:prstClr val="white"/>
                  </a:solidFill>
                  <a:effectLst/>
                  <a:uLnTx/>
                  <a:uFillTx/>
                  <a:latin typeface="UTM Avo" panose="02040603050506020204" pitchFamily="18" charset="0"/>
                  <a:ea typeface="+mn-ea"/>
                  <a:cs typeface="+mn-cs"/>
                </a:rPr>
                <a:t> </a:t>
              </a:r>
              <a:r>
                <a:rPr kumimoji="0" lang="en-US" sz="22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mn-cs"/>
                </a:rPr>
                <a:t>hoại</a:t>
              </a:r>
              <a:r>
                <a:rPr kumimoji="0" lang="en-US" sz="2200" b="0" i="0" u="none" strike="noStrike" kern="1200" cap="none" spc="0" normalizeH="0" baseline="0" noProof="0" dirty="0">
                  <a:ln>
                    <a:noFill/>
                  </a:ln>
                  <a:solidFill>
                    <a:prstClr val="white"/>
                  </a:solidFill>
                  <a:effectLst/>
                  <a:uLnTx/>
                  <a:uFillTx/>
                  <a:latin typeface="UTM Avo" panose="02040603050506020204" pitchFamily="18" charset="0"/>
                  <a:ea typeface="+mn-ea"/>
                  <a:cs typeface="+mn-cs"/>
                </a:rPr>
                <a:t> </a:t>
              </a:r>
              <a:r>
                <a:rPr kumimoji="0" lang="en-US" sz="22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mn-cs"/>
                </a:rPr>
                <a:t>cảnh</a:t>
              </a:r>
              <a:r>
                <a:rPr lang="en-US" sz="2200" dirty="0">
                  <a:solidFill>
                    <a:prstClr val="white"/>
                  </a:solidFill>
                  <a:latin typeface="UTM Avo" panose="02040603050506020204" pitchFamily="18" charset="0"/>
                </a:rPr>
                <a:t> </a:t>
              </a:r>
              <a:r>
                <a:rPr kumimoji="0" lang="en-US" sz="22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mn-cs"/>
                </a:rPr>
                <a:t>quan</a:t>
              </a:r>
              <a:r>
                <a:rPr kumimoji="0" lang="en-US" sz="2200" b="0" i="0" u="none" strike="noStrike" kern="1200" cap="none" spc="0" normalizeH="0" baseline="0" noProof="0" dirty="0">
                  <a:ln>
                    <a:noFill/>
                  </a:ln>
                  <a:solidFill>
                    <a:prstClr val="white"/>
                  </a:solidFill>
                  <a:effectLst/>
                  <a:uLnTx/>
                  <a:uFillTx/>
                  <a:latin typeface="UTM Avo" panose="02040603050506020204" pitchFamily="18" charset="0"/>
                  <a:ea typeface="+mn-ea"/>
                  <a:cs typeface="+mn-cs"/>
                </a:rPr>
                <a:t> </a:t>
              </a:r>
              <a:r>
                <a:rPr kumimoji="0" lang="en-US" sz="22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mn-cs"/>
                </a:rPr>
                <a:t>thiên</a:t>
              </a:r>
              <a:r>
                <a:rPr kumimoji="0" lang="en-US" sz="2200" b="0" i="0" u="none" strike="noStrike" kern="1200" cap="none" spc="0" normalizeH="0" baseline="0" noProof="0" dirty="0">
                  <a:ln>
                    <a:noFill/>
                  </a:ln>
                  <a:solidFill>
                    <a:prstClr val="white"/>
                  </a:solidFill>
                  <a:effectLst/>
                  <a:uLnTx/>
                  <a:uFillTx/>
                  <a:latin typeface="UTM Avo" panose="02040603050506020204" pitchFamily="18" charset="0"/>
                  <a:ea typeface="+mn-ea"/>
                  <a:cs typeface="+mn-cs"/>
                </a:rPr>
                <a:t> </a:t>
              </a:r>
              <a:r>
                <a:rPr kumimoji="0" lang="en-US" sz="22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mn-cs"/>
                </a:rPr>
                <a:t>nhiên</a:t>
              </a:r>
              <a:r>
                <a:rPr kumimoji="0" lang="en-US" sz="2200" b="0" i="0" u="none" strike="noStrike" kern="1200" cap="none" spc="0" normalizeH="0" baseline="0" noProof="0" dirty="0">
                  <a:ln>
                    <a:noFill/>
                  </a:ln>
                  <a:solidFill>
                    <a:prstClr val="white"/>
                  </a:solidFill>
                  <a:effectLst/>
                  <a:uLnTx/>
                  <a:uFillTx/>
                  <a:latin typeface="UTM Avo" panose="02040603050506020204" pitchFamily="18" charset="0"/>
                  <a:ea typeface="+mn-ea"/>
                  <a:cs typeface="+mn-cs"/>
                </a:rPr>
                <a:t>.</a:t>
              </a:r>
            </a:p>
          </p:txBody>
        </p:sp>
      </p:grpSp>
      <p:grpSp>
        <p:nvGrpSpPr>
          <p:cNvPr id="24" name="Group 23">
            <a:extLst>
              <a:ext uri="{FF2B5EF4-FFF2-40B4-BE49-F238E27FC236}">
                <a16:creationId xmlns:a16="http://schemas.microsoft.com/office/drawing/2014/main" id="{AD93B316-F334-5122-7129-BC7A5C93F908}"/>
              </a:ext>
            </a:extLst>
          </p:cNvPr>
          <p:cNvGrpSpPr/>
          <p:nvPr/>
        </p:nvGrpSpPr>
        <p:grpSpPr>
          <a:xfrm>
            <a:off x="668582" y="4418961"/>
            <a:ext cx="7557587" cy="1048228"/>
            <a:chOff x="689113" y="4637752"/>
            <a:chExt cx="7354957" cy="918222"/>
          </a:xfrm>
        </p:grpSpPr>
        <p:sp>
          <p:nvSpPr>
            <p:cNvPr id="25" name="Rectangle: Diagonal Corners Snipped 30">
              <a:extLst>
                <a:ext uri="{FF2B5EF4-FFF2-40B4-BE49-F238E27FC236}">
                  <a16:creationId xmlns:a16="http://schemas.microsoft.com/office/drawing/2014/main" id="{8F185D2C-5BD7-4BF3-6F4A-64391BD2A112}"/>
                </a:ext>
              </a:extLst>
            </p:cNvPr>
            <p:cNvSpPr/>
            <p:nvPr/>
          </p:nvSpPr>
          <p:spPr>
            <a:xfrm>
              <a:off x="689113" y="4637752"/>
              <a:ext cx="7354957" cy="918222"/>
            </a:xfrm>
            <a:prstGeom prst="snip2DiagRect">
              <a:avLst/>
            </a:prstGeom>
            <a:solidFill>
              <a:srgbClr val="002060">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30000"/>
                </a:lnSpc>
                <a:spcBef>
                  <a:spcPts val="0"/>
                </a:spcBef>
                <a:spcAft>
                  <a:spcPts val="0"/>
                </a:spcAft>
                <a:buClrTx/>
                <a:buSzTx/>
                <a:buFontTx/>
                <a:buNone/>
                <a:tabLst/>
                <a:defRPr/>
              </a:pPr>
              <a:endParaRPr kumimoji="0" lang="en-US" sz="2200" i="0" u="none" strike="noStrike" kern="1200" cap="none" spc="0" normalizeH="0" baseline="0" noProof="0" dirty="0">
                <a:ln>
                  <a:noFill/>
                </a:ln>
                <a:solidFill>
                  <a:schemeClr val="bg1"/>
                </a:solidFill>
                <a:effectLst/>
                <a:uLnTx/>
                <a:uFillTx/>
                <a:latin typeface="UTM Avo" panose="02040603050506020204" pitchFamily="18"/>
                <a:cs typeface="Times New Roman" panose="02020603050405020304" pitchFamily="18" charset="0"/>
              </a:endParaRPr>
            </a:p>
          </p:txBody>
        </p:sp>
        <p:sp>
          <p:nvSpPr>
            <p:cNvPr id="26" name="TextBox 25">
              <a:extLst>
                <a:ext uri="{FF2B5EF4-FFF2-40B4-BE49-F238E27FC236}">
                  <a16:creationId xmlns:a16="http://schemas.microsoft.com/office/drawing/2014/main" id="{0898C691-E478-7099-9573-EE81F3109A7D}"/>
                </a:ext>
              </a:extLst>
            </p:cNvPr>
            <p:cNvSpPr txBox="1"/>
            <p:nvPr/>
          </p:nvSpPr>
          <p:spPr>
            <a:xfrm>
              <a:off x="719675" y="4864098"/>
              <a:ext cx="7224840" cy="674011"/>
            </a:xfrm>
            <a:prstGeom prst="rect">
              <a:avLst/>
            </a:prstGeom>
            <a:noFill/>
          </p:spPr>
          <p:txBody>
            <a:bodyPr wrap="square" rtlCol="0">
              <a:spAutoFit/>
            </a:bodyPr>
            <a:lstStyle/>
            <a:p>
              <a:pPr algn="just"/>
              <a:r>
                <a:rPr lang="vi-VN" sz="2200" dirty="0">
                  <a:solidFill>
                    <a:schemeClr val="bg1"/>
                  </a:solidFill>
                  <a:latin typeface="UTM Avo" panose="02040603050506020204" pitchFamily="18"/>
                </a:rPr>
                <a:t> C. Phát triển du lịch gắn liền với bảo vệ môi trường</a:t>
              </a:r>
              <a:r>
                <a:rPr lang="en-US" sz="2200" dirty="0">
                  <a:solidFill>
                    <a:schemeClr val="bg1"/>
                  </a:solidFill>
                  <a:latin typeface="UTM Avo" panose="02040603050506020204" pitchFamily="18"/>
                </a:rPr>
                <a:t>.</a:t>
              </a:r>
              <a:endParaRPr lang="vi-VN" sz="2200" dirty="0">
                <a:solidFill>
                  <a:schemeClr val="bg1"/>
                </a:solidFill>
                <a:latin typeface="UTM Avo" panose="02040603050506020204" pitchFamily="18"/>
              </a:endParaRPr>
            </a:p>
          </p:txBody>
        </p:sp>
      </p:grpSp>
      <p:grpSp>
        <p:nvGrpSpPr>
          <p:cNvPr id="30" name="Group 29">
            <a:extLst>
              <a:ext uri="{FF2B5EF4-FFF2-40B4-BE49-F238E27FC236}">
                <a16:creationId xmlns:a16="http://schemas.microsoft.com/office/drawing/2014/main" id="{1CEDAD0F-7D8C-EE85-3758-D7F9C3F9D677}"/>
              </a:ext>
            </a:extLst>
          </p:cNvPr>
          <p:cNvGrpSpPr/>
          <p:nvPr/>
        </p:nvGrpSpPr>
        <p:grpSpPr>
          <a:xfrm>
            <a:off x="668583" y="5619122"/>
            <a:ext cx="7557585" cy="1043391"/>
            <a:chOff x="689113" y="5707867"/>
            <a:chExt cx="7354957" cy="958751"/>
          </a:xfrm>
        </p:grpSpPr>
        <p:sp>
          <p:nvSpPr>
            <p:cNvPr id="31" name="Rectangle: Diagonal Corners Snipped 33">
              <a:extLst>
                <a:ext uri="{FF2B5EF4-FFF2-40B4-BE49-F238E27FC236}">
                  <a16:creationId xmlns:a16="http://schemas.microsoft.com/office/drawing/2014/main" id="{DDB9919C-2ABC-E4AE-12E6-514E83120D1E}"/>
                </a:ext>
              </a:extLst>
            </p:cNvPr>
            <p:cNvSpPr/>
            <p:nvPr/>
          </p:nvSpPr>
          <p:spPr>
            <a:xfrm>
              <a:off x="689113" y="5707867"/>
              <a:ext cx="7354957" cy="918222"/>
            </a:xfrm>
            <a:prstGeom prst="snip2DiagRect">
              <a:avLst/>
            </a:prstGeom>
            <a:solidFill>
              <a:srgbClr val="002060">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30000"/>
                </a:lnSpc>
                <a:spcBef>
                  <a:spcPts val="0"/>
                </a:spcBef>
                <a:spcAft>
                  <a:spcPts val="0"/>
                </a:spcAft>
                <a:buClrTx/>
                <a:buSzTx/>
                <a:buFontTx/>
                <a:buNone/>
                <a:tabLst/>
                <a:defRPr/>
              </a:pPr>
              <a:endParaRPr kumimoji="0" lang="en-US" sz="2200" i="0" u="none" strike="noStrike" kern="1200" cap="none" spc="0" normalizeH="0" baseline="0" noProof="0" dirty="0">
                <a:ln>
                  <a:noFill/>
                </a:ln>
                <a:solidFill>
                  <a:schemeClr val="bg1"/>
                </a:solidFill>
                <a:effectLst/>
                <a:uLnTx/>
                <a:uFillTx/>
                <a:latin typeface="UTM Avo" panose="02040603050506020204" pitchFamily="18"/>
                <a:cs typeface="Times New Roman" panose="02020603050405020304" pitchFamily="18" charset="0"/>
              </a:endParaRPr>
            </a:p>
          </p:txBody>
        </p:sp>
        <p:sp>
          <p:nvSpPr>
            <p:cNvPr id="32" name="TextBox 31">
              <a:extLst>
                <a:ext uri="{FF2B5EF4-FFF2-40B4-BE49-F238E27FC236}">
                  <a16:creationId xmlns:a16="http://schemas.microsoft.com/office/drawing/2014/main" id="{3B8A964D-2576-32AE-62D1-76859837C5EF}"/>
                </a:ext>
              </a:extLst>
            </p:cNvPr>
            <p:cNvSpPr txBox="1"/>
            <p:nvPr/>
          </p:nvSpPr>
          <p:spPr>
            <a:xfrm>
              <a:off x="750788" y="5916759"/>
              <a:ext cx="5978834" cy="749859"/>
            </a:xfrm>
            <a:prstGeom prst="rect">
              <a:avLst/>
            </a:prstGeom>
            <a:noFill/>
          </p:spPr>
          <p:txBody>
            <a:bodyPr wrap="square" rtlCol="0">
              <a:spAutoFit/>
            </a:bodyPr>
            <a:lstStyle/>
            <a:p>
              <a:pPr algn="just"/>
              <a:r>
                <a:rPr lang="vi-VN" sz="2200" dirty="0">
                  <a:solidFill>
                    <a:schemeClr val="bg1"/>
                  </a:solidFill>
                  <a:latin typeface="UTM Avo" panose="02040603050506020204" pitchFamily="18"/>
                </a:rPr>
                <a:t> D. Cả ba đáp án trên đều đúng</a:t>
              </a:r>
              <a:r>
                <a:rPr lang="en-US" sz="2200" dirty="0">
                  <a:solidFill>
                    <a:schemeClr val="bg1"/>
                  </a:solidFill>
                  <a:latin typeface="UTM Avo" panose="02040603050506020204" pitchFamily="18"/>
                </a:rPr>
                <a:t>.</a:t>
              </a:r>
              <a:endParaRPr lang="vi-VN" sz="2200" dirty="0">
                <a:solidFill>
                  <a:schemeClr val="bg1"/>
                </a:solidFill>
                <a:latin typeface="UTM Avo" panose="02040603050506020204" pitchFamily="18"/>
              </a:endParaRPr>
            </a:p>
            <a:p>
              <a:pPr>
                <a:lnSpc>
                  <a:spcPct val="130000"/>
                </a:lnSpc>
              </a:pPr>
              <a:endParaRPr kumimoji="0" lang="en-US" sz="2200" i="0" u="none" strike="noStrike" kern="1200" cap="none" spc="0" normalizeH="0" baseline="0" noProof="0" dirty="0">
                <a:ln>
                  <a:noFill/>
                </a:ln>
                <a:solidFill>
                  <a:schemeClr val="bg1"/>
                </a:solidFill>
                <a:effectLst/>
                <a:uLnTx/>
                <a:uFillTx/>
                <a:latin typeface="UTM Avo" panose="02040603050506020204" pitchFamily="18"/>
              </a:endParaRPr>
            </a:p>
          </p:txBody>
        </p:sp>
      </p:grpSp>
    </p:spTree>
    <p:extLst>
      <p:ext uri="{BB962C8B-B14F-4D97-AF65-F5344CB8AC3E}">
        <p14:creationId xmlns:p14="http://schemas.microsoft.com/office/powerpoint/2010/main" val="11200056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21"/>
                                        </p:tgtEl>
                                        <p:attrNameLst>
                                          <p:attrName>style.visibility</p:attrName>
                                        </p:attrNameLst>
                                      </p:cBhvr>
                                      <p:to>
                                        <p:strVal val="visible"/>
                                      </p:to>
                                    </p:set>
                                    <p:anim calcmode="lin" valueType="num">
                                      <p:cBhvr additive="base">
                                        <p:cTn id="12" dur="500" fill="hold"/>
                                        <p:tgtEl>
                                          <p:spTgt spid="21"/>
                                        </p:tgtEl>
                                        <p:attrNameLst>
                                          <p:attrName>ppt_x</p:attrName>
                                        </p:attrNameLst>
                                      </p:cBhvr>
                                      <p:tavLst>
                                        <p:tav tm="0">
                                          <p:val>
                                            <p:strVal val="#ppt_x"/>
                                          </p:val>
                                        </p:tav>
                                        <p:tav tm="100000">
                                          <p:val>
                                            <p:strVal val="#ppt_x"/>
                                          </p:val>
                                        </p:tav>
                                      </p:tavLst>
                                    </p:anim>
                                    <p:anim calcmode="lin" valueType="num">
                                      <p:cBhvr additive="base">
                                        <p:cTn id="13" dur="500" fill="hold"/>
                                        <p:tgtEl>
                                          <p:spTgt spid="21"/>
                                        </p:tgtEl>
                                        <p:attrNameLst>
                                          <p:attrName>ppt_y</p:attrName>
                                        </p:attrNameLst>
                                      </p:cBhvr>
                                      <p:tavLst>
                                        <p:tav tm="0">
                                          <p:val>
                                            <p:strVal val="1+#ppt_h/2"/>
                                          </p:val>
                                        </p:tav>
                                        <p:tav tm="100000">
                                          <p:val>
                                            <p:strVal val="#ppt_y"/>
                                          </p:val>
                                        </p:tav>
                                      </p:tavLst>
                                    </p:anim>
                                  </p:childTnLst>
                                </p:cTn>
                              </p:par>
                              <p:par>
                                <p:cTn id="14" presetID="2" presetClass="entr" presetSubtype="4" fill="hold" nodeType="withEffect">
                                  <p:stCondLst>
                                    <p:cond delay="200"/>
                                  </p:stCondLst>
                                  <p:childTnLst>
                                    <p:set>
                                      <p:cBhvr>
                                        <p:cTn id="15" dur="1" fill="hold">
                                          <p:stCondLst>
                                            <p:cond delay="0"/>
                                          </p:stCondLst>
                                        </p:cTn>
                                        <p:tgtEl>
                                          <p:spTgt spid="27"/>
                                        </p:tgtEl>
                                        <p:attrNameLst>
                                          <p:attrName>style.visibility</p:attrName>
                                        </p:attrNameLst>
                                      </p:cBhvr>
                                      <p:to>
                                        <p:strVal val="visible"/>
                                      </p:to>
                                    </p:set>
                                    <p:anim calcmode="lin" valueType="num">
                                      <p:cBhvr additive="base">
                                        <p:cTn id="16" dur="500" fill="hold"/>
                                        <p:tgtEl>
                                          <p:spTgt spid="27"/>
                                        </p:tgtEl>
                                        <p:attrNameLst>
                                          <p:attrName>ppt_x</p:attrName>
                                        </p:attrNameLst>
                                      </p:cBhvr>
                                      <p:tavLst>
                                        <p:tav tm="0">
                                          <p:val>
                                            <p:strVal val="#ppt_x"/>
                                          </p:val>
                                        </p:tav>
                                        <p:tav tm="100000">
                                          <p:val>
                                            <p:strVal val="#ppt_x"/>
                                          </p:val>
                                        </p:tav>
                                      </p:tavLst>
                                    </p:anim>
                                    <p:anim calcmode="lin" valueType="num">
                                      <p:cBhvr additive="base">
                                        <p:cTn id="17" dur="500" fill="hold"/>
                                        <p:tgtEl>
                                          <p:spTgt spid="27"/>
                                        </p:tgtEl>
                                        <p:attrNameLst>
                                          <p:attrName>ppt_y</p:attrName>
                                        </p:attrNameLst>
                                      </p:cBhvr>
                                      <p:tavLst>
                                        <p:tav tm="0">
                                          <p:val>
                                            <p:strVal val="1+#ppt_h/2"/>
                                          </p:val>
                                        </p:tav>
                                        <p:tav tm="100000">
                                          <p:val>
                                            <p:strVal val="#ppt_y"/>
                                          </p:val>
                                        </p:tav>
                                      </p:tavLst>
                                    </p:anim>
                                  </p:childTnLst>
                                </p:cTn>
                              </p:par>
                              <p:par>
                                <p:cTn id="18" presetID="2" presetClass="entr" presetSubtype="4" fill="hold" nodeType="withEffect">
                                  <p:stCondLst>
                                    <p:cond delay="300"/>
                                  </p:stCondLst>
                                  <p:childTnLst>
                                    <p:set>
                                      <p:cBhvr>
                                        <p:cTn id="19" dur="1" fill="hold">
                                          <p:stCondLst>
                                            <p:cond delay="0"/>
                                          </p:stCondLst>
                                        </p:cTn>
                                        <p:tgtEl>
                                          <p:spTgt spid="24"/>
                                        </p:tgtEl>
                                        <p:attrNameLst>
                                          <p:attrName>style.visibility</p:attrName>
                                        </p:attrNameLst>
                                      </p:cBhvr>
                                      <p:to>
                                        <p:strVal val="visible"/>
                                      </p:to>
                                    </p:set>
                                    <p:anim calcmode="lin" valueType="num">
                                      <p:cBhvr additive="base">
                                        <p:cTn id="20" dur="500" fill="hold"/>
                                        <p:tgtEl>
                                          <p:spTgt spid="24"/>
                                        </p:tgtEl>
                                        <p:attrNameLst>
                                          <p:attrName>ppt_x</p:attrName>
                                        </p:attrNameLst>
                                      </p:cBhvr>
                                      <p:tavLst>
                                        <p:tav tm="0">
                                          <p:val>
                                            <p:strVal val="#ppt_x"/>
                                          </p:val>
                                        </p:tav>
                                        <p:tav tm="100000">
                                          <p:val>
                                            <p:strVal val="#ppt_x"/>
                                          </p:val>
                                        </p:tav>
                                      </p:tavLst>
                                    </p:anim>
                                    <p:anim calcmode="lin" valueType="num">
                                      <p:cBhvr additive="base">
                                        <p:cTn id="21" dur="500" fill="hold"/>
                                        <p:tgtEl>
                                          <p:spTgt spid="24"/>
                                        </p:tgtEl>
                                        <p:attrNameLst>
                                          <p:attrName>ppt_y</p:attrName>
                                        </p:attrNameLst>
                                      </p:cBhvr>
                                      <p:tavLst>
                                        <p:tav tm="0">
                                          <p:val>
                                            <p:strVal val="1+#ppt_h/2"/>
                                          </p:val>
                                        </p:tav>
                                        <p:tav tm="100000">
                                          <p:val>
                                            <p:strVal val="#ppt_y"/>
                                          </p:val>
                                        </p:tav>
                                      </p:tavLst>
                                    </p:anim>
                                  </p:childTnLst>
                                </p:cTn>
                              </p:par>
                              <p:par>
                                <p:cTn id="22" presetID="2" presetClass="entr" presetSubtype="4" fill="hold" nodeType="withEffect">
                                  <p:stCondLst>
                                    <p:cond delay="500"/>
                                  </p:stCondLst>
                                  <p:childTnLst>
                                    <p:set>
                                      <p:cBhvr>
                                        <p:cTn id="23" dur="1" fill="hold">
                                          <p:stCondLst>
                                            <p:cond delay="0"/>
                                          </p:stCondLst>
                                        </p:cTn>
                                        <p:tgtEl>
                                          <p:spTgt spid="30"/>
                                        </p:tgtEl>
                                        <p:attrNameLst>
                                          <p:attrName>style.visibility</p:attrName>
                                        </p:attrNameLst>
                                      </p:cBhvr>
                                      <p:to>
                                        <p:strVal val="visible"/>
                                      </p:to>
                                    </p:set>
                                    <p:anim calcmode="lin" valueType="num">
                                      <p:cBhvr additive="base">
                                        <p:cTn id="24" dur="600" fill="hold"/>
                                        <p:tgtEl>
                                          <p:spTgt spid="30"/>
                                        </p:tgtEl>
                                        <p:attrNameLst>
                                          <p:attrName>ppt_x</p:attrName>
                                        </p:attrNameLst>
                                      </p:cBhvr>
                                      <p:tavLst>
                                        <p:tav tm="0">
                                          <p:val>
                                            <p:strVal val="#ppt_x"/>
                                          </p:val>
                                        </p:tav>
                                        <p:tav tm="100000">
                                          <p:val>
                                            <p:strVal val="#ppt_x"/>
                                          </p:val>
                                        </p:tav>
                                      </p:tavLst>
                                    </p:anim>
                                    <p:anim calcmode="lin" valueType="num">
                                      <p:cBhvr additive="base">
                                        <p:cTn id="25" dur="600" fill="hold"/>
                                        <p:tgtEl>
                                          <p:spTgt spid="3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26" restart="whenNotActive" fill="hold" evtFilter="cancelBubble" nodeType="interactiveSeq">
                <p:stCondLst>
                  <p:cond evt="onClick" delay="0">
                    <p:tgtEl>
                      <p:spTgt spid="27"/>
                    </p:tgtEl>
                  </p:cond>
                </p:stCondLst>
                <p:endSync evt="end" delay="0">
                  <p:rtn val="all"/>
                </p:endSync>
                <p:childTnLst>
                  <p:par>
                    <p:cTn id="27" fill="hold">
                      <p:stCondLst>
                        <p:cond delay="0"/>
                      </p:stCondLst>
                      <p:childTnLst>
                        <p:par>
                          <p:cTn id="28" fill="hold">
                            <p:stCondLst>
                              <p:cond delay="0"/>
                            </p:stCondLst>
                            <p:childTnLst>
                              <p:par>
                                <p:cTn id="29" presetID="9" presetClass="emph" presetSubtype="0" nodeType="clickEffect">
                                  <p:stCondLst>
                                    <p:cond delay="0"/>
                                  </p:stCondLst>
                                  <p:childTnLst>
                                    <p:set>
                                      <p:cBhvr>
                                        <p:cTn id="30" dur="indefinite"/>
                                        <p:tgtEl>
                                          <p:spTgt spid="27"/>
                                        </p:tgtEl>
                                        <p:attrNameLst>
                                          <p:attrName>style.opacity</p:attrName>
                                        </p:attrNameLst>
                                      </p:cBhvr>
                                      <p:to>
                                        <p:strVal val="0.5"/>
                                      </p:to>
                                    </p:set>
                                    <p:animEffect filter="image" prLst="opacity: 0.5">
                                      <p:cBhvr rctx="IE">
                                        <p:cTn id="31" dur="indefinite"/>
                                        <p:tgtEl>
                                          <p:spTgt spid="27"/>
                                        </p:tgtEl>
                                      </p:cBhvr>
                                    </p:animEffect>
                                  </p:childTnLst>
                                </p:cTn>
                              </p:par>
                            </p:childTnLst>
                          </p:cTn>
                        </p:par>
                      </p:childTnLst>
                    </p:cTn>
                  </p:par>
                </p:childTnLst>
              </p:cTn>
              <p:nextCondLst>
                <p:cond evt="onClick" delay="0">
                  <p:tgtEl>
                    <p:spTgt spid="27"/>
                  </p:tgtEl>
                </p:cond>
              </p:nextCondLst>
            </p:seq>
            <p:seq concurrent="1" nextAc="seek">
              <p:cTn id="32" restart="whenNotActive" fill="hold" evtFilter="cancelBubble" nodeType="interactiveSeq">
                <p:stCondLst>
                  <p:cond evt="onClick" delay="0">
                    <p:tgtEl>
                      <p:spTgt spid="21"/>
                    </p:tgtEl>
                  </p:cond>
                </p:stCondLst>
                <p:endSync evt="end" delay="0">
                  <p:rtn val="all"/>
                </p:endSync>
                <p:childTnLst>
                  <p:par>
                    <p:cTn id="33" fill="hold">
                      <p:stCondLst>
                        <p:cond delay="0"/>
                      </p:stCondLst>
                      <p:childTnLst>
                        <p:par>
                          <p:cTn id="34" fill="hold">
                            <p:stCondLst>
                              <p:cond delay="0"/>
                            </p:stCondLst>
                            <p:childTnLst>
                              <p:par>
                                <p:cTn id="35" presetID="9" presetClass="emph" presetSubtype="0" nodeType="clickEffect">
                                  <p:stCondLst>
                                    <p:cond delay="0"/>
                                  </p:stCondLst>
                                  <p:childTnLst>
                                    <p:set>
                                      <p:cBhvr>
                                        <p:cTn id="36" dur="indefinite"/>
                                        <p:tgtEl>
                                          <p:spTgt spid="21"/>
                                        </p:tgtEl>
                                        <p:attrNameLst>
                                          <p:attrName>style.opacity</p:attrName>
                                        </p:attrNameLst>
                                      </p:cBhvr>
                                      <p:to>
                                        <p:strVal val="0.5"/>
                                      </p:to>
                                    </p:set>
                                    <p:animEffect filter="image" prLst="opacity: 0.5">
                                      <p:cBhvr rctx="IE">
                                        <p:cTn id="37" dur="indefinite"/>
                                        <p:tgtEl>
                                          <p:spTgt spid="21"/>
                                        </p:tgtEl>
                                      </p:cBhvr>
                                    </p:animEffect>
                                  </p:childTnLst>
                                </p:cTn>
                              </p:par>
                            </p:childTnLst>
                          </p:cTn>
                        </p:par>
                      </p:childTnLst>
                    </p:cTn>
                  </p:par>
                </p:childTnLst>
              </p:cTn>
              <p:nextCondLst>
                <p:cond evt="onClick" delay="0">
                  <p:tgtEl>
                    <p:spTgt spid="21"/>
                  </p:tgtEl>
                </p:cond>
              </p:nextCondLst>
            </p:seq>
            <p:seq concurrent="1" nextAc="seek">
              <p:cTn id="38" restart="whenNotActive" fill="hold" evtFilter="cancelBubble" nodeType="interactiveSeq">
                <p:stCondLst>
                  <p:cond evt="onClick" delay="0">
                    <p:tgtEl>
                      <p:spTgt spid="24"/>
                    </p:tgtEl>
                  </p:cond>
                </p:stCondLst>
                <p:endSync evt="end" delay="0">
                  <p:rtn val="all"/>
                </p:endSync>
                <p:childTnLst>
                  <p:par>
                    <p:cTn id="39" fill="hold">
                      <p:stCondLst>
                        <p:cond delay="0"/>
                      </p:stCondLst>
                      <p:childTnLst>
                        <p:par>
                          <p:cTn id="40" fill="hold">
                            <p:stCondLst>
                              <p:cond delay="0"/>
                            </p:stCondLst>
                            <p:childTnLst>
                              <p:par>
                                <p:cTn id="41" presetID="9" presetClass="emph" presetSubtype="0" nodeType="clickEffect">
                                  <p:stCondLst>
                                    <p:cond delay="0"/>
                                  </p:stCondLst>
                                  <p:childTnLst>
                                    <p:set>
                                      <p:cBhvr>
                                        <p:cTn id="42" dur="indefinite"/>
                                        <p:tgtEl>
                                          <p:spTgt spid="24"/>
                                        </p:tgtEl>
                                        <p:attrNameLst>
                                          <p:attrName>style.opacity</p:attrName>
                                        </p:attrNameLst>
                                      </p:cBhvr>
                                      <p:to>
                                        <p:strVal val="0.5"/>
                                      </p:to>
                                    </p:set>
                                    <p:animEffect filter="image" prLst="opacity: 0.5">
                                      <p:cBhvr rctx="IE">
                                        <p:cTn id="43" dur="indefinite"/>
                                        <p:tgtEl>
                                          <p:spTgt spid="24"/>
                                        </p:tgtEl>
                                      </p:cBhvr>
                                    </p:animEffect>
                                  </p:childTnLst>
                                </p:cTn>
                              </p:par>
                            </p:childTnLst>
                          </p:cTn>
                        </p:par>
                      </p:childTnLst>
                    </p:cTn>
                  </p:par>
                </p:childTnLst>
              </p:cTn>
              <p:nextCondLst>
                <p:cond evt="onClick" delay="0">
                  <p:tgtEl>
                    <p:spTgt spid="24"/>
                  </p:tgtEl>
                </p:cond>
              </p:nextCondLst>
            </p:seq>
            <p:seq concurrent="1" nextAc="seek">
              <p:cTn id="44" restart="whenNotActive" fill="hold" evtFilter="cancelBubble" nodeType="interactiveSeq">
                <p:stCondLst>
                  <p:cond evt="onClick" delay="0">
                    <p:tgtEl>
                      <p:spTgt spid="30"/>
                    </p:tgtEl>
                  </p:cond>
                </p:stCondLst>
                <p:endSync evt="end" delay="0">
                  <p:rtn val="all"/>
                </p:endSync>
                <p:childTnLst>
                  <p:par>
                    <p:cTn id="45" fill="hold">
                      <p:stCondLst>
                        <p:cond delay="0"/>
                      </p:stCondLst>
                      <p:childTnLst>
                        <p:par>
                          <p:cTn id="46" fill="hold">
                            <p:stCondLst>
                              <p:cond delay="0"/>
                            </p:stCondLst>
                            <p:childTnLst>
                              <p:par>
                                <p:cTn id="47" presetID="32" presetClass="emph" presetSubtype="0" fill="hold" nodeType="clickEffect">
                                  <p:stCondLst>
                                    <p:cond delay="0"/>
                                  </p:stCondLst>
                                  <p:childTnLst>
                                    <p:animRot by="120000">
                                      <p:cBhvr>
                                        <p:cTn id="48" dur="100" fill="hold">
                                          <p:stCondLst>
                                            <p:cond delay="0"/>
                                          </p:stCondLst>
                                        </p:cTn>
                                        <p:tgtEl>
                                          <p:spTgt spid="30"/>
                                        </p:tgtEl>
                                        <p:attrNameLst>
                                          <p:attrName>r</p:attrName>
                                        </p:attrNameLst>
                                      </p:cBhvr>
                                    </p:animRot>
                                    <p:animRot by="-240000">
                                      <p:cBhvr>
                                        <p:cTn id="49" dur="200" fill="hold">
                                          <p:stCondLst>
                                            <p:cond delay="200"/>
                                          </p:stCondLst>
                                        </p:cTn>
                                        <p:tgtEl>
                                          <p:spTgt spid="30"/>
                                        </p:tgtEl>
                                        <p:attrNameLst>
                                          <p:attrName>r</p:attrName>
                                        </p:attrNameLst>
                                      </p:cBhvr>
                                    </p:animRot>
                                    <p:animRot by="240000">
                                      <p:cBhvr>
                                        <p:cTn id="50" dur="200" fill="hold">
                                          <p:stCondLst>
                                            <p:cond delay="400"/>
                                          </p:stCondLst>
                                        </p:cTn>
                                        <p:tgtEl>
                                          <p:spTgt spid="30"/>
                                        </p:tgtEl>
                                        <p:attrNameLst>
                                          <p:attrName>r</p:attrName>
                                        </p:attrNameLst>
                                      </p:cBhvr>
                                    </p:animRot>
                                    <p:animRot by="-240000">
                                      <p:cBhvr>
                                        <p:cTn id="51" dur="200" fill="hold">
                                          <p:stCondLst>
                                            <p:cond delay="600"/>
                                          </p:stCondLst>
                                        </p:cTn>
                                        <p:tgtEl>
                                          <p:spTgt spid="30"/>
                                        </p:tgtEl>
                                        <p:attrNameLst>
                                          <p:attrName>r</p:attrName>
                                        </p:attrNameLst>
                                      </p:cBhvr>
                                    </p:animRot>
                                    <p:animRot by="120000">
                                      <p:cBhvr>
                                        <p:cTn id="52" dur="200" fill="hold">
                                          <p:stCondLst>
                                            <p:cond delay="800"/>
                                          </p:stCondLst>
                                        </p:cTn>
                                        <p:tgtEl>
                                          <p:spTgt spid="30"/>
                                        </p:tgtEl>
                                        <p:attrNameLst>
                                          <p:attrName>r</p:attrName>
                                        </p:attrNameLst>
                                      </p:cBhvr>
                                    </p:animRot>
                                  </p:childTnLst>
                                </p:cTn>
                              </p:par>
                              <p:par>
                                <p:cTn id="53" presetID="26" presetClass="emph" presetSubtype="0" fill="hold" nodeType="withEffect">
                                  <p:stCondLst>
                                    <p:cond delay="0"/>
                                  </p:stCondLst>
                                  <p:childTnLst>
                                    <p:animEffect transition="out" filter="fade">
                                      <p:cBhvr>
                                        <p:cTn id="54" dur="500" tmFilter="0, 0; .2, .5; .8, .5; 1, 0"/>
                                        <p:tgtEl>
                                          <p:spTgt spid="10"/>
                                        </p:tgtEl>
                                      </p:cBhvr>
                                    </p:animEffect>
                                    <p:animScale>
                                      <p:cBhvr>
                                        <p:cTn id="55" dur="250" autoRev="1" fill="hold"/>
                                        <p:tgtEl>
                                          <p:spTgt spid="10"/>
                                        </p:tgtEl>
                                      </p:cBhvr>
                                      <p:by x="105000" y="105000"/>
                                    </p:animScale>
                                  </p:childTnLst>
                                </p:cTn>
                              </p:par>
                              <p:par>
                                <p:cTn id="56" presetID="35" presetClass="path" presetSubtype="0" accel="50000" decel="50000" fill="hold" nodeType="withEffect">
                                  <p:stCondLst>
                                    <p:cond delay="0"/>
                                  </p:stCondLst>
                                  <p:childTnLst>
                                    <p:animMotion origin="layout" path="M 1.66667E-6 2.96296E-6 L -0.17748 0.69236 " pathEditMode="relative" rAng="0" ptsTypes="AA">
                                      <p:cBhvr>
                                        <p:cTn id="57" dur="2000" fill="hold"/>
                                        <p:tgtEl>
                                          <p:spTgt spid="10"/>
                                        </p:tgtEl>
                                        <p:attrNameLst>
                                          <p:attrName>ppt_x</p:attrName>
                                          <p:attrName>ppt_y</p:attrName>
                                        </p:attrNameLst>
                                      </p:cBhvr>
                                      <p:rCtr x="-8880" y="34606"/>
                                    </p:animMotion>
                                  </p:childTnLst>
                                </p:cTn>
                              </p:par>
                            </p:childTnLst>
                          </p:cTn>
                        </p:par>
                      </p:childTnLst>
                    </p:cTn>
                  </p:par>
                </p:childTnLst>
              </p:cTn>
              <p:nextCondLst>
                <p:cond evt="onClick" delay="0">
                  <p:tgtEl>
                    <p:spTgt spid="30"/>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Freeform 13">
            <a:extLst>
              <a:ext uri="{FF2B5EF4-FFF2-40B4-BE49-F238E27FC236}">
                <a16:creationId xmlns:a16="http://schemas.microsoft.com/office/drawing/2014/main" id="{87769A3F-5FFA-04A9-8EF1-185C4356887F}"/>
              </a:ext>
            </a:extLst>
          </p:cNvPr>
          <p:cNvSpPr/>
          <p:nvPr/>
        </p:nvSpPr>
        <p:spPr>
          <a:xfrm rot="-1180547">
            <a:off x="1405246" y="5233820"/>
            <a:ext cx="827224" cy="758572"/>
          </a:xfrm>
          <a:custGeom>
            <a:avLst/>
            <a:gdLst/>
            <a:ahLst/>
            <a:cxnLst/>
            <a:rect l="l" t="t" r="r" b="b"/>
            <a:pathLst>
              <a:path w="1201963" h="1204976">
                <a:moveTo>
                  <a:pt x="0" y="0"/>
                </a:moveTo>
                <a:lnTo>
                  <a:pt x="1201963" y="0"/>
                </a:lnTo>
                <a:lnTo>
                  <a:pt x="1201963" y="1204976"/>
                </a:lnTo>
                <a:lnTo>
                  <a:pt x="0" y="1204976"/>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sz="572">
              <a:latin typeface="UTM Avo" panose="02040603050506020204" pitchFamily="18"/>
            </a:endParaRPr>
          </a:p>
        </p:txBody>
      </p:sp>
      <p:sp>
        <p:nvSpPr>
          <p:cNvPr id="3" name="Freeform 11">
            <a:extLst>
              <a:ext uri="{FF2B5EF4-FFF2-40B4-BE49-F238E27FC236}">
                <a16:creationId xmlns:a16="http://schemas.microsoft.com/office/drawing/2014/main" id="{68E0347C-0D2B-19BA-5BDF-77B3E19D17FF}"/>
              </a:ext>
            </a:extLst>
          </p:cNvPr>
          <p:cNvSpPr/>
          <p:nvPr/>
        </p:nvSpPr>
        <p:spPr>
          <a:xfrm rot="-7694192">
            <a:off x="11411744" y="4458796"/>
            <a:ext cx="389767" cy="296223"/>
          </a:xfrm>
          <a:custGeom>
            <a:avLst/>
            <a:gdLst/>
            <a:ahLst/>
            <a:cxnLst/>
            <a:rect l="l" t="t" r="r" b="b"/>
            <a:pathLst>
              <a:path w="719569" h="546873">
                <a:moveTo>
                  <a:pt x="0" y="0"/>
                </a:moveTo>
                <a:lnTo>
                  <a:pt x="719569" y="0"/>
                </a:lnTo>
                <a:lnTo>
                  <a:pt x="719569" y="546873"/>
                </a:lnTo>
                <a:lnTo>
                  <a:pt x="0" y="546873"/>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sz="572">
              <a:latin typeface="UTM Avo" panose="02040603050506020204" pitchFamily="18"/>
              <a:cs typeface="Arial" panose="020B0604020202020204" pitchFamily="34" charset="0"/>
            </a:endParaRPr>
          </a:p>
        </p:txBody>
      </p:sp>
      <p:pic>
        <p:nvPicPr>
          <p:cNvPr id="4" name="Picture 4">
            <a:extLst>
              <a:ext uri="{FF2B5EF4-FFF2-40B4-BE49-F238E27FC236}">
                <a16:creationId xmlns:a16="http://schemas.microsoft.com/office/drawing/2014/main" id="{C866C448-DC5F-52F8-E56A-04F9BE936915}"/>
              </a:ext>
            </a:extLst>
          </p:cNvPr>
          <p:cNvPicPr>
            <a:picLocks noChangeAspect="1"/>
          </p:cNvPicPr>
          <p:nvPr/>
        </p:nvPicPr>
        <p:blipFill rotWithShape="1">
          <a:blip r:embed="rId7">
            <a:duotone>
              <a:schemeClr val="accent2">
                <a:shade val="45000"/>
                <a:satMod val="135000"/>
              </a:schemeClr>
              <a:prstClr val="white"/>
            </a:duotone>
            <a:extLst>
              <a:ext uri="{28A0092B-C50C-407E-A947-70E740481C1C}">
                <a14:useLocalDpi xmlns:a14="http://schemas.microsoft.com/office/drawing/2010/main" val="0"/>
              </a:ext>
              <a:ext uri="{96DAC541-7B7A-43D3-8B79-37D633B846F1}">
                <asvg:svgBlip xmlns:asvg="http://schemas.microsoft.com/office/drawing/2016/SVG/main" r:embed="rId8"/>
              </a:ext>
            </a:extLst>
          </a:blip>
          <a:srcRect t="14189" b="26406"/>
          <a:stretch/>
        </p:blipFill>
        <p:spPr>
          <a:xfrm>
            <a:off x="3048981" y="617220"/>
            <a:ext cx="6094037" cy="4668520"/>
          </a:xfrm>
          <a:prstGeom prst="rect">
            <a:avLst/>
          </a:prstGeom>
          <a:effectLst>
            <a:glow rad="139700">
              <a:schemeClr val="accent2">
                <a:satMod val="175000"/>
                <a:alpha val="40000"/>
              </a:schemeClr>
            </a:glow>
          </a:effectLst>
        </p:spPr>
      </p:pic>
      <p:sp>
        <p:nvSpPr>
          <p:cNvPr id="5" name="TextBox 4">
            <a:extLst>
              <a:ext uri="{FF2B5EF4-FFF2-40B4-BE49-F238E27FC236}">
                <a16:creationId xmlns:a16="http://schemas.microsoft.com/office/drawing/2014/main" id="{C39A411C-96F2-0B53-34F5-5E42FFD473A2}"/>
              </a:ext>
            </a:extLst>
          </p:cNvPr>
          <p:cNvSpPr txBox="1"/>
          <p:nvPr/>
        </p:nvSpPr>
        <p:spPr>
          <a:xfrm>
            <a:off x="3728665" y="2331687"/>
            <a:ext cx="4734668" cy="2783839"/>
          </a:xfrm>
          <a:prstGeom prst="rect">
            <a:avLst/>
          </a:prstGeom>
          <a:noFill/>
        </p:spPr>
        <p:txBody>
          <a:bodyPr wrap="square">
            <a:spAutoFit/>
          </a:bodyPr>
          <a:lstStyle/>
          <a:p>
            <a:pPr algn="ctr">
              <a:lnSpc>
                <a:spcPct val="150000"/>
              </a:lnSpc>
            </a:pPr>
            <a:r>
              <a:rPr lang="en-US" sz="2400" b="1" dirty="0" err="1">
                <a:solidFill>
                  <a:srgbClr val="000000"/>
                </a:solidFill>
                <a:latin typeface="UTM Avo" panose="02040603050506020204" pitchFamily="18"/>
                <a:ea typeface="Calibri" panose="020F0502020204030204" pitchFamily="34" charset="0"/>
                <a:cs typeface="Arial" panose="020B0604020202020204" pitchFamily="34" charset="0"/>
              </a:rPr>
              <a:t>Thảo</a:t>
            </a:r>
            <a:r>
              <a:rPr lang="en-US" sz="2400" b="1"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b="1" dirty="0" err="1">
                <a:solidFill>
                  <a:srgbClr val="000000"/>
                </a:solidFill>
                <a:latin typeface="UTM Avo" panose="02040603050506020204" pitchFamily="18"/>
                <a:ea typeface="Calibri" panose="020F0502020204030204" pitchFamily="34" charset="0"/>
                <a:cs typeface="Arial" panose="020B0604020202020204" pitchFamily="34" charset="0"/>
              </a:rPr>
              <a:t>luận</a:t>
            </a:r>
            <a:r>
              <a:rPr lang="en-US" sz="2400" b="1"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b="1" dirty="0" err="1">
                <a:solidFill>
                  <a:srgbClr val="000000"/>
                </a:solidFill>
                <a:latin typeface="UTM Avo" panose="02040603050506020204" pitchFamily="18"/>
                <a:ea typeface="Calibri" panose="020F0502020204030204" pitchFamily="34" charset="0"/>
                <a:cs typeface="Arial" panose="020B0604020202020204" pitchFamily="34" charset="0"/>
              </a:rPr>
              <a:t>nhóm</a:t>
            </a:r>
            <a:r>
              <a:rPr lang="en-US" sz="2400" b="1" dirty="0">
                <a:solidFill>
                  <a:srgbClr val="000000"/>
                </a:solidFill>
                <a:latin typeface="UTM Avo" panose="02040603050506020204" pitchFamily="18"/>
                <a:ea typeface="Calibri" panose="020F0502020204030204" pitchFamily="34" charset="0"/>
                <a:cs typeface="Arial" panose="020B0604020202020204" pitchFamily="34" charset="0"/>
              </a:rPr>
              <a:t>: </a:t>
            </a:r>
          </a:p>
          <a:p>
            <a:pPr algn="ctr">
              <a:lnSpc>
                <a:spcPct val="150000"/>
              </a:lnSpc>
            </a:pPr>
            <a:r>
              <a:rPr lang="vi-VN" sz="2400" dirty="0">
                <a:solidFill>
                  <a:srgbClr val="000000"/>
                </a:solidFill>
                <a:latin typeface="UTM Avo" panose="02040603050506020204" pitchFamily="18"/>
                <a:ea typeface="Calibri" panose="020F0502020204030204" pitchFamily="34" charset="0"/>
                <a:cs typeface="Arial" panose="020B0604020202020204" pitchFamily="34" charset="0"/>
              </a:rPr>
              <a:t>Em hãy cùng bạn xây dựng kế hoạch hoạt động để quảng bá hình ảnh và kêu gọi bảo tồn cảnh quan thiên nhiên.</a:t>
            </a:r>
            <a:endParaRPr lang="en-US" sz="2400" dirty="0">
              <a:latin typeface="UTM Avo" panose="02040603050506020204" pitchFamily="18"/>
              <a:cs typeface="Arial" panose="020B0604020202020204" pitchFamily="34" charset="0"/>
            </a:endParaRPr>
          </a:p>
        </p:txBody>
      </p:sp>
      <p:grpSp>
        <p:nvGrpSpPr>
          <p:cNvPr id="6" name="Group 5">
            <a:extLst>
              <a:ext uri="{FF2B5EF4-FFF2-40B4-BE49-F238E27FC236}">
                <a16:creationId xmlns:a16="http://schemas.microsoft.com/office/drawing/2014/main" id="{1025BCC4-F332-ADDD-32AB-D42E3765098E}"/>
              </a:ext>
            </a:extLst>
          </p:cNvPr>
          <p:cNvGrpSpPr/>
          <p:nvPr/>
        </p:nvGrpSpPr>
        <p:grpSpPr>
          <a:xfrm rot="702940">
            <a:off x="9333201" y="1606323"/>
            <a:ext cx="1353632" cy="923857"/>
            <a:chOff x="15794001" y="8493661"/>
            <a:chExt cx="2246574" cy="1599902"/>
          </a:xfrm>
        </p:grpSpPr>
        <p:sp>
          <p:nvSpPr>
            <p:cNvPr id="7" name="Freeform 9">
              <a:extLst>
                <a:ext uri="{FF2B5EF4-FFF2-40B4-BE49-F238E27FC236}">
                  <a16:creationId xmlns:a16="http://schemas.microsoft.com/office/drawing/2014/main" id="{1C8DCCC2-A7F9-4107-6FAC-1BCB6E1595DD}"/>
                </a:ext>
              </a:extLst>
            </p:cNvPr>
            <p:cNvSpPr/>
            <p:nvPr/>
          </p:nvSpPr>
          <p:spPr>
            <a:xfrm>
              <a:off x="16840200" y="8801100"/>
              <a:ext cx="1200375" cy="1292463"/>
            </a:xfrm>
            <a:custGeom>
              <a:avLst/>
              <a:gdLst/>
              <a:ahLst/>
              <a:cxnLst/>
              <a:rect l="l" t="t" r="r" b="b"/>
              <a:pathLst>
                <a:path w="1200375" h="1292463">
                  <a:moveTo>
                    <a:pt x="0" y="0"/>
                  </a:moveTo>
                  <a:lnTo>
                    <a:pt x="1200375" y="0"/>
                  </a:lnTo>
                  <a:lnTo>
                    <a:pt x="1200375" y="1292463"/>
                  </a:lnTo>
                  <a:lnTo>
                    <a:pt x="0" y="1292463"/>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US" sz="572">
                <a:latin typeface="UTM Avo" panose="02040603050506020204" pitchFamily="18"/>
                <a:cs typeface="Arial" panose="020B0604020202020204" pitchFamily="34" charset="0"/>
              </a:endParaRPr>
            </a:p>
          </p:txBody>
        </p:sp>
        <p:sp>
          <p:nvSpPr>
            <p:cNvPr id="8" name="Freeform 11">
              <a:extLst>
                <a:ext uri="{FF2B5EF4-FFF2-40B4-BE49-F238E27FC236}">
                  <a16:creationId xmlns:a16="http://schemas.microsoft.com/office/drawing/2014/main" id="{09D6FFE6-A800-7CA3-E485-BFC74F4D0CAA}"/>
                </a:ext>
              </a:extLst>
            </p:cNvPr>
            <p:cNvSpPr/>
            <p:nvPr/>
          </p:nvSpPr>
          <p:spPr>
            <a:xfrm>
              <a:off x="15794001" y="8493661"/>
              <a:ext cx="953670" cy="953670"/>
            </a:xfrm>
            <a:custGeom>
              <a:avLst/>
              <a:gdLst/>
              <a:ahLst/>
              <a:cxnLst/>
              <a:rect l="l" t="t" r="r" b="b"/>
              <a:pathLst>
                <a:path w="953670" h="953670">
                  <a:moveTo>
                    <a:pt x="0" y="0"/>
                  </a:moveTo>
                  <a:lnTo>
                    <a:pt x="953670" y="0"/>
                  </a:lnTo>
                  <a:lnTo>
                    <a:pt x="953670" y="953670"/>
                  </a:lnTo>
                  <a:lnTo>
                    <a:pt x="0" y="953670"/>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p>
              <a:endParaRPr lang="en-US" sz="572">
                <a:latin typeface="UTM Avo" panose="02040603050506020204" pitchFamily="18"/>
                <a:cs typeface="Arial" panose="020B0604020202020204" pitchFamily="34" charset="0"/>
              </a:endParaRPr>
            </a:p>
          </p:txBody>
        </p:sp>
      </p:grpSp>
      <p:grpSp>
        <p:nvGrpSpPr>
          <p:cNvPr id="9" name="Group 8">
            <a:extLst>
              <a:ext uri="{FF2B5EF4-FFF2-40B4-BE49-F238E27FC236}">
                <a16:creationId xmlns:a16="http://schemas.microsoft.com/office/drawing/2014/main" id="{6A40E09C-23E8-81E1-B34F-26683EB5FCE6}"/>
              </a:ext>
            </a:extLst>
          </p:cNvPr>
          <p:cNvGrpSpPr/>
          <p:nvPr/>
        </p:nvGrpSpPr>
        <p:grpSpPr>
          <a:xfrm rot="6949130">
            <a:off x="1529301" y="1647294"/>
            <a:ext cx="1357842" cy="965551"/>
            <a:chOff x="15794001" y="8493661"/>
            <a:chExt cx="2246574" cy="1599902"/>
          </a:xfrm>
        </p:grpSpPr>
        <p:sp>
          <p:nvSpPr>
            <p:cNvPr id="10" name="Freeform 9">
              <a:extLst>
                <a:ext uri="{FF2B5EF4-FFF2-40B4-BE49-F238E27FC236}">
                  <a16:creationId xmlns:a16="http://schemas.microsoft.com/office/drawing/2014/main" id="{D6C5DA94-3FA7-89EE-3D59-C45D146DBCF6}"/>
                </a:ext>
              </a:extLst>
            </p:cNvPr>
            <p:cNvSpPr/>
            <p:nvPr/>
          </p:nvSpPr>
          <p:spPr>
            <a:xfrm>
              <a:off x="16840200" y="8801100"/>
              <a:ext cx="1200375" cy="1292463"/>
            </a:xfrm>
            <a:custGeom>
              <a:avLst/>
              <a:gdLst/>
              <a:ahLst/>
              <a:cxnLst/>
              <a:rect l="l" t="t" r="r" b="b"/>
              <a:pathLst>
                <a:path w="1200375" h="1292463">
                  <a:moveTo>
                    <a:pt x="0" y="0"/>
                  </a:moveTo>
                  <a:lnTo>
                    <a:pt x="1200375" y="0"/>
                  </a:lnTo>
                  <a:lnTo>
                    <a:pt x="1200375" y="1292463"/>
                  </a:lnTo>
                  <a:lnTo>
                    <a:pt x="0" y="1292463"/>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US" sz="572">
                <a:latin typeface="UTM Avo" panose="02040603050506020204" pitchFamily="18"/>
                <a:cs typeface="Arial" panose="020B0604020202020204" pitchFamily="34" charset="0"/>
              </a:endParaRPr>
            </a:p>
          </p:txBody>
        </p:sp>
        <p:sp>
          <p:nvSpPr>
            <p:cNvPr id="11" name="Freeform 11">
              <a:extLst>
                <a:ext uri="{FF2B5EF4-FFF2-40B4-BE49-F238E27FC236}">
                  <a16:creationId xmlns:a16="http://schemas.microsoft.com/office/drawing/2014/main" id="{041B3434-B24A-2E66-14FE-7EEB13A97046}"/>
                </a:ext>
              </a:extLst>
            </p:cNvPr>
            <p:cNvSpPr/>
            <p:nvPr/>
          </p:nvSpPr>
          <p:spPr>
            <a:xfrm>
              <a:off x="15794001" y="8493661"/>
              <a:ext cx="953670" cy="953670"/>
            </a:xfrm>
            <a:custGeom>
              <a:avLst/>
              <a:gdLst/>
              <a:ahLst/>
              <a:cxnLst/>
              <a:rect l="l" t="t" r="r" b="b"/>
              <a:pathLst>
                <a:path w="953670" h="953670">
                  <a:moveTo>
                    <a:pt x="0" y="0"/>
                  </a:moveTo>
                  <a:lnTo>
                    <a:pt x="953670" y="0"/>
                  </a:lnTo>
                  <a:lnTo>
                    <a:pt x="953670" y="953670"/>
                  </a:lnTo>
                  <a:lnTo>
                    <a:pt x="0" y="953670"/>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p>
              <a:endParaRPr lang="en-US" sz="572">
                <a:latin typeface="UTM Avo" panose="02040603050506020204" pitchFamily="18"/>
                <a:cs typeface="Arial" panose="020B0604020202020204" pitchFamily="34" charset="0"/>
              </a:endParaRPr>
            </a:p>
          </p:txBody>
        </p:sp>
      </p:grpSp>
      <p:pic>
        <p:nvPicPr>
          <p:cNvPr id="12" name="Picture 11" descr="A group of kids sitting around a table&#10;&#10;Description automatically generated with low confidence">
            <a:extLst>
              <a:ext uri="{FF2B5EF4-FFF2-40B4-BE49-F238E27FC236}">
                <a16:creationId xmlns:a16="http://schemas.microsoft.com/office/drawing/2014/main" id="{96F92245-5A05-B09C-C128-67CA8DD2205D}"/>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7867418" y="4606907"/>
            <a:ext cx="4324582" cy="2268839"/>
          </a:xfrm>
          <a:prstGeom prst="rect">
            <a:avLst/>
          </a:prstGeom>
        </p:spPr>
      </p:pic>
      <p:sp>
        <p:nvSpPr>
          <p:cNvPr id="13" name="TextBox 12">
            <a:extLst>
              <a:ext uri="{FF2B5EF4-FFF2-40B4-BE49-F238E27FC236}">
                <a16:creationId xmlns:a16="http://schemas.microsoft.com/office/drawing/2014/main" id="{405FB2E3-CDAA-54FD-5C55-5E25E99F6DE6}"/>
              </a:ext>
            </a:extLst>
          </p:cNvPr>
          <p:cNvSpPr txBox="1"/>
          <p:nvPr/>
        </p:nvSpPr>
        <p:spPr>
          <a:xfrm>
            <a:off x="3121335" y="1432497"/>
            <a:ext cx="6325242" cy="592470"/>
          </a:xfrm>
          <a:prstGeom prst="rect">
            <a:avLst/>
          </a:prstGeom>
          <a:noFill/>
        </p:spPr>
        <p:txBody>
          <a:bodyPr wrap="square">
            <a:spAutoFit/>
          </a:bodyPr>
          <a:lstStyle/>
          <a:p>
            <a:pPr algn="ctr">
              <a:spcAft>
                <a:spcPts val="542"/>
              </a:spcAft>
            </a:pPr>
            <a:r>
              <a:rPr lang="en-US" sz="3250" b="1" dirty="0" err="1">
                <a:latin typeface="UTM Avo" panose="02040603050506020204" pitchFamily="18"/>
                <a:ea typeface="Calibri" panose="020F0502020204030204" pitchFamily="34" charset="0"/>
                <a:cs typeface="Arial" panose="020B0604020202020204" pitchFamily="34" charset="0"/>
              </a:rPr>
              <a:t>Vận</a:t>
            </a:r>
            <a:r>
              <a:rPr lang="en-US" sz="3250" b="1" dirty="0">
                <a:latin typeface="UTM Avo" panose="02040603050506020204" pitchFamily="18"/>
                <a:ea typeface="Calibri" panose="020F0502020204030204" pitchFamily="34" charset="0"/>
                <a:cs typeface="Arial" panose="020B0604020202020204" pitchFamily="34" charset="0"/>
              </a:rPr>
              <a:t> </a:t>
            </a:r>
            <a:r>
              <a:rPr lang="en-US" sz="3250" b="1" dirty="0" err="1">
                <a:latin typeface="UTM Avo" panose="02040603050506020204" pitchFamily="18"/>
                <a:ea typeface="Calibri" panose="020F0502020204030204" pitchFamily="34" charset="0"/>
                <a:cs typeface="Arial" panose="020B0604020202020204" pitchFamily="34" charset="0"/>
              </a:rPr>
              <a:t>dụng</a:t>
            </a:r>
            <a:endParaRPr lang="en-US" sz="3250" dirty="0">
              <a:latin typeface="UTM Avo" panose="02040603050506020204" pitchFamily="18"/>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8795447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367427C3-B202-97B1-DAD7-5546914E53C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21200" y="3172460"/>
            <a:ext cx="3149600" cy="1701800"/>
          </a:xfrm>
          <a:prstGeom prst="rect">
            <a:avLst/>
          </a:prstGeom>
        </p:spPr>
      </p:pic>
    </p:spTree>
    <p:extLst>
      <p:ext uri="{BB962C8B-B14F-4D97-AF65-F5344CB8AC3E}">
        <p14:creationId xmlns:p14="http://schemas.microsoft.com/office/powerpoint/2010/main" val="124192060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Freeform 2">
            <a:extLst>
              <a:ext uri="{FF2B5EF4-FFF2-40B4-BE49-F238E27FC236}">
                <a16:creationId xmlns:a16="http://schemas.microsoft.com/office/drawing/2014/main" id="{84257A5F-0106-5AD9-7CEB-FAD20AC09AB3}"/>
              </a:ext>
            </a:extLst>
          </p:cNvPr>
          <p:cNvSpPr/>
          <p:nvPr/>
        </p:nvSpPr>
        <p:spPr>
          <a:xfrm>
            <a:off x="2293463" y="1870339"/>
            <a:ext cx="7848655" cy="3821643"/>
          </a:xfrm>
          <a:custGeom>
            <a:avLst/>
            <a:gdLst/>
            <a:ahLst/>
            <a:cxnLst/>
            <a:rect l="l" t="t" r="r" b="b"/>
            <a:pathLst>
              <a:path w="14489825" h="5632920">
                <a:moveTo>
                  <a:pt x="0" y="0"/>
                </a:moveTo>
                <a:lnTo>
                  <a:pt x="14489825" y="0"/>
                </a:lnTo>
                <a:lnTo>
                  <a:pt x="14489825" y="5632920"/>
                </a:lnTo>
                <a:lnTo>
                  <a:pt x="0" y="5632920"/>
                </a:lnTo>
                <a:lnTo>
                  <a:pt x="0" y="0"/>
                </a:lnTo>
                <a:close/>
              </a:path>
            </a:pathLst>
          </a:custGeom>
          <a:blipFill>
            <a:blip r:embed="rId3">
              <a:duotone>
                <a:schemeClr val="accent5">
                  <a:shade val="45000"/>
                  <a:satMod val="135000"/>
                </a:schemeClr>
                <a:prstClr val="white"/>
              </a:duotone>
              <a:extLst>
                <a:ext uri="{96DAC541-7B7A-43D3-8B79-37D633B846F1}">
                  <asvg:svgBlip xmlns:asvg="http://schemas.microsoft.com/office/drawing/2016/SVG/main" r:embed="rId4"/>
                </a:ext>
              </a:extLst>
            </a:blip>
            <a:stretch>
              <a:fillRect/>
            </a:stretch>
          </a:blipFill>
          <a:effectLst>
            <a:glow rad="139700">
              <a:schemeClr val="accent1">
                <a:satMod val="175000"/>
                <a:alpha val="40000"/>
              </a:schemeClr>
            </a:glow>
          </a:effectLst>
        </p:spPr>
        <p:txBody>
          <a:bodyPr/>
          <a:lstStyle/>
          <a:p>
            <a:endParaRPr lang="en-US" sz="572">
              <a:latin typeface="UTM Avo" panose="02040603050506020204" pitchFamily="18"/>
              <a:cs typeface="Arial" panose="020B0604020202020204" pitchFamily="34" charset="0"/>
            </a:endParaRPr>
          </a:p>
        </p:txBody>
      </p:sp>
      <p:sp>
        <p:nvSpPr>
          <p:cNvPr id="4" name="Freeform 4">
            <a:extLst>
              <a:ext uri="{FF2B5EF4-FFF2-40B4-BE49-F238E27FC236}">
                <a16:creationId xmlns:a16="http://schemas.microsoft.com/office/drawing/2014/main" id="{E4ABEDE8-C361-F767-2B4F-56BA800B7C3C}"/>
              </a:ext>
            </a:extLst>
          </p:cNvPr>
          <p:cNvSpPr/>
          <p:nvPr/>
        </p:nvSpPr>
        <p:spPr>
          <a:xfrm>
            <a:off x="2276055" y="2183607"/>
            <a:ext cx="629419" cy="629419"/>
          </a:xfrm>
          <a:custGeom>
            <a:avLst/>
            <a:gdLst/>
            <a:ahLst/>
            <a:cxnLst/>
            <a:rect l="l" t="t" r="r" b="b"/>
            <a:pathLst>
              <a:path w="1162004" h="1162004">
                <a:moveTo>
                  <a:pt x="0" y="0"/>
                </a:moveTo>
                <a:lnTo>
                  <a:pt x="1162004" y="0"/>
                </a:lnTo>
                <a:lnTo>
                  <a:pt x="1162004" y="1162004"/>
                </a:lnTo>
                <a:lnTo>
                  <a:pt x="0" y="1162004"/>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sz="572">
              <a:latin typeface="UTM Avo" panose="02040603050506020204" pitchFamily="18"/>
              <a:cs typeface="Arial" panose="020B0604020202020204" pitchFamily="34" charset="0"/>
            </a:endParaRPr>
          </a:p>
        </p:txBody>
      </p:sp>
      <p:sp>
        <p:nvSpPr>
          <p:cNvPr id="5" name="Freeform 5">
            <a:extLst>
              <a:ext uri="{FF2B5EF4-FFF2-40B4-BE49-F238E27FC236}">
                <a16:creationId xmlns:a16="http://schemas.microsoft.com/office/drawing/2014/main" id="{347E2DCE-5CE4-96A0-3936-FDBF5E43EAB6}"/>
              </a:ext>
            </a:extLst>
          </p:cNvPr>
          <p:cNvSpPr/>
          <p:nvPr/>
        </p:nvSpPr>
        <p:spPr>
          <a:xfrm>
            <a:off x="9542011" y="4659559"/>
            <a:ext cx="629419" cy="629419"/>
          </a:xfrm>
          <a:custGeom>
            <a:avLst/>
            <a:gdLst/>
            <a:ahLst/>
            <a:cxnLst/>
            <a:rect l="l" t="t" r="r" b="b"/>
            <a:pathLst>
              <a:path w="1162004" h="1162004">
                <a:moveTo>
                  <a:pt x="0" y="0"/>
                </a:moveTo>
                <a:lnTo>
                  <a:pt x="1162004" y="0"/>
                </a:lnTo>
                <a:lnTo>
                  <a:pt x="1162004" y="1162004"/>
                </a:lnTo>
                <a:lnTo>
                  <a:pt x="0" y="1162004"/>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sz="572">
              <a:latin typeface="UTM Avo" panose="02040603050506020204" pitchFamily="18"/>
              <a:cs typeface="Arial" panose="020B0604020202020204" pitchFamily="34" charset="0"/>
            </a:endParaRPr>
          </a:p>
        </p:txBody>
      </p:sp>
      <p:sp>
        <p:nvSpPr>
          <p:cNvPr id="6" name="Freeform 6">
            <a:extLst>
              <a:ext uri="{FF2B5EF4-FFF2-40B4-BE49-F238E27FC236}">
                <a16:creationId xmlns:a16="http://schemas.microsoft.com/office/drawing/2014/main" id="{2670BA11-AD1F-E8CC-DFF4-45ACE67C9E49}"/>
              </a:ext>
            </a:extLst>
          </p:cNvPr>
          <p:cNvSpPr/>
          <p:nvPr/>
        </p:nvSpPr>
        <p:spPr>
          <a:xfrm>
            <a:off x="8808118" y="1526449"/>
            <a:ext cx="1159000" cy="1159000"/>
          </a:xfrm>
          <a:custGeom>
            <a:avLst/>
            <a:gdLst/>
            <a:ahLst/>
            <a:cxnLst/>
            <a:rect l="l" t="t" r="r" b="b"/>
            <a:pathLst>
              <a:path w="2139692" h="2139692">
                <a:moveTo>
                  <a:pt x="0" y="0"/>
                </a:moveTo>
                <a:lnTo>
                  <a:pt x="2139692" y="0"/>
                </a:lnTo>
                <a:lnTo>
                  <a:pt x="2139692" y="2139692"/>
                </a:lnTo>
                <a:lnTo>
                  <a:pt x="0" y="2139692"/>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sz="572">
              <a:latin typeface="UTM Avo" panose="02040603050506020204" pitchFamily="18"/>
              <a:cs typeface="Arial" panose="020B0604020202020204" pitchFamily="34" charset="0"/>
            </a:endParaRPr>
          </a:p>
        </p:txBody>
      </p:sp>
      <p:sp>
        <p:nvSpPr>
          <p:cNvPr id="7" name="TextBox 11">
            <a:extLst>
              <a:ext uri="{FF2B5EF4-FFF2-40B4-BE49-F238E27FC236}">
                <a16:creationId xmlns:a16="http://schemas.microsoft.com/office/drawing/2014/main" id="{5A8CD422-CAD4-DF09-8A20-CF15CE913FF7}"/>
              </a:ext>
            </a:extLst>
          </p:cNvPr>
          <p:cNvSpPr txBox="1"/>
          <p:nvPr/>
        </p:nvSpPr>
        <p:spPr>
          <a:xfrm>
            <a:off x="3166300" y="2105949"/>
            <a:ext cx="5980946" cy="2901820"/>
          </a:xfrm>
          <a:prstGeom prst="rect">
            <a:avLst/>
          </a:prstGeom>
        </p:spPr>
        <p:txBody>
          <a:bodyPr wrap="square" lIns="0" tIns="0" rIns="0" bIns="0" rtlCol="0" anchor="t">
            <a:spAutoFit/>
          </a:bodyPr>
          <a:lstStyle/>
          <a:p>
            <a:pPr algn="ctr">
              <a:lnSpc>
                <a:spcPct val="150000"/>
              </a:lnSpc>
              <a:spcBef>
                <a:spcPct val="0"/>
              </a:spcBef>
            </a:pPr>
            <a:r>
              <a:rPr lang="en-US" sz="2925" b="1" dirty="0">
                <a:latin typeface="UTM Avo" panose="02040603050506020204" pitchFamily="18"/>
                <a:cs typeface="Arial" panose="020B0604020202020204" pitchFamily="34" charset="0"/>
              </a:rPr>
              <a:t>THÔNG ĐIỆP</a:t>
            </a:r>
          </a:p>
          <a:p>
            <a:pPr algn="ctr">
              <a:lnSpc>
                <a:spcPct val="150000"/>
              </a:lnSpc>
              <a:spcBef>
                <a:spcPct val="0"/>
              </a:spcBef>
            </a:pPr>
            <a:r>
              <a:rPr lang="vi-VN" sz="2500" i="1" dirty="0">
                <a:latin typeface="UTM Avo" panose="02040603050506020204" pitchFamily="18"/>
                <a:cs typeface="Arial" panose="020B0604020202020204" pitchFamily="34" charset="0"/>
              </a:rPr>
              <a:t>Mỗi người cần có những việc làm </a:t>
            </a:r>
          </a:p>
          <a:p>
            <a:pPr algn="ctr">
              <a:lnSpc>
                <a:spcPct val="150000"/>
              </a:lnSpc>
              <a:spcBef>
                <a:spcPct val="0"/>
              </a:spcBef>
            </a:pPr>
            <a:r>
              <a:rPr lang="vi-VN" sz="2500" i="1" dirty="0">
                <a:latin typeface="UTM Avo" panose="02040603050506020204" pitchFamily="18"/>
                <a:cs typeface="Arial" panose="020B0604020202020204" pitchFamily="34" charset="0"/>
              </a:rPr>
              <a:t>thiết thực để thể hiện tình yêu đối với </a:t>
            </a:r>
          </a:p>
          <a:p>
            <a:pPr algn="ctr">
              <a:lnSpc>
                <a:spcPct val="150000"/>
              </a:lnSpc>
              <a:spcBef>
                <a:spcPct val="0"/>
              </a:spcBef>
            </a:pPr>
            <a:r>
              <a:rPr lang="vi-VN" sz="2500" i="1" dirty="0">
                <a:latin typeface="UTM Avo" panose="02040603050506020204" pitchFamily="18"/>
                <a:cs typeface="Arial" panose="020B0604020202020204" pitchFamily="34" charset="0"/>
              </a:rPr>
              <a:t>quê hương và giữ gìn cho quê hương </a:t>
            </a:r>
          </a:p>
          <a:p>
            <a:pPr algn="ctr">
              <a:lnSpc>
                <a:spcPct val="150000"/>
              </a:lnSpc>
              <a:spcBef>
                <a:spcPct val="0"/>
              </a:spcBef>
            </a:pPr>
            <a:r>
              <a:rPr lang="vi-VN" sz="2500" i="1" dirty="0">
                <a:latin typeface="UTM Avo" panose="02040603050506020204" pitchFamily="18"/>
                <a:cs typeface="Arial" panose="020B0604020202020204" pitchFamily="34" charset="0"/>
              </a:rPr>
              <a:t>luôn tươi đẹp.</a:t>
            </a:r>
          </a:p>
        </p:txBody>
      </p:sp>
      <p:pic>
        <p:nvPicPr>
          <p:cNvPr id="8" name="Picture 14">
            <a:extLst>
              <a:ext uri="{FF2B5EF4-FFF2-40B4-BE49-F238E27FC236}">
                <a16:creationId xmlns:a16="http://schemas.microsoft.com/office/drawing/2014/main" id="{8E3247B1-114C-5493-1FA0-E7285EE0F958}"/>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1001719" y="4500535"/>
            <a:ext cx="2164581" cy="2357465"/>
          </a:xfrm>
          <a:prstGeom prst="rect">
            <a:avLst/>
          </a:prstGeom>
        </p:spPr>
      </p:pic>
    </p:spTree>
    <p:extLst>
      <p:ext uri="{BB962C8B-B14F-4D97-AF65-F5344CB8AC3E}">
        <p14:creationId xmlns:p14="http://schemas.microsoft.com/office/powerpoint/2010/main" val="28998137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randombar(horizontal)">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Freeform 6">
            <a:extLst>
              <a:ext uri="{FF2B5EF4-FFF2-40B4-BE49-F238E27FC236}">
                <a16:creationId xmlns:a16="http://schemas.microsoft.com/office/drawing/2014/main" id="{866F7C28-1A98-E50D-C21E-8A9B71E55975}"/>
              </a:ext>
            </a:extLst>
          </p:cNvPr>
          <p:cNvSpPr/>
          <p:nvPr/>
        </p:nvSpPr>
        <p:spPr>
          <a:xfrm rot="1717181">
            <a:off x="1209657" y="1473462"/>
            <a:ext cx="479288" cy="777755"/>
          </a:xfrm>
          <a:custGeom>
            <a:avLst/>
            <a:gdLst/>
            <a:ahLst/>
            <a:cxnLst/>
            <a:rect l="l" t="t" r="r" b="b"/>
            <a:pathLst>
              <a:path w="1062145" h="1998897">
                <a:moveTo>
                  <a:pt x="0" y="0"/>
                </a:moveTo>
                <a:lnTo>
                  <a:pt x="1062144" y="0"/>
                </a:lnTo>
                <a:lnTo>
                  <a:pt x="1062144" y="1998897"/>
                </a:lnTo>
                <a:lnTo>
                  <a:pt x="0" y="1998897"/>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sz="572">
              <a:latin typeface="UTM Avo" panose="02040603050506020204" pitchFamily="18"/>
              <a:cs typeface="Arial" panose="020B0604020202020204" pitchFamily="34" charset="0"/>
            </a:endParaRPr>
          </a:p>
        </p:txBody>
      </p:sp>
      <p:sp>
        <p:nvSpPr>
          <p:cNvPr id="3" name="Freeform 13">
            <a:extLst>
              <a:ext uri="{FF2B5EF4-FFF2-40B4-BE49-F238E27FC236}">
                <a16:creationId xmlns:a16="http://schemas.microsoft.com/office/drawing/2014/main" id="{52E2A48B-065F-92BE-57AD-D32D508DEDB2}"/>
              </a:ext>
            </a:extLst>
          </p:cNvPr>
          <p:cNvSpPr/>
          <p:nvPr/>
        </p:nvSpPr>
        <p:spPr>
          <a:xfrm>
            <a:off x="10216897" y="1302875"/>
            <a:ext cx="680928" cy="608579"/>
          </a:xfrm>
          <a:custGeom>
            <a:avLst/>
            <a:gdLst/>
            <a:ahLst/>
            <a:cxnLst/>
            <a:rect l="l" t="t" r="r" b="b"/>
            <a:pathLst>
              <a:path w="1257097" h="1123531">
                <a:moveTo>
                  <a:pt x="0" y="0"/>
                </a:moveTo>
                <a:lnTo>
                  <a:pt x="1257097" y="0"/>
                </a:lnTo>
                <a:lnTo>
                  <a:pt x="1257097" y="1123531"/>
                </a:lnTo>
                <a:lnTo>
                  <a:pt x="0" y="1123531"/>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sz="572">
              <a:latin typeface="UTM Avo" panose="02040603050506020204" pitchFamily="18"/>
              <a:cs typeface="Arial" panose="020B0604020202020204" pitchFamily="34" charset="0"/>
            </a:endParaRPr>
          </a:p>
        </p:txBody>
      </p:sp>
      <p:sp>
        <p:nvSpPr>
          <p:cNvPr id="4" name="Freeform 4">
            <a:extLst>
              <a:ext uri="{FF2B5EF4-FFF2-40B4-BE49-F238E27FC236}">
                <a16:creationId xmlns:a16="http://schemas.microsoft.com/office/drawing/2014/main" id="{095C7F2A-04E8-F67D-1019-854E955FE037}"/>
              </a:ext>
            </a:extLst>
          </p:cNvPr>
          <p:cNvSpPr/>
          <p:nvPr/>
        </p:nvSpPr>
        <p:spPr>
          <a:xfrm>
            <a:off x="1519555" y="2044528"/>
            <a:ext cx="5984875" cy="4003676"/>
          </a:xfrm>
          <a:custGeom>
            <a:avLst/>
            <a:gdLst/>
            <a:ahLst/>
            <a:cxnLst/>
            <a:rect l="l" t="t" r="r" b="b"/>
            <a:pathLst>
              <a:path w="2729626" h="2002089">
                <a:moveTo>
                  <a:pt x="38097" y="0"/>
                </a:moveTo>
                <a:lnTo>
                  <a:pt x="2691530" y="0"/>
                </a:lnTo>
                <a:cubicBezTo>
                  <a:pt x="2712570" y="0"/>
                  <a:pt x="2729626" y="17057"/>
                  <a:pt x="2729626" y="38097"/>
                </a:cubicBezTo>
                <a:lnTo>
                  <a:pt x="2729626" y="1963992"/>
                </a:lnTo>
                <a:cubicBezTo>
                  <a:pt x="2729626" y="1985032"/>
                  <a:pt x="2712570" y="2002089"/>
                  <a:pt x="2691530" y="2002089"/>
                </a:cubicBezTo>
                <a:lnTo>
                  <a:pt x="38097" y="2002089"/>
                </a:lnTo>
                <a:cubicBezTo>
                  <a:pt x="17057" y="2002089"/>
                  <a:pt x="0" y="1985032"/>
                  <a:pt x="0" y="1963992"/>
                </a:cubicBezTo>
                <a:lnTo>
                  <a:pt x="0" y="38097"/>
                </a:lnTo>
                <a:cubicBezTo>
                  <a:pt x="0" y="17057"/>
                  <a:pt x="17057" y="0"/>
                  <a:pt x="38097" y="0"/>
                </a:cubicBezTo>
                <a:close/>
              </a:path>
            </a:pathLst>
          </a:custGeom>
          <a:solidFill>
            <a:srgbClr val="F5F3F7"/>
          </a:solidFill>
          <a:effectLst>
            <a:glow rad="139700">
              <a:schemeClr val="accent1">
                <a:satMod val="175000"/>
                <a:alpha val="40000"/>
              </a:schemeClr>
            </a:glow>
          </a:effectLst>
        </p:spPr>
        <p:txBody>
          <a:bodyPr/>
          <a:lstStyle/>
          <a:p>
            <a:endParaRPr lang="en-US" sz="572">
              <a:latin typeface="UTM Avo" panose="02040603050506020204" pitchFamily="18"/>
              <a:cs typeface="Arial" panose="020B0604020202020204" pitchFamily="34" charset="0"/>
            </a:endParaRPr>
          </a:p>
        </p:txBody>
      </p:sp>
      <p:sp>
        <p:nvSpPr>
          <p:cNvPr id="5" name="TextBox 4">
            <a:extLst>
              <a:ext uri="{FF2B5EF4-FFF2-40B4-BE49-F238E27FC236}">
                <a16:creationId xmlns:a16="http://schemas.microsoft.com/office/drawing/2014/main" id="{D817EC9E-221B-9F0A-42B8-795A423EC7E2}"/>
              </a:ext>
            </a:extLst>
          </p:cNvPr>
          <p:cNvSpPr txBox="1"/>
          <p:nvPr/>
        </p:nvSpPr>
        <p:spPr>
          <a:xfrm>
            <a:off x="1769192" y="2318491"/>
            <a:ext cx="5232138" cy="2789225"/>
          </a:xfrm>
          <a:prstGeom prst="rect">
            <a:avLst/>
          </a:prstGeom>
          <a:noFill/>
        </p:spPr>
        <p:txBody>
          <a:bodyPr wrap="square">
            <a:spAutoFit/>
          </a:bodyPr>
          <a:lstStyle/>
          <a:p>
            <a:pPr marL="309582" indent="-309582" algn="just">
              <a:lnSpc>
                <a:spcPct val="150000"/>
              </a:lnSpc>
              <a:buFont typeface="Wingdings" panose="05000000000000000000" pitchFamily="2" charset="2"/>
              <a:buChar char="§"/>
            </a:pPr>
            <a:r>
              <a:rPr lang="vi-VN" sz="2400" dirty="0">
                <a:latin typeface="UTM Avo" panose="02040603050506020204" pitchFamily="18"/>
                <a:ea typeface="Calibri" panose="020F0502020204030204" pitchFamily="34" charset="0"/>
                <a:cs typeface="Arial" panose="020B0604020202020204" pitchFamily="34" charset="0"/>
              </a:rPr>
              <a:t>Ôn lại kiến thức đã học.</a:t>
            </a:r>
            <a:endParaRPr lang="en-US" sz="2400" dirty="0">
              <a:latin typeface="UTM Avo" panose="02040603050506020204" pitchFamily="18"/>
              <a:ea typeface="Calibri" panose="020F0502020204030204" pitchFamily="34" charset="0"/>
              <a:cs typeface="Arial" panose="020B0604020202020204" pitchFamily="34" charset="0"/>
            </a:endParaRPr>
          </a:p>
          <a:p>
            <a:pPr marL="309582" indent="-309582" algn="just">
              <a:lnSpc>
                <a:spcPct val="150000"/>
              </a:lnSpc>
              <a:buFont typeface="Wingdings" panose="05000000000000000000" pitchFamily="2" charset="2"/>
              <a:buChar char="§"/>
            </a:pPr>
            <a:r>
              <a:rPr lang="vi-VN" sz="2400" dirty="0">
                <a:latin typeface="UTM Avo" panose="02040603050506020204" pitchFamily="18"/>
                <a:ea typeface="Calibri" panose="020F0502020204030204" pitchFamily="34" charset="0"/>
                <a:cs typeface="Arial" panose="020B0604020202020204" pitchFamily="34" charset="0"/>
              </a:rPr>
              <a:t>Hoàn thành nhiệm vụ được giao ở phần </a:t>
            </a:r>
            <a:r>
              <a:rPr lang="en-US" sz="2400" b="1" dirty="0" err="1">
                <a:latin typeface="UTM Avo" panose="02040603050506020204" pitchFamily="18"/>
                <a:ea typeface="Calibri" panose="020F0502020204030204" pitchFamily="34" charset="0"/>
                <a:cs typeface="Arial" panose="020B0604020202020204" pitchFamily="34" charset="0"/>
              </a:rPr>
              <a:t>Vận</a:t>
            </a:r>
            <a:r>
              <a:rPr lang="en-US" sz="2400" b="1" dirty="0">
                <a:latin typeface="UTM Avo" panose="02040603050506020204" pitchFamily="18"/>
                <a:ea typeface="Calibri" panose="020F0502020204030204" pitchFamily="34" charset="0"/>
                <a:cs typeface="Arial" panose="020B0604020202020204" pitchFamily="34" charset="0"/>
              </a:rPr>
              <a:t> </a:t>
            </a:r>
            <a:r>
              <a:rPr lang="vi-VN" sz="2400" b="1" dirty="0">
                <a:latin typeface="UTM Avo" panose="02040603050506020204" pitchFamily="18"/>
                <a:ea typeface="Calibri" panose="020F0502020204030204" pitchFamily="34" charset="0"/>
                <a:cs typeface="Arial" panose="020B0604020202020204" pitchFamily="34" charset="0"/>
              </a:rPr>
              <a:t>dụng.</a:t>
            </a:r>
            <a:endParaRPr lang="vi-VN" sz="2400" dirty="0">
              <a:latin typeface="UTM Avo" panose="02040603050506020204" pitchFamily="18"/>
              <a:ea typeface="Calibri" panose="020F0502020204030204" pitchFamily="34" charset="0"/>
              <a:cs typeface="Arial" panose="020B0604020202020204" pitchFamily="34" charset="0"/>
            </a:endParaRPr>
          </a:p>
          <a:p>
            <a:pPr marL="309582" indent="-309582" algn="just">
              <a:lnSpc>
                <a:spcPct val="150000"/>
              </a:lnSpc>
              <a:buFont typeface="Wingdings" panose="05000000000000000000" pitchFamily="2" charset="2"/>
              <a:buChar char="§"/>
            </a:pPr>
            <a:r>
              <a:rPr lang="vi-VN" sz="2400" dirty="0">
                <a:latin typeface="UTM Avo" panose="02040603050506020204" pitchFamily="18"/>
                <a:ea typeface="Calibri" panose="020F0502020204030204" pitchFamily="34" charset="0"/>
                <a:cs typeface="Arial" panose="020B0604020202020204" pitchFamily="34" charset="0"/>
              </a:rPr>
              <a:t>Đọc và tìm hiểu trước nội</a:t>
            </a:r>
            <a:r>
              <a:rPr lang="en-US" sz="2400" dirty="0">
                <a:latin typeface="UTM Avo" panose="02040603050506020204" pitchFamily="18"/>
                <a:ea typeface="Calibri" panose="020F0502020204030204" pitchFamily="34" charset="0"/>
                <a:cs typeface="Arial" panose="020B0604020202020204" pitchFamily="34" charset="0"/>
              </a:rPr>
              <a:t> dung</a:t>
            </a:r>
            <a:r>
              <a:rPr lang="vi-VN" sz="2400" dirty="0">
                <a:latin typeface="UTM Avo" panose="02040603050506020204" pitchFamily="18"/>
                <a:ea typeface="Calibri" panose="020F0502020204030204" pitchFamily="34" charset="0"/>
                <a:cs typeface="Arial" panose="020B0604020202020204" pitchFamily="34" charset="0"/>
              </a:rPr>
              <a:t> </a:t>
            </a:r>
            <a:r>
              <a:rPr lang="en-US" sz="2400" dirty="0" err="1">
                <a:latin typeface="UTM Avo" panose="02040603050506020204" pitchFamily="18"/>
                <a:ea typeface="Calibri" panose="020F0502020204030204" pitchFamily="34" charset="0"/>
                <a:cs typeface="Arial" panose="020B0604020202020204" pitchFamily="34" charset="0"/>
              </a:rPr>
              <a:t>phần</a:t>
            </a:r>
            <a:r>
              <a:rPr lang="en-US" sz="2400" dirty="0">
                <a:latin typeface="UTM Avo" panose="02040603050506020204" pitchFamily="18"/>
                <a:ea typeface="Calibri" panose="020F0502020204030204" pitchFamily="34" charset="0"/>
                <a:cs typeface="Arial" panose="020B0604020202020204" pitchFamily="34" charset="0"/>
              </a:rPr>
              <a:t> </a:t>
            </a:r>
            <a:r>
              <a:rPr lang="en-US" sz="2400" dirty="0" err="1">
                <a:latin typeface="UTM Avo" panose="02040603050506020204" pitchFamily="18"/>
                <a:ea typeface="Calibri" panose="020F0502020204030204" pitchFamily="34" charset="0"/>
                <a:cs typeface="Arial" panose="020B0604020202020204" pitchFamily="34" charset="0"/>
              </a:rPr>
              <a:t>tiếp</a:t>
            </a:r>
            <a:r>
              <a:rPr lang="en-US" sz="2400" dirty="0">
                <a:latin typeface="UTM Avo" panose="02040603050506020204" pitchFamily="18"/>
                <a:ea typeface="Calibri" panose="020F0502020204030204" pitchFamily="34" charset="0"/>
                <a:cs typeface="Arial" panose="020B0604020202020204" pitchFamily="34" charset="0"/>
              </a:rPr>
              <a:t> </a:t>
            </a:r>
            <a:r>
              <a:rPr lang="en-US" sz="2400" dirty="0" err="1">
                <a:latin typeface="UTM Avo" panose="02040603050506020204" pitchFamily="18"/>
                <a:ea typeface="Calibri" panose="020F0502020204030204" pitchFamily="34" charset="0"/>
                <a:cs typeface="Arial" panose="020B0604020202020204" pitchFamily="34" charset="0"/>
              </a:rPr>
              <a:t>theo</a:t>
            </a:r>
            <a:r>
              <a:rPr lang="en-US" sz="2400" dirty="0">
                <a:latin typeface="UTM Avo" panose="02040603050506020204" pitchFamily="18"/>
                <a:ea typeface="Calibri" panose="020F0502020204030204" pitchFamily="34" charset="0"/>
                <a:cs typeface="Arial" panose="020B0604020202020204" pitchFamily="34" charset="0"/>
              </a:rPr>
              <a:t> </a:t>
            </a:r>
            <a:r>
              <a:rPr lang="en-US" sz="2400" dirty="0" err="1">
                <a:latin typeface="UTM Avo" panose="02040603050506020204" pitchFamily="18"/>
                <a:ea typeface="Calibri" panose="020F0502020204030204" pitchFamily="34" charset="0"/>
                <a:cs typeface="Arial" panose="020B0604020202020204" pitchFamily="34" charset="0"/>
              </a:rPr>
              <a:t>của</a:t>
            </a:r>
            <a:r>
              <a:rPr lang="en-US" sz="2400" dirty="0">
                <a:latin typeface="UTM Avo" panose="02040603050506020204" pitchFamily="18"/>
                <a:ea typeface="Calibri" panose="020F0502020204030204" pitchFamily="34" charset="0"/>
                <a:cs typeface="Arial" panose="020B0604020202020204" pitchFamily="34" charset="0"/>
              </a:rPr>
              <a:t> </a:t>
            </a:r>
            <a:r>
              <a:rPr lang="en-US" sz="2400" dirty="0" err="1">
                <a:latin typeface="UTM Avo" panose="02040603050506020204" pitchFamily="18"/>
                <a:ea typeface="Calibri" panose="020F0502020204030204" pitchFamily="34" charset="0"/>
                <a:cs typeface="Arial" panose="020B0604020202020204" pitchFamily="34" charset="0"/>
              </a:rPr>
              <a:t>bài</a:t>
            </a:r>
            <a:r>
              <a:rPr lang="en-US" sz="2400" dirty="0">
                <a:latin typeface="UTM Avo" panose="02040603050506020204" pitchFamily="18"/>
                <a:ea typeface="Calibri" panose="020F0502020204030204" pitchFamily="34" charset="0"/>
                <a:cs typeface="Arial" panose="020B0604020202020204" pitchFamily="34" charset="0"/>
              </a:rPr>
              <a:t> </a:t>
            </a:r>
            <a:r>
              <a:rPr lang="en-US" sz="2400" dirty="0" err="1">
                <a:latin typeface="UTM Avo" panose="02040603050506020204" pitchFamily="18"/>
                <a:ea typeface="Calibri" panose="020F0502020204030204" pitchFamily="34" charset="0"/>
                <a:cs typeface="Arial" panose="020B0604020202020204" pitchFamily="34" charset="0"/>
              </a:rPr>
              <a:t>học</a:t>
            </a:r>
            <a:r>
              <a:rPr lang="en-US" sz="2400" dirty="0">
                <a:latin typeface="UTM Avo" panose="02040603050506020204" pitchFamily="18"/>
                <a:ea typeface="Calibri" panose="020F0502020204030204" pitchFamily="34" charset="0"/>
                <a:cs typeface="Arial" panose="020B0604020202020204" pitchFamily="34" charset="0"/>
              </a:rPr>
              <a:t>.</a:t>
            </a:r>
            <a:endParaRPr lang="vi-VN" sz="2400" b="1" dirty="0">
              <a:latin typeface="UTM Avo" panose="02040603050506020204" pitchFamily="18"/>
              <a:ea typeface="Calibri" panose="020F0502020204030204" pitchFamily="34" charset="0"/>
              <a:cs typeface="Arial" panose="020B0604020202020204" pitchFamily="34" charset="0"/>
            </a:endParaRPr>
          </a:p>
        </p:txBody>
      </p:sp>
      <p:grpSp>
        <p:nvGrpSpPr>
          <p:cNvPr id="6" name="Group 5">
            <a:extLst>
              <a:ext uri="{FF2B5EF4-FFF2-40B4-BE49-F238E27FC236}">
                <a16:creationId xmlns:a16="http://schemas.microsoft.com/office/drawing/2014/main" id="{88B292D4-1884-6319-2847-B708665EEC62}"/>
              </a:ext>
            </a:extLst>
          </p:cNvPr>
          <p:cNvGrpSpPr/>
          <p:nvPr/>
        </p:nvGrpSpPr>
        <p:grpSpPr>
          <a:xfrm>
            <a:off x="7250966" y="2417761"/>
            <a:ext cx="3438540" cy="3243953"/>
            <a:chOff x="11246548" y="2101875"/>
            <a:chExt cx="6348073" cy="5988836"/>
          </a:xfrm>
        </p:grpSpPr>
        <p:sp>
          <p:nvSpPr>
            <p:cNvPr id="7" name="Oval 6">
              <a:extLst>
                <a:ext uri="{FF2B5EF4-FFF2-40B4-BE49-F238E27FC236}">
                  <a16:creationId xmlns:a16="http://schemas.microsoft.com/office/drawing/2014/main" id="{0D4B2BD7-6048-E02A-8ED5-D1595489176A}"/>
                </a:ext>
              </a:extLst>
            </p:cNvPr>
            <p:cNvSpPr/>
            <p:nvPr/>
          </p:nvSpPr>
          <p:spPr>
            <a:xfrm>
              <a:off x="11246548" y="2101875"/>
              <a:ext cx="6348073" cy="5988836"/>
            </a:xfrm>
            <a:prstGeom prst="ellipse">
              <a:avLst/>
            </a:prstGeom>
            <a:solidFill>
              <a:schemeClr val="bg1"/>
            </a:solid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72">
                <a:solidFill>
                  <a:schemeClr val="tx1"/>
                </a:solidFill>
                <a:latin typeface="UTM Avo" panose="02040603050506020204" pitchFamily="18"/>
                <a:cs typeface="Arial" panose="020B0604020202020204" pitchFamily="34" charset="0"/>
              </a:endParaRPr>
            </a:p>
          </p:txBody>
        </p:sp>
        <p:sp>
          <p:nvSpPr>
            <p:cNvPr id="8" name="TextBox 7">
              <a:extLst>
                <a:ext uri="{FF2B5EF4-FFF2-40B4-BE49-F238E27FC236}">
                  <a16:creationId xmlns:a16="http://schemas.microsoft.com/office/drawing/2014/main" id="{7BF30279-9B87-ACF3-D7EB-1E9AA8C99817}"/>
                </a:ext>
              </a:extLst>
            </p:cNvPr>
            <p:cNvSpPr txBox="1"/>
            <p:nvPr/>
          </p:nvSpPr>
          <p:spPr>
            <a:xfrm>
              <a:off x="11372585" y="3797876"/>
              <a:ext cx="6095999" cy="2769279"/>
            </a:xfrm>
            <a:prstGeom prst="rect">
              <a:avLst/>
            </a:prstGeom>
            <a:noFill/>
          </p:spPr>
          <p:txBody>
            <a:bodyPr wrap="square" rtlCol="0">
              <a:spAutoFit/>
            </a:bodyPr>
            <a:lstStyle/>
            <a:p>
              <a:pPr algn="ctr">
                <a:lnSpc>
                  <a:spcPct val="150000"/>
                </a:lnSpc>
              </a:pPr>
              <a:r>
                <a:rPr lang="en-US" sz="3250" b="1">
                  <a:latin typeface="UTM Avo" panose="02040603050506020204" pitchFamily="18"/>
                  <a:cs typeface="Arial" panose="020B0604020202020204" pitchFamily="34" charset="0"/>
                </a:rPr>
                <a:t>HƯỚNG DẪN VỀ NHÀ</a:t>
              </a:r>
              <a:endParaRPr lang="en-US" sz="3250" b="1" dirty="0">
                <a:latin typeface="UTM Avo" panose="02040603050506020204" pitchFamily="18"/>
                <a:cs typeface="Arial" panose="020B0604020202020204" pitchFamily="34" charset="0"/>
              </a:endParaRPr>
            </a:p>
          </p:txBody>
        </p:sp>
        <p:pic>
          <p:nvPicPr>
            <p:cNvPr id="9" name="Picture 11">
              <a:extLst>
                <a:ext uri="{FF2B5EF4-FFF2-40B4-BE49-F238E27FC236}">
                  <a16:creationId xmlns:a16="http://schemas.microsoft.com/office/drawing/2014/main" id="{9B46F81A-E305-FC75-0E12-4C2884DE02F1}"/>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12305052" y="2166299"/>
              <a:ext cx="4508695" cy="1073889"/>
            </a:xfrm>
            <a:prstGeom prst="rect">
              <a:avLst/>
            </a:prstGeom>
          </p:spPr>
        </p:pic>
      </p:grpSp>
      <p:pic>
        <p:nvPicPr>
          <p:cNvPr id="10" name="Picture 7">
            <a:extLst>
              <a:ext uri="{FF2B5EF4-FFF2-40B4-BE49-F238E27FC236}">
                <a16:creationId xmlns:a16="http://schemas.microsoft.com/office/drawing/2014/main" id="{F0577C59-B27C-5E17-9BB4-0BFF504C5289}"/>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p:blipFill>
        <p:spPr>
          <a:xfrm>
            <a:off x="7074861" y="4935158"/>
            <a:ext cx="3668783" cy="1922842"/>
          </a:xfrm>
          <a:prstGeom prst="rect">
            <a:avLst/>
          </a:prstGeom>
        </p:spPr>
      </p:pic>
      <p:sp>
        <p:nvSpPr>
          <p:cNvPr id="11" name="Freeform 12">
            <a:extLst>
              <a:ext uri="{FF2B5EF4-FFF2-40B4-BE49-F238E27FC236}">
                <a16:creationId xmlns:a16="http://schemas.microsoft.com/office/drawing/2014/main" id="{E9200EED-1E14-3DFD-976B-11049F26C9EA}"/>
              </a:ext>
            </a:extLst>
          </p:cNvPr>
          <p:cNvSpPr/>
          <p:nvPr/>
        </p:nvSpPr>
        <p:spPr>
          <a:xfrm rot="-1180547">
            <a:off x="1148926" y="5781470"/>
            <a:ext cx="651063" cy="652695"/>
          </a:xfrm>
          <a:custGeom>
            <a:avLst/>
            <a:gdLst/>
            <a:ahLst/>
            <a:cxnLst/>
            <a:rect l="l" t="t" r="r" b="b"/>
            <a:pathLst>
              <a:path w="1201963" h="1204976">
                <a:moveTo>
                  <a:pt x="0" y="0"/>
                </a:moveTo>
                <a:lnTo>
                  <a:pt x="1201963" y="0"/>
                </a:lnTo>
                <a:lnTo>
                  <a:pt x="1201963" y="1204975"/>
                </a:lnTo>
                <a:lnTo>
                  <a:pt x="0" y="1204975"/>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p>
            <a:endParaRPr lang="en-US" sz="572">
              <a:latin typeface="UTM Avo" panose="02040603050506020204" pitchFamily="18"/>
              <a:cs typeface="Arial" panose="020B0604020202020204" pitchFamily="34" charset="0"/>
            </a:endParaRPr>
          </a:p>
        </p:txBody>
      </p:sp>
    </p:spTree>
    <p:extLst>
      <p:ext uri="{BB962C8B-B14F-4D97-AF65-F5344CB8AC3E}">
        <p14:creationId xmlns:p14="http://schemas.microsoft.com/office/powerpoint/2010/main" val="12134381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wipe(left)">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wipe(left)">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wipe(left)">
                                      <p:cBhvr>
                                        <p:cTn id="17" dur="500"/>
                                        <p:tgtEl>
                                          <p:spTgt spid="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4625016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F0366F94-5AEA-D990-5091-5E30498FEB03}"/>
              </a:ext>
            </a:extLst>
          </p:cNvPr>
          <p:cNvSpPr/>
          <p:nvPr/>
        </p:nvSpPr>
        <p:spPr>
          <a:xfrm>
            <a:off x="4775418" y="3585180"/>
            <a:ext cx="2944537" cy="2958470"/>
          </a:xfrm>
          <a:prstGeom prst="roundRect">
            <a:avLst/>
          </a:prstGeom>
          <a:solidFill>
            <a:schemeClr val="accent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83C1FC82-E8E4-A9A2-EF38-335CE804ADB1}"/>
              </a:ext>
            </a:extLst>
          </p:cNvPr>
          <p:cNvSpPr txBox="1"/>
          <p:nvPr/>
        </p:nvSpPr>
        <p:spPr>
          <a:xfrm>
            <a:off x="462105" y="912740"/>
            <a:ext cx="11367083" cy="950325"/>
          </a:xfrm>
          <a:prstGeom prst="rect">
            <a:avLst/>
          </a:prstGeom>
          <a:noFill/>
        </p:spPr>
        <p:txBody>
          <a:bodyPr wrap="square" rtlCol="0">
            <a:spAutoFit/>
          </a:bodyPr>
          <a:lstStyle/>
          <a:p>
            <a:pPr algn="ctr">
              <a:lnSpc>
                <a:spcPct val="150000"/>
              </a:lnSpc>
            </a:pPr>
            <a:r>
              <a:rPr lang="en-US" sz="2000" b="1" dirty="0">
                <a:solidFill>
                  <a:schemeClr val="accent2">
                    <a:lumMod val="50000"/>
                  </a:schemeClr>
                </a:solidFill>
                <a:latin typeface="UTM Avo" panose="02040603050506020204" pitchFamily="18" charset="0"/>
              </a:rPr>
              <a:t>Like </a:t>
            </a:r>
            <a:r>
              <a:rPr lang="en-US" sz="2000" b="1" dirty="0" err="1">
                <a:solidFill>
                  <a:schemeClr val="accent2">
                    <a:lumMod val="50000"/>
                  </a:schemeClr>
                </a:solidFill>
                <a:latin typeface="UTM Avo" panose="02040603050506020204" pitchFamily="18" charset="0"/>
              </a:rPr>
              <a:t>fanpage</a:t>
            </a:r>
            <a:r>
              <a:rPr lang="en-US" sz="2000" b="1" dirty="0">
                <a:solidFill>
                  <a:schemeClr val="accent2">
                    <a:lumMod val="50000"/>
                  </a:schemeClr>
                </a:solidFill>
                <a:latin typeface="UTM Avo" panose="02040603050506020204" pitchFamily="18" charset="0"/>
              </a:rPr>
              <a:t> Hoc10 - </a:t>
            </a:r>
            <a:r>
              <a:rPr lang="en-US" sz="2000" b="1" dirty="0" err="1">
                <a:solidFill>
                  <a:schemeClr val="accent2">
                    <a:lumMod val="50000"/>
                  </a:schemeClr>
                </a:solidFill>
                <a:latin typeface="UTM Avo" panose="02040603050506020204" pitchFamily="18" charset="0"/>
              </a:rPr>
              <a:t>Học</a:t>
            </a:r>
            <a:r>
              <a:rPr lang="en-US" sz="2000" b="1" dirty="0">
                <a:solidFill>
                  <a:schemeClr val="accent2">
                    <a:lumMod val="50000"/>
                  </a:schemeClr>
                </a:solidFill>
                <a:latin typeface="UTM Avo" panose="02040603050506020204" pitchFamily="18" charset="0"/>
              </a:rPr>
              <a:t> 1 </a:t>
            </a:r>
            <a:r>
              <a:rPr lang="en-US" sz="2000" b="1" dirty="0" err="1">
                <a:solidFill>
                  <a:schemeClr val="accent2">
                    <a:lumMod val="50000"/>
                  </a:schemeClr>
                </a:solidFill>
                <a:latin typeface="UTM Avo" panose="02040603050506020204" pitchFamily="18" charset="0"/>
              </a:rPr>
              <a:t>biết</a:t>
            </a:r>
            <a:r>
              <a:rPr lang="en-US" sz="2000" b="1" dirty="0">
                <a:solidFill>
                  <a:schemeClr val="accent2">
                    <a:lumMod val="50000"/>
                  </a:schemeClr>
                </a:solidFill>
                <a:latin typeface="UTM Avo" panose="02040603050506020204" pitchFamily="18" charset="0"/>
              </a:rPr>
              <a:t> 10 </a:t>
            </a:r>
            <a:r>
              <a:rPr lang="en-US" sz="2000" b="1" dirty="0" err="1">
                <a:solidFill>
                  <a:schemeClr val="accent2">
                    <a:lumMod val="50000"/>
                  </a:schemeClr>
                </a:solidFill>
                <a:latin typeface="UTM Avo" panose="02040603050506020204" pitchFamily="18" charset="0"/>
              </a:rPr>
              <a:t>để</a:t>
            </a:r>
            <a:r>
              <a:rPr lang="en-US" sz="2000" b="1" dirty="0">
                <a:solidFill>
                  <a:schemeClr val="accent2">
                    <a:lumMod val="50000"/>
                  </a:schemeClr>
                </a:solidFill>
                <a:latin typeface="UTM Avo" panose="02040603050506020204" pitchFamily="18" charset="0"/>
              </a:rPr>
              <a:t> </a:t>
            </a:r>
            <a:r>
              <a:rPr lang="en-US" sz="2000" b="1" dirty="0" err="1">
                <a:solidFill>
                  <a:schemeClr val="accent2">
                    <a:lumMod val="50000"/>
                  </a:schemeClr>
                </a:solidFill>
                <a:latin typeface="UTM Avo" panose="02040603050506020204" pitchFamily="18" charset="0"/>
              </a:rPr>
              <a:t>nhận</a:t>
            </a:r>
            <a:r>
              <a:rPr lang="en-US" sz="2000" b="1" dirty="0">
                <a:solidFill>
                  <a:schemeClr val="accent2">
                    <a:lumMod val="50000"/>
                  </a:schemeClr>
                </a:solidFill>
                <a:latin typeface="UTM Avo" panose="02040603050506020204" pitchFamily="18" charset="0"/>
              </a:rPr>
              <a:t> </a:t>
            </a:r>
            <a:r>
              <a:rPr lang="en-US" sz="2000" b="1" dirty="0" err="1">
                <a:solidFill>
                  <a:schemeClr val="accent2">
                    <a:lumMod val="50000"/>
                  </a:schemeClr>
                </a:solidFill>
                <a:latin typeface="UTM Avo" panose="02040603050506020204" pitchFamily="18" charset="0"/>
              </a:rPr>
              <a:t>thêm</a:t>
            </a:r>
            <a:r>
              <a:rPr lang="en-US" sz="2000" b="1" dirty="0">
                <a:solidFill>
                  <a:schemeClr val="accent2">
                    <a:lumMod val="50000"/>
                  </a:schemeClr>
                </a:solidFill>
                <a:latin typeface="UTM Avo" panose="02040603050506020204" pitchFamily="18" charset="0"/>
              </a:rPr>
              <a:t> </a:t>
            </a:r>
            <a:r>
              <a:rPr lang="en-US" sz="2000" b="1" dirty="0" err="1">
                <a:solidFill>
                  <a:schemeClr val="accent2">
                    <a:lumMod val="50000"/>
                  </a:schemeClr>
                </a:solidFill>
                <a:latin typeface="UTM Avo" panose="02040603050506020204" pitchFamily="18" charset="0"/>
              </a:rPr>
              <a:t>nhiều</a:t>
            </a:r>
            <a:r>
              <a:rPr lang="en-US" sz="2000" b="1" dirty="0">
                <a:solidFill>
                  <a:schemeClr val="accent2">
                    <a:lumMod val="50000"/>
                  </a:schemeClr>
                </a:solidFill>
                <a:latin typeface="UTM Avo" panose="02040603050506020204" pitchFamily="18" charset="0"/>
              </a:rPr>
              <a:t> </a:t>
            </a:r>
            <a:r>
              <a:rPr lang="en-US" sz="2000" b="1" dirty="0" err="1">
                <a:solidFill>
                  <a:schemeClr val="accent2">
                    <a:lumMod val="50000"/>
                  </a:schemeClr>
                </a:solidFill>
                <a:latin typeface="UTM Avo" panose="02040603050506020204" pitchFamily="18" charset="0"/>
              </a:rPr>
              <a:t>tài</a:t>
            </a:r>
            <a:r>
              <a:rPr lang="en-US" sz="2000" b="1" dirty="0">
                <a:solidFill>
                  <a:schemeClr val="accent2">
                    <a:lumMod val="50000"/>
                  </a:schemeClr>
                </a:solidFill>
                <a:latin typeface="UTM Avo" panose="02040603050506020204" pitchFamily="18" charset="0"/>
              </a:rPr>
              <a:t> </a:t>
            </a:r>
            <a:r>
              <a:rPr lang="en-US" sz="2000" b="1" dirty="0" err="1">
                <a:solidFill>
                  <a:schemeClr val="accent2">
                    <a:lumMod val="50000"/>
                  </a:schemeClr>
                </a:solidFill>
                <a:latin typeface="UTM Avo" panose="02040603050506020204" pitchFamily="18" charset="0"/>
              </a:rPr>
              <a:t>liệu</a:t>
            </a:r>
            <a:r>
              <a:rPr lang="en-US" sz="2000" b="1" dirty="0">
                <a:solidFill>
                  <a:schemeClr val="accent2">
                    <a:lumMod val="50000"/>
                  </a:schemeClr>
                </a:solidFill>
                <a:latin typeface="UTM Avo" panose="02040603050506020204" pitchFamily="18" charset="0"/>
              </a:rPr>
              <a:t> </a:t>
            </a:r>
            <a:r>
              <a:rPr lang="en-US" sz="2000" b="1" dirty="0" err="1">
                <a:solidFill>
                  <a:schemeClr val="accent2">
                    <a:lumMod val="50000"/>
                  </a:schemeClr>
                </a:solidFill>
                <a:latin typeface="UTM Avo" panose="02040603050506020204" pitchFamily="18" charset="0"/>
              </a:rPr>
              <a:t>giảng</a:t>
            </a:r>
            <a:r>
              <a:rPr lang="en-US" sz="2000" b="1" dirty="0">
                <a:solidFill>
                  <a:schemeClr val="accent2">
                    <a:lumMod val="50000"/>
                  </a:schemeClr>
                </a:solidFill>
                <a:latin typeface="UTM Avo" panose="02040603050506020204" pitchFamily="18" charset="0"/>
              </a:rPr>
              <a:t> </a:t>
            </a:r>
            <a:r>
              <a:rPr lang="en-US" sz="2000" b="1" dirty="0" err="1">
                <a:solidFill>
                  <a:schemeClr val="accent2">
                    <a:lumMod val="50000"/>
                  </a:schemeClr>
                </a:solidFill>
                <a:latin typeface="UTM Avo" panose="02040603050506020204" pitchFamily="18" charset="0"/>
              </a:rPr>
              <a:t>dạy</a:t>
            </a:r>
            <a:endParaRPr lang="en-US" sz="2000" b="1" dirty="0">
              <a:solidFill>
                <a:schemeClr val="accent2">
                  <a:lumMod val="50000"/>
                </a:schemeClr>
              </a:solidFill>
              <a:latin typeface="UTM Avo" panose="02040603050506020204" pitchFamily="18" charset="0"/>
            </a:endParaRPr>
          </a:p>
          <a:p>
            <a:pPr algn="ctr">
              <a:lnSpc>
                <a:spcPct val="150000"/>
              </a:lnSpc>
            </a:pPr>
            <a:r>
              <a:rPr lang="en-US" sz="2000" dirty="0" err="1">
                <a:solidFill>
                  <a:schemeClr val="accent2">
                    <a:lumMod val="50000"/>
                  </a:schemeClr>
                </a:solidFill>
                <a:latin typeface="UTM Avo" panose="02040603050506020204" pitchFamily="18" charset="0"/>
              </a:rPr>
              <a:t>theo</a:t>
            </a:r>
            <a:r>
              <a:rPr lang="en-US" sz="2000" dirty="0">
                <a:solidFill>
                  <a:schemeClr val="accent2">
                    <a:lumMod val="50000"/>
                  </a:schemeClr>
                </a:solidFill>
                <a:latin typeface="UTM Avo" panose="02040603050506020204" pitchFamily="18" charset="0"/>
              </a:rPr>
              <a:t> </a:t>
            </a:r>
            <a:r>
              <a:rPr lang="en-US" sz="2000" dirty="0" err="1">
                <a:solidFill>
                  <a:schemeClr val="accent2">
                    <a:lumMod val="50000"/>
                  </a:schemeClr>
                </a:solidFill>
                <a:latin typeface="UTM Avo" panose="02040603050506020204" pitchFamily="18" charset="0"/>
              </a:rPr>
              <a:t>đường</a:t>
            </a:r>
            <a:r>
              <a:rPr lang="en-US" sz="2000" dirty="0">
                <a:solidFill>
                  <a:schemeClr val="accent2">
                    <a:lumMod val="50000"/>
                  </a:schemeClr>
                </a:solidFill>
                <a:latin typeface="UTM Avo" panose="02040603050506020204" pitchFamily="18" charset="0"/>
              </a:rPr>
              <a:t> link:  </a:t>
            </a:r>
          </a:p>
        </p:txBody>
      </p:sp>
      <p:sp>
        <p:nvSpPr>
          <p:cNvPr id="4" name="Rectangle: Rounded Corners 3">
            <a:extLst>
              <a:ext uri="{FF2B5EF4-FFF2-40B4-BE49-F238E27FC236}">
                <a16:creationId xmlns:a16="http://schemas.microsoft.com/office/drawing/2014/main" id="{B29585E0-62D5-4288-38A1-73140C80B0A8}"/>
              </a:ext>
            </a:extLst>
          </p:cNvPr>
          <p:cNvSpPr/>
          <p:nvPr/>
        </p:nvSpPr>
        <p:spPr>
          <a:xfrm>
            <a:off x="2441908" y="2000034"/>
            <a:ext cx="7407478" cy="461665"/>
          </a:xfrm>
          <a:prstGeom prst="roundRect">
            <a:avLst/>
          </a:prstGeom>
          <a:solidFill>
            <a:schemeClr val="accent2">
              <a:lumMod val="20000"/>
              <a:lumOff val="80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u="sng" dirty="0">
                <a:solidFill>
                  <a:srgbClr val="843C0C"/>
                </a:solidFill>
                <a:latin typeface="UTM Avo" panose="02040603050506020204" pitchFamily="18" charset="0"/>
                <a:hlinkClick r:id="rId3">
                  <a:extLst>
                    <a:ext uri="{A12FA001-AC4F-418D-AE19-62706E023703}">
                      <ahyp:hlinkClr xmlns:ahyp="http://schemas.microsoft.com/office/drawing/2018/hyperlinkcolor" val="tx"/>
                    </a:ext>
                  </a:extLst>
                </a:hlinkClick>
              </a:rPr>
              <a:t>Hoc10 – </a:t>
            </a:r>
            <a:r>
              <a:rPr lang="en-US" sz="2400" b="1" u="sng" dirty="0" err="1">
                <a:solidFill>
                  <a:srgbClr val="843C0C"/>
                </a:solidFill>
                <a:latin typeface="UTM Avo" panose="02040603050506020204" pitchFamily="18" charset="0"/>
                <a:hlinkClick r:id="rId3">
                  <a:extLst>
                    <a:ext uri="{A12FA001-AC4F-418D-AE19-62706E023703}">
                      <ahyp:hlinkClr xmlns:ahyp="http://schemas.microsoft.com/office/drawing/2018/hyperlinkcolor" val="tx"/>
                    </a:ext>
                  </a:extLst>
                </a:hlinkClick>
              </a:rPr>
              <a:t>Học</a:t>
            </a:r>
            <a:r>
              <a:rPr lang="en-US" sz="2400" b="1" u="sng" dirty="0">
                <a:solidFill>
                  <a:srgbClr val="843C0C"/>
                </a:solidFill>
                <a:latin typeface="UTM Avo" panose="02040603050506020204" pitchFamily="18" charset="0"/>
                <a:hlinkClick r:id="rId3">
                  <a:extLst>
                    <a:ext uri="{A12FA001-AC4F-418D-AE19-62706E023703}">
                      <ahyp:hlinkClr xmlns:ahyp="http://schemas.microsoft.com/office/drawing/2018/hyperlinkcolor" val="tx"/>
                    </a:ext>
                  </a:extLst>
                </a:hlinkClick>
              </a:rPr>
              <a:t> 1 </a:t>
            </a:r>
            <a:r>
              <a:rPr lang="en-US" sz="2400" b="1" u="sng" dirty="0" err="1">
                <a:solidFill>
                  <a:srgbClr val="843C0C"/>
                </a:solidFill>
                <a:latin typeface="UTM Avo" panose="02040603050506020204" pitchFamily="18" charset="0"/>
                <a:hlinkClick r:id="rId3">
                  <a:extLst>
                    <a:ext uri="{A12FA001-AC4F-418D-AE19-62706E023703}">
                      <ahyp:hlinkClr xmlns:ahyp="http://schemas.microsoft.com/office/drawing/2018/hyperlinkcolor" val="tx"/>
                    </a:ext>
                  </a:extLst>
                </a:hlinkClick>
              </a:rPr>
              <a:t>biết</a:t>
            </a:r>
            <a:r>
              <a:rPr lang="en-US" sz="2400" b="1" u="sng" dirty="0">
                <a:solidFill>
                  <a:srgbClr val="843C0C"/>
                </a:solidFill>
                <a:latin typeface="UTM Avo" panose="02040603050506020204" pitchFamily="18" charset="0"/>
                <a:hlinkClick r:id="rId3">
                  <a:extLst>
                    <a:ext uri="{A12FA001-AC4F-418D-AE19-62706E023703}">
                      <ahyp:hlinkClr xmlns:ahyp="http://schemas.microsoft.com/office/drawing/2018/hyperlinkcolor" val="tx"/>
                    </a:ext>
                  </a:extLst>
                </a:hlinkClick>
              </a:rPr>
              <a:t> 10</a:t>
            </a:r>
            <a:endParaRPr lang="en-US" sz="2400" b="1" u="sng" dirty="0">
              <a:solidFill>
                <a:srgbClr val="843C0C"/>
              </a:solidFill>
              <a:latin typeface="UTM Avo" panose="02040603050506020204" pitchFamily="18" charset="0"/>
            </a:endParaRPr>
          </a:p>
        </p:txBody>
      </p:sp>
      <p:sp>
        <p:nvSpPr>
          <p:cNvPr id="6" name="TextBox 5">
            <a:extLst>
              <a:ext uri="{FF2B5EF4-FFF2-40B4-BE49-F238E27FC236}">
                <a16:creationId xmlns:a16="http://schemas.microsoft.com/office/drawing/2014/main" id="{31C28C7B-7505-1A7D-9957-EFB0FA5422C0}"/>
              </a:ext>
            </a:extLst>
          </p:cNvPr>
          <p:cNvSpPr txBox="1"/>
          <p:nvPr/>
        </p:nvSpPr>
        <p:spPr>
          <a:xfrm>
            <a:off x="4011326" y="2381351"/>
            <a:ext cx="4321723" cy="488660"/>
          </a:xfrm>
          <a:prstGeom prst="rect">
            <a:avLst/>
          </a:prstGeom>
          <a:noFill/>
        </p:spPr>
        <p:txBody>
          <a:bodyPr wrap="square" rtlCol="0">
            <a:spAutoFit/>
          </a:bodyPr>
          <a:lstStyle/>
          <a:p>
            <a:pPr algn="ctr">
              <a:lnSpc>
                <a:spcPct val="150000"/>
              </a:lnSpc>
            </a:pPr>
            <a:r>
              <a:rPr lang="en-US" sz="2000" dirty="0" err="1">
                <a:solidFill>
                  <a:schemeClr val="accent2">
                    <a:lumMod val="50000"/>
                  </a:schemeClr>
                </a:solidFill>
                <a:latin typeface="UTM Avo" panose="02040603050506020204" pitchFamily="18" charset="0"/>
              </a:rPr>
              <a:t>Hoặc</a:t>
            </a:r>
            <a:r>
              <a:rPr lang="en-US" sz="2000" dirty="0">
                <a:solidFill>
                  <a:schemeClr val="accent2">
                    <a:lumMod val="50000"/>
                  </a:schemeClr>
                </a:solidFill>
                <a:latin typeface="UTM Avo" panose="02040603050506020204" pitchFamily="18" charset="0"/>
              </a:rPr>
              <a:t> </a:t>
            </a:r>
            <a:r>
              <a:rPr lang="en-US" sz="2000" dirty="0" err="1">
                <a:solidFill>
                  <a:schemeClr val="accent2">
                    <a:lumMod val="50000"/>
                  </a:schemeClr>
                </a:solidFill>
                <a:latin typeface="UTM Avo" panose="02040603050506020204" pitchFamily="18" charset="0"/>
              </a:rPr>
              <a:t>truy</a:t>
            </a:r>
            <a:r>
              <a:rPr lang="en-US" sz="2000" dirty="0">
                <a:solidFill>
                  <a:schemeClr val="accent2">
                    <a:lumMod val="50000"/>
                  </a:schemeClr>
                </a:solidFill>
                <a:latin typeface="UTM Avo" panose="02040603050506020204" pitchFamily="18" charset="0"/>
              </a:rPr>
              <a:t> </a:t>
            </a:r>
            <a:r>
              <a:rPr lang="en-US" sz="2000" dirty="0" err="1">
                <a:solidFill>
                  <a:schemeClr val="accent2">
                    <a:lumMod val="50000"/>
                  </a:schemeClr>
                </a:solidFill>
                <a:latin typeface="UTM Avo" panose="02040603050506020204" pitchFamily="18" charset="0"/>
              </a:rPr>
              <a:t>cập</a:t>
            </a:r>
            <a:r>
              <a:rPr lang="en-US" sz="2000" dirty="0">
                <a:solidFill>
                  <a:schemeClr val="accent2">
                    <a:lumMod val="50000"/>
                  </a:schemeClr>
                </a:solidFill>
                <a:latin typeface="UTM Avo" panose="02040603050506020204" pitchFamily="18" charset="0"/>
              </a:rPr>
              <a:t> qua QR code</a:t>
            </a:r>
          </a:p>
        </p:txBody>
      </p:sp>
      <p:pic>
        <p:nvPicPr>
          <p:cNvPr id="7" name="Picture 2" descr="Ngón Trỏ, ngón tay, Máy tính Biểu tượng Tay - tay png tải về - Miễn phí  trong suốt Tay png Tải về.">
            <a:extLst>
              <a:ext uri="{FF2B5EF4-FFF2-40B4-BE49-F238E27FC236}">
                <a16:creationId xmlns:a16="http://schemas.microsoft.com/office/drawing/2014/main" id="{78EE42AE-E38A-570A-B09E-B962204EB188}"/>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rot="16200000">
            <a:off x="5679086" y="2851979"/>
            <a:ext cx="1053311" cy="749021"/>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19A19F63-FE1D-2723-156C-31C27387F74D}"/>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905420" y="3722149"/>
            <a:ext cx="2684532" cy="2684532"/>
          </a:xfrm>
          <a:prstGeom prst="roundRect">
            <a:avLst>
              <a:gd name="adj" fmla="val 12957"/>
            </a:avLst>
          </a:prstGeom>
        </p:spPr>
      </p:pic>
    </p:spTree>
    <p:extLst>
      <p:ext uri="{BB962C8B-B14F-4D97-AF65-F5344CB8AC3E}">
        <p14:creationId xmlns:p14="http://schemas.microsoft.com/office/powerpoint/2010/main" val="11847018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mph" presetSubtype="2" repeatCount="indefinite" fill="hold" nodeType="withEffect">
                                  <p:stCondLst>
                                    <p:cond delay="0"/>
                                  </p:stCondLst>
                                  <p:childTnLst>
                                    <p:animClr clrSpc="rgb" dir="cw">
                                      <p:cBhvr>
                                        <p:cTn id="6" dur="1000" fill="hold"/>
                                        <p:tgtEl>
                                          <p:spTgt spid="4"/>
                                        </p:tgtEl>
                                        <p:attrNameLst>
                                          <p:attrName>fillcolor</p:attrName>
                                        </p:attrNameLst>
                                      </p:cBhvr>
                                      <p:to>
                                        <a:srgbClr val="C5E0B3"/>
                                      </p:to>
                                    </p:animClr>
                                    <p:set>
                                      <p:cBhvr>
                                        <p:cTn id="7" dur="1000" fill="hold"/>
                                        <p:tgtEl>
                                          <p:spTgt spid="4"/>
                                        </p:tgtEl>
                                        <p:attrNameLst>
                                          <p:attrName>fill.type</p:attrName>
                                        </p:attrNameLst>
                                      </p:cBhvr>
                                      <p:to>
                                        <p:strVal val="solid"/>
                                      </p:to>
                                    </p:set>
                                    <p:set>
                                      <p:cBhvr>
                                        <p:cTn id="8" dur="1000" fill="hold"/>
                                        <p:tgtEl>
                                          <p:spTgt spid="4"/>
                                        </p:tgtEl>
                                        <p:attrNameLst>
                                          <p:attrName>fill.on</p:attrName>
                                        </p:attrNameLst>
                                      </p:cBhvr>
                                      <p:to>
                                        <p:strVal val="true"/>
                                      </p:to>
                                    </p:set>
                                  </p:childTnLst>
                                </p:cTn>
                              </p:par>
                              <p:par>
                                <p:cTn id="9" presetID="21" presetClass="emph" presetSubtype="0" repeatCount="indefinite" fill="hold" grpId="0" nodeType="withEffect">
                                  <p:stCondLst>
                                    <p:cond delay="0"/>
                                  </p:stCondLst>
                                  <p:childTnLst>
                                    <p:animClr clrSpc="hsl" dir="cw">
                                      <p:cBhvr override="childStyle">
                                        <p:cTn id="10" dur="1000" fill="hold"/>
                                        <p:tgtEl>
                                          <p:spTgt spid="2"/>
                                        </p:tgtEl>
                                        <p:attrNameLst>
                                          <p:attrName>style.color</p:attrName>
                                        </p:attrNameLst>
                                      </p:cBhvr>
                                      <p:by>
                                        <p:hsl h="7200000" s="0" l="0"/>
                                      </p:by>
                                    </p:animClr>
                                    <p:animClr clrSpc="hsl" dir="cw">
                                      <p:cBhvr>
                                        <p:cTn id="11" dur="1000" fill="hold"/>
                                        <p:tgtEl>
                                          <p:spTgt spid="2"/>
                                        </p:tgtEl>
                                        <p:attrNameLst>
                                          <p:attrName>fillcolor</p:attrName>
                                        </p:attrNameLst>
                                      </p:cBhvr>
                                      <p:by>
                                        <p:hsl h="7200000" s="0" l="0"/>
                                      </p:by>
                                    </p:animClr>
                                    <p:animClr clrSpc="hsl" dir="cw">
                                      <p:cBhvr>
                                        <p:cTn id="12" dur="1000" fill="hold"/>
                                        <p:tgtEl>
                                          <p:spTgt spid="2"/>
                                        </p:tgtEl>
                                        <p:attrNameLst>
                                          <p:attrName>stroke.color</p:attrName>
                                        </p:attrNameLst>
                                      </p:cBhvr>
                                      <p:by>
                                        <p:hsl h="7200000" s="0" l="0"/>
                                      </p:by>
                                    </p:animClr>
                                    <p:set>
                                      <p:cBhvr>
                                        <p:cTn id="13" dur="1000" fill="hold"/>
                                        <p:tgtEl>
                                          <p:spTgt spid="2"/>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187</TotalTime>
  <Words>1612</Words>
  <Application>Microsoft Office PowerPoint</Application>
  <PresentationFormat>Widescreen</PresentationFormat>
  <Paragraphs>153</Paragraphs>
  <Slides>31</Slides>
  <Notes>7</Notes>
  <HiddenSlides>0</HiddenSlides>
  <MMClips>2</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31</vt:i4>
      </vt:variant>
    </vt:vector>
  </HeadingPairs>
  <TitlesOfParts>
    <vt:vector size="40" baseType="lpstr">
      <vt:lpstr>UTM Avo</vt:lpstr>
      <vt:lpstr>Times New Roman</vt:lpstr>
      <vt:lpstr>Arial</vt:lpstr>
      <vt:lpstr>Calibri</vt:lpstr>
      <vt:lpstr>Wingdings</vt:lpstr>
      <vt:lpstr>Courier New</vt:lpstr>
      <vt:lpstr>Calibri Light</vt:lpstr>
      <vt:lpstr>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Huy Nguyễn</dc:creator>
  <cp:lastModifiedBy>Huy Nguyễn</cp:lastModifiedBy>
  <cp:revision>13</cp:revision>
  <dcterms:created xsi:type="dcterms:W3CDTF">2023-10-18T06:55:26Z</dcterms:created>
  <dcterms:modified xsi:type="dcterms:W3CDTF">2023-12-29T06:45:28Z</dcterms:modified>
</cp:coreProperties>
</file>