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34"/>
  </p:notesMasterIdLst>
  <p:sldIdLst>
    <p:sldId id="256" r:id="rId4"/>
    <p:sldId id="271" r:id="rId5"/>
    <p:sldId id="273" r:id="rId6"/>
    <p:sldId id="274" r:id="rId7"/>
    <p:sldId id="276" r:id="rId8"/>
    <p:sldId id="286" r:id="rId9"/>
    <p:sldId id="287" r:id="rId10"/>
    <p:sldId id="288" r:id="rId11"/>
    <p:sldId id="289" r:id="rId12"/>
    <p:sldId id="280" r:id="rId13"/>
    <p:sldId id="292" r:id="rId14"/>
    <p:sldId id="293" r:id="rId15"/>
    <p:sldId id="302" r:id="rId16"/>
    <p:sldId id="320" r:id="rId17"/>
    <p:sldId id="315" r:id="rId18"/>
    <p:sldId id="316" r:id="rId19"/>
    <p:sldId id="304" r:id="rId20"/>
    <p:sldId id="317" r:id="rId21"/>
    <p:sldId id="318" r:id="rId22"/>
    <p:sldId id="313" r:id="rId23"/>
    <p:sldId id="297" r:id="rId24"/>
    <p:sldId id="310" r:id="rId25"/>
    <p:sldId id="311" r:id="rId26"/>
    <p:sldId id="312" r:id="rId27"/>
    <p:sldId id="282" r:id="rId28"/>
    <p:sldId id="277" r:id="rId29"/>
    <p:sldId id="281" r:id="rId30"/>
    <p:sldId id="319" r:id="rId31"/>
    <p:sldId id="269" r:id="rId32"/>
    <p:sldId id="270" r:id="rId33"/>
  </p:sldIdLst>
  <p:sldSz cx="12192000" cy="6858000"/>
  <p:notesSz cx="6858000" cy="9144000"/>
  <p:embeddedFontLst>
    <p:embeddedFont>
      <p:font typeface="Calibri" panose="020F0502020204030204" pitchFamily="34" charset="0"/>
      <p:regular r:id="rId35"/>
      <p:bold r:id="rId36"/>
      <p:italic r:id="rId37"/>
      <p:boldItalic r:id="rId38"/>
    </p:embeddedFont>
    <p:embeddedFont>
      <p:font typeface="Calibri Light" panose="020F0302020204030204" pitchFamily="34" charset="0"/>
      <p:regular r:id="rId39"/>
      <p:italic r:id="rId40"/>
    </p:embeddedFont>
    <p:embeddedFont>
      <p:font typeface="UTM Avo" panose="02040603050506020204" pitchFamily="18"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8" autoAdjust="0"/>
    <p:restoredTop sz="94660"/>
  </p:normalViewPr>
  <p:slideViewPr>
    <p:cSldViewPr snapToGrid="0" showGuides="1">
      <p:cViewPr>
        <p:scale>
          <a:sx n="100" d="100"/>
          <a:sy n="100" d="100"/>
        </p:scale>
        <p:origin x="906" y="49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font" Target="fonts/font5.fntdata"/><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notesMaster" Target="notesMasters/notesMaster1.xml"/><Relationship Id="rId42" Type="http://schemas.openxmlformats.org/officeDocument/2006/relationships/font" Target="fonts/font8.fntdata"/><Relationship Id="rId47"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font" Target="fonts/font4.fntdata"/><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font" Target="fonts/font3.fntdata"/><Relationship Id="rId40" Type="http://schemas.openxmlformats.org/officeDocument/2006/relationships/font" Target="fonts/font6.fntdata"/><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font" Target="fonts/font2.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font" Target="fonts/font1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font" Target="fonts/font1.fntdata"/><Relationship Id="rId43" Type="http://schemas.openxmlformats.org/officeDocument/2006/relationships/font" Target="fonts/font9.fntdata"/><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vi-V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716682F-7E49-1344-AF32-4B78EE8CB426}" type="datetimeFigureOut">
              <a:rPr lang="vi-VN" smtClean="0"/>
              <a:t>29/12/2023</a:t>
            </a:fld>
            <a:endParaRPr lang="vi-V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vi-V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vi-V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1F70401-680A-874C-8728-AE2578766936}" type="slidenum">
              <a:rPr lang="vi-VN" smtClean="0"/>
              <a:t>‹#›</a:t>
            </a:fld>
            <a:endParaRPr lang="vi-VN"/>
          </a:p>
        </p:txBody>
      </p:sp>
    </p:spTree>
    <p:extLst>
      <p:ext uri="{BB962C8B-B14F-4D97-AF65-F5344CB8AC3E}">
        <p14:creationId xmlns:p14="http://schemas.microsoft.com/office/powerpoint/2010/main" val="19807296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Hướng</a:t>
            </a:r>
            <a:r>
              <a:rPr lang="en-US" baseline="0" dirty="0"/>
              <a:t> </a:t>
            </a:r>
            <a:r>
              <a:rPr lang="en-US" baseline="0" dirty="0" err="1"/>
              <a:t>dẫn</a:t>
            </a:r>
            <a:r>
              <a:rPr lang="en-US" baseline="0" dirty="0"/>
              <a:t>: GV click </a:t>
            </a:r>
            <a:r>
              <a:rPr lang="en-US" baseline="0" dirty="0" err="1"/>
              <a:t>vào</a:t>
            </a:r>
            <a:r>
              <a:rPr lang="en-US" baseline="0" dirty="0"/>
              <a:t> </a:t>
            </a:r>
            <a:r>
              <a:rPr lang="en-US" baseline="0" dirty="0" err="1"/>
              <a:t>nút</a:t>
            </a:r>
            <a:r>
              <a:rPr lang="en-US" baseline="0" dirty="0"/>
              <a:t> Go </a:t>
            </a:r>
            <a:r>
              <a:rPr lang="en-US" baseline="0" dirty="0" err="1"/>
              <a:t>với</a:t>
            </a:r>
            <a:r>
              <a:rPr lang="en-US" baseline="0" dirty="0"/>
              <a:t> </a:t>
            </a:r>
            <a:r>
              <a:rPr lang="en-US" baseline="0" dirty="0" err="1"/>
              <a:t>màu</a:t>
            </a:r>
            <a:r>
              <a:rPr lang="en-US" baseline="0" dirty="0"/>
              <a:t>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ô </a:t>
            </a:r>
            <a:r>
              <a:rPr lang="en-US" baseline="0" dirty="0" err="1"/>
              <a:t>tô</a:t>
            </a:r>
            <a:r>
              <a:rPr lang="en-US" baseline="0" dirty="0"/>
              <a:t> di </a:t>
            </a:r>
            <a:r>
              <a:rPr lang="en-US" baseline="0" dirty="0" err="1"/>
              <a:t>chuyển</a:t>
            </a:r>
            <a:r>
              <a:rPr lang="en-US" baseline="0" dirty="0"/>
              <a:t> &gt;&gt; click </a:t>
            </a:r>
            <a:r>
              <a:rPr lang="en-US" baseline="0" dirty="0" err="1"/>
              <a:t>vào</a:t>
            </a:r>
            <a:r>
              <a:rPr lang="en-US" baseline="0" dirty="0"/>
              <a:t> </a:t>
            </a:r>
            <a:r>
              <a:rPr lang="en-US" baseline="0" dirty="0" err="1"/>
              <a:t>số</a:t>
            </a:r>
            <a:r>
              <a:rPr lang="en-US" baseline="0" dirty="0"/>
              <a:t> </a:t>
            </a:r>
            <a:r>
              <a:rPr lang="en-US" baseline="0" dirty="0" err="1"/>
              <a:t>để</a:t>
            </a:r>
            <a:r>
              <a:rPr lang="en-US" baseline="0" dirty="0"/>
              <a:t> </a:t>
            </a:r>
            <a:r>
              <a:rPr lang="en-US" baseline="0" dirty="0" err="1"/>
              <a:t>mở</a:t>
            </a:r>
            <a:r>
              <a:rPr lang="en-US" baseline="0" dirty="0"/>
              <a:t> </a:t>
            </a:r>
            <a:r>
              <a:rPr lang="en-US" baseline="0" dirty="0" err="1"/>
              <a:t>câu</a:t>
            </a:r>
            <a:r>
              <a:rPr lang="en-US" baseline="0" dirty="0"/>
              <a:t> </a:t>
            </a:r>
            <a:r>
              <a:rPr lang="en-US" baseline="0" dirty="0" err="1"/>
              <a:t>hỏi</a:t>
            </a:r>
            <a:r>
              <a:rPr lang="en-US" baseline="0" dirty="0"/>
              <a:t> </a:t>
            </a:r>
            <a:r>
              <a:rPr lang="en-US" baseline="0" dirty="0" err="1"/>
              <a:t>tương</a:t>
            </a:r>
            <a:r>
              <a:rPr lang="en-US" baseline="0" dirty="0"/>
              <a:t> </a:t>
            </a:r>
            <a:r>
              <a:rPr lang="en-US" baseline="0" dirty="0" err="1"/>
              <a:t>ứng</a:t>
            </a:r>
            <a:r>
              <a:rPr lang="en-US" baseline="0" dirty="0"/>
              <a:t> &gt;&gt; click </a:t>
            </a:r>
            <a:r>
              <a:rPr lang="en-US" baseline="0" dirty="0" err="1"/>
              <a:t>vào</a:t>
            </a:r>
            <a:r>
              <a:rPr lang="en-US" baseline="0" dirty="0"/>
              <a:t> cup </a:t>
            </a:r>
            <a:r>
              <a:rPr lang="en-US" baseline="0" dirty="0" err="1"/>
              <a:t>tương</a:t>
            </a:r>
            <a:r>
              <a:rPr lang="en-US" baseline="0" dirty="0"/>
              <a:t> </a:t>
            </a:r>
            <a:r>
              <a:rPr lang="en-US" baseline="0" dirty="0" err="1"/>
              <a:t>ứng</a:t>
            </a:r>
            <a:r>
              <a:rPr lang="en-US" baseline="0" dirty="0"/>
              <a:t> </a:t>
            </a:r>
            <a:r>
              <a:rPr lang="en-US" baseline="0" dirty="0" err="1"/>
              <a:t>để</a:t>
            </a:r>
            <a:r>
              <a:rPr lang="en-US" baseline="0" dirty="0"/>
              <a:t> </a:t>
            </a:r>
            <a:r>
              <a:rPr lang="en-US" baseline="0" dirty="0" err="1"/>
              <a:t>hiện</a:t>
            </a:r>
            <a:r>
              <a:rPr lang="en-US" baseline="0" dirty="0"/>
              <a:t> Slide </a:t>
            </a:r>
            <a:r>
              <a:rPr lang="en-US" baseline="0" dirty="0" err="1"/>
              <a:t>chúc</a:t>
            </a:r>
            <a:r>
              <a:rPr lang="en-US" baseline="0" dirty="0"/>
              <a:t> </a:t>
            </a:r>
            <a:r>
              <a:rPr lang="en-US" baseline="0" dirty="0" err="1"/>
              <a:t>mừng</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861942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62337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862924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61881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98846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943138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78376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0903999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err="1"/>
              <a:t>Hướng</a:t>
            </a:r>
            <a:r>
              <a:rPr lang="en-US" baseline="0" dirty="0"/>
              <a:t> </a:t>
            </a:r>
            <a:r>
              <a:rPr lang="en-US" baseline="0" dirty="0" err="1"/>
              <a:t>dẫn</a:t>
            </a:r>
            <a:r>
              <a:rPr lang="en-US" baseline="0" dirty="0"/>
              <a:t>: </a:t>
            </a:r>
            <a:r>
              <a:rPr lang="en-US" baseline="0" dirty="0" err="1"/>
              <a:t>Sau</a:t>
            </a:r>
            <a:r>
              <a:rPr lang="en-US" baseline="0" dirty="0"/>
              <a:t> </a:t>
            </a:r>
            <a:r>
              <a:rPr lang="en-US" baseline="0" dirty="0" err="1"/>
              <a:t>khi</a:t>
            </a:r>
            <a:r>
              <a:rPr lang="en-US" baseline="0" dirty="0"/>
              <a:t> HS </a:t>
            </a:r>
            <a:r>
              <a:rPr lang="en-US" baseline="0" dirty="0" err="1"/>
              <a:t>trả</a:t>
            </a:r>
            <a:r>
              <a:rPr lang="en-US" baseline="0" dirty="0"/>
              <a:t> </a:t>
            </a:r>
            <a:r>
              <a:rPr lang="en-US" baseline="0" dirty="0" err="1"/>
              <a:t>lời</a:t>
            </a:r>
            <a:r>
              <a:rPr lang="en-US" baseline="0" dirty="0"/>
              <a:t> </a:t>
            </a:r>
            <a:r>
              <a:rPr lang="en-US" baseline="0" dirty="0" err="1"/>
              <a:t>đúng</a:t>
            </a:r>
            <a:r>
              <a:rPr lang="en-US" baseline="0" dirty="0"/>
              <a:t>, GV click </a:t>
            </a:r>
            <a:r>
              <a:rPr lang="en-US" baseline="0" dirty="0" err="1"/>
              <a:t>vào</a:t>
            </a:r>
            <a:r>
              <a:rPr lang="en-US" baseline="0" dirty="0"/>
              <a:t> </a:t>
            </a:r>
            <a:r>
              <a:rPr lang="en-US" baseline="0" dirty="0" err="1"/>
              <a:t>Đua</a:t>
            </a:r>
            <a:r>
              <a:rPr lang="en-US" baseline="0" dirty="0"/>
              <a:t> </a:t>
            </a:r>
            <a:r>
              <a:rPr lang="en-US" baseline="0" dirty="0" err="1"/>
              <a:t>tiếp</a:t>
            </a:r>
            <a:r>
              <a:rPr lang="en-US" baseline="0" dirty="0"/>
              <a:t> </a:t>
            </a:r>
            <a:r>
              <a:rPr lang="en-US" baseline="0" dirty="0" err="1"/>
              <a:t>để</a:t>
            </a:r>
            <a:r>
              <a:rPr lang="en-US" baseline="0" dirty="0"/>
              <a:t> </a:t>
            </a:r>
            <a:r>
              <a:rPr lang="en-US" baseline="0" dirty="0" err="1"/>
              <a:t>về</a:t>
            </a:r>
            <a:r>
              <a:rPr lang="en-US" baseline="0" dirty="0"/>
              <a:t> </a:t>
            </a:r>
            <a:r>
              <a:rPr lang="en-US" baseline="0" dirty="0" err="1"/>
              <a:t>màn</a:t>
            </a:r>
            <a:r>
              <a:rPr lang="en-US" baseline="0" dirty="0"/>
              <a:t> </a:t>
            </a:r>
            <a:r>
              <a:rPr lang="en-US" baseline="0" dirty="0" err="1"/>
              <a:t>hình</a:t>
            </a:r>
            <a:r>
              <a:rPr lang="en-US" baseline="0" dirty="0"/>
              <a:t> </a:t>
            </a:r>
            <a:r>
              <a:rPr lang="en-US" baseline="0" dirty="0" err="1"/>
              <a:t>đua</a:t>
            </a:r>
            <a:r>
              <a:rPr lang="en-US" baseline="0" dirty="0"/>
              <a:t>.</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ACBEBA6-45F6-4847-8C80-4BFD1704797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6321146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BB026CF4-B6E1-4D37-B438-F1AF8F32D0CC}" type="datetimeFigureOut">
              <a:rPr lang="en-US"/>
              <a:pPr>
                <a:defRPr/>
              </a:pPr>
              <a:t>12/29/2023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2EB6E1B-F512-4F57-9957-9FEE1730A423}" type="slidenum">
              <a:rPr lang="en-US" altLang="en-US"/>
              <a:pPr/>
              <a:t>‹#›</a:t>
            </a:fld>
            <a:endParaRPr lang="en-US" altLang="en-US"/>
          </a:p>
        </p:txBody>
      </p:sp>
    </p:spTree>
    <p:extLst>
      <p:ext uri="{BB962C8B-B14F-4D97-AF65-F5344CB8AC3E}">
        <p14:creationId xmlns:p14="http://schemas.microsoft.com/office/powerpoint/2010/main" val="143263045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1ED6309-4FF0-46A4-AA31-482524DB00DA}" type="datetimeFigureOut">
              <a:rPr lang="en-US"/>
              <a:pPr>
                <a:defRPr/>
              </a:pPr>
              <a:t>12/29/2023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893F010C-8A3F-4921-AE98-288C5F557F37}" type="slidenum">
              <a:rPr lang="en-US" altLang="en-US"/>
              <a:pPr/>
              <a:t>‹#›</a:t>
            </a:fld>
            <a:endParaRPr lang="en-US" altLang="en-US"/>
          </a:p>
        </p:txBody>
      </p:sp>
    </p:spTree>
    <p:extLst>
      <p:ext uri="{BB962C8B-B14F-4D97-AF65-F5344CB8AC3E}">
        <p14:creationId xmlns:p14="http://schemas.microsoft.com/office/powerpoint/2010/main" val="2802696861"/>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7A8DAD3C-A59F-4F5D-8C2C-4805A16A2A52}" type="datetimeFigureOut">
              <a:rPr lang="en-US"/>
              <a:pPr>
                <a:defRPr/>
              </a:pPr>
              <a:t>12/29/2023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0431CD1A-4473-43A5-A00A-BFE749DDED4B}" type="slidenum">
              <a:rPr lang="en-US" altLang="en-US"/>
              <a:pPr/>
              <a:t>‹#›</a:t>
            </a:fld>
            <a:endParaRPr lang="en-US" altLang="en-US"/>
          </a:p>
        </p:txBody>
      </p:sp>
    </p:spTree>
    <p:extLst>
      <p:ext uri="{BB962C8B-B14F-4D97-AF65-F5344CB8AC3E}">
        <p14:creationId xmlns:p14="http://schemas.microsoft.com/office/powerpoint/2010/main" val="618966547"/>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7F5EB598-6942-4633-9851-160F63164156}" type="datetimeFigureOut">
              <a:rPr lang="en-US"/>
              <a:pPr>
                <a:defRPr/>
              </a:pPr>
              <a:t>12/29/2023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0A6465A-7630-4BD8-996B-445105603724}" type="slidenum">
              <a:rPr lang="en-US" altLang="en-US"/>
              <a:pPr/>
              <a:t>‹#›</a:t>
            </a:fld>
            <a:endParaRPr lang="en-US" altLang="en-US"/>
          </a:p>
        </p:txBody>
      </p:sp>
    </p:spTree>
    <p:extLst>
      <p:ext uri="{BB962C8B-B14F-4D97-AF65-F5344CB8AC3E}">
        <p14:creationId xmlns:p14="http://schemas.microsoft.com/office/powerpoint/2010/main" val="4054412882"/>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3E0B3D4B-FFBE-4A3E-85FD-A6C3E684DB9E}" type="datetimeFigureOut">
              <a:rPr lang="en-US"/>
              <a:pPr>
                <a:defRPr/>
              </a:pPr>
              <a:t>12/29/2023</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fld id="{9E5D605A-5071-4602-8819-F6A78DAD551D}" type="slidenum">
              <a:rPr lang="en-US" altLang="en-US"/>
              <a:pPr/>
              <a:t>‹#›</a:t>
            </a:fld>
            <a:endParaRPr lang="en-US" altLang="en-US"/>
          </a:p>
        </p:txBody>
      </p:sp>
    </p:spTree>
    <p:extLst>
      <p:ext uri="{BB962C8B-B14F-4D97-AF65-F5344CB8AC3E}">
        <p14:creationId xmlns:p14="http://schemas.microsoft.com/office/powerpoint/2010/main" val="2347249734"/>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2DFA6B18-C2E7-4CBA-B0B9-5D58486F4EE3}" type="datetimeFigureOut">
              <a:rPr lang="en-US"/>
              <a:pPr>
                <a:defRPr/>
              </a:pPr>
              <a:t>12/29/2023</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fld id="{90C1BB26-F30B-4885-990F-4D2403A35A4A}" type="slidenum">
              <a:rPr lang="en-US" altLang="en-US"/>
              <a:pPr/>
              <a:t>‹#›</a:t>
            </a:fld>
            <a:endParaRPr lang="en-US" altLang="en-US"/>
          </a:p>
        </p:txBody>
      </p:sp>
    </p:spTree>
    <p:extLst>
      <p:ext uri="{BB962C8B-B14F-4D97-AF65-F5344CB8AC3E}">
        <p14:creationId xmlns:p14="http://schemas.microsoft.com/office/powerpoint/2010/main" val="202050826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26D3845-D4FE-4618-ADFE-6DE550CC26B2}" type="datetimeFigureOut">
              <a:rPr lang="en-US"/>
              <a:pPr>
                <a:defRPr/>
              </a:pPr>
              <a:t>12/29/2023</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fld id="{C0695ABF-8235-4731-A9AF-91E360452A0C}" type="slidenum">
              <a:rPr lang="en-US" altLang="en-US"/>
              <a:pPr/>
              <a:t>‹#›</a:t>
            </a:fld>
            <a:endParaRPr lang="en-US" altLang="en-US"/>
          </a:p>
        </p:txBody>
      </p:sp>
    </p:spTree>
    <p:extLst>
      <p:ext uri="{BB962C8B-B14F-4D97-AF65-F5344CB8AC3E}">
        <p14:creationId xmlns:p14="http://schemas.microsoft.com/office/powerpoint/2010/main" val="2221191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DFA219F-12B4-4711-A4D7-6AD46323DB43}" type="datetimeFigureOut">
              <a:rPr lang="en-US"/>
              <a:pPr>
                <a:defRPr/>
              </a:pPr>
              <a:t>12/29/2023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EF4C0016-D49D-41F5-B5B5-BC86E6FF1725}" type="slidenum">
              <a:rPr lang="en-US" altLang="en-US"/>
              <a:pPr/>
              <a:t>‹#›</a:t>
            </a:fld>
            <a:endParaRPr lang="en-US" altLang="en-US"/>
          </a:p>
        </p:txBody>
      </p:sp>
    </p:spTree>
    <p:extLst>
      <p:ext uri="{BB962C8B-B14F-4D97-AF65-F5344CB8AC3E}">
        <p14:creationId xmlns:p14="http://schemas.microsoft.com/office/powerpoint/2010/main" val="18501351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6B5DCEDD-6B22-410A-A983-25BA25BC8BD8}" type="datetimeFigureOut">
              <a:rPr lang="en-US"/>
              <a:pPr>
                <a:defRPr/>
              </a:pPr>
              <a:t>12/29/2023</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fld id="{F9FA8EAC-0721-4686-B547-BA2B03716964}" type="slidenum">
              <a:rPr lang="en-US" altLang="en-US"/>
              <a:pPr/>
              <a:t>‹#›</a:t>
            </a:fld>
            <a:endParaRPr lang="en-US" altLang="en-US"/>
          </a:p>
        </p:txBody>
      </p:sp>
    </p:spTree>
    <p:extLst>
      <p:ext uri="{BB962C8B-B14F-4D97-AF65-F5344CB8AC3E}">
        <p14:creationId xmlns:p14="http://schemas.microsoft.com/office/powerpoint/2010/main" val="2487286032"/>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3747987-4B23-48C9-AC34-4BCF065B5C1F}" type="datetimeFigureOut">
              <a:rPr lang="en-US"/>
              <a:pPr>
                <a:defRPr/>
              </a:pPr>
              <a:t>12/29/2023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1042ED24-AB54-4A12-9D89-ADCF46CC8BEB}" type="slidenum">
              <a:rPr lang="en-US" altLang="en-US"/>
              <a:pPr/>
              <a:t>‹#›</a:t>
            </a:fld>
            <a:endParaRPr lang="en-US" altLang="en-US"/>
          </a:p>
        </p:txBody>
      </p:sp>
    </p:spTree>
    <p:extLst>
      <p:ext uri="{BB962C8B-B14F-4D97-AF65-F5344CB8AC3E}">
        <p14:creationId xmlns:p14="http://schemas.microsoft.com/office/powerpoint/2010/main" val="2397252774"/>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0F2A0D9-F9DD-475F-938D-6A6597BD62CE}" type="datetimeFigureOut">
              <a:rPr lang="en-US"/>
              <a:pPr>
                <a:defRPr/>
              </a:pPr>
              <a:t>12/29/2023</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fld id="{7390D9E6-AADC-43DB-B70F-99802BBC418D}" type="slidenum">
              <a:rPr lang="en-US" altLang="en-US"/>
              <a:pPr/>
              <a:t>‹#›</a:t>
            </a:fld>
            <a:endParaRPr lang="en-US" altLang="en-US"/>
          </a:p>
        </p:txBody>
      </p:sp>
    </p:spTree>
    <p:extLst>
      <p:ext uri="{BB962C8B-B14F-4D97-AF65-F5344CB8AC3E}">
        <p14:creationId xmlns:p14="http://schemas.microsoft.com/office/powerpoint/2010/main" val="1481124940"/>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9D24A9C8-6241-4E4D-B554-6E735B574B15}"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BC95252-9B74-4915-BE89-2E1FF21ECA11}" type="slidenum">
              <a:rPr lang="en-US" altLang="en-US" smtClean="0"/>
              <a:pPr/>
              <a:t>‹#›</a:t>
            </a:fld>
            <a:endParaRPr lang="en-US" altLang="en-US"/>
          </a:p>
        </p:txBody>
      </p:sp>
    </p:spTree>
    <p:extLst>
      <p:ext uri="{BB962C8B-B14F-4D97-AF65-F5344CB8AC3E}">
        <p14:creationId xmlns:p14="http://schemas.microsoft.com/office/powerpoint/2010/main" val="322752436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0A5A7F7-C6F0-4236-B949-A6E02969908E}"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28DF0ABE-D3E7-4D54-B029-2F3DEC020F78}" type="slidenum">
              <a:rPr lang="en-US" altLang="en-US" smtClean="0"/>
              <a:pPr/>
              <a:t>‹#›</a:t>
            </a:fld>
            <a:endParaRPr lang="en-US" altLang="en-US"/>
          </a:p>
        </p:txBody>
      </p:sp>
    </p:spTree>
    <p:extLst>
      <p:ext uri="{BB962C8B-B14F-4D97-AF65-F5344CB8AC3E}">
        <p14:creationId xmlns:p14="http://schemas.microsoft.com/office/powerpoint/2010/main" val="44514638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72A5EB4-3042-42D3-BD76-780859886677}"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7DFFF42D-763E-4482-909C-3CCE61A06898}" type="slidenum">
              <a:rPr lang="en-US" altLang="en-US" smtClean="0"/>
              <a:pPr/>
              <a:t>‹#›</a:t>
            </a:fld>
            <a:endParaRPr lang="en-US" altLang="en-US"/>
          </a:p>
        </p:txBody>
      </p:sp>
    </p:spTree>
    <p:extLst>
      <p:ext uri="{BB962C8B-B14F-4D97-AF65-F5344CB8AC3E}">
        <p14:creationId xmlns:p14="http://schemas.microsoft.com/office/powerpoint/2010/main" val="812720151"/>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00C95848-3E93-4C63-A6C4-ECDE446C3447}"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F9A076E8-A5C7-456A-91F8-06470A131B50}" type="slidenum">
              <a:rPr lang="en-US" altLang="en-US" smtClean="0"/>
              <a:pPr/>
              <a:t>‹#›</a:t>
            </a:fld>
            <a:endParaRPr lang="en-US" altLang="en-US"/>
          </a:p>
        </p:txBody>
      </p:sp>
    </p:spTree>
    <p:extLst>
      <p:ext uri="{BB962C8B-B14F-4D97-AF65-F5344CB8AC3E}">
        <p14:creationId xmlns:p14="http://schemas.microsoft.com/office/powerpoint/2010/main" val="3019723788"/>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E634B67E-F004-4686-ABA0-25BC91292865}"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fld id="{B2FFDCC5-7E0E-4F58-BC90-EBF6569C8CDC}" type="slidenum">
              <a:rPr lang="en-US" altLang="en-US" smtClean="0"/>
              <a:pPr/>
              <a:t>‹#›</a:t>
            </a:fld>
            <a:endParaRPr lang="en-US" altLang="en-US"/>
          </a:p>
        </p:txBody>
      </p:sp>
    </p:spTree>
    <p:extLst>
      <p:ext uri="{BB962C8B-B14F-4D97-AF65-F5344CB8AC3E}">
        <p14:creationId xmlns:p14="http://schemas.microsoft.com/office/powerpoint/2010/main" val="226941548"/>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EFC9C22-69BE-4664-A33C-F83A6C93503C}"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fld id="{56F1A85B-4668-4DA0-B45C-DE406925E1BB}" type="slidenum">
              <a:rPr lang="en-US" altLang="en-US" smtClean="0"/>
              <a:pPr/>
              <a:t>‹#›</a:t>
            </a:fld>
            <a:endParaRPr lang="en-US" altLang="en-US"/>
          </a:p>
        </p:txBody>
      </p:sp>
    </p:spTree>
    <p:extLst>
      <p:ext uri="{BB962C8B-B14F-4D97-AF65-F5344CB8AC3E}">
        <p14:creationId xmlns:p14="http://schemas.microsoft.com/office/powerpoint/2010/main" val="412359313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394D3E6-72ED-42B1-9457-EC5F6AA65530}"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fld id="{1A129AC3-022C-4797-B072-D73984CA18F9}" type="slidenum">
              <a:rPr lang="en-US" altLang="en-US" smtClean="0"/>
              <a:pPr/>
              <a:t>‹#›</a:t>
            </a:fld>
            <a:endParaRPr lang="en-US" altLang="en-US"/>
          </a:p>
        </p:txBody>
      </p:sp>
    </p:spTree>
    <p:extLst>
      <p:ext uri="{BB962C8B-B14F-4D97-AF65-F5344CB8AC3E}">
        <p14:creationId xmlns:p14="http://schemas.microsoft.com/office/powerpoint/2010/main" val="3431929702"/>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0440079-CFFF-428C-8E58-03757971C5D3}"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38B616A0-E63C-42BF-91C7-D77179411DBA}" type="slidenum">
              <a:rPr lang="en-US" altLang="en-US" smtClean="0"/>
              <a:pPr/>
              <a:t>‹#›</a:t>
            </a:fld>
            <a:endParaRPr lang="en-US" altLang="en-US"/>
          </a:p>
        </p:txBody>
      </p:sp>
    </p:spTree>
    <p:extLst>
      <p:ext uri="{BB962C8B-B14F-4D97-AF65-F5344CB8AC3E}">
        <p14:creationId xmlns:p14="http://schemas.microsoft.com/office/powerpoint/2010/main" val="1994823115"/>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39A23385-E9D4-42FD-B7A9-01A2EE9FA746}"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fld id="{60B2468D-1ABD-4D69-B02F-8CB448937E2A}" type="slidenum">
              <a:rPr lang="en-US" altLang="en-US" smtClean="0"/>
              <a:pPr/>
              <a:t>‹#›</a:t>
            </a:fld>
            <a:endParaRPr lang="en-US" altLang="en-US"/>
          </a:p>
        </p:txBody>
      </p:sp>
    </p:spTree>
    <p:extLst>
      <p:ext uri="{BB962C8B-B14F-4D97-AF65-F5344CB8AC3E}">
        <p14:creationId xmlns:p14="http://schemas.microsoft.com/office/powerpoint/2010/main" val="685861987"/>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999A5504-2A72-4C2B-9D6D-FDC8C69FA793}"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F633785B-1B51-48A2-8A9D-F492087C9BFB}" type="slidenum">
              <a:rPr lang="en-US" altLang="en-US" smtClean="0"/>
              <a:pPr/>
              <a:t>‹#›</a:t>
            </a:fld>
            <a:endParaRPr lang="en-US" altLang="en-US"/>
          </a:p>
        </p:txBody>
      </p:sp>
    </p:spTree>
    <p:extLst>
      <p:ext uri="{BB962C8B-B14F-4D97-AF65-F5344CB8AC3E}">
        <p14:creationId xmlns:p14="http://schemas.microsoft.com/office/powerpoint/2010/main" val="311809154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24D871E2-5CCB-4107-B1CC-C0D21E916B5E}"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fld id="{64964DE4-D310-487E-B45F-AEDDAF760700}" type="slidenum">
              <a:rPr lang="en-US" altLang="en-US" smtClean="0"/>
              <a:pPr/>
              <a:t>‹#›</a:t>
            </a:fld>
            <a:endParaRPr lang="en-US" altLang="en-US"/>
          </a:p>
        </p:txBody>
      </p:sp>
    </p:spTree>
    <p:extLst>
      <p:ext uri="{BB962C8B-B14F-4D97-AF65-F5344CB8AC3E}">
        <p14:creationId xmlns:p14="http://schemas.microsoft.com/office/powerpoint/2010/main" val="2172768327"/>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12/29/2023</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CA21AC4-1631-4691-8A66-DAC4DAF6C311}" type="datetimeFigureOut">
              <a:rPr lang="en-US"/>
              <a:pPr>
                <a:defRPr/>
              </a:pPr>
              <a:t>12/29/2023</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572C335A-6826-4499-B71C-7787D43F035C}" type="slidenum">
              <a:rPr lang="en-US" altLang="en-US"/>
              <a:pPr/>
              <a:t>‹#›</a:t>
            </a:fld>
            <a:endParaRPr lang="en-US" altLang="en-US"/>
          </a:p>
        </p:txBody>
      </p:sp>
    </p:spTree>
    <p:extLst>
      <p:ext uri="{BB962C8B-B14F-4D97-AF65-F5344CB8AC3E}">
        <p14:creationId xmlns:p14="http://schemas.microsoft.com/office/powerpoint/2010/main" val="26457818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txStyles>
    <p:titleStyle>
      <a:lvl1pPr algn="ctr" rtl="0" fontAlgn="base">
        <a:spcBef>
          <a:spcPct val="0"/>
        </a:spcBef>
        <a:spcAft>
          <a:spcPct val="0"/>
        </a:spcAft>
        <a:defRPr sz="4400" b="0" i="0" u="none"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b="0" i="0" u="none"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76B83E38-4D6A-439B-A643-46AE75CDAEB5}" type="datetimeFigureOut">
              <a:rPr lang="en-US" smtClean="0">
                <a:solidFill>
                  <a:prstClr val="black">
                    <a:tint val="75000"/>
                  </a:prstClr>
                </a:solidFill>
              </a:rPr>
              <a:pPr>
                <a:defRPr/>
              </a:pPr>
              <a:t>12/29/2023</a:t>
            </a:fld>
            <a:endParaRPr lang="en-US" dirty="0">
              <a:solidFill>
                <a:prstClr val="black">
                  <a:tint val="7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dirty="0">
                <a:solidFill>
                  <a:schemeClr val="tx1">
                    <a:tint val="75000"/>
                  </a:schemeClr>
                </a:solidFill>
                <a:latin typeface="+mn-lt"/>
                <a:cs typeface="+mn-cs"/>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latin typeface="Calibri" panose="020F0502020204030204" pitchFamily="34" charset="0"/>
              </a:defRPr>
            </a:lvl1pPr>
          </a:lstStyle>
          <a:p>
            <a:fld id="{E6F767AC-DF9A-4133-8D2D-77A6D1932392}" type="slidenum">
              <a:rPr lang="en-US" altLang="en-US" smtClean="0"/>
              <a:pPr/>
              <a:t>‹#›</a:t>
            </a:fld>
            <a:endParaRPr lang="en-US" altLang="en-US"/>
          </a:p>
        </p:txBody>
      </p:sp>
    </p:spTree>
    <p:extLst>
      <p:ext uri="{BB962C8B-B14F-4D97-AF65-F5344CB8AC3E}">
        <p14:creationId xmlns:p14="http://schemas.microsoft.com/office/powerpoint/2010/main" val="412240117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txStyles>
    <p:titleStyle>
      <a:lvl1pPr algn="ctr" rtl="0" fontAlgn="base">
        <a:spcBef>
          <a:spcPct val="0"/>
        </a:spcBef>
        <a:spcAft>
          <a:spcPct val="0"/>
        </a:spcAft>
        <a:defRPr sz="4400" b="0" i="0" u="none"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b="0" i="0" u="none"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hoat-dong-trai-nghiem,-huong-nghiep-8/1/442/67/"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hoat-dong-trai-nghiem,-huong-nghiep-8/1/442/67/"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1.svg"/><Relationship Id="rId11" Type="http://schemas.openxmlformats.org/officeDocument/2006/relationships/image" Target="../media/image16.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9.svg"/><Relationship Id="rId9" Type="http://schemas.openxmlformats.org/officeDocument/2006/relationships/image" Target="../media/image14.png"/></Relationships>
</file>

<file path=ppt/slides/_rels/slide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9.svg"/></Relationships>
</file>

<file path=ppt/slides/_rels/slide7.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svg"/><Relationship Id="rId12" Type="http://schemas.openxmlformats.org/officeDocument/2006/relationships/image" Target="../media/image33.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7.png"/><Relationship Id="rId11" Type="http://schemas.openxmlformats.org/officeDocument/2006/relationships/image" Target="../media/image32.sv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5.svg"/><Relationship Id="rId9" Type="http://schemas.openxmlformats.org/officeDocument/2006/relationships/image" Target="../media/image30.svg"/></Relationships>
</file>

<file path=ppt/slides/_rels/slide8.xml.rels><?xml version="1.0" encoding="UTF-8" standalone="yes"?>
<Relationships xmlns="http://schemas.openxmlformats.org/package/2006/relationships"><Relationship Id="rId8" Type="http://schemas.openxmlformats.org/officeDocument/2006/relationships/image" Target="../media/image11.svg"/><Relationship Id="rId13" Type="http://schemas.openxmlformats.org/officeDocument/2006/relationships/image" Target="../media/image38.png"/><Relationship Id="rId3" Type="http://schemas.openxmlformats.org/officeDocument/2006/relationships/image" Target="../media/image8.png"/><Relationship Id="rId7" Type="http://schemas.openxmlformats.org/officeDocument/2006/relationships/image" Target="../media/image10.png"/><Relationship Id="rId12" Type="http://schemas.openxmlformats.org/officeDocument/2006/relationships/image" Target="../media/image37.sv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36.png"/><Relationship Id="rId5" Type="http://schemas.openxmlformats.org/officeDocument/2006/relationships/image" Target="../media/image16.png"/><Relationship Id="rId15" Type="http://schemas.openxmlformats.org/officeDocument/2006/relationships/image" Target="../media/image40.png"/><Relationship Id="rId10" Type="http://schemas.openxmlformats.org/officeDocument/2006/relationships/image" Target="../media/image35.svg"/><Relationship Id="rId4" Type="http://schemas.openxmlformats.org/officeDocument/2006/relationships/image" Target="../media/image9.svg"/><Relationship Id="rId9" Type="http://schemas.openxmlformats.org/officeDocument/2006/relationships/image" Target="../media/image34.png"/><Relationship Id="rId14" Type="http://schemas.openxmlformats.org/officeDocument/2006/relationships/image" Target="../media/image39.svg"/></Relationships>
</file>

<file path=ppt/slides/_rels/slide9.xml.rels><?xml version="1.0" encoding="UTF-8" standalone="yes"?>
<Relationships xmlns="http://schemas.openxmlformats.org/package/2006/relationships"><Relationship Id="rId8" Type="http://schemas.openxmlformats.org/officeDocument/2006/relationships/image" Target="../media/image42.svg"/><Relationship Id="rId3" Type="http://schemas.openxmlformats.org/officeDocument/2006/relationships/image" Target="../media/image8.png"/><Relationship Id="rId7" Type="http://schemas.openxmlformats.org/officeDocument/2006/relationships/image" Target="../media/image41.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17.svg"/><Relationship Id="rId11" Type="http://schemas.openxmlformats.org/officeDocument/2006/relationships/image" Target="../media/image43.png"/><Relationship Id="rId5" Type="http://schemas.openxmlformats.org/officeDocument/2006/relationships/image" Target="../media/image16.png"/><Relationship Id="rId10" Type="http://schemas.openxmlformats.org/officeDocument/2006/relationships/image" Target="../media/image11.svg"/><Relationship Id="rId4" Type="http://schemas.openxmlformats.org/officeDocument/2006/relationships/image" Target="../media/image9.sv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hoat-dong-trai-nghiem,-huong-nghiep-8/1/442/67/" TargetMode="External"/><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17.xml"/><Relationship Id="rId4" Type="http://schemas.openxmlformats.org/officeDocument/2006/relationships/image" Target="../media/image47.jpeg"/></Relationships>
</file>

<file path=ppt/slides/_rels/slide12.xml.rels><?xml version="1.0" encoding="UTF-8" standalone="yes"?>
<Relationships xmlns="http://schemas.openxmlformats.org/package/2006/relationships"><Relationship Id="rId8" Type="http://schemas.openxmlformats.org/officeDocument/2006/relationships/slide" Target="slide21.xml"/><Relationship Id="rId13" Type="http://schemas.openxmlformats.org/officeDocument/2006/relationships/slide" Target="slide13.xml"/><Relationship Id="rId18" Type="http://schemas.openxmlformats.org/officeDocument/2006/relationships/slide" Target="slide18.xml"/><Relationship Id="rId3" Type="http://schemas.openxmlformats.org/officeDocument/2006/relationships/audio" Target="../media/audio1.wav"/><Relationship Id="rId21" Type="http://schemas.openxmlformats.org/officeDocument/2006/relationships/image" Target="../media/image47.jpeg"/><Relationship Id="rId7" Type="http://schemas.openxmlformats.org/officeDocument/2006/relationships/image" Target="../media/image51.png"/><Relationship Id="rId12" Type="http://schemas.openxmlformats.org/officeDocument/2006/relationships/slide" Target="slide24.xml"/><Relationship Id="rId17" Type="http://schemas.openxmlformats.org/officeDocument/2006/relationships/slide" Target="slide17.xml"/><Relationship Id="rId2" Type="http://schemas.openxmlformats.org/officeDocument/2006/relationships/notesSlide" Target="../notesSlides/notesSlide1.xml"/><Relationship Id="rId16" Type="http://schemas.openxmlformats.org/officeDocument/2006/relationships/slide" Target="slide16.xml"/><Relationship Id="rId20" Type="http://schemas.openxmlformats.org/officeDocument/2006/relationships/slide" Target="slide20.xml"/><Relationship Id="rId1" Type="http://schemas.openxmlformats.org/officeDocument/2006/relationships/slideLayout" Target="../slideLayouts/slideLayout17.xml"/><Relationship Id="rId6" Type="http://schemas.openxmlformats.org/officeDocument/2006/relationships/image" Target="../media/image50.png"/><Relationship Id="rId11" Type="http://schemas.openxmlformats.org/officeDocument/2006/relationships/slide" Target="slide23.xml"/><Relationship Id="rId5" Type="http://schemas.openxmlformats.org/officeDocument/2006/relationships/image" Target="../media/image49.png"/><Relationship Id="rId15" Type="http://schemas.openxmlformats.org/officeDocument/2006/relationships/slide" Target="slide15.xml"/><Relationship Id="rId10" Type="http://schemas.openxmlformats.org/officeDocument/2006/relationships/slide" Target="slide22.xml"/><Relationship Id="rId19" Type="http://schemas.openxmlformats.org/officeDocument/2006/relationships/slide" Target="slide19.xml"/><Relationship Id="rId4" Type="http://schemas.openxmlformats.org/officeDocument/2006/relationships/image" Target="../media/image48.png"/><Relationship Id="rId9" Type="http://schemas.openxmlformats.org/officeDocument/2006/relationships/image" Target="../media/image52.png"/><Relationship Id="rId14" Type="http://schemas.openxmlformats.org/officeDocument/2006/relationships/slide" Target="slide14.xml"/></Relationships>
</file>

<file path=ppt/slides/_rels/slide13.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14.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3.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1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4.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1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5.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17.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18.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7.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19.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20.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audio" Target="../media/audio2.wav"/><Relationship Id="rId7" Type="http://schemas.openxmlformats.org/officeDocument/2006/relationships/image" Target="../media/image53.png"/><Relationship Id="rId2" Type="http://schemas.openxmlformats.org/officeDocument/2006/relationships/notesSlide" Target="../notesSlides/notesSlide9.xml"/><Relationship Id="rId1" Type="http://schemas.openxmlformats.org/officeDocument/2006/relationships/slideLayout" Target="../slideLayouts/slideLayout29.xml"/><Relationship Id="rId6" Type="http://schemas.openxmlformats.org/officeDocument/2006/relationships/image" Target="../media/image46.png"/><Relationship Id="rId5" Type="http://schemas.openxmlformats.org/officeDocument/2006/relationships/audio" Target="../media/audio4.wav"/><Relationship Id="rId10" Type="http://schemas.openxmlformats.org/officeDocument/2006/relationships/image" Target="../media/image47.jpeg"/><Relationship Id="rId4" Type="http://schemas.openxmlformats.org/officeDocument/2006/relationships/audio" Target="../media/audio3.wav"/><Relationship Id="rId9" Type="http://schemas.openxmlformats.org/officeDocument/2006/relationships/slide" Target="slide12.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7.gif"/><Relationship Id="rId5" Type="http://schemas.openxmlformats.org/officeDocument/2006/relationships/image" Target="../media/image56.png"/><Relationship Id="rId4" Type="http://schemas.openxmlformats.org/officeDocument/2006/relationships/image" Target="../media/image55.jpg"/></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7.gif"/><Relationship Id="rId5" Type="http://schemas.openxmlformats.org/officeDocument/2006/relationships/image" Target="../media/image56.png"/><Relationship Id="rId4" Type="http://schemas.openxmlformats.org/officeDocument/2006/relationships/image" Target="../media/image55.jp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7.gif"/><Relationship Id="rId5" Type="http://schemas.openxmlformats.org/officeDocument/2006/relationships/image" Target="../media/image56.png"/><Relationship Id="rId4" Type="http://schemas.openxmlformats.org/officeDocument/2006/relationships/image" Target="../media/image55.jp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57.gif"/><Relationship Id="rId5" Type="http://schemas.openxmlformats.org/officeDocument/2006/relationships/image" Target="../media/image56.png"/><Relationship Id="rId4" Type="http://schemas.openxmlformats.org/officeDocument/2006/relationships/image" Target="../media/image55.jpg"/></Relationships>
</file>

<file path=ppt/slides/_rels/slide25.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image" Target="../media/image58.png"/><Relationship Id="rId1" Type="http://schemas.openxmlformats.org/officeDocument/2006/relationships/slideLayout" Target="../slideLayouts/slideLayout2.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60.svg"/><Relationship Id="rId4" Type="http://schemas.openxmlformats.org/officeDocument/2006/relationships/image" Target="../media/image9.svg"/><Relationship Id="rId9" Type="http://schemas.openxmlformats.org/officeDocument/2006/relationships/image" Target="../media/image59.png"/></Relationships>
</file>

<file path=ppt/slides/_rels/slide26.xml.rels><?xml version="1.0" encoding="UTF-8" standalone="yes"?>
<Relationships xmlns="http://schemas.openxmlformats.org/package/2006/relationships"><Relationship Id="rId3" Type="http://schemas.openxmlformats.org/officeDocument/2006/relationships/hyperlink" Target="https://hoc10.vn/doc-sach/hoat-dong-trai-nghiem,-huong-nghiep-8/1/442/67/" TargetMode="External"/><Relationship Id="rId2" Type="http://schemas.openxmlformats.org/officeDocument/2006/relationships/image" Target="../media/image61.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10.png"/><Relationship Id="rId7" Type="http://schemas.openxmlformats.org/officeDocument/2006/relationships/image" Target="../media/image65.png"/><Relationship Id="rId2" Type="http://schemas.openxmlformats.org/officeDocument/2006/relationships/image" Target="../media/image62.png"/><Relationship Id="rId1" Type="http://schemas.openxmlformats.org/officeDocument/2006/relationships/slideLayout" Target="../slideLayouts/slideLayout2.xml"/><Relationship Id="rId6" Type="http://schemas.openxmlformats.org/officeDocument/2006/relationships/image" Target="../media/image64.svg"/><Relationship Id="rId5" Type="http://schemas.openxmlformats.org/officeDocument/2006/relationships/image" Target="../media/image63.png"/><Relationship Id="rId10" Type="http://schemas.openxmlformats.org/officeDocument/2006/relationships/image" Target="../media/image68.svg"/><Relationship Id="rId4" Type="http://schemas.openxmlformats.org/officeDocument/2006/relationships/image" Target="../media/image11.svg"/><Relationship Id="rId9" Type="http://schemas.openxmlformats.org/officeDocument/2006/relationships/image" Target="../media/image67.png"/></Relationships>
</file>

<file path=ppt/slides/_rels/slide28.xml.rels><?xml version="1.0" encoding="UTF-8" standalone="yes"?>
<Relationships xmlns="http://schemas.openxmlformats.org/package/2006/relationships"><Relationship Id="rId8" Type="http://schemas.openxmlformats.org/officeDocument/2006/relationships/image" Target="../media/image75.svg"/><Relationship Id="rId3" Type="http://schemas.openxmlformats.org/officeDocument/2006/relationships/image" Target="../media/image70.png"/><Relationship Id="rId7" Type="http://schemas.openxmlformats.org/officeDocument/2006/relationships/image" Target="../media/image74.png"/><Relationship Id="rId12" Type="http://schemas.openxmlformats.org/officeDocument/2006/relationships/image" Target="../media/image25.svg"/><Relationship Id="rId2" Type="http://schemas.openxmlformats.org/officeDocument/2006/relationships/image" Target="../media/image69.png"/><Relationship Id="rId1" Type="http://schemas.openxmlformats.org/officeDocument/2006/relationships/slideLayout" Target="../slideLayouts/slideLayout2.xml"/><Relationship Id="rId6" Type="http://schemas.openxmlformats.org/officeDocument/2006/relationships/image" Target="../media/image73.svg"/><Relationship Id="rId11" Type="http://schemas.openxmlformats.org/officeDocument/2006/relationships/image" Target="../media/image24.png"/><Relationship Id="rId5" Type="http://schemas.openxmlformats.org/officeDocument/2006/relationships/image" Target="../media/image72.png"/><Relationship Id="rId10" Type="http://schemas.openxmlformats.org/officeDocument/2006/relationships/image" Target="../media/image77.svg"/><Relationship Id="rId4" Type="http://schemas.openxmlformats.org/officeDocument/2006/relationships/image" Target="../media/image71.svg"/><Relationship Id="rId9" Type="http://schemas.openxmlformats.org/officeDocument/2006/relationships/image" Target="../media/image76.png"/></Relationships>
</file>

<file path=ppt/slides/_rels/slide29.xml.rels><?xml version="1.0" encoding="UTF-8" standalone="yes"?>
<Relationships xmlns="http://schemas.openxmlformats.org/package/2006/relationships"><Relationship Id="rId2" Type="http://schemas.openxmlformats.org/officeDocument/2006/relationships/image" Target="../media/image7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79.jpg"/><Relationship Id="rId1" Type="http://schemas.openxmlformats.org/officeDocument/2006/relationships/slideLayout" Target="../slideLayouts/slideLayout2.xml"/><Relationship Id="rId6" Type="http://schemas.openxmlformats.org/officeDocument/2006/relationships/image" Target="../media/image81.png"/><Relationship Id="rId5" Type="http://schemas.microsoft.com/office/2007/relationships/hdphoto" Target="../media/hdphoto1.wdp"/><Relationship Id="rId4" Type="http://schemas.openxmlformats.org/officeDocument/2006/relationships/image" Target="../media/image80.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B2A1B84-9C0E-ADDC-A9F6-CA37E9C3DB06}"/>
              </a:ext>
            </a:extLst>
          </p:cNvPr>
          <p:cNvSpPr txBox="1">
            <a:spLocks/>
          </p:cNvSpPr>
          <p:nvPr/>
        </p:nvSpPr>
        <p:spPr>
          <a:xfrm>
            <a:off x="7692531" y="140676"/>
            <a:ext cx="4414225"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HĐTN, HN 8</a:t>
            </a:r>
          </a:p>
        </p:txBody>
      </p:sp>
      <p:sp>
        <p:nvSpPr>
          <p:cNvPr id="6" name="Subtitle 2">
            <a:extLst>
              <a:ext uri="{FF2B5EF4-FFF2-40B4-BE49-F238E27FC236}">
                <a16:creationId xmlns:a16="http://schemas.microsoft.com/office/drawing/2014/main" id="{18A70161-9CFC-33B1-A176-AAAE6C1A3AC2}"/>
              </a:ext>
            </a:extLst>
          </p:cNvPr>
          <p:cNvSpPr txBox="1">
            <a:spLocks/>
          </p:cNvSpPr>
          <p:nvPr/>
        </p:nvSpPr>
        <p:spPr>
          <a:xfrm>
            <a:off x="343465" y="3352800"/>
            <a:ext cx="11505070"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50000"/>
              </a:lnSpc>
            </a:pPr>
            <a:r>
              <a:rPr lang="en-US" sz="6000" b="1" dirty="0" err="1">
                <a:solidFill>
                  <a:srgbClr val="FF0000"/>
                </a:solidFill>
                <a:latin typeface="UTM Avo" panose="02040603050506020204" pitchFamily="18" charset="0"/>
              </a:rPr>
              <a:t>Nét</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đẹp</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quê</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hương</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Tiết</a:t>
            </a:r>
            <a:r>
              <a:rPr lang="en-US" sz="6000" b="1" dirty="0">
                <a:solidFill>
                  <a:srgbClr val="FF0000"/>
                </a:solidFill>
                <a:latin typeface="UTM Avo" panose="02040603050506020204" pitchFamily="18" charset="0"/>
              </a:rPr>
              <a:t> 2)</a:t>
            </a:r>
          </a:p>
        </p:txBody>
      </p:sp>
      <p:sp>
        <p:nvSpPr>
          <p:cNvPr id="7" name="Title 1">
            <a:extLst>
              <a:ext uri="{FF2B5EF4-FFF2-40B4-BE49-F238E27FC236}">
                <a16:creationId xmlns:a16="http://schemas.microsoft.com/office/drawing/2014/main" id="{5825BC2E-EC83-75E1-23D2-85C75F26EB25}"/>
              </a:ext>
            </a:extLst>
          </p:cNvPr>
          <p:cNvSpPr txBox="1">
            <a:spLocks/>
          </p:cNvSpPr>
          <p:nvPr/>
        </p:nvSpPr>
        <p:spPr>
          <a:xfrm>
            <a:off x="173230" y="1400634"/>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pPr>
            <a:r>
              <a:rPr lang="en-US" sz="5400" b="1" dirty="0" err="1">
                <a:solidFill>
                  <a:srgbClr val="002060"/>
                </a:solidFill>
                <a:latin typeface="UTM Avo" panose="02040603050506020204" pitchFamily="18" charset="0"/>
              </a:rPr>
              <a:t>Chủ</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đề</a:t>
            </a:r>
            <a:r>
              <a:rPr lang="en-US" sz="5400" b="1" dirty="0">
                <a:solidFill>
                  <a:srgbClr val="002060"/>
                </a:solidFill>
                <a:latin typeface="UTM Avo" panose="02040603050506020204" pitchFamily="18" charset="0"/>
              </a:rPr>
              <a:t> 7</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pPr>
            <a:r>
              <a:rPr lang="en-US" sz="5400" b="1" dirty="0" err="1">
                <a:solidFill>
                  <a:srgbClr val="002060"/>
                </a:solidFill>
                <a:latin typeface="UTM Avo" panose="02040603050506020204" pitchFamily="18" charset="0"/>
              </a:rPr>
              <a:t>Thiên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nhiên</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quanh</a:t>
            </a:r>
            <a:r>
              <a:rPr lang="en-US" sz="5400" b="1" dirty="0">
                <a:solidFill>
                  <a:srgbClr val="002060"/>
                </a:solidFill>
                <a:latin typeface="UTM Avo" panose="02040603050506020204" pitchFamily="18" charset="0"/>
              </a:rPr>
              <a:t> ta</a:t>
            </a: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6EF9CCB-E0E0-507F-6896-0902E5E5D2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2884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2023   Vietnam Destination - welcome to Vietnam">
            <a:hlinkClick r:id="" action="ppaction://media"/>
            <a:extLst>
              <a:ext uri="{FF2B5EF4-FFF2-40B4-BE49-F238E27FC236}">
                <a16:creationId xmlns:a16="http://schemas.microsoft.com/office/drawing/2014/main" id="{701DE788-EEAB-EB3A-AEEB-B7EBCC559C9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212341" y="2214563"/>
            <a:ext cx="7767318" cy="4369117"/>
          </a:xfrm>
          <a:prstGeom prst="rect">
            <a:avLst/>
          </a:prstGeom>
        </p:spPr>
      </p:pic>
      <p:sp>
        <p:nvSpPr>
          <p:cNvPr id="3" name="TextBox 11">
            <a:extLst>
              <a:ext uri="{FF2B5EF4-FFF2-40B4-BE49-F238E27FC236}">
                <a16:creationId xmlns:a16="http://schemas.microsoft.com/office/drawing/2014/main" id="{08728B66-C77A-623E-BF26-C3078310DC95}"/>
              </a:ext>
            </a:extLst>
          </p:cNvPr>
          <p:cNvSpPr txBox="1"/>
          <p:nvPr/>
        </p:nvSpPr>
        <p:spPr>
          <a:xfrm>
            <a:off x="1053653" y="1537970"/>
            <a:ext cx="10084693" cy="500971"/>
          </a:xfrm>
          <a:prstGeom prst="rect">
            <a:avLst/>
          </a:prstGeom>
        </p:spPr>
        <p:txBody>
          <a:bodyPr wrap="square" lIns="0" tIns="0" rIns="0" bIns="0" rtlCol="0" anchor="t">
            <a:spAutoFit/>
          </a:bodyPr>
          <a:lstStyle/>
          <a:p>
            <a:pPr algn="ctr">
              <a:lnSpc>
                <a:spcPct val="150000"/>
              </a:lnSpc>
              <a:spcBef>
                <a:spcPct val="0"/>
              </a:spcBef>
            </a:pPr>
            <a:r>
              <a:rPr lang="en-US" sz="2500" dirty="0" err="1">
                <a:latin typeface="UTM Avo" panose="02040603050506020204" pitchFamily="18"/>
                <a:cs typeface="Arial" panose="020B0604020202020204" pitchFamily="34" charset="0"/>
              </a:rPr>
              <a:t>Cùng</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chiêm</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ngưỡng</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cảnh</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đẹp</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thiên</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nhiên</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của</a:t>
            </a:r>
            <a:r>
              <a:rPr lang="en-US" sz="2500" dirty="0">
                <a:latin typeface="UTM Avo" panose="02040603050506020204" pitchFamily="18"/>
                <a:cs typeface="Arial" panose="020B0604020202020204" pitchFamily="34" charset="0"/>
              </a:rPr>
              <a:t> </a:t>
            </a:r>
            <a:r>
              <a:rPr lang="en-US" sz="2500" dirty="0" err="1">
                <a:latin typeface="UTM Avo" panose="02040603050506020204" pitchFamily="18"/>
                <a:cs typeface="Arial" panose="020B0604020202020204" pitchFamily="34" charset="0"/>
              </a:rPr>
              <a:t>Việt</a:t>
            </a:r>
            <a:r>
              <a:rPr lang="en-US" sz="2500" dirty="0">
                <a:latin typeface="UTM Avo" panose="02040603050506020204" pitchFamily="18"/>
                <a:cs typeface="Arial" panose="020B0604020202020204" pitchFamily="34" charset="0"/>
              </a:rPr>
              <a:t> Nam</a:t>
            </a:r>
            <a:endParaRPr lang="vi-VN" sz="25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003317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 presetClass="mediacall" presetSubtype="0" fill="hold" nodeType="withEffect">
                                  <p:stCondLst>
                                    <p:cond delay="0"/>
                                  </p:stCondLst>
                                  <p:childTnLst>
                                    <p:cmd type="call" cmd="playFrom(0.0)">
                                      <p:cBhvr>
                                        <p:cTn id="9" dur="26705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 restart="whenNotActive" fill="hold" evtFilter="cancelBubble" nodeType="interactiveSeq">
                <p:stCondLst>
                  <p:cond evt="onClick" delay="0">
                    <p:tgtEl>
                      <p:spTgt spid="2"/>
                    </p:tgtEl>
                  </p:cond>
                </p:stCondLst>
                <p:endSync evt="end" delay="0">
                  <p:rtn val="all"/>
                </p:endSync>
                <p:childTnLst>
                  <p:par>
                    <p:cTn id="11" fill="hold">
                      <p:stCondLst>
                        <p:cond delay="0"/>
                      </p:stCondLst>
                      <p:childTnLst>
                        <p:par>
                          <p:cTn id="12" fill="hold">
                            <p:stCondLst>
                              <p:cond delay="0"/>
                            </p:stCondLst>
                            <p:childTnLst>
                              <p:par>
                                <p:cTn id="13" presetID="2" presetClass="mediacall" presetSubtype="0" fill="hold" nodeType="clickEffect">
                                  <p:stCondLst>
                                    <p:cond delay="0"/>
                                  </p:stCondLst>
                                  <p:childTnLst>
                                    <p:cmd type="call" cmd="togglePause">
                                      <p:cBhvr>
                                        <p:cTn id="14" dur="1" fill="hold"/>
                                        <p:tgtEl>
                                          <p:spTgt spid="2"/>
                                        </p:tgtEl>
                                      </p:cBhvr>
                                    </p:cmd>
                                  </p:childTnLst>
                                </p:cTn>
                              </p:par>
                            </p:childTnLst>
                          </p:cTn>
                        </p:par>
                      </p:childTnLst>
                    </p:cTn>
                  </p:par>
                </p:childTnLst>
              </p:cTn>
              <p:nextCondLst>
                <p:cond evt="onClick" delay="0">
                  <p:tgtEl>
                    <p:spTgt spid="2"/>
                  </p:tgtEl>
                </p:cond>
              </p:nextCondLst>
            </p:seq>
            <p:video fullScrn="1">
              <p:cMediaNode vol="80000">
                <p:cTn id="15" fill="hold" display="0">
                  <p:stCondLst>
                    <p:cond delay="indefinite"/>
                  </p:stCondLst>
                </p:cTn>
                <p:tgtEl>
                  <p:spTgt spid="2"/>
                </p:tgtEl>
              </p:cMediaNode>
            </p:video>
          </p:childTnLst>
        </p:cTn>
      </p:par>
    </p:tnLst>
    <p:bldLst>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E5C6025-DBFC-DE6B-A39D-FCF44A975E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26694730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cxnSp>
        <p:nvCxnSpPr>
          <p:cNvPr id="2" name="Straight Arrow Connector 1">
            <a:extLst>
              <a:ext uri="{FF2B5EF4-FFF2-40B4-BE49-F238E27FC236}">
                <a16:creationId xmlns:a16="http://schemas.microsoft.com/office/drawing/2014/main" id="{5C9CD7DF-F5C9-E28B-18E7-B8BB77E53558}"/>
              </a:ext>
            </a:extLst>
          </p:cNvPr>
          <p:cNvCxnSpPr>
            <a:cxnSpLocks/>
          </p:cNvCxnSpPr>
          <p:nvPr/>
        </p:nvCxnSpPr>
        <p:spPr>
          <a:xfrm>
            <a:off x="3939795" y="4030101"/>
            <a:ext cx="0" cy="52404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3" name="Straight Arrow Connector 2">
            <a:extLst>
              <a:ext uri="{FF2B5EF4-FFF2-40B4-BE49-F238E27FC236}">
                <a16:creationId xmlns:a16="http://schemas.microsoft.com/office/drawing/2014/main" id="{A8400CA3-774B-3568-E58B-3F842BA16CB2}"/>
              </a:ext>
            </a:extLst>
          </p:cNvPr>
          <p:cNvCxnSpPr>
            <a:cxnSpLocks/>
          </p:cNvCxnSpPr>
          <p:nvPr/>
        </p:nvCxnSpPr>
        <p:spPr>
          <a:xfrm>
            <a:off x="8137216" y="4030101"/>
            <a:ext cx="1" cy="52404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 name="Freeform 7">
            <a:extLst>
              <a:ext uri="{FF2B5EF4-FFF2-40B4-BE49-F238E27FC236}">
                <a16:creationId xmlns:a16="http://schemas.microsoft.com/office/drawing/2014/main" id="{2FE85D38-094E-11AF-031A-66FF3CADAD49}"/>
              </a:ext>
            </a:extLst>
          </p:cNvPr>
          <p:cNvSpPr/>
          <p:nvPr/>
        </p:nvSpPr>
        <p:spPr>
          <a:xfrm rot="-9911498">
            <a:off x="328181" y="6050739"/>
            <a:ext cx="1201584" cy="365990"/>
          </a:xfrm>
          <a:custGeom>
            <a:avLst/>
            <a:gdLst/>
            <a:ahLst/>
            <a:cxnLst/>
            <a:rect l="l" t="t" r="r" b="b"/>
            <a:pathLst>
              <a:path w="3137100" h="1296502">
                <a:moveTo>
                  <a:pt x="0" y="0"/>
                </a:moveTo>
                <a:lnTo>
                  <a:pt x="3137100" y="0"/>
                </a:lnTo>
                <a:lnTo>
                  <a:pt x="3137100" y="1296502"/>
                </a:lnTo>
                <a:lnTo>
                  <a:pt x="0" y="12965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5" name="Freeform 19">
            <a:extLst>
              <a:ext uri="{FF2B5EF4-FFF2-40B4-BE49-F238E27FC236}">
                <a16:creationId xmlns:a16="http://schemas.microsoft.com/office/drawing/2014/main" id="{60ADC5BC-23C1-16F4-6713-B0409C63DC34}"/>
              </a:ext>
            </a:extLst>
          </p:cNvPr>
          <p:cNvSpPr/>
          <p:nvPr/>
        </p:nvSpPr>
        <p:spPr>
          <a:xfrm>
            <a:off x="11424804" y="5967216"/>
            <a:ext cx="536575" cy="514048"/>
          </a:xfrm>
          <a:custGeom>
            <a:avLst/>
            <a:gdLst/>
            <a:ahLst/>
            <a:cxnLst/>
            <a:rect l="l" t="t" r="r" b="b"/>
            <a:pathLst>
              <a:path w="1199433" h="1071993">
                <a:moveTo>
                  <a:pt x="0" y="0"/>
                </a:moveTo>
                <a:lnTo>
                  <a:pt x="1199433" y="0"/>
                </a:lnTo>
                <a:lnTo>
                  <a:pt x="1199433" y="1071993"/>
                </a:lnTo>
                <a:lnTo>
                  <a:pt x="0" y="10719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2167">
              <a:latin typeface="UTM Avo" panose="02040603050506020204" pitchFamily="18"/>
              <a:cs typeface="Arial" panose="020B0604020202020204" pitchFamily="34" charset="0"/>
            </a:endParaRPr>
          </a:p>
        </p:txBody>
      </p:sp>
      <p:grpSp>
        <p:nvGrpSpPr>
          <p:cNvPr id="6" name="Group 5">
            <a:extLst>
              <a:ext uri="{FF2B5EF4-FFF2-40B4-BE49-F238E27FC236}">
                <a16:creationId xmlns:a16="http://schemas.microsoft.com/office/drawing/2014/main" id="{97DB7471-1D76-4CC2-A6A5-C07BE8A7C815}"/>
              </a:ext>
            </a:extLst>
          </p:cNvPr>
          <p:cNvGrpSpPr/>
          <p:nvPr/>
        </p:nvGrpSpPr>
        <p:grpSpPr>
          <a:xfrm>
            <a:off x="373150" y="2180766"/>
            <a:ext cx="11051654" cy="1825387"/>
            <a:chOff x="-2825666" y="1047442"/>
            <a:chExt cx="20403053" cy="3369944"/>
          </a:xfrm>
        </p:grpSpPr>
        <p:sp>
          <p:nvSpPr>
            <p:cNvPr id="7" name="Speech Bubble: Rectangle with Corners Rounded 2">
              <a:extLst>
                <a:ext uri="{FF2B5EF4-FFF2-40B4-BE49-F238E27FC236}">
                  <a16:creationId xmlns:a16="http://schemas.microsoft.com/office/drawing/2014/main" id="{E4F4668B-B830-044F-754A-4DABA82CF2BF}"/>
                </a:ext>
              </a:extLst>
            </p:cNvPr>
            <p:cNvSpPr/>
            <p:nvPr/>
          </p:nvSpPr>
          <p:spPr>
            <a:xfrm>
              <a:off x="-2097135" y="1795084"/>
              <a:ext cx="19674522" cy="2622302"/>
            </a:xfrm>
            <a:prstGeom prst="wedgeRoundRectCallout">
              <a:avLst>
                <a:gd name="adj1" fmla="val -26405"/>
                <a:gd name="adj2" fmla="val 46900"/>
                <a:gd name="adj3" fmla="val 16667"/>
              </a:avLst>
            </a:prstGeom>
            <a:solidFill>
              <a:srgbClr val="EDF6F9"/>
            </a:solidFill>
            <a:ln w="38100">
              <a:solidFill>
                <a:schemeClr val="accent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000" b="1" dirty="0" err="1">
                  <a:solidFill>
                    <a:schemeClr val="tx2">
                      <a:lumMod val="50000"/>
                    </a:schemeClr>
                  </a:solidFill>
                  <a:latin typeface="UTM Avo" panose="02040603050506020204" pitchFamily="18"/>
                  <a:ea typeface="Calibri" panose="020F0502020204030204" pitchFamily="34" charset="0"/>
                  <a:cs typeface="Arial" panose="020B0604020202020204" pitchFamily="34" charset="0"/>
                </a:rPr>
                <a:t>Hoạt</a:t>
              </a:r>
              <a:r>
                <a:rPr lang="en-US" sz="2000" b="1" dirty="0">
                  <a:solidFill>
                    <a:schemeClr val="tx2">
                      <a:lumMod val="50000"/>
                    </a:schemeClr>
                  </a:solidFill>
                  <a:latin typeface="UTM Avo" panose="02040603050506020204" pitchFamily="18"/>
                  <a:ea typeface="Calibri" panose="020F0502020204030204" pitchFamily="34" charset="0"/>
                  <a:cs typeface="Arial" panose="020B0604020202020204" pitchFamily="34" charset="0"/>
                </a:rPr>
                <a:t> </a:t>
              </a:r>
              <a:r>
                <a:rPr lang="en-US" sz="2000" b="1" dirty="0" err="1">
                  <a:solidFill>
                    <a:schemeClr val="tx2">
                      <a:lumMod val="50000"/>
                    </a:schemeClr>
                  </a:solidFill>
                  <a:latin typeface="UTM Avo" panose="02040603050506020204" pitchFamily="18"/>
                  <a:ea typeface="Calibri" panose="020F0502020204030204" pitchFamily="34" charset="0"/>
                  <a:cs typeface="Arial" panose="020B0604020202020204" pitchFamily="34" charset="0"/>
                </a:rPr>
                <a:t>động</a:t>
              </a:r>
              <a:r>
                <a:rPr lang="en-US" sz="2000" b="1" dirty="0">
                  <a:solidFill>
                    <a:schemeClr val="tx2">
                      <a:lumMod val="50000"/>
                    </a:schemeClr>
                  </a:solidFill>
                  <a:latin typeface="UTM Avo" panose="02040603050506020204" pitchFamily="18"/>
                  <a:ea typeface="Calibri" panose="020F0502020204030204" pitchFamily="34" charset="0"/>
                  <a:cs typeface="Arial" panose="020B0604020202020204" pitchFamily="34" charset="0"/>
                </a:rPr>
                <a:t> </a:t>
              </a:r>
              <a:r>
                <a:rPr lang="en-US" sz="2000" b="1" dirty="0" err="1">
                  <a:solidFill>
                    <a:schemeClr val="tx2">
                      <a:lumMod val="50000"/>
                    </a:schemeClr>
                  </a:solidFill>
                  <a:latin typeface="UTM Avo" panose="02040603050506020204" pitchFamily="18"/>
                  <a:ea typeface="Calibri" panose="020F0502020204030204" pitchFamily="34" charset="0"/>
                  <a:cs typeface="Arial" panose="020B0604020202020204" pitchFamily="34" charset="0"/>
                </a:rPr>
                <a:t>nhóm</a:t>
              </a:r>
              <a:r>
                <a:rPr lang="en-US" sz="2000" b="1" dirty="0">
                  <a:solidFill>
                    <a:schemeClr val="tx2">
                      <a:lumMod val="50000"/>
                    </a:schemeClr>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Các</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em</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hãy</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000" dirty="0">
                  <a:solidFill>
                    <a:srgbClr val="000000"/>
                  </a:solidFill>
                  <a:latin typeface="UTM Avo" panose="02040603050506020204" pitchFamily="18"/>
                  <a:ea typeface="Calibri" panose="020F0502020204030204" pitchFamily="34" charset="0"/>
                  <a:cs typeface="Arial" panose="020B0604020202020204" pitchFamily="34" charset="0"/>
                </a:rPr>
                <a:t>thành lập Ban tổ chức sự kiện và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thảo</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luận</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với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nhau</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để</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vi-VN" sz="2000" dirty="0">
                  <a:solidFill>
                    <a:srgbClr val="000000"/>
                  </a:solidFill>
                  <a:latin typeface="UTM Avo" panose="02040603050506020204" pitchFamily="18"/>
                  <a:ea typeface="Calibri" panose="020F0502020204030204" pitchFamily="34" charset="0"/>
                  <a:cs typeface="Arial" panose="020B0604020202020204" pitchFamily="34" charset="0"/>
                </a:rPr>
                <a:t>đề xuất ý tưởng, thống nhất hình thức tổ chức sự kiện giới thiệu sản phẩm</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theo</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gợi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ý</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dưới</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r>
                <a:rPr lang="en-US" sz="2000" dirty="0" err="1">
                  <a:solidFill>
                    <a:srgbClr val="000000"/>
                  </a:solidFill>
                  <a:latin typeface="UTM Avo" panose="02040603050506020204" pitchFamily="18"/>
                  <a:ea typeface="Calibri" panose="020F0502020204030204" pitchFamily="34" charset="0"/>
                  <a:cs typeface="Arial" panose="020B0604020202020204" pitchFamily="34" charset="0"/>
                </a:rPr>
                <a:t>đây</a:t>
              </a:r>
              <a:r>
                <a:rPr lang="vi-VN" sz="2000" dirty="0">
                  <a:solidFill>
                    <a:srgbClr val="000000"/>
                  </a:solidFill>
                  <a:latin typeface="UTM Avo" panose="02040603050506020204" pitchFamily="18"/>
                  <a:ea typeface="Calibri" panose="020F0502020204030204" pitchFamily="34" charset="0"/>
                  <a:cs typeface="Arial" panose="020B0604020202020204" pitchFamily="34" charset="0"/>
                </a:rPr>
                <a:t>:</a:t>
              </a:r>
              <a:r>
                <a:rPr lang="en-US" sz="2000" dirty="0">
                  <a:solidFill>
                    <a:srgbClr val="000000"/>
                  </a:solidFill>
                  <a:latin typeface="UTM Avo" panose="02040603050506020204" pitchFamily="18"/>
                  <a:ea typeface="Calibri" panose="020F0502020204030204" pitchFamily="34" charset="0"/>
                  <a:cs typeface="Arial" panose="020B0604020202020204" pitchFamily="34" charset="0"/>
                </a:rPr>
                <a:t> </a:t>
              </a:r>
              <a:endParaRPr lang="vi-VN" sz="2000" dirty="0">
                <a:solidFill>
                  <a:srgbClr val="000000"/>
                </a:solidFill>
                <a:latin typeface="UTM Avo" panose="02040603050506020204" pitchFamily="18"/>
                <a:ea typeface="Calibri" panose="020F0502020204030204" pitchFamily="34" charset="0"/>
                <a:cs typeface="Arial" panose="020B0604020202020204" pitchFamily="34" charset="0"/>
              </a:endParaRPr>
            </a:p>
          </p:txBody>
        </p:sp>
        <p:pic>
          <p:nvPicPr>
            <p:cNvPr id="8" name="Picture 4">
              <a:extLst>
                <a:ext uri="{FF2B5EF4-FFF2-40B4-BE49-F238E27FC236}">
                  <a16:creationId xmlns:a16="http://schemas.microsoft.com/office/drawing/2014/main" id="{A0CA7941-FDD0-15B1-2802-C7C9B34AF4DC}"/>
                </a:ext>
              </a:extLst>
            </p:cNvPr>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0555803">
              <a:off x="-2825666" y="1047442"/>
              <a:ext cx="1454937" cy="822701"/>
            </a:xfrm>
            <a:prstGeom prst="rect">
              <a:avLst/>
            </a:prstGeom>
          </p:spPr>
        </p:pic>
      </p:grpSp>
      <p:pic>
        <p:nvPicPr>
          <p:cNvPr id="9" name="Picture 8" descr="A group of people in a room&#10;&#10;Description automatically generated">
            <a:extLst>
              <a:ext uri="{FF2B5EF4-FFF2-40B4-BE49-F238E27FC236}">
                <a16:creationId xmlns:a16="http://schemas.microsoft.com/office/drawing/2014/main" id="{CFB58E77-5C42-7ED1-EBCA-7A3854AF6BA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36383" y="5076433"/>
            <a:ext cx="3206821" cy="1781567"/>
          </a:xfrm>
          <a:prstGeom prst="rect">
            <a:avLst/>
          </a:prstGeom>
        </p:spPr>
      </p:pic>
      <p:sp>
        <p:nvSpPr>
          <p:cNvPr id="10" name="Rectangle: Rounded Corners 34">
            <a:extLst>
              <a:ext uri="{FF2B5EF4-FFF2-40B4-BE49-F238E27FC236}">
                <a16:creationId xmlns:a16="http://schemas.microsoft.com/office/drawing/2014/main" id="{88D83649-1304-BECE-8EDA-489C049DC30E}"/>
              </a:ext>
            </a:extLst>
          </p:cNvPr>
          <p:cNvSpPr/>
          <p:nvPr/>
        </p:nvSpPr>
        <p:spPr>
          <a:xfrm>
            <a:off x="2336384" y="4554150"/>
            <a:ext cx="3206821" cy="537679"/>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7">
                <a:solidFill>
                  <a:schemeClr val="tx1"/>
                </a:solidFill>
                <a:latin typeface="UTM Avo" panose="02040603050506020204" pitchFamily="18"/>
                <a:cs typeface="Arial" panose="020B0604020202020204" pitchFamily="34" charset="0"/>
              </a:rPr>
              <a:t>Hội chợ</a:t>
            </a:r>
          </a:p>
        </p:txBody>
      </p:sp>
      <p:sp>
        <p:nvSpPr>
          <p:cNvPr id="11" name="Rectangle: Rounded Corners 35">
            <a:extLst>
              <a:ext uri="{FF2B5EF4-FFF2-40B4-BE49-F238E27FC236}">
                <a16:creationId xmlns:a16="http://schemas.microsoft.com/office/drawing/2014/main" id="{6742F3D4-D1C6-612D-5FCA-9E29E112CF28}"/>
              </a:ext>
            </a:extLst>
          </p:cNvPr>
          <p:cNvSpPr/>
          <p:nvPr/>
        </p:nvSpPr>
        <p:spPr>
          <a:xfrm>
            <a:off x="6533805" y="4554150"/>
            <a:ext cx="3206821" cy="537679"/>
          </a:xfrm>
          <a:prstGeom prst="round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167" dirty="0" err="1">
                <a:solidFill>
                  <a:schemeClr val="tx1"/>
                </a:solidFill>
                <a:latin typeface="UTM Avo" panose="02040603050506020204" pitchFamily="18"/>
                <a:cs typeface="Arial" panose="020B0604020202020204" pitchFamily="34" charset="0"/>
              </a:rPr>
              <a:t>Triển</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lãm</a:t>
            </a:r>
            <a:endParaRPr lang="en-US" sz="2167" dirty="0">
              <a:solidFill>
                <a:schemeClr val="tx1"/>
              </a:solidFill>
              <a:latin typeface="UTM Avo" panose="02040603050506020204" pitchFamily="18"/>
              <a:cs typeface="Arial" panose="020B0604020202020204" pitchFamily="34" charset="0"/>
            </a:endParaRPr>
          </a:p>
        </p:txBody>
      </p:sp>
      <p:pic>
        <p:nvPicPr>
          <p:cNvPr id="12" name="Picture 11" descr="A group of people standing in a room with art on the wall&#10;&#10;Description automatically generated">
            <a:extLst>
              <a:ext uri="{FF2B5EF4-FFF2-40B4-BE49-F238E27FC236}">
                <a16:creationId xmlns:a16="http://schemas.microsoft.com/office/drawing/2014/main" id="{32E15B21-E71E-DB45-3F1F-CB54A25B436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182479" y="4948527"/>
            <a:ext cx="1909473" cy="1909473"/>
          </a:xfrm>
          <a:prstGeom prst="rect">
            <a:avLst/>
          </a:prstGeom>
        </p:spPr>
      </p:pic>
      <p:sp>
        <p:nvSpPr>
          <p:cNvPr id="13" name="Freeform 11">
            <a:extLst>
              <a:ext uri="{FF2B5EF4-FFF2-40B4-BE49-F238E27FC236}">
                <a16:creationId xmlns:a16="http://schemas.microsoft.com/office/drawing/2014/main" id="{35B599DE-9FEE-2C04-2289-FE8FFFC631D9}"/>
              </a:ext>
            </a:extLst>
          </p:cNvPr>
          <p:cNvSpPr/>
          <p:nvPr/>
        </p:nvSpPr>
        <p:spPr>
          <a:xfrm rot="14280315">
            <a:off x="10734038" y="1098918"/>
            <a:ext cx="1287966" cy="349546"/>
          </a:xfrm>
          <a:custGeom>
            <a:avLst/>
            <a:gdLst/>
            <a:ahLst/>
            <a:cxnLst/>
            <a:rect l="l" t="t" r="r" b="b"/>
            <a:pathLst>
              <a:path w="2377784" h="645315">
                <a:moveTo>
                  <a:pt x="0" y="0"/>
                </a:moveTo>
                <a:lnTo>
                  <a:pt x="2377783" y="0"/>
                </a:lnTo>
                <a:lnTo>
                  <a:pt x="2377783" y="645316"/>
                </a:lnTo>
                <a:lnTo>
                  <a:pt x="0" y="64531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14" name="TextBox 20">
            <a:extLst>
              <a:ext uri="{FF2B5EF4-FFF2-40B4-BE49-F238E27FC236}">
                <a16:creationId xmlns:a16="http://schemas.microsoft.com/office/drawing/2014/main" id="{7551676B-6826-0078-12EB-10D32BABEA26}"/>
              </a:ext>
            </a:extLst>
          </p:cNvPr>
          <p:cNvSpPr txBox="1"/>
          <p:nvPr/>
        </p:nvSpPr>
        <p:spPr>
          <a:xfrm>
            <a:off x="970275" y="1523790"/>
            <a:ext cx="10251449" cy="992901"/>
          </a:xfrm>
          <a:prstGeom prst="rect">
            <a:avLst/>
          </a:prstGeom>
        </p:spPr>
        <p:txBody>
          <a:bodyPr wrap="square" lIns="0" tIns="0" rIns="0" bIns="0" rtlCol="0" anchor="t">
            <a:spAutoFit/>
          </a:bodyPr>
          <a:lstStyle/>
          <a:p>
            <a:pPr algn="ctr" defTabSz="495330">
              <a:lnSpc>
                <a:spcPct val="150000"/>
              </a:lnSpc>
              <a:defRPr/>
            </a:pPr>
            <a:r>
              <a:rPr lang="vi-VN" sz="2300" b="1" dirty="0">
                <a:solidFill>
                  <a:prstClr val="black">
                    <a:lumMod val="95000"/>
                    <a:lumOff val="5000"/>
                  </a:prstClr>
                </a:solidFill>
                <a:latin typeface="UTM Avo" panose="02040603050506020204" pitchFamily="18"/>
                <a:ea typeface="Calibri" panose="020F0502020204030204" pitchFamily="34" charset="0"/>
                <a:cs typeface="Arial" panose="020B0604020202020204" pitchFamily="34" charset="0"/>
              </a:rPr>
              <a:t>Hoạt động </a:t>
            </a:r>
            <a:r>
              <a:rPr lang="en-US" sz="2300" b="1" dirty="0">
                <a:solidFill>
                  <a:prstClr val="black">
                    <a:lumMod val="95000"/>
                    <a:lumOff val="5000"/>
                  </a:prstClr>
                </a:solidFill>
                <a:latin typeface="UTM Avo" panose="02040603050506020204" pitchFamily="18"/>
                <a:ea typeface="Calibri" panose="020F0502020204030204" pitchFamily="34" charset="0"/>
                <a:cs typeface="Arial" panose="020B0604020202020204" pitchFamily="34" charset="0"/>
              </a:rPr>
              <a:t>3</a:t>
            </a:r>
            <a:r>
              <a:rPr lang="vi-VN" sz="2300" b="1" dirty="0">
                <a:solidFill>
                  <a:prstClr val="black">
                    <a:lumMod val="95000"/>
                    <a:lumOff val="5000"/>
                  </a:prstClr>
                </a:solidFill>
                <a:latin typeface="UTM Avo" panose="02040603050506020204" pitchFamily="18"/>
                <a:ea typeface="Calibri" panose="020F0502020204030204" pitchFamily="34" charset="0"/>
                <a:cs typeface="Arial" panose="020B0604020202020204" pitchFamily="34" charset="0"/>
              </a:rPr>
              <a:t>: Giới thiệu sản phẩm về vẻ đẹp danh lam thắng cảnh, cảnh quan thiên nhiên ở địa phương và cách bảo tồn</a:t>
            </a:r>
          </a:p>
        </p:txBody>
      </p:sp>
    </p:spTree>
    <p:extLst>
      <p:ext uri="{BB962C8B-B14F-4D97-AF65-F5344CB8AC3E}">
        <p14:creationId xmlns:p14="http://schemas.microsoft.com/office/powerpoint/2010/main" val="1907834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randombar(horizontal)">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up)">
                                      <p:cBhvr>
                                        <p:cTn id="17" dur="500"/>
                                        <p:tgtEl>
                                          <p:spTgt spid="2"/>
                                        </p:tgtEl>
                                      </p:cBhvr>
                                    </p:animEffect>
                                  </p:childTnLst>
                                </p:cTn>
                              </p:par>
                            </p:childTnLst>
                          </p:cTn>
                        </p:par>
                        <p:par>
                          <p:cTn id="18" fill="hold">
                            <p:stCondLst>
                              <p:cond delay="500"/>
                            </p:stCondLst>
                            <p:childTnLst>
                              <p:par>
                                <p:cTn id="19" presetID="16" presetClass="entr" presetSubtype="21"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barn(inVertical)">
                                      <p:cBhvr>
                                        <p:cTn id="21" dur="500"/>
                                        <p:tgtEl>
                                          <p:spTgt spid="10"/>
                                        </p:tgtEl>
                                      </p:cBhvr>
                                    </p:animEffect>
                                  </p:childTnLst>
                                </p:cTn>
                              </p:par>
                              <p:par>
                                <p:cTn id="22" presetID="16" presetClass="entr" presetSubtype="21"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wipe(up)">
                                      <p:cBhvr>
                                        <p:cTn id="29" dur="500"/>
                                        <p:tgtEl>
                                          <p:spTgt spid="3"/>
                                        </p:tgtEl>
                                      </p:cBhvr>
                                    </p:animEffect>
                                  </p:childTnLst>
                                </p:cTn>
                              </p:par>
                            </p:childTnLst>
                          </p:cTn>
                        </p:par>
                        <p:par>
                          <p:cTn id="30" fill="hold">
                            <p:stCondLst>
                              <p:cond delay="500"/>
                            </p:stCondLst>
                            <p:childTnLst>
                              <p:par>
                                <p:cTn id="31" presetID="16" presetClass="entr" presetSubtype="2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barn(inVertical)">
                                      <p:cBhvr>
                                        <p:cTn id="33" dur="500"/>
                                        <p:tgtEl>
                                          <p:spTgt spid="11"/>
                                        </p:tgtEl>
                                      </p:cBhvr>
                                    </p:animEffect>
                                  </p:childTnLst>
                                </p:cTn>
                              </p:par>
                              <p:par>
                                <p:cTn id="34" presetID="16" presetClass="entr" presetSubtype="2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barn(inVertical)">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23">
            <a:extLst>
              <a:ext uri="{FF2B5EF4-FFF2-40B4-BE49-F238E27FC236}">
                <a16:creationId xmlns:a16="http://schemas.microsoft.com/office/drawing/2014/main" id="{BE2E626B-1B28-9650-E9E3-2FF95735636F}"/>
              </a:ext>
            </a:extLst>
          </p:cNvPr>
          <p:cNvSpPr/>
          <p:nvPr/>
        </p:nvSpPr>
        <p:spPr>
          <a:xfrm rot="8591863" flipV="1">
            <a:off x="10317963" y="1328211"/>
            <a:ext cx="599958" cy="755749"/>
          </a:xfrm>
          <a:custGeom>
            <a:avLst/>
            <a:gdLst/>
            <a:ahLst/>
            <a:cxnLst/>
            <a:rect l="l" t="t" r="r" b="b"/>
            <a:pathLst>
              <a:path w="1340391" h="2522541">
                <a:moveTo>
                  <a:pt x="0" y="2522541"/>
                </a:moveTo>
                <a:lnTo>
                  <a:pt x="1340391" y="2522541"/>
                </a:lnTo>
                <a:lnTo>
                  <a:pt x="1340391" y="0"/>
                </a:lnTo>
                <a:lnTo>
                  <a:pt x="0" y="0"/>
                </a:lnTo>
                <a:lnTo>
                  <a:pt x="0" y="2522541"/>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5">
            <a:extLst>
              <a:ext uri="{FF2B5EF4-FFF2-40B4-BE49-F238E27FC236}">
                <a16:creationId xmlns:a16="http://schemas.microsoft.com/office/drawing/2014/main" id="{72E3976B-FF66-9881-86C7-ECC9EC8BA87F}"/>
              </a:ext>
            </a:extLst>
          </p:cNvPr>
          <p:cNvSpPr/>
          <p:nvPr/>
        </p:nvSpPr>
        <p:spPr>
          <a:xfrm rot="10800000">
            <a:off x="4562678" y="1927983"/>
            <a:ext cx="5922964" cy="4187067"/>
          </a:xfrm>
          <a:custGeom>
            <a:avLst/>
            <a:gdLst/>
            <a:ahLst/>
            <a:cxnLst/>
            <a:rect l="l" t="t" r="r" b="b"/>
            <a:pathLst>
              <a:path w="2816250" h="2167467">
                <a:moveTo>
                  <a:pt x="36925" y="0"/>
                </a:moveTo>
                <a:lnTo>
                  <a:pt x="2779325" y="0"/>
                </a:lnTo>
                <a:cubicBezTo>
                  <a:pt x="2789118" y="0"/>
                  <a:pt x="2798510" y="3890"/>
                  <a:pt x="2805435" y="10815"/>
                </a:cubicBezTo>
                <a:cubicBezTo>
                  <a:pt x="2812359" y="17740"/>
                  <a:pt x="2816250" y="27132"/>
                  <a:pt x="2816250" y="36925"/>
                </a:cubicBezTo>
                <a:lnTo>
                  <a:pt x="2816250" y="2130542"/>
                </a:lnTo>
                <a:cubicBezTo>
                  <a:pt x="2816250" y="2140335"/>
                  <a:pt x="2812359" y="2149727"/>
                  <a:pt x="2805435" y="2156652"/>
                </a:cubicBezTo>
                <a:cubicBezTo>
                  <a:pt x="2798510" y="2163576"/>
                  <a:pt x="2789118" y="2167467"/>
                  <a:pt x="2779325" y="2167467"/>
                </a:cubicBezTo>
                <a:lnTo>
                  <a:pt x="36925" y="2167467"/>
                </a:lnTo>
                <a:cubicBezTo>
                  <a:pt x="27132" y="2167467"/>
                  <a:pt x="17740" y="2163576"/>
                  <a:pt x="10815" y="2156652"/>
                </a:cubicBezTo>
                <a:cubicBezTo>
                  <a:pt x="3890" y="2149727"/>
                  <a:pt x="0" y="2140335"/>
                  <a:pt x="0" y="2130542"/>
                </a:cubicBezTo>
                <a:lnTo>
                  <a:pt x="0" y="36925"/>
                </a:lnTo>
                <a:cubicBezTo>
                  <a:pt x="0" y="27132"/>
                  <a:pt x="3890" y="17740"/>
                  <a:pt x="10815" y="10815"/>
                </a:cubicBezTo>
                <a:cubicBezTo>
                  <a:pt x="17740" y="3890"/>
                  <a:pt x="27132" y="0"/>
                  <a:pt x="36925" y="0"/>
                </a:cubicBezTo>
                <a:close/>
              </a:path>
            </a:pathLst>
          </a:custGeom>
          <a:solidFill>
            <a:schemeClr val="accent3">
              <a:lumMod val="20000"/>
              <a:lumOff val="80000"/>
            </a:schemeClr>
          </a:solidFill>
        </p:spPr>
        <p:txBody>
          <a:bodyPr/>
          <a:lstStyle/>
          <a:p>
            <a:endParaRPr lang="en-US" sz="572">
              <a:latin typeface="UTM Avo" panose="02040603050506020204" pitchFamily="18"/>
              <a:cs typeface="Arial" panose="020B0604020202020204" pitchFamily="34" charset="0"/>
            </a:endParaRPr>
          </a:p>
        </p:txBody>
      </p:sp>
      <p:grpSp>
        <p:nvGrpSpPr>
          <p:cNvPr id="6" name="Group 5">
            <a:extLst>
              <a:ext uri="{FF2B5EF4-FFF2-40B4-BE49-F238E27FC236}">
                <a16:creationId xmlns:a16="http://schemas.microsoft.com/office/drawing/2014/main" id="{D909015D-79FC-7A90-C82E-BAF5E8368308}"/>
              </a:ext>
            </a:extLst>
          </p:cNvPr>
          <p:cNvGrpSpPr/>
          <p:nvPr/>
        </p:nvGrpSpPr>
        <p:grpSpPr>
          <a:xfrm>
            <a:off x="5625508" y="1706084"/>
            <a:ext cx="3797301" cy="675788"/>
            <a:chOff x="9810165" y="889582"/>
            <a:chExt cx="7010401" cy="1247608"/>
          </a:xfrm>
        </p:grpSpPr>
        <p:sp>
          <p:nvSpPr>
            <p:cNvPr id="7" name="Freeform 8">
              <a:extLst>
                <a:ext uri="{FF2B5EF4-FFF2-40B4-BE49-F238E27FC236}">
                  <a16:creationId xmlns:a16="http://schemas.microsoft.com/office/drawing/2014/main" id="{915A0427-1DFE-60F3-1D0F-2A1643C3BB6C}"/>
                </a:ext>
              </a:extLst>
            </p:cNvPr>
            <p:cNvSpPr/>
            <p:nvPr/>
          </p:nvSpPr>
          <p:spPr>
            <a:xfrm>
              <a:off x="9810165" y="889582"/>
              <a:ext cx="7010401" cy="1247608"/>
            </a:xfrm>
            <a:custGeom>
              <a:avLst/>
              <a:gdLst/>
              <a:ahLst/>
              <a:cxnLst/>
              <a:rect l="l" t="t" r="r" b="b"/>
              <a:pathLst>
                <a:path w="1838701" h="258118">
                  <a:moveTo>
                    <a:pt x="56556" y="0"/>
                  </a:moveTo>
                  <a:lnTo>
                    <a:pt x="1782144" y="0"/>
                  </a:lnTo>
                  <a:cubicBezTo>
                    <a:pt x="1813380" y="0"/>
                    <a:pt x="1838701" y="25321"/>
                    <a:pt x="1838701" y="56556"/>
                  </a:cubicBezTo>
                  <a:lnTo>
                    <a:pt x="1838701" y="201561"/>
                  </a:lnTo>
                  <a:cubicBezTo>
                    <a:pt x="1838701" y="232797"/>
                    <a:pt x="1813380" y="258118"/>
                    <a:pt x="1782144" y="258118"/>
                  </a:cubicBezTo>
                  <a:lnTo>
                    <a:pt x="56556" y="258118"/>
                  </a:lnTo>
                  <a:cubicBezTo>
                    <a:pt x="25321" y="258118"/>
                    <a:pt x="0" y="232797"/>
                    <a:pt x="0" y="201561"/>
                  </a:cubicBezTo>
                  <a:lnTo>
                    <a:pt x="0" y="56556"/>
                  </a:lnTo>
                  <a:cubicBezTo>
                    <a:pt x="0" y="25321"/>
                    <a:pt x="25321" y="0"/>
                    <a:pt x="56556" y="0"/>
                  </a:cubicBezTo>
                  <a:close/>
                </a:path>
              </a:pathLst>
            </a:custGeom>
            <a:solidFill>
              <a:srgbClr val="F9705A"/>
            </a:solidFill>
          </p:spPr>
          <p:txBody>
            <a:bodyPr/>
            <a:lstStyle/>
            <a:p>
              <a:endParaRPr lang="en-US" sz="572">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CB703D3D-11CB-0508-E17F-D094C98BBA60}"/>
                </a:ext>
              </a:extLst>
            </p:cNvPr>
            <p:cNvSpPr txBox="1"/>
            <p:nvPr/>
          </p:nvSpPr>
          <p:spPr>
            <a:xfrm>
              <a:off x="10122407" y="1107886"/>
              <a:ext cx="6385914" cy="847451"/>
            </a:xfrm>
            <a:prstGeom prst="rect">
              <a:avLst/>
            </a:prstGeom>
            <a:noFill/>
          </p:spPr>
          <p:txBody>
            <a:bodyPr wrap="square" rtlCol="0">
              <a:spAutoFit/>
            </a:bodyPr>
            <a:lstStyle/>
            <a:p>
              <a:pPr algn="ctr"/>
              <a:r>
                <a:rPr lang="en-US" sz="2383" b="1" dirty="0">
                  <a:latin typeface="UTM Avo" panose="02040603050506020204" pitchFamily="18"/>
                  <a:cs typeface="Arial" panose="020B0604020202020204" pitchFamily="34" charset="0"/>
                </a:rPr>
                <a:t>HOẠT ĐỘNG CẢ LỚP</a:t>
              </a:r>
            </a:p>
          </p:txBody>
        </p:sp>
      </p:grpSp>
      <p:sp>
        <p:nvSpPr>
          <p:cNvPr id="9" name="TextBox 8">
            <a:extLst>
              <a:ext uri="{FF2B5EF4-FFF2-40B4-BE49-F238E27FC236}">
                <a16:creationId xmlns:a16="http://schemas.microsoft.com/office/drawing/2014/main" id="{5DD2D060-EC67-21BC-A0D5-26166B17F222}"/>
              </a:ext>
            </a:extLst>
          </p:cNvPr>
          <p:cNvSpPr txBox="1"/>
          <p:nvPr/>
        </p:nvSpPr>
        <p:spPr>
          <a:xfrm>
            <a:off x="4995869" y="2500120"/>
            <a:ext cx="5056581" cy="3523337"/>
          </a:xfrm>
          <a:prstGeom prst="rect">
            <a:avLst/>
          </a:prstGeom>
          <a:noFill/>
        </p:spPr>
        <p:txBody>
          <a:bodyPr wrap="square">
            <a:spAutoFit/>
          </a:bodyPr>
          <a:lstStyle/>
          <a:p>
            <a:pPr marL="309582" indent="-309582" algn="just">
              <a:lnSpc>
                <a:spcPct val="150000"/>
              </a:lnSpc>
              <a:buFont typeface="Courier New" panose="02070309020205020404" pitchFamily="49" charset="0"/>
              <a:buChar char="o"/>
            </a:pPr>
            <a:r>
              <a:rPr lang="en-US" sz="2167" dirty="0" err="1">
                <a:latin typeface="UTM Avo" panose="02040603050506020204" pitchFamily="18"/>
                <a:ea typeface="Calibri" panose="020F0502020204030204" pitchFamily="34" charset="0"/>
                <a:cs typeface="Arial" panose="020B0604020202020204" pitchFamily="34" charset="0"/>
              </a:rPr>
              <a:t>Các</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em</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hãy</a:t>
            </a:r>
            <a:r>
              <a:rPr lang="en-US" sz="2167" dirty="0">
                <a:latin typeface="UTM Avo" panose="02040603050506020204" pitchFamily="18"/>
                <a:ea typeface="Calibri" panose="020F0502020204030204" pitchFamily="34" charset="0"/>
                <a:cs typeface="Arial" panose="020B0604020202020204" pitchFamily="34" charset="0"/>
              </a:rPr>
              <a:t> </a:t>
            </a:r>
            <a:r>
              <a:rPr lang="vi-VN" sz="2167" dirty="0">
                <a:latin typeface="UTM Avo" panose="02040603050506020204" pitchFamily="18"/>
                <a:ea typeface="Calibri" panose="020F0502020204030204" pitchFamily="34" charset="0"/>
                <a:cs typeface="Arial" panose="020B0604020202020204" pitchFamily="34" charset="0"/>
              </a:rPr>
              <a:t>lập kế hoạch tổ chức sự kiện</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và</a:t>
            </a:r>
            <a:r>
              <a:rPr lang="en-US" sz="2167" dirty="0">
                <a:latin typeface="UTM Avo" panose="02040603050506020204" pitchFamily="18"/>
                <a:ea typeface="Calibri" panose="020F0502020204030204" pitchFamily="34" charset="0"/>
                <a:cs typeface="Arial" panose="020B0604020202020204" pitchFamily="34" charset="0"/>
              </a:rPr>
              <a:t> </a:t>
            </a:r>
            <a:r>
              <a:rPr lang="vi-VN" sz="2167" dirty="0">
                <a:latin typeface="UTM Avo" panose="02040603050506020204" pitchFamily="18"/>
                <a:ea typeface="Calibri" panose="020F0502020204030204" pitchFamily="34" charset="0"/>
                <a:cs typeface="Arial" panose="020B0604020202020204" pitchFamily="34" charset="0"/>
              </a:rPr>
              <a:t>thảo luận với cả lớp về kế hoạch </a:t>
            </a:r>
            <a:r>
              <a:rPr lang="en-US" sz="2167" dirty="0" err="1">
                <a:latin typeface="UTM Avo" panose="02040603050506020204" pitchFamily="18"/>
                <a:ea typeface="Calibri" panose="020F0502020204030204" pitchFamily="34" charset="0"/>
                <a:cs typeface="Arial" panose="020B0604020202020204" pitchFamily="34" charset="0"/>
              </a:rPr>
              <a:t>dựa</a:t>
            </a:r>
            <a:r>
              <a:rPr lang="en-US" sz="2167" dirty="0">
                <a:latin typeface="UTM Avo" panose="02040603050506020204" pitchFamily="18"/>
                <a:ea typeface="Calibri" panose="020F0502020204030204" pitchFamily="34" charset="0"/>
                <a:cs typeface="Arial" panose="020B0604020202020204" pitchFamily="34" charset="0"/>
              </a:rPr>
              <a:t> </a:t>
            </a:r>
            <a:r>
              <a:rPr lang="vi-VN" sz="2167" dirty="0">
                <a:latin typeface="UTM Avo" panose="02040603050506020204" pitchFamily="18"/>
                <a:ea typeface="Calibri" panose="020F0502020204030204" pitchFamily="34" charset="0"/>
                <a:cs typeface="Arial" panose="020B0604020202020204" pitchFamily="34" charset="0"/>
              </a:rPr>
              <a:t>theo gợi ý </a:t>
            </a:r>
            <a:r>
              <a:rPr lang="en-US" sz="2167" i="1" dirty="0">
                <a:latin typeface="UTM Avo" panose="02040603050506020204" pitchFamily="18"/>
                <a:ea typeface="Calibri" panose="020F0502020204030204" pitchFamily="34" charset="0"/>
                <a:cs typeface="Arial" panose="020B0604020202020204" pitchFamily="34" charset="0"/>
              </a:rPr>
              <a:t>(SGK – tr.67).</a:t>
            </a:r>
          </a:p>
          <a:p>
            <a:pPr marL="309582" indent="-309582" algn="just">
              <a:lnSpc>
                <a:spcPct val="150000"/>
              </a:lnSpc>
              <a:buFont typeface="Courier New" panose="02070309020205020404" pitchFamily="49" charset="0"/>
              <a:buChar char="o"/>
            </a:pPr>
            <a:r>
              <a:rPr lang="en-US" sz="2167" dirty="0">
                <a:latin typeface="UTM Avo" panose="02040603050506020204" pitchFamily="18"/>
                <a:ea typeface="Calibri" panose="020F0502020204030204" pitchFamily="34" charset="0"/>
                <a:cs typeface="Arial" panose="020B0604020202020204" pitchFamily="34" charset="0"/>
              </a:rPr>
              <a:t>Sau </a:t>
            </a:r>
            <a:r>
              <a:rPr lang="en-US" sz="2167" dirty="0" err="1">
                <a:latin typeface="UTM Avo" panose="02040603050506020204" pitchFamily="18"/>
                <a:ea typeface="Calibri" panose="020F0502020204030204" pitchFamily="34" charset="0"/>
                <a:cs typeface="Arial" panose="020B0604020202020204" pitchFamily="34" charset="0"/>
              </a:rPr>
              <a:t>đó</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tiến</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hành</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thực</a:t>
            </a:r>
            <a:r>
              <a:rPr lang="en-US" sz="2167" dirty="0">
                <a:latin typeface="UTM Avo" panose="02040603050506020204" pitchFamily="18"/>
                <a:ea typeface="Calibri" panose="020F0502020204030204" pitchFamily="34" charset="0"/>
                <a:cs typeface="Arial" panose="020B0604020202020204" pitchFamily="34" charset="0"/>
              </a:rPr>
              <a:t> </a:t>
            </a:r>
            <a:r>
              <a:rPr lang="en-US" sz="2167" dirty="0" err="1">
                <a:latin typeface="UTM Avo" panose="02040603050506020204" pitchFamily="18"/>
                <a:ea typeface="Calibri" panose="020F0502020204030204" pitchFamily="34" charset="0"/>
                <a:cs typeface="Arial" panose="020B0604020202020204" pitchFamily="34" charset="0"/>
              </a:rPr>
              <a:t>hiện</a:t>
            </a:r>
            <a:r>
              <a:rPr lang="en-US" sz="2167" dirty="0">
                <a:latin typeface="UTM Avo" panose="02040603050506020204" pitchFamily="18"/>
                <a:ea typeface="Calibri" panose="020F0502020204030204" pitchFamily="34" charset="0"/>
                <a:cs typeface="Arial" panose="020B0604020202020204" pitchFamily="34" charset="0"/>
              </a:rPr>
              <a:t> </a:t>
            </a:r>
            <a:r>
              <a:rPr lang="vi-VN" sz="2167" dirty="0">
                <a:latin typeface="UTM Avo" panose="02040603050506020204" pitchFamily="18"/>
                <a:ea typeface="Calibri" panose="020F0502020204030204" pitchFamily="34" charset="0"/>
                <a:cs typeface="Arial" panose="020B0604020202020204" pitchFamily="34" charset="0"/>
              </a:rPr>
              <a:t>tổ chức sự kiện Giới thiệu vẻ đẹp quê hương em và cách bảo tồn</a:t>
            </a:r>
            <a:r>
              <a:rPr lang="en-US" sz="2167" dirty="0">
                <a:latin typeface="UTM Avo" panose="02040603050506020204" pitchFamily="18"/>
                <a:ea typeface="Calibri" panose="020F0502020204030204" pitchFamily="34" charset="0"/>
                <a:cs typeface="Arial" panose="020B0604020202020204" pitchFamily="34" charset="0"/>
              </a:rPr>
              <a:t>.</a:t>
            </a:r>
            <a:endParaRPr lang="vi-VN" sz="2167" dirty="0">
              <a:latin typeface="UTM Avo" panose="02040603050506020204" pitchFamily="18"/>
              <a:ea typeface="Calibri" panose="020F0502020204030204" pitchFamily="34" charset="0"/>
              <a:cs typeface="Arial" panose="020B0604020202020204" pitchFamily="34" charset="0"/>
            </a:endParaRPr>
          </a:p>
        </p:txBody>
      </p:sp>
      <p:sp>
        <p:nvSpPr>
          <p:cNvPr id="10" name="Freeform 22">
            <a:extLst>
              <a:ext uri="{FF2B5EF4-FFF2-40B4-BE49-F238E27FC236}">
                <a16:creationId xmlns:a16="http://schemas.microsoft.com/office/drawing/2014/main" id="{ABB1BD83-987E-0802-83E0-53F829D8135B}"/>
              </a:ext>
            </a:extLst>
          </p:cNvPr>
          <p:cNvSpPr/>
          <p:nvPr/>
        </p:nvSpPr>
        <p:spPr>
          <a:xfrm rot="204557">
            <a:off x="10176561" y="5599085"/>
            <a:ext cx="647579" cy="658792"/>
          </a:xfrm>
          <a:custGeom>
            <a:avLst/>
            <a:gdLst/>
            <a:ahLst/>
            <a:cxnLst/>
            <a:rect l="l" t="t" r="r" b="b"/>
            <a:pathLst>
              <a:path w="1440285" h="1443895">
                <a:moveTo>
                  <a:pt x="0" y="0"/>
                </a:moveTo>
                <a:lnTo>
                  <a:pt x="1440286" y="0"/>
                </a:lnTo>
                <a:lnTo>
                  <a:pt x="1440286" y="1443895"/>
                </a:lnTo>
                <a:lnTo>
                  <a:pt x="0" y="14438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pic>
        <p:nvPicPr>
          <p:cNvPr id="11" name="Picture 11">
            <a:extLst>
              <a:ext uri="{FF2B5EF4-FFF2-40B4-BE49-F238E27FC236}">
                <a16:creationId xmlns:a16="http://schemas.microsoft.com/office/drawing/2014/main" id="{538C066E-A2A6-F6F2-2DEA-AB8448484AB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314366" y="3065012"/>
            <a:ext cx="3681503" cy="3271937"/>
          </a:xfrm>
          <a:prstGeom prst="rect">
            <a:avLst/>
          </a:prstGeom>
        </p:spPr>
      </p:pic>
    </p:spTree>
    <p:extLst>
      <p:ext uri="{BB962C8B-B14F-4D97-AF65-F5344CB8AC3E}">
        <p14:creationId xmlns:p14="http://schemas.microsoft.com/office/powerpoint/2010/main" val="1167536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par>
                                <p:cTn id="8" presetID="14"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randombar(horizontal)">
                                      <p:cBhvr>
                                        <p:cTn id="13" dur="500"/>
                                        <p:tgtEl>
                                          <p:spTgt spid="11"/>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37" fill="hold" grpId="0" nodeType="clickEffect">
                                  <p:stCondLst>
                                    <p:cond delay="0"/>
                                  </p:stCondLst>
                                  <p:childTnLst>
                                    <p:set>
                                      <p:cBhvr>
                                        <p:cTn id="17" dur="1" fill="hold">
                                          <p:stCondLst>
                                            <p:cond delay="0"/>
                                          </p:stCondLst>
                                        </p:cTn>
                                        <p:tgtEl>
                                          <p:spTgt spid="9">
                                            <p:txEl>
                                              <p:pRg st="0" end="0"/>
                                            </p:txEl>
                                          </p:spTgt>
                                        </p:tgtEl>
                                        <p:attrNameLst>
                                          <p:attrName>style.visibility</p:attrName>
                                        </p:attrNameLst>
                                      </p:cBhvr>
                                      <p:to>
                                        <p:strVal val="visible"/>
                                      </p:to>
                                    </p:set>
                                    <p:animEffect transition="in" filter="barn(outVertical)">
                                      <p:cBhvr>
                                        <p:cTn id="18" dur="500"/>
                                        <p:tgtEl>
                                          <p:spTgt spid="9">
                                            <p:txEl>
                                              <p:pRg st="0" end="0"/>
                                            </p:txEl>
                                          </p:spTgt>
                                        </p:tgtEl>
                                      </p:cBhvr>
                                    </p:animEffect>
                                  </p:childTnLst>
                                </p:cTn>
                              </p:par>
                            </p:childTnLst>
                          </p:cTn>
                        </p:par>
                        <p:par>
                          <p:cTn id="19" fill="hold">
                            <p:stCondLst>
                              <p:cond delay="500"/>
                            </p:stCondLst>
                            <p:childTnLst>
                              <p:par>
                                <p:cTn id="20" presetID="16" presetClass="entr" presetSubtype="37" fill="hold" grpId="0" nodeType="afterEffect">
                                  <p:stCondLst>
                                    <p:cond delay="0"/>
                                  </p:stCondLst>
                                  <p:childTnLst>
                                    <p:set>
                                      <p:cBhvr>
                                        <p:cTn id="21" dur="1" fill="hold">
                                          <p:stCondLst>
                                            <p:cond delay="0"/>
                                          </p:stCondLst>
                                        </p:cTn>
                                        <p:tgtEl>
                                          <p:spTgt spid="9">
                                            <p:txEl>
                                              <p:pRg st="1" end="1"/>
                                            </p:txEl>
                                          </p:spTgt>
                                        </p:tgtEl>
                                        <p:attrNameLst>
                                          <p:attrName>style.visibility</p:attrName>
                                        </p:attrNameLst>
                                      </p:cBhvr>
                                      <p:to>
                                        <p:strVal val="visible"/>
                                      </p:to>
                                    </p:set>
                                    <p:animEffect transition="in" filter="barn(outVertical)">
                                      <p:cBhvr>
                                        <p:cTn id="22"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4">
            <a:extLst>
              <a:ext uri="{FF2B5EF4-FFF2-40B4-BE49-F238E27FC236}">
                <a16:creationId xmlns:a16="http://schemas.microsoft.com/office/drawing/2014/main" id="{E4FE0FE6-3587-12DD-1D7D-D615B3A306F0}"/>
              </a:ext>
            </a:extLst>
          </p:cNvPr>
          <p:cNvSpPr/>
          <p:nvPr/>
        </p:nvSpPr>
        <p:spPr>
          <a:xfrm>
            <a:off x="10244730" y="5535823"/>
            <a:ext cx="780154" cy="782110"/>
          </a:xfrm>
          <a:custGeom>
            <a:avLst/>
            <a:gdLst/>
            <a:ahLst/>
            <a:cxnLst/>
            <a:rect l="l" t="t" r="r" b="b"/>
            <a:pathLst>
              <a:path w="1440285" h="1443895">
                <a:moveTo>
                  <a:pt x="0" y="0"/>
                </a:moveTo>
                <a:lnTo>
                  <a:pt x="1440285" y="0"/>
                </a:lnTo>
                <a:lnTo>
                  <a:pt x="1440285" y="1443895"/>
                </a:lnTo>
                <a:lnTo>
                  <a:pt x="0" y="14438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2100">
              <a:latin typeface="UTM Avo" panose="02040603050506020204" pitchFamily="18"/>
              <a:cs typeface="Arial" panose="020B0604020202020204" pitchFamily="34" charset="0"/>
            </a:endParaRPr>
          </a:p>
        </p:txBody>
      </p:sp>
      <p:grpSp>
        <p:nvGrpSpPr>
          <p:cNvPr id="3" name="Group 2">
            <a:extLst>
              <a:ext uri="{FF2B5EF4-FFF2-40B4-BE49-F238E27FC236}">
                <a16:creationId xmlns:a16="http://schemas.microsoft.com/office/drawing/2014/main" id="{519A86EC-49FF-E3CB-B1E4-D21676D18AC8}"/>
              </a:ext>
            </a:extLst>
          </p:cNvPr>
          <p:cNvGrpSpPr/>
          <p:nvPr/>
        </p:nvGrpSpPr>
        <p:grpSpPr>
          <a:xfrm>
            <a:off x="1490359" y="2391058"/>
            <a:ext cx="2963461" cy="1605707"/>
            <a:chOff x="2103197" y="2611945"/>
            <a:chExt cx="5471005" cy="2964382"/>
          </a:xfrm>
        </p:grpSpPr>
        <p:sp>
          <p:nvSpPr>
            <p:cNvPr id="4" name="Rectangle: Rounded Corners 44">
              <a:extLst>
                <a:ext uri="{FF2B5EF4-FFF2-40B4-BE49-F238E27FC236}">
                  <a16:creationId xmlns:a16="http://schemas.microsoft.com/office/drawing/2014/main" id="{B75F0D6A-0C63-BBB0-C1C0-C6C0C3CB1EB4}"/>
                </a:ext>
              </a:extLst>
            </p:cNvPr>
            <p:cNvSpPr/>
            <p:nvPr/>
          </p:nvSpPr>
          <p:spPr>
            <a:xfrm>
              <a:off x="2103197" y="3050095"/>
              <a:ext cx="5471005" cy="2526232"/>
            </a:xfrm>
            <a:prstGeom prst="roundRect">
              <a:avLst/>
            </a:prstGeom>
            <a:solidFill>
              <a:srgbClr val="FFF7D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00">
                  <a:solidFill>
                    <a:schemeClr val="tx1"/>
                  </a:solidFill>
                  <a:latin typeface="UTM Avo" panose="02040603050506020204" pitchFamily="18"/>
                  <a:cs typeface="Arial" panose="020B0604020202020204" pitchFamily="34" charset="0"/>
                </a:rPr>
                <a:t>Xác định mục tiêu, </a:t>
              </a:r>
              <a:endParaRPr lang="en-US" sz="2100">
                <a:solidFill>
                  <a:schemeClr val="tx1"/>
                </a:solidFill>
                <a:latin typeface="UTM Avo" panose="02040603050506020204" pitchFamily="18"/>
                <a:cs typeface="Arial" panose="020B0604020202020204" pitchFamily="34" charset="0"/>
              </a:endParaRPr>
            </a:p>
            <a:p>
              <a:pPr algn="ctr">
                <a:lnSpc>
                  <a:spcPct val="150000"/>
                </a:lnSpc>
              </a:pPr>
              <a:r>
                <a:rPr lang="vi-VN" sz="2100">
                  <a:solidFill>
                    <a:schemeClr val="tx1"/>
                  </a:solidFill>
                  <a:latin typeface="UTM Avo" panose="02040603050506020204" pitchFamily="18"/>
                  <a:cs typeface="Arial" panose="020B0604020202020204" pitchFamily="34" charset="0"/>
                </a:rPr>
                <a:t>đối tượng</a:t>
              </a:r>
              <a:endParaRPr lang="en-US" sz="2100" dirty="0">
                <a:solidFill>
                  <a:schemeClr val="tx1"/>
                </a:solidFill>
                <a:latin typeface="UTM Avo" panose="02040603050506020204" pitchFamily="18"/>
                <a:cs typeface="Arial" panose="020B0604020202020204" pitchFamily="34" charset="0"/>
              </a:endParaRPr>
            </a:p>
          </p:txBody>
        </p:sp>
        <p:pic>
          <p:nvPicPr>
            <p:cNvPr id="5" name="Picture 4">
              <a:extLst>
                <a:ext uri="{FF2B5EF4-FFF2-40B4-BE49-F238E27FC236}">
                  <a16:creationId xmlns:a16="http://schemas.microsoft.com/office/drawing/2014/main" id="{9BDB29F2-D330-D15A-2789-348D9AD8C931}"/>
                </a:ext>
              </a:extLst>
            </p:cNvPr>
            <p:cNvPicPr>
              <a:picLocks noChangeAspect="1"/>
            </p:cNvPicPr>
            <p:nvPr/>
          </p:nvPicPr>
          <p:blipFill>
            <a:blip r:embed="rId5"/>
            <a:stretch>
              <a:fillRect/>
            </a:stretch>
          </p:blipFill>
          <p:spPr>
            <a:xfrm>
              <a:off x="4400549" y="2611945"/>
              <a:ext cx="876300" cy="876300"/>
            </a:xfrm>
            <a:prstGeom prst="rect">
              <a:avLst/>
            </a:prstGeom>
          </p:spPr>
        </p:pic>
      </p:grpSp>
      <p:grpSp>
        <p:nvGrpSpPr>
          <p:cNvPr id="6" name="Group 5">
            <a:extLst>
              <a:ext uri="{FF2B5EF4-FFF2-40B4-BE49-F238E27FC236}">
                <a16:creationId xmlns:a16="http://schemas.microsoft.com/office/drawing/2014/main" id="{022A2508-71F4-E9C2-DDAD-28BC3395002D}"/>
              </a:ext>
            </a:extLst>
          </p:cNvPr>
          <p:cNvGrpSpPr/>
          <p:nvPr/>
        </p:nvGrpSpPr>
        <p:grpSpPr>
          <a:xfrm>
            <a:off x="4614270" y="2362985"/>
            <a:ext cx="2963461" cy="1633780"/>
            <a:chOff x="2103197" y="2560118"/>
            <a:chExt cx="5471005" cy="3016209"/>
          </a:xfrm>
        </p:grpSpPr>
        <p:sp>
          <p:nvSpPr>
            <p:cNvPr id="7" name="Rectangle: Rounded Corners 47">
              <a:extLst>
                <a:ext uri="{FF2B5EF4-FFF2-40B4-BE49-F238E27FC236}">
                  <a16:creationId xmlns:a16="http://schemas.microsoft.com/office/drawing/2014/main" id="{A7065EE1-BBD3-9C5F-C1B3-BD74E75EFD67}"/>
                </a:ext>
              </a:extLst>
            </p:cNvPr>
            <p:cNvSpPr/>
            <p:nvPr/>
          </p:nvSpPr>
          <p:spPr>
            <a:xfrm>
              <a:off x="2103197" y="3050095"/>
              <a:ext cx="5471005" cy="2526232"/>
            </a:xfrm>
            <a:prstGeom prst="roundRect">
              <a:avLst/>
            </a:prstGeom>
            <a:solidFill>
              <a:srgbClr val="FFF7D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00">
                  <a:solidFill>
                    <a:schemeClr val="tx1"/>
                  </a:solidFill>
                  <a:latin typeface="UTM Avo" panose="02040603050506020204" pitchFamily="18"/>
                  <a:cs typeface="Arial" panose="020B0604020202020204" pitchFamily="34" charset="0"/>
                </a:rPr>
                <a:t>Xác định thời gian, địa điểm tổ chức</a:t>
              </a:r>
              <a:endParaRPr lang="en-US" sz="2100" dirty="0">
                <a:solidFill>
                  <a:schemeClr val="tx1"/>
                </a:solidFill>
                <a:latin typeface="UTM Avo" panose="02040603050506020204" pitchFamily="18"/>
                <a:cs typeface="Arial" panose="020B0604020202020204" pitchFamily="34" charset="0"/>
              </a:endParaRPr>
            </a:p>
          </p:txBody>
        </p:sp>
        <p:pic>
          <p:nvPicPr>
            <p:cNvPr id="8" name="Picture 7">
              <a:extLst>
                <a:ext uri="{FF2B5EF4-FFF2-40B4-BE49-F238E27FC236}">
                  <a16:creationId xmlns:a16="http://schemas.microsoft.com/office/drawing/2014/main" id="{081D2A2F-0A27-CC5F-837C-E0049DC2B035}"/>
                </a:ext>
              </a:extLst>
            </p:cNvPr>
            <p:cNvPicPr>
              <a:picLocks noChangeAspect="1"/>
            </p:cNvPicPr>
            <p:nvPr/>
          </p:nvPicPr>
          <p:blipFill>
            <a:blip r:embed="rId5"/>
            <a:stretch>
              <a:fillRect/>
            </a:stretch>
          </p:blipFill>
          <p:spPr>
            <a:xfrm>
              <a:off x="4400549" y="2560118"/>
              <a:ext cx="876300" cy="876300"/>
            </a:xfrm>
            <a:prstGeom prst="rect">
              <a:avLst/>
            </a:prstGeom>
          </p:spPr>
        </p:pic>
      </p:grpSp>
      <p:grpSp>
        <p:nvGrpSpPr>
          <p:cNvPr id="9" name="Group 8">
            <a:extLst>
              <a:ext uri="{FF2B5EF4-FFF2-40B4-BE49-F238E27FC236}">
                <a16:creationId xmlns:a16="http://schemas.microsoft.com/office/drawing/2014/main" id="{241BC8BB-7287-861A-3752-77B9E80B6BB9}"/>
              </a:ext>
            </a:extLst>
          </p:cNvPr>
          <p:cNvGrpSpPr/>
          <p:nvPr/>
        </p:nvGrpSpPr>
        <p:grpSpPr>
          <a:xfrm>
            <a:off x="7738182" y="2362985"/>
            <a:ext cx="2963461" cy="1633780"/>
            <a:chOff x="2103197" y="2550029"/>
            <a:chExt cx="5471005" cy="3016210"/>
          </a:xfrm>
        </p:grpSpPr>
        <p:sp>
          <p:nvSpPr>
            <p:cNvPr id="10" name="Rectangle: Rounded Corners 50">
              <a:extLst>
                <a:ext uri="{FF2B5EF4-FFF2-40B4-BE49-F238E27FC236}">
                  <a16:creationId xmlns:a16="http://schemas.microsoft.com/office/drawing/2014/main" id="{B0F1BEA5-F749-AF9E-DC90-282C18A457D4}"/>
                </a:ext>
              </a:extLst>
            </p:cNvPr>
            <p:cNvSpPr/>
            <p:nvPr/>
          </p:nvSpPr>
          <p:spPr>
            <a:xfrm>
              <a:off x="2103197" y="3040007"/>
              <a:ext cx="5471005" cy="2526232"/>
            </a:xfrm>
            <a:prstGeom prst="roundRect">
              <a:avLst/>
            </a:prstGeom>
            <a:solidFill>
              <a:srgbClr val="FFF7D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00">
                  <a:solidFill>
                    <a:schemeClr val="tx1"/>
                  </a:solidFill>
                  <a:latin typeface="UTM Avo" panose="02040603050506020204" pitchFamily="18"/>
                  <a:cs typeface="Arial" panose="020B0604020202020204" pitchFamily="34" charset="0"/>
                </a:rPr>
                <a:t>Xác định các hoạt động trong sự kiện</a:t>
              </a:r>
              <a:endParaRPr lang="en-US" sz="2100" dirty="0">
                <a:solidFill>
                  <a:schemeClr val="tx1"/>
                </a:solidFill>
                <a:latin typeface="UTM Avo" panose="02040603050506020204" pitchFamily="18"/>
                <a:cs typeface="Arial" panose="020B0604020202020204" pitchFamily="34" charset="0"/>
              </a:endParaRPr>
            </a:p>
          </p:txBody>
        </p:sp>
        <p:pic>
          <p:nvPicPr>
            <p:cNvPr id="11" name="Picture 10">
              <a:extLst>
                <a:ext uri="{FF2B5EF4-FFF2-40B4-BE49-F238E27FC236}">
                  <a16:creationId xmlns:a16="http://schemas.microsoft.com/office/drawing/2014/main" id="{A0B1A5FD-CDB8-5595-C034-57D566E515AF}"/>
                </a:ext>
              </a:extLst>
            </p:cNvPr>
            <p:cNvPicPr>
              <a:picLocks noChangeAspect="1"/>
            </p:cNvPicPr>
            <p:nvPr/>
          </p:nvPicPr>
          <p:blipFill>
            <a:blip r:embed="rId5"/>
            <a:stretch>
              <a:fillRect/>
            </a:stretch>
          </p:blipFill>
          <p:spPr>
            <a:xfrm>
              <a:off x="4400549" y="2550029"/>
              <a:ext cx="876300" cy="876300"/>
            </a:xfrm>
            <a:prstGeom prst="rect">
              <a:avLst/>
            </a:prstGeom>
          </p:spPr>
        </p:pic>
      </p:grpSp>
      <p:grpSp>
        <p:nvGrpSpPr>
          <p:cNvPr id="12" name="Group 11">
            <a:extLst>
              <a:ext uri="{FF2B5EF4-FFF2-40B4-BE49-F238E27FC236}">
                <a16:creationId xmlns:a16="http://schemas.microsoft.com/office/drawing/2014/main" id="{355663C3-7F26-982A-B41A-A2FD95AC1E48}"/>
              </a:ext>
            </a:extLst>
          </p:cNvPr>
          <p:cNvGrpSpPr/>
          <p:nvPr/>
        </p:nvGrpSpPr>
        <p:grpSpPr>
          <a:xfrm>
            <a:off x="2846976" y="4301960"/>
            <a:ext cx="2963461" cy="1639051"/>
            <a:chOff x="2103197" y="2876550"/>
            <a:chExt cx="5471005" cy="3025941"/>
          </a:xfrm>
        </p:grpSpPr>
        <p:sp>
          <p:nvSpPr>
            <p:cNvPr id="13" name="Rectangle: Rounded Corners 53">
              <a:extLst>
                <a:ext uri="{FF2B5EF4-FFF2-40B4-BE49-F238E27FC236}">
                  <a16:creationId xmlns:a16="http://schemas.microsoft.com/office/drawing/2014/main" id="{95B476A6-2990-2CF5-A2FB-674150BD4AA0}"/>
                </a:ext>
              </a:extLst>
            </p:cNvPr>
            <p:cNvSpPr/>
            <p:nvPr/>
          </p:nvSpPr>
          <p:spPr>
            <a:xfrm>
              <a:off x="2103197" y="3376259"/>
              <a:ext cx="5471005" cy="2526232"/>
            </a:xfrm>
            <a:prstGeom prst="roundRect">
              <a:avLst/>
            </a:prstGeom>
            <a:solidFill>
              <a:srgbClr val="FFF7D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00" dirty="0" err="1">
                  <a:solidFill>
                    <a:schemeClr val="tx1"/>
                  </a:solidFill>
                  <a:latin typeface="UTM Avo" panose="02040603050506020204" pitchFamily="18"/>
                  <a:cs typeface="Arial" panose="020B0604020202020204" pitchFamily="34" charset="0"/>
                </a:rPr>
                <a:t>Phân</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công</a:t>
              </a:r>
              <a:r>
                <a:rPr lang="en-US" sz="2100" dirty="0">
                  <a:solidFill>
                    <a:schemeClr val="tx1"/>
                  </a:solidFill>
                  <a:latin typeface="UTM Avo" panose="02040603050506020204" pitchFamily="18"/>
                  <a:cs typeface="Arial" panose="020B0604020202020204" pitchFamily="34" charset="0"/>
                </a:rPr>
                <a:t> </a:t>
              </a:r>
            </a:p>
            <a:p>
              <a:pPr algn="ctr">
                <a:lnSpc>
                  <a:spcPct val="150000"/>
                </a:lnSpc>
              </a:pPr>
              <a:r>
                <a:rPr lang="en-US" sz="2100" dirty="0" err="1">
                  <a:solidFill>
                    <a:schemeClr val="tx1"/>
                  </a:solidFill>
                  <a:latin typeface="UTM Avo" panose="02040603050506020204" pitchFamily="18"/>
                  <a:cs typeface="Arial" panose="020B0604020202020204" pitchFamily="34" charset="0"/>
                </a:rPr>
                <a:t>nhiệm</a:t>
              </a:r>
              <a:r>
                <a:rPr lang="en-US" sz="2100" dirty="0">
                  <a:solidFill>
                    <a:schemeClr val="tx1"/>
                  </a:solidFill>
                  <a:latin typeface="UTM Avo" panose="02040603050506020204" pitchFamily="18"/>
                  <a:cs typeface="Arial" panose="020B0604020202020204" pitchFamily="34" charset="0"/>
                </a:rPr>
                <a:t> </a:t>
              </a:r>
              <a:r>
                <a:rPr lang="en-US" sz="2100" dirty="0" err="1">
                  <a:solidFill>
                    <a:schemeClr val="tx1"/>
                  </a:solidFill>
                  <a:latin typeface="UTM Avo" panose="02040603050506020204" pitchFamily="18"/>
                  <a:cs typeface="Arial" panose="020B0604020202020204" pitchFamily="34" charset="0"/>
                </a:rPr>
                <a:t>vụ</a:t>
              </a:r>
              <a:endParaRPr lang="en-US" sz="2100" dirty="0">
                <a:solidFill>
                  <a:schemeClr val="tx1"/>
                </a:solidFill>
                <a:latin typeface="UTM Avo" panose="02040603050506020204" pitchFamily="18"/>
                <a:cs typeface="Arial" panose="020B0604020202020204" pitchFamily="34" charset="0"/>
              </a:endParaRPr>
            </a:p>
          </p:txBody>
        </p:sp>
        <p:pic>
          <p:nvPicPr>
            <p:cNvPr id="14" name="Picture 13">
              <a:extLst>
                <a:ext uri="{FF2B5EF4-FFF2-40B4-BE49-F238E27FC236}">
                  <a16:creationId xmlns:a16="http://schemas.microsoft.com/office/drawing/2014/main" id="{7B0B6CE9-39A1-27F5-54E0-910C71FA975E}"/>
                </a:ext>
              </a:extLst>
            </p:cNvPr>
            <p:cNvPicPr>
              <a:picLocks noChangeAspect="1"/>
            </p:cNvPicPr>
            <p:nvPr/>
          </p:nvPicPr>
          <p:blipFill>
            <a:blip r:embed="rId5"/>
            <a:stretch>
              <a:fillRect/>
            </a:stretch>
          </p:blipFill>
          <p:spPr>
            <a:xfrm>
              <a:off x="4400550" y="2876550"/>
              <a:ext cx="876300" cy="876300"/>
            </a:xfrm>
            <a:prstGeom prst="rect">
              <a:avLst/>
            </a:prstGeom>
          </p:spPr>
        </p:pic>
      </p:grpSp>
      <p:grpSp>
        <p:nvGrpSpPr>
          <p:cNvPr id="15" name="Group 14">
            <a:extLst>
              <a:ext uri="{FF2B5EF4-FFF2-40B4-BE49-F238E27FC236}">
                <a16:creationId xmlns:a16="http://schemas.microsoft.com/office/drawing/2014/main" id="{BC33FC80-21EA-93B7-C58D-C3BC3D3DA317}"/>
              </a:ext>
            </a:extLst>
          </p:cNvPr>
          <p:cNvGrpSpPr/>
          <p:nvPr/>
        </p:nvGrpSpPr>
        <p:grpSpPr>
          <a:xfrm>
            <a:off x="6333332" y="4290096"/>
            <a:ext cx="2963461" cy="1650915"/>
            <a:chOff x="2103197" y="2876550"/>
            <a:chExt cx="5471005" cy="3047843"/>
          </a:xfrm>
        </p:grpSpPr>
        <p:sp>
          <p:nvSpPr>
            <p:cNvPr id="16" name="Rectangle: Rounded Corners 56">
              <a:extLst>
                <a:ext uri="{FF2B5EF4-FFF2-40B4-BE49-F238E27FC236}">
                  <a16:creationId xmlns:a16="http://schemas.microsoft.com/office/drawing/2014/main" id="{CAE4FDD3-4C78-6B7F-8753-6123F56A7054}"/>
                </a:ext>
              </a:extLst>
            </p:cNvPr>
            <p:cNvSpPr/>
            <p:nvPr/>
          </p:nvSpPr>
          <p:spPr>
            <a:xfrm>
              <a:off x="2103197" y="3398161"/>
              <a:ext cx="5471005" cy="2526232"/>
            </a:xfrm>
            <a:prstGeom prst="roundRect">
              <a:avLst/>
            </a:prstGeom>
            <a:solidFill>
              <a:srgbClr val="FFF7DD"/>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00">
                  <a:solidFill>
                    <a:schemeClr val="tx1"/>
                  </a:solidFill>
                  <a:latin typeface="UTM Avo" panose="02040603050506020204" pitchFamily="18"/>
                  <a:cs typeface="Arial" panose="020B0604020202020204" pitchFamily="34" charset="0"/>
                </a:rPr>
                <a:t>Chuẩn bị các trang thiết bị cần thiết</a:t>
              </a:r>
              <a:endParaRPr lang="en-US" sz="2100" dirty="0">
                <a:solidFill>
                  <a:schemeClr val="tx1"/>
                </a:solidFill>
                <a:latin typeface="UTM Avo" panose="02040603050506020204" pitchFamily="18"/>
                <a:cs typeface="Arial" panose="020B0604020202020204" pitchFamily="34" charset="0"/>
              </a:endParaRPr>
            </a:p>
          </p:txBody>
        </p:sp>
        <p:pic>
          <p:nvPicPr>
            <p:cNvPr id="17" name="Picture 16">
              <a:extLst>
                <a:ext uri="{FF2B5EF4-FFF2-40B4-BE49-F238E27FC236}">
                  <a16:creationId xmlns:a16="http://schemas.microsoft.com/office/drawing/2014/main" id="{51C4C433-228C-2A4A-A83A-09060465FCB6}"/>
                </a:ext>
              </a:extLst>
            </p:cNvPr>
            <p:cNvPicPr>
              <a:picLocks noChangeAspect="1"/>
            </p:cNvPicPr>
            <p:nvPr/>
          </p:nvPicPr>
          <p:blipFill>
            <a:blip r:embed="rId5"/>
            <a:stretch>
              <a:fillRect/>
            </a:stretch>
          </p:blipFill>
          <p:spPr>
            <a:xfrm>
              <a:off x="4400549" y="2876550"/>
              <a:ext cx="876300" cy="876300"/>
            </a:xfrm>
            <a:prstGeom prst="rect">
              <a:avLst/>
            </a:prstGeom>
          </p:spPr>
        </p:pic>
      </p:grpSp>
      <p:sp>
        <p:nvSpPr>
          <p:cNvPr id="18" name="Freeform 11">
            <a:extLst>
              <a:ext uri="{FF2B5EF4-FFF2-40B4-BE49-F238E27FC236}">
                <a16:creationId xmlns:a16="http://schemas.microsoft.com/office/drawing/2014/main" id="{2B2300B8-6C69-E1A8-1280-B56AFE7B5868}"/>
              </a:ext>
            </a:extLst>
          </p:cNvPr>
          <p:cNvSpPr/>
          <p:nvPr/>
        </p:nvSpPr>
        <p:spPr>
          <a:xfrm rot="-7694192">
            <a:off x="7860293" y="1198210"/>
            <a:ext cx="389767" cy="296223"/>
          </a:xfrm>
          <a:custGeom>
            <a:avLst/>
            <a:gdLst/>
            <a:ahLst/>
            <a:cxnLst/>
            <a:rect l="l" t="t" r="r" b="b"/>
            <a:pathLst>
              <a:path w="719569" h="546873">
                <a:moveTo>
                  <a:pt x="0" y="0"/>
                </a:moveTo>
                <a:lnTo>
                  <a:pt x="719569" y="0"/>
                </a:lnTo>
                <a:lnTo>
                  <a:pt x="719569" y="546873"/>
                </a:lnTo>
                <a:lnTo>
                  <a:pt x="0" y="5468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sz="2100">
              <a:latin typeface="UTM Avo" panose="02040603050506020204" pitchFamily="18"/>
              <a:cs typeface="Arial" panose="020B0604020202020204" pitchFamily="34" charset="0"/>
            </a:endParaRPr>
          </a:p>
        </p:txBody>
      </p:sp>
      <p:sp>
        <p:nvSpPr>
          <p:cNvPr id="19" name="TextBox 18">
            <a:extLst>
              <a:ext uri="{FF2B5EF4-FFF2-40B4-BE49-F238E27FC236}">
                <a16:creationId xmlns:a16="http://schemas.microsoft.com/office/drawing/2014/main" id="{3B24A763-404A-AB03-6511-B8B6CDD67A0C}"/>
              </a:ext>
            </a:extLst>
          </p:cNvPr>
          <p:cNvSpPr txBox="1"/>
          <p:nvPr/>
        </p:nvSpPr>
        <p:spPr>
          <a:xfrm>
            <a:off x="2933379" y="1621019"/>
            <a:ext cx="6325242" cy="525850"/>
          </a:xfrm>
          <a:prstGeom prst="rect">
            <a:avLst/>
          </a:prstGeom>
          <a:noFill/>
        </p:spPr>
        <p:txBody>
          <a:bodyPr wrap="square">
            <a:spAutoFit/>
          </a:bodyPr>
          <a:lstStyle/>
          <a:p>
            <a:pPr algn="ctr">
              <a:spcAft>
                <a:spcPts val="542"/>
              </a:spcAft>
            </a:pPr>
            <a:r>
              <a:rPr lang="en-US" sz="2817" b="1" dirty="0">
                <a:latin typeface="UTM Avo" panose="02040603050506020204" pitchFamily="18"/>
                <a:ea typeface="Calibri" panose="020F0502020204030204" pitchFamily="34" charset="0"/>
                <a:cs typeface="Arial" panose="020B0604020202020204" pitchFamily="34" charset="0"/>
              </a:rPr>
              <a:t>GỢI </a:t>
            </a:r>
            <a:r>
              <a:rPr lang="en-US" sz="2817" b="1" dirty="0" err="1">
                <a:latin typeface="UTM Avo" panose="02040603050506020204" pitchFamily="18"/>
                <a:ea typeface="Calibri" panose="020F0502020204030204" pitchFamily="34" charset="0"/>
                <a:cs typeface="Arial" panose="020B0604020202020204" pitchFamily="34" charset="0"/>
              </a:rPr>
              <a:t>Ý</a:t>
            </a:r>
            <a:r>
              <a:rPr lang="en-US" sz="2817" b="1" dirty="0">
                <a:latin typeface="UTM Avo" panose="02040603050506020204" pitchFamily="18"/>
                <a:ea typeface="Calibri" panose="020F0502020204030204" pitchFamily="34" charset="0"/>
                <a:cs typeface="Arial" panose="020B0604020202020204" pitchFamily="34" charset="0"/>
              </a:rPr>
              <a:t> THỰC HIỆN</a:t>
            </a:r>
            <a:endParaRPr lang="en-US" sz="2817" dirty="0">
              <a:latin typeface="UTM Avo" panose="02040603050506020204" pitchFamily="18"/>
              <a:ea typeface="Calibri" panose="020F0502020204030204" pitchFamily="34" charset="0"/>
              <a:cs typeface="Arial" panose="020B0604020202020204" pitchFamily="34" charset="0"/>
            </a:endParaRPr>
          </a:p>
        </p:txBody>
      </p:sp>
      <p:grpSp>
        <p:nvGrpSpPr>
          <p:cNvPr id="20" name="Group 19">
            <a:extLst>
              <a:ext uri="{FF2B5EF4-FFF2-40B4-BE49-F238E27FC236}">
                <a16:creationId xmlns:a16="http://schemas.microsoft.com/office/drawing/2014/main" id="{3BD8C6CF-5A33-9A95-A37C-35FA48E11DE9}"/>
              </a:ext>
            </a:extLst>
          </p:cNvPr>
          <p:cNvGrpSpPr/>
          <p:nvPr/>
        </p:nvGrpSpPr>
        <p:grpSpPr>
          <a:xfrm rot="702940">
            <a:off x="10348068" y="1748828"/>
            <a:ext cx="1353632" cy="923857"/>
            <a:chOff x="15794001" y="8493661"/>
            <a:chExt cx="2246574" cy="1599902"/>
          </a:xfrm>
        </p:grpSpPr>
        <p:sp>
          <p:nvSpPr>
            <p:cNvPr id="21" name="Freeform 9">
              <a:extLst>
                <a:ext uri="{FF2B5EF4-FFF2-40B4-BE49-F238E27FC236}">
                  <a16:creationId xmlns:a16="http://schemas.microsoft.com/office/drawing/2014/main" id="{78BE199F-8985-AAD8-3B48-D134C1DB244F}"/>
                </a:ext>
              </a:extLst>
            </p:cNvPr>
            <p:cNvSpPr/>
            <p:nvPr/>
          </p:nvSpPr>
          <p:spPr>
            <a:xfrm>
              <a:off x="16840200" y="8801100"/>
              <a:ext cx="1200375" cy="1292463"/>
            </a:xfrm>
            <a:custGeom>
              <a:avLst/>
              <a:gdLst/>
              <a:ahLst/>
              <a:cxnLst/>
              <a:rect l="l" t="t" r="r" b="b"/>
              <a:pathLst>
                <a:path w="1200375" h="1292463">
                  <a:moveTo>
                    <a:pt x="0" y="0"/>
                  </a:moveTo>
                  <a:lnTo>
                    <a:pt x="1200375" y="0"/>
                  </a:lnTo>
                  <a:lnTo>
                    <a:pt x="1200375" y="1292463"/>
                  </a:lnTo>
                  <a:lnTo>
                    <a:pt x="0" y="12924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2100">
                <a:latin typeface="UTM Avo" panose="02040603050506020204" pitchFamily="18"/>
                <a:cs typeface="Arial" panose="020B0604020202020204" pitchFamily="34" charset="0"/>
              </a:endParaRPr>
            </a:p>
          </p:txBody>
        </p:sp>
        <p:sp>
          <p:nvSpPr>
            <p:cNvPr id="22" name="Freeform 11">
              <a:extLst>
                <a:ext uri="{FF2B5EF4-FFF2-40B4-BE49-F238E27FC236}">
                  <a16:creationId xmlns:a16="http://schemas.microsoft.com/office/drawing/2014/main" id="{D5E733B0-4069-400F-7546-D05A1D1C0D05}"/>
                </a:ext>
              </a:extLst>
            </p:cNvPr>
            <p:cNvSpPr/>
            <p:nvPr/>
          </p:nvSpPr>
          <p:spPr>
            <a:xfrm>
              <a:off x="15794001" y="8493661"/>
              <a:ext cx="953670" cy="953670"/>
            </a:xfrm>
            <a:custGeom>
              <a:avLst/>
              <a:gdLst/>
              <a:ahLst/>
              <a:cxnLst/>
              <a:rect l="l" t="t" r="r" b="b"/>
              <a:pathLst>
                <a:path w="953670" h="953670">
                  <a:moveTo>
                    <a:pt x="0" y="0"/>
                  </a:moveTo>
                  <a:lnTo>
                    <a:pt x="953670" y="0"/>
                  </a:lnTo>
                  <a:lnTo>
                    <a:pt x="953670" y="953670"/>
                  </a:lnTo>
                  <a:lnTo>
                    <a:pt x="0" y="9536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2100">
                <a:latin typeface="UTM Avo" panose="02040603050506020204" pitchFamily="18"/>
                <a:cs typeface="Arial" panose="020B0604020202020204" pitchFamily="34" charset="0"/>
              </a:endParaRPr>
            </a:p>
          </p:txBody>
        </p:sp>
      </p:grpSp>
      <p:grpSp>
        <p:nvGrpSpPr>
          <p:cNvPr id="23" name="Group 22">
            <a:extLst>
              <a:ext uri="{FF2B5EF4-FFF2-40B4-BE49-F238E27FC236}">
                <a16:creationId xmlns:a16="http://schemas.microsoft.com/office/drawing/2014/main" id="{DD9E63A2-1DDE-B9DE-E92F-1383CE3DFD79}"/>
              </a:ext>
            </a:extLst>
          </p:cNvPr>
          <p:cNvGrpSpPr/>
          <p:nvPr/>
        </p:nvGrpSpPr>
        <p:grpSpPr>
          <a:xfrm rot="6949130">
            <a:off x="471353" y="1782576"/>
            <a:ext cx="1357842" cy="965551"/>
            <a:chOff x="15794001" y="8493661"/>
            <a:chExt cx="2246574" cy="1599902"/>
          </a:xfrm>
        </p:grpSpPr>
        <p:sp>
          <p:nvSpPr>
            <p:cNvPr id="24" name="Freeform 9">
              <a:extLst>
                <a:ext uri="{FF2B5EF4-FFF2-40B4-BE49-F238E27FC236}">
                  <a16:creationId xmlns:a16="http://schemas.microsoft.com/office/drawing/2014/main" id="{60269E14-8AED-58FD-EE94-D373EE9992A0}"/>
                </a:ext>
              </a:extLst>
            </p:cNvPr>
            <p:cNvSpPr/>
            <p:nvPr/>
          </p:nvSpPr>
          <p:spPr>
            <a:xfrm>
              <a:off x="16840200" y="8801100"/>
              <a:ext cx="1200375" cy="1292463"/>
            </a:xfrm>
            <a:custGeom>
              <a:avLst/>
              <a:gdLst/>
              <a:ahLst/>
              <a:cxnLst/>
              <a:rect l="l" t="t" r="r" b="b"/>
              <a:pathLst>
                <a:path w="1200375" h="1292463">
                  <a:moveTo>
                    <a:pt x="0" y="0"/>
                  </a:moveTo>
                  <a:lnTo>
                    <a:pt x="1200375" y="0"/>
                  </a:lnTo>
                  <a:lnTo>
                    <a:pt x="1200375" y="1292463"/>
                  </a:lnTo>
                  <a:lnTo>
                    <a:pt x="0" y="1292463"/>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sz="2100">
                <a:latin typeface="UTM Avo" panose="02040603050506020204" pitchFamily="18"/>
                <a:cs typeface="Arial" panose="020B0604020202020204" pitchFamily="34" charset="0"/>
              </a:endParaRPr>
            </a:p>
          </p:txBody>
        </p:sp>
        <p:sp>
          <p:nvSpPr>
            <p:cNvPr id="25" name="Freeform 11">
              <a:extLst>
                <a:ext uri="{FF2B5EF4-FFF2-40B4-BE49-F238E27FC236}">
                  <a16:creationId xmlns:a16="http://schemas.microsoft.com/office/drawing/2014/main" id="{880A1831-734C-D9E6-9694-F4C5FF22E85D}"/>
                </a:ext>
              </a:extLst>
            </p:cNvPr>
            <p:cNvSpPr/>
            <p:nvPr/>
          </p:nvSpPr>
          <p:spPr>
            <a:xfrm>
              <a:off x="15794001" y="8493661"/>
              <a:ext cx="953670" cy="953670"/>
            </a:xfrm>
            <a:custGeom>
              <a:avLst/>
              <a:gdLst/>
              <a:ahLst/>
              <a:cxnLst/>
              <a:rect l="l" t="t" r="r" b="b"/>
              <a:pathLst>
                <a:path w="953670" h="953670">
                  <a:moveTo>
                    <a:pt x="0" y="0"/>
                  </a:moveTo>
                  <a:lnTo>
                    <a:pt x="953670" y="0"/>
                  </a:lnTo>
                  <a:lnTo>
                    <a:pt x="953670" y="953670"/>
                  </a:lnTo>
                  <a:lnTo>
                    <a:pt x="0" y="9536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sz="2100">
                <a:latin typeface="UTM Avo" panose="02040603050506020204" pitchFamily="18"/>
                <a:cs typeface="Arial" panose="020B0604020202020204" pitchFamily="34" charset="0"/>
              </a:endParaRPr>
            </a:p>
          </p:txBody>
        </p:sp>
      </p:grpSp>
      <p:pic>
        <p:nvPicPr>
          <p:cNvPr id="26" name="Picture 25" descr="A cartoon of a child reading a book&#10;&#10;Description automatically generated">
            <a:extLst>
              <a:ext uri="{FF2B5EF4-FFF2-40B4-BE49-F238E27FC236}">
                <a16:creationId xmlns:a16="http://schemas.microsoft.com/office/drawing/2014/main" id="{3EB59481-728B-3046-E2C1-F3826D23EF58}"/>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11017" y="4764759"/>
            <a:ext cx="2215391" cy="2292095"/>
          </a:xfrm>
          <a:prstGeom prst="rect">
            <a:avLst/>
          </a:prstGeom>
        </p:spPr>
      </p:pic>
    </p:spTree>
    <p:extLst>
      <p:ext uri="{BB962C8B-B14F-4D97-AF65-F5344CB8AC3E}">
        <p14:creationId xmlns:p14="http://schemas.microsoft.com/office/powerpoint/2010/main" val="1378782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500" fill="hold"/>
                                        <p:tgtEl>
                                          <p:spTgt spid="6"/>
                                        </p:tgtEl>
                                        <p:attrNameLst>
                                          <p:attrName>ppt_x</p:attrName>
                                        </p:attrNameLst>
                                      </p:cBhvr>
                                      <p:tavLst>
                                        <p:tav tm="0">
                                          <p:val>
                                            <p:strVal val="#ppt_x"/>
                                          </p:val>
                                        </p:tav>
                                        <p:tav tm="100000">
                                          <p:val>
                                            <p:strVal val="#ppt_x"/>
                                          </p:val>
                                        </p:tav>
                                      </p:tavLst>
                                    </p:anim>
                                    <p:anim calcmode="lin" valueType="num">
                                      <p:cBhvr additive="base">
                                        <p:cTn id="19"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nodeType="click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additive="base">
                                        <p:cTn id="24" dur="500" fill="hold"/>
                                        <p:tgtEl>
                                          <p:spTgt spid="9"/>
                                        </p:tgtEl>
                                        <p:attrNameLst>
                                          <p:attrName>ppt_x</p:attrName>
                                        </p:attrNameLst>
                                      </p:cBhvr>
                                      <p:tavLst>
                                        <p:tav tm="0">
                                          <p:val>
                                            <p:strVal val="1+#ppt_w/2"/>
                                          </p:val>
                                        </p:tav>
                                        <p:tav tm="100000">
                                          <p:val>
                                            <p:strVal val="#ppt_x"/>
                                          </p:val>
                                        </p:tav>
                                      </p:tavLst>
                                    </p:anim>
                                    <p:anim calcmode="lin" valueType="num">
                                      <p:cBhvr additive="base">
                                        <p:cTn id="25"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ppt_x"/>
                                          </p:val>
                                        </p:tav>
                                        <p:tav tm="100000">
                                          <p:val>
                                            <p:strVal val="#ppt_x"/>
                                          </p:val>
                                        </p:tav>
                                      </p:tavLst>
                                    </p:anim>
                                    <p:anim calcmode="lin" valueType="num">
                                      <p:cBhvr additive="base">
                                        <p:cTn id="37"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E89ED25F-96DB-C1EB-FB07-50384F31B6BC}"/>
              </a:ext>
            </a:extLst>
          </p:cNvPr>
          <p:cNvSpPr/>
          <p:nvPr/>
        </p:nvSpPr>
        <p:spPr>
          <a:xfrm rot="-9911498">
            <a:off x="411793" y="1958839"/>
            <a:ext cx="855355" cy="322285"/>
          </a:xfrm>
          <a:custGeom>
            <a:avLst/>
            <a:gdLst/>
            <a:ahLst/>
            <a:cxnLst/>
            <a:rect l="l" t="t" r="r" b="b"/>
            <a:pathLst>
              <a:path w="3137100" h="1296502">
                <a:moveTo>
                  <a:pt x="0" y="0"/>
                </a:moveTo>
                <a:lnTo>
                  <a:pt x="3137100" y="0"/>
                </a:lnTo>
                <a:lnTo>
                  <a:pt x="3137100" y="1296502"/>
                </a:lnTo>
                <a:lnTo>
                  <a:pt x="0" y="12965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11">
            <a:extLst>
              <a:ext uri="{FF2B5EF4-FFF2-40B4-BE49-F238E27FC236}">
                <a16:creationId xmlns:a16="http://schemas.microsoft.com/office/drawing/2014/main" id="{42BD240D-5E2E-FC3E-B1CC-9137319007AB}"/>
              </a:ext>
            </a:extLst>
          </p:cNvPr>
          <p:cNvSpPr/>
          <p:nvPr/>
        </p:nvSpPr>
        <p:spPr>
          <a:xfrm rot="-2182492">
            <a:off x="9918232" y="1422565"/>
            <a:ext cx="1287966" cy="349546"/>
          </a:xfrm>
          <a:custGeom>
            <a:avLst/>
            <a:gdLst/>
            <a:ahLst/>
            <a:cxnLst/>
            <a:rect l="l" t="t" r="r" b="b"/>
            <a:pathLst>
              <a:path w="2377784" h="645315">
                <a:moveTo>
                  <a:pt x="0" y="0"/>
                </a:moveTo>
                <a:lnTo>
                  <a:pt x="2377783" y="0"/>
                </a:lnTo>
                <a:lnTo>
                  <a:pt x="2377783" y="645316"/>
                </a:lnTo>
                <a:lnTo>
                  <a:pt x="0" y="6453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19">
            <a:extLst>
              <a:ext uri="{FF2B5EF4-FFF2-40B4-BE49-F238E27FC236}">
                <a16:creationId xmlns:a16="http://schemas.microsoft.com/office/drawing/2014/main" id="{FFD69FF4-66EC-8253-AA12-3BC1A26D8F36}"/>
              </a:ext>
            </a:extLst>
          </p:cNvPr>
          <p:cNvSpPr/>
          <p:nvPr/>
        </p:nvSpPr>
        <p:spPr>
          <a:xfrm>
            <a:off x="10414000" y="6196602"/>
            <a:ext cx="649693" cy="580663"/>
          </a:xfrm>
          <a:custGeom>
            <a:avLst/>
            <a:gdLst/>
            <a:ahLst/>
            <a:cxnLst/>
            <a:rect l="l" t="t" r="r" b="b"/>
            <a:pathLst>
              <a:path w="1199433" h="1071993">
                <a:moveTo>
                  <a:pt x="0" y="0"/>
                </a:moveTo>
                <a:lnTo>
                  <a:pt x="1199433" y="0"/>
                </a:lnTo>
                <a:lnTo>
                  <a:pt x="1199433" y="1071993"/>
                </a:lnTo>
                <a:lnTo>
                  <a:pt x="0" y="10719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5" name="Freeform 26">
            <a:extLst>
              <a:ext uri="{FF2B5EF4-FFF2-40B4-BE49-F238E27FC236}">
                <a16:creationId xmlns:a16="http://schemas.microsoft.com/office/drawing/2014/main" id="{9A121057-0FE3-8A6E-78B2-860954286FA9}"/>
              </a:ext>
            </a:extLst>
          </p:cNvPr>
          <p:cNvSpPr/>
          <p:nvPr/>
        </p:nvSpPr>
        <p:spPr>
          <a:xfrm>
            <a:off x="465211" y="1961017"/>
            <a:ext cx="511237" cy="388540"/>
          </a:xfrm>
          <a:custGeom>
            <a:avLst/>
            <a:gdLst/>
            <a:ahLst/>
            <a:cxnLst/>
            <a:rect l="l" t="t" r="r" b="b"/>
            <a:pathLst>
              <a:path w="943823" h="717305">
                <a:moveTo>
                  <a:pt x="0" y="0"/>
                </a:moveTo>
                <a:lnTo>
                  <a:pt x="943823" y="0"/>
                </a:lnTo>
                <a:lnTo>
                  <a:pt x="943823" y="717305"/>
                </a:lnTo>
                <a:lnTo>
                  <a:pt x="0" y="71730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6" name="Freeform 28">
            <a:extLst>
              <a:ext uri="{FF2B5EF4-FFF2-40B4-BE49-F238E27FC236}">
                <a16:creationId xmlns:a16="http://schemas.microsoft.com/office/drawing/2014/main" id="{5226494C-D36E-F466-DBD1-05F935307D29}"/>
              </a:ext>
            </a:extLst>
          </p:cNvPr>
          <p:cNvSpPr/>
          <p:nvPr/>
        </p:nvSpPr>
        <p:spPr>
          <a:xfrm>
            <a:off x="10325629" y="1180148"/>
            <a:ext cx="666221" cy="681081"/>
          </a:xfrm>
          <a:custGeom>
            <a:avLst/>
            <a:gdLst/>
            <a:ahLst/>
            <a:cxnLst/>
            <a:rect l="l" t="t" r="r" b="b"/>
            <a:pathLst>
              <a:path w="1229947" h="1257381">
                <a:moveTo>
                  <a:pt x="0" y="0"/>
                </a:moveTo>
                <a:lnTo>
                  <a:pt x="1229947" y="0"/>
                </a:lnTo>
                <a:lnTo>
                  <a:pt x="1229947" y="1257380"/>
                </a:lnTo>
                <a:lnTo>
                  <a:pt x="0" y="1257380"/>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7" name="Speech Bubble: Rectangle with Corners Rounded 4">
            <a:extLst>
              <a:ext uri="{FF2B5EF4-FFF2-40B4-BE49-F238E27FC236}">
                <a16:creationId xmlns:a16="http://schemas.microsoft.com/office/drawing/2014/main" id="{DD8D905A-FF9F-2C01-9009-E28E25CA83CB}"/>
              </a:ext>
            </a:extLst>
          </p:cNvPr>
          <p:cNvSpPr/>
          <p:nvPr/>
        </p:nvSpPr>
        <p:spPr>
          <a:xfrm>
            <a:off x="5915025" y="1608289"/>
            <a:ext cx="4664075" cy="1403350"/>
          </a:xfrm>
          <a:prstGeom prst="wedgeRoundRectCallout">
            <a:avLst>
              <a:gd name="adj1" fmla="val -57975"/>
              <a:gd name="adj2" fmla="val 52851"/>
              <a:gd name="adj3" fmla="val 16667"/>
            </a:avLst>
          </a:prstGeom>
          <a:solidFill>
            <a:schemeClr val="accent5">
              <a:lumMod val="20000"/>
              <a:lumOff val="80000"/>
            </a:schemeClr>
          </a:solidFill>
          <a:ln w="3810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167">
                <a:solidFill>
                  <a:schemeClr val="tx1"/>
                </a:solidFill>
                <a:latin typeface="UTM Avo" panose="02040603050506020204" pitchFamily="18"/>
                <a:cs typeface="Arial" panose="020B0604020202020204" pitchFamily="34" charset="0"/>
              </a:rPr>
              <a:t>Những điều đã thực hiện tốt</a:t>
            </a:r>
          </a:p>
        </p:txBody>
      </p:sp>
      <p:sp>
        <p:nvSpPr>
          <p:cNvPr id="8" name="Speech Bubble: Rectangle with Corners Rounded 5">
            <a:extLst>
              <a:ext uri="{FF2B5EF4-FFF2-40B4-BE49-F238E27FC236}">
                <a16:creationId xmlns:a16="http://schemas.microsoft.com/office/drawing/2014/main" id="{ECBCE50A-D2ED-1594-F8B8-662B0B6652F9}"/>
              </a:ext>
            </a:extLst>
          </p:cNvPr>
          <p:cNvSpPr/>
          <p:nvPr/>
        </p:nvSpPr>
        <p:spPr>
          <a:xfrm>
            <a:off x="5915025" y="3264536"/>
            <a:ext cx="4664075" cy="1403349"/>
          </a:xfrm>
          <a:prstGeom prst="wedgeRoundRectCallout">
            <a:avLst>
              <a:gd name="adj1" fmla="val -58358"/>
              <a:gd name="adj2" fmla="val -41992"/>
              <a:gd name="adj3" fmla="val 16667"/>
            </a:avLst>
          </a:prstGeom>
          <a:solidFill>
            <a:schemeClr val="accent4">
              <a:lumMod val="20000"/>
              <a:lumOff val="80000"/>
            </a:schemeClr>
          </a:solidFill>
          <a:ln w="381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167">
                <a:solidFill>
                  <a:schemeClr val="tx1"/>
                </a:solidFill>
                <a:latin typeface="UTM Avo" panose="02040603050506020204" pitchFamily="18"/>
                <a:cs typeface="Arial" panose="020B0604020202020204" pitchFamily="34" charset="0"/>
              </a:rPr>
              <a:t>Những điều cần cải thiện</a:t>
            </a:r>
            <a:endParaRPr lang="en-US" sz="2167">
              <a:solidFill>
                <a:schemeClr val="tx1"/>
              </a:solidFill>
              <a:latin typeface="UTM Avo" panose="02040603050506020204" pitchFamily="18"/>
              <a:cs typeface="Arial" panose="020B0604020202020204" pitchFamily="34" charset="0"/>
            </a:endParaRPr>
          </a:p>
        </p:txBody>
      </p:sp>
      <p:sp>
        <p:nvSpPr>
          <p:cNvPr id="9" name="Speech Bubble: Rectangle with Corners Rounded 7">
            <a:extLst>
              <a:ext uri="{FF2B5EF4-FFF2-40B4-BE49-F238E27FC236}">
                <a16:creationId xmlns:a16="http://schemas.microsoft.com/office/drawing/2014/main" id="{9E7F7B69-E13A-CF3D-1F4B-3422C9392D59}"/>
              </a:ext>
            </a:extLst>
          </p:cNvPr>
          <p:cNvSpPr/>
          <p:nvPr/>
        </p:nvSpPr>
        <p:spPr>
          <a:xfrm>
            <a:off x="5915025" y="4920783"/>
            <a:ext cx="4664075" cy="1403349"/>
          </a:xfrm>
          <a:prstGeom prst="wedgeRoundRectCallout">
            <a:avLst>
              <a:gd name="adj1" fmla="val -59350"/>
              <a:gd name="adj2" fmla="val -47927"/>
              <a:gd name="adj3" fmla="val 16667"/>
            </a:avLst>
          </a:prstGeom>
          <a:solidFill>
            <a:schemeClr val="accent6">
              <a:lumMod val="20000"/>
              <a:lumOff val="80000"/>
            </a:schemeClr>
          </a:solidFill>
          <a:ln w="38100">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167">
                <a:solidFill>
                  <a:schemeClr val="tx1"/>
                </a:solidFill>
                <a:latin typeface="UTM Avo" panose="02040603050506020204" pitchFamily="18"/>
                <a:cs typeface="Arial" panose="020B0604020202020204" pitchFamily="34" charset="0"/>
              </a:rPr>
              <a:t>Những điều hữu ích em học được sau khi tổ chức sự kiện</a:t>
            </a:r>
            <a:endParaRPr lang="en-US" sz="2167">
              <a:solidFill>
                <a:schemeClr val="tx1"/>
              </a:solidFill>
              <a:latin typeface="UTM Avo" panose="02040603050506020204" pitchFamily="18"/>
              <a:cs typeface="Arial" panose="020B0604020202020204" pitchFamily="34" charset="0"/>
            </a:endParaRPr>
          </a:p>
        </p:txBody>
      </p:sp>
      <p:grpSp>
        <p:nvGrpSpPr>
          <p:cNvPr id="10" name="Group 9">
            <a:extLst>
              <a:ext uri="{FF2B5EF4-FFF2-40B4-BE49-F238E27FC236}">
                <a16:creationId xmlns:a16="http://schemas.microsoft.com/office/drawing/2014/main" id="{E971F36A-40C5-10CB-256A-F521151F239F}"/>
              </a:ext>
            </a:extLst>
          </p:cNvPr>
          <p:cNvGrpSpPr/>
          <p:nvPr/>
        </p:nvGrpSpPr>
        <p:grpSpPr>
          <a:xfrm>
            <a:off x="1498600" y="1597338"/>
            <a:ext cx="3567126" cy="3863884"/>
            <a:chOff x="-42593" y="-29992"/>
            <a:chExt cx="6441262" cy="7485033"/>
          </a:xfrm>
        </p:grpSpPr>
        <p:sp>
          <p:nvSpPr>
            <p:cNvPr id="11" name="Rectangle: Rounded Corners 9">
              <a:extLst>
                <a:ext uri="{FF2B5EF4-FFF2-40B4-BE49-F238E27FC236}">
                  <a16:creationId xmlns:a16="http://schemas.microsoft.com/office/drawing/2014/main" id="{1198890B-22F3-8311-6EA4-675C8B912785}"/>
                </a:ext>
              </a:extLst>
            </p:cNvPr>
            <p:cNvSpPr/>
            <p:nvPr/>
          </p:nvSpPr>
          <p:spPr>
            <a:xfrm>
              <a:off x="-42593" y="388818"/>
              <a:ext cx="6441262" cy="7066223"/>
            </a:xfrm>
            <a:prstGeom prst="round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167" dirty="0">
                  <a:solidFill>
                    <a:schemeClr val="tx1"/>
                  </a:solidFill>
                  <a:latin typeface="UTM Avo" panose="02040603050506020204" pitchFamily="18"/>
                  <a:cs typeface="Arial" panose="020B0604020202020204" pitchFamily="34" charset="0"/>
                </a:rPr>
                <a:t>Sau </a:t>
              </a:r>
              <a:r>
                <a:rPr lang="en-US" sz="2167" dirty="0" err="1">
                  <a:solidFill>
                    <a:schemeClr val="tx1"/>
                  </a:solidFill>
                  <a:latin typeface="UTM Avo" panose="02040603050506020204" pitchFamily="18"/>
                  <a:cs typeface="Arial" panose="020B0604020202020204" pitchFamily="34" charset="0"/>
                </a:rPr>
                <a:t>khi</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kết</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thúc</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sự</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kiện</a:t>
              </a:r>
              <a:r>
                <a:rPr lang="en-US" sz="2167" dirty="0">
                  <a:solidFill>
                    <a:schemeClr val="tx1"/>
                  </a:solidFill>
                  <a:latin typeface="UTM Avo" panose="02040603050506020204" pitchFamily="18"/>
                  <a:cs typeface="Arial" panose="020B0604020202020204" pitchFamily="34" charset="0"/>
                </a:rPr>
                <a:t>, Ban </a:t>
              </a:r>
              <a:r>
                <a:rPr lang="en-US" sz="2167" dirty="0" err="1">
                  <a:solidFill>
                    <a:schemeClr val="tx1"/>
                  </a:solidFill>
                  <a:latin typeface="UTM Avo" panose="02040603050506020204" pitchFamily="18"/>
                  <a:cs typeface="Arial" panose="020B0604020202020204" pitchFamily="34" charset="0"/>
                </a:rPr>
                <a:t>tổ</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chức</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hãy</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họp</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cùng</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cả</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lớp</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để</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tổng</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kết</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và</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đánh</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giá</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sự</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kiện</a:t>
              </a:r>
              <a:r>
                <a:rPr lang="en-US" sz="2167" dirty="0">
                  <a:solidFill>
                    <a:schemeClr val="tx1"/>
                  </a:solidFill>
                  <a:latin typeface="UTM Avo" panose="02040603050506020204" pitchFamily="18"/>
                  <a:cs typeface="Arial" panose="020B0604020202020204" pitchFamily="34" charset="0"/>
                </a:rPr>
                <a:t> </a:t>
              </a:r>
              <a:r>
                <a:rPr lang="en-US" sz="2167" dirty="0" err="1">
                  <a:solidFill>
                    <a:schemeClr val="tx1"/>
                  </a:solidFill>
                  <a:latin typeface="UTM Avo" panose="02040603050506020204" pitchFamily="18"/>
                  <a:cs typeface="Arial" panose="020B0604020202020204" pitchFamily="34" charset="0"/>
                </a:rPr>
                <a:t>về</a:t>
              </a:r>
              <a:r>
                <a:rPr lang="en-US" sz="2167" dirty="0">
                  <a:solidFill>
                    <a:schemeClr val="tx1"/>
                  </a:solidFill>
                  <a:latin typeface="UTM Avo" panose="02040603050506020204" pitchFamily="18"/>
                  <a:cs typeface="Arial" panose="020B0604020202020204" pitchFamily="34" charset="0"/>
                </a:rPr>
                <a:t>:</a:t>
              </a:r>
              <a:endParaRPr lang="vi-VN" sz="2167" dirty="0">
                <a:solidFill>
                  <a:schemeClr val="tx1"/>
                </a:solidFill>
                <a:latin typeface="UTM Avo" panose="02040603050506020204" pitchFamily="18"/>
                <a:cs typeface="Arial" panose="020B0604020202020204" pitchFamily="34" charset="0"/>
              </a:endParaRPr>
            </a:p>
          </p:txBody>
        </p:sp>
        <p:pic>
          <p:nvPicPr>
            <p:cNvPr id="12" name="Picture 6">
              <a:extLst>
                <a:ext uri="{FF2B5EF4-FFF2-40B4-BE49-F238E27FC236}">
                  <a16:creationId xmlns:a16="http://schemas.microsoft.com/office/drawing/2014/main" id="{98BBE833-564C-AA6A-8E32-7A30DDA3AC4C}"/>
                </a:ext>
              </a:extLst>
            </p:cNvPr>
            <p:cNvPicPr>
              <a:picLocks noChangeAspect="1"/>
            </p:cNvPicPr>
            <p:nvPr/>
          </p:nvPicPr>
          <p:blipFill>
            <a:blip r:embed="rId13">
              <a:duotone>
                <a:prstClr val="black"/>
                <a:schemeClr val="accent3">
                  <a:tint val="45000"/>
                  <a:satMod val="400000"/>
                </a:schemeClr>
              </a:duotone>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2394171" y="-29992"/>
              <a:ext cx="1567736" cy="1530503"/>
            </a:xfrm>
            <a:prstGeom prst="rect">
              <a:avLst/>
            </a:prstGeom>
          </p:spPr>
        </p:pic>
      </p:grpSp>
      <p:pic>
        <p:nvPicPr>
          <p:cNvPr id="13" name="Picture 12" descr="A cartoon of a child at a desk&#10;&#10;Description automatically generated">
            <a:extLst>
              <a:ext uri="{FF2B5EF4-FFF2-40B4-BE49-F238E27FC236}">
                <a16:creationId xmlns:a16="http://schemas.microsoft.com/office/drawing/2014/main" id="{42B2B989-9D7D-56B9-30FB-19B94E0B8C1C}"/>
              </a:ext>
            </a:extLst>
          </p:cNvPr>
          <p:cNvPicPr>
            <a:picLocks noChangeAspect="1"/>
          </p:cNvPicPr>
          <p:nvPr/>
        </p:nvPicPr>
        <p:blipFill rotWithShape="1">
          <a:blip r:embed="rId15">
            <a:extLst>
              <a:ext uri="{28A0092B-C50C-407E-A947-70E740481C1C}">
                <a14:useLocalDpi xmlns:a14="http://schemas.microsoft.com/office/drawing/2010/main" val="0"/>
              </a:ext>
            </a:extLst>
          </a:blip>
          <a:srcRect l="22460" r="19079"/>
          <a:stretch/>
        </p:blipFill>
        <p:spPr>
          <a:xfrm>
            <a:off x="2230120" y="4667885"/>
            <a:ext cx="1998980" cy="2292634"/>
          </a:xfrm>
          <a:prstGeom prst="rect">
            <a:avLst/>
          </a:prstGeom>
        </p:spPr>
      </p:pic>
    </p:spTree>
    <p:extLst>
      <p:ext uri="{BB962C8B-B14F-4D97-AF65-F5344CB8AC3E}">
        <p14:creationId xmlns:p14="http://schemas.microsoft.com/office/powerpoint/2010/main" val="3385278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barn(inVertical)">
                                      <p:cBhvr>
                                        <p:cTn id="7" dur="500"/>
                                        <p:tgtEl>
                                          <p:spTgt spid="13"/>
                                        </p:tgtEl>
                                      </p:cBhvr>
                                    </p:animEffect>
                                  </p:childTnLst>
                                </p:cTn>
                              </p:par>
                              <p:par>
                                <p:cTn id="8" presetID="16" presetClass="entr" presetSubtype="21"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barn(inVertical)">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barn(inVertical)">
                                      <p:cBhvr>
                                        <p:cTn id="20" dur="500"/>
                                        <p:tgtEl>
                                          <p:spTgt spid="8"/>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2163CB27-0F84-1B01-251A-F377D0C5E4B4}"/>
              </a:ext>
            </a:extLst>
          </p:cNvPr>
          <p:cNvSpPr/>
          <p:nvPr/>
        </p:nvSpPr>
        <p:spPr>
          <a:xfrm rot="-9911498">
            <a:off x="1137179" y="1865657"/>
            <a:ext cx="855355" cy="322285"/>
          </a:xfrm>
          <a:custGeom>
            <a:avLst/>
            <a:gdLst/>
            <a:ahLst/>
            <a:cxnLst/>
            <a:rect l="l" t="t" r="r" b="b"/>
            <a:pathLst>
              <a:path w="3137100" h="1296502">
                <a:moveTo>
                  <a:pt x="0" y="0"/>
                </a:moveTo>
                <a:lnTo>
                  <a:pt x="3137100" y="0"/>
                </a:lnTo>
                <a:lnTo>
                  <a:pt x="3137100" y="1296502"/>
                </a:lnTo>
                <a:lnTo>
                  <a:pt x="0" y="12965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11">
            <a:extLst>
              <a:ext uri="{FF2B5EF4-FFF2-40B4-BE49-F238E27FC236}">
                <a16:creationId xmlns:a16="http://schemas.microsoft.com/office/drawing/2014/main" id="{BE1928D9-ED3C-DF43-4EE7-B2C6EEEC8B44}"/>
              </a:ext>
            </a:extLst>
          </p:cNvPr>
          <p:cNvSpPr/>
          <p:nvPr/>
        </p:nvSpPr>
        <p:spPr>
          <a:xfrm rot="-2182492">
            <a:off x="10386862" y="1296835"/>
            <a:ext cx="1287966" cy="349546"/>
          </a:xfrm>
          <a:custGeom>
            <a:avLst/>
            <a:gdLst/>
            <a:ahLst/>
            <a:cxnLst/>
            <a:rect l="l" t="t" r="r" b="b"/>
            <a:pathLst>
              <a:path w="2377784" h="645315">
                <a:moveTo>
                  <a:pt x="0" y="0"/>
                </a:moveTo>
                <a:lnTo>
                  <a:pt x="2377783" y="0"/>
                </a:lnTo>
                <a:lnTo>
                  <a:pt x="2377783" y="645316"/>
                </a:lnTo>
                <a:lnTo>
                  <a:pt x="0" y="6453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3">
            <a:extLst>
              <a:ext uri="{FF2B5EF4-FFF2-40B4-BE49-F238E27FC236}">
                <a16:creationId xmlns:a16="http://schemas.microsoft.com/office/drawing/2014/main" id="{284C432A-6999-323E-F157-5CADE2F902D7}"/>
              </a:ext>
            </a:extLst>
          </p:cNvPr>
          <p:cNvSpPr/>
          <p:nvPr/>
        </p:nvSpPr>
        <p:spPr>
          <a:xfrm>
            <a:off x="2254279" y="2026799"/>
            <a:ext cx="8154407" cy="3830256"/>
          </a:xfrm>
          <a:custGeom>
            <a:avLst/>
            <a:gdLst/>
            <a:ahLst/>
            <a:cxnLst/>
            <a:rect l="l" t="t" r="r" b="b"/>
            <a:pathLst>
              <a:path w="3233469" h="2130752">
                <a:moveTo>
                  <a:pt x="32161" y="0"/>
                </a:moveTo>
                <a:lnTo>
                  <a:pt x="3201308" y="0"/>
                </a:lnTo>
                <a:cubicBezTo>
                  <a:pt x="3209838" y="0"/>
                  <a:pt x="3218018" y="3388"/>
                  <a:pt x="3224049" y="9420"/>
                </a:cubicBezTo>
                <a:cubicBezTo>
                  <a:pt x="3230081" y="15451"/>
                  <a:pt x="3233469" y="23631"/>
                  <a:pt x="3233469" y="32161"/>
                </a:cubicBezTo>
                <a:lnTo>
                  <a:pt x="3233469" y="2098591"/>
                </a:lnTo>
                <a:cubicBezTo>
                  <a:pt x="3233469" y="2107120"/>
                  <a:pt x="3230081" y="2115301"/>
                  <a:pt x="3224049" y="2121332"/>
                </a:cubicBezTo>
                <a:cubicBezTo>
                  <a:pt x="3218018" y="2127363"/>
                  <a:pt x="3209838" y="2130752"/>
                  <a:pt x="3201308" y="2130752"/>
                </a:cubicBezTo>
                <a:lnTo>
                  <a:pt x="32161" y="2130752"/>
                </a:lnTo>
                <a:cubicBezTo>
                  <a:pt x="23631" y="2130752"/>
                  <a:pt x="15451" y="2127363"/>
                  <a:pt x="9420" y="2121332"/>
                </a:cubicBezTo>
                <a:cubicBezTo>
                  <a:pt x="3388" y="2115301"/>
                  <a:pt x="0" y="2107120"/>
                  <a:pt x="0" y="2098591"/>
                </a:cubicBezTo>
                <a:lnTo>
                  <a:pt x="0" y="32161"/>
                </a:lnTo>
                <a:cubicBezTo>
                  <a:pt x="0" y="23631"/>
                  <a:pt x="3388" y="15451"/>
                  <a:pt x="9420" y="9420"/>
                </a:cubicBezTo>
                <a:cubicBezTo>
                  <a:pt x="15451" y="3388"/>
                  <a:pt x="23631" y="0"/>
                  <a:pt x="32161" y="0"/>
                </a:cubicBezTo>
                <a:close/>
              </a:path>
            </a:pathLst>
          </a:custGeom>
          <a:solidFill>
            <a:schemeClr val="accent5">
              <a:lumMod val="20000"/>
              <a:lumOff val="80000"/>
            </a:schemeClr>
          </a:solidFill>
        </p:spPr>
        <p:txBody>
          <a:bodyPr/>
          <a:lstStyle/>
          <a:p>
            <a:pPr defTabSz="495330">
              <a:defRPr/>
            </a:pPr>
            <a:endParaRPr lang="en-US" sz="975">
              <a:latin typeface="UTM Avo" panose="02040603050506020204" pitchFamily="18"/>
              <a:cs typeface="Arial" panose="020B0604020202020204" pitchFamily="34" charset="0"/>
            </a:endParaRPr>
          </a:p>
        </p:txBody>
      </p:sp>
      <p:grpSp>
        <p:nvGrpSpPr>
          <p:cNvPr id="5" name="Group 4">
            <a:extLst>
              <a:ext uri="{FF2B5EF4-FFF2-40B4-BE49-F238E27FC236}">
                <a16:creationId xmlns:a16="http://schemas.microsoft.com/office/drawing/2014/main" id="{7AAC4D7E-FA24-174D-1DF3-0C65ADA57674}"/>
              </a:ext>
            </a:extLst>
          </p:cNvPr>
          <p:cNvGrpSpPr/>
          <p:nvPr/>
        </p:nvGrpSpPr>
        <p:grpSpPr>
          <a:xfrm>
            <a:off x="3457367" y="1555523"/>
            <a:ext cx="5277266" cy="781614"/>
            <a:chOff x="3614942" y="659644"/>
            <a:chExt cx="9742645" cy="1442979"/>
          </a:xfrm>
        </p:grpSpPr>
        <p:pic>
          <p:nvPicPr>
            <p:cNvPr id="6" name="Picture 9">
              <a:extLst>
                <a:ext uri="{FF2B5EF4-FFF2-40B4-BE49-F238E27FC236}">
                  <a16:creationId xmlns:a16="http://schemas.microsoft.com/office/drawing/2014/main" id="{A7F3A689-319B-FE33-4CE0-4D54F23B98ED}"/>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4154633" y="659644"/>
              <a:ext cx="8663264" cy="1442979"/>
            </a:xfrm>
            <a:prstGeom prst="rect">
              <a:avLst/>
            </a:prstGeom>
          </p:spPr>
        </p:pic>
        <p:sp>
          <p:nvSpPr>
            <p:cNvPr id="7" name="TextBox 6">
              <a:extLst>
                <a:ext uri="{FF2B5EF4-FFF2-40B4-BE49-F238E27FC236}">
                  <a16:creationId xmlns:a16="http://schemas.microsoft.com/office/drawing/2014/main" id="{BDF970D6-5007-C8D8-09F1-598E7DB5735B}"/>
                </a:ext>
              </a:extLst>
            </p:cNvPr>
            <p:cNvSpPr txBox="1"/>
            <p:nvPr/>
          </p:nvSpPr>
          <p:spPr>
            <a:xfrm>
              <a:off x="3614942" y="892697"/>
              <a:ext cx="9742645" cy="1063131"/>
            </a:xfrm>
            <a:prstGeom prst="rect">
              <a:avLst/>
            </a:prstGeom>
            <a:noFill/>
          </p:spPr>
          <p:txBody>
            <a:bodyPr wrap="square" rtlCol="0">
              <a:spAutoFit/>
            </a:bodyPr>
            <a:lstStyle/>
            <a:p>
              <a:pPr algn="ctr" defTabSz="495330">
                <a:defRPr/>
              </a:pPr>
              <a:r>
                <a:rPr lang="en-US" sz="3142" b="1">
                  <a:latin typeface="UTM Avo" panose="02040603050506020204" pitchFamily="18"/>
                  <a:cs typeface="Arial" panose="020B0604020202020204" pitchFamily="34" charset="0"/>
                </a:rPr>
                <a:t>KẾT LUẬN</a:t>
              </a:r>
              <a:endParaRPr lang="en-US" sz="3142" b="1" dirty="0">
                <a:latin typeface="UTM Avo" panose="02040603050506020204" pitchFamily="18"/>
                <a:cs typeface="Arial" panose="020B0604020202020204" pitchFamily="34" charset="0"/>
              </a:endParaRPr>
            </a:p>
          </p:txBody>
        </p:sp>
      </p:grpSp>
      <p:sp>
        <p:nvSpPr>
          <p:cNvPr id="8" name="TextBox 7">
            <a:extLst>
              <a:ext uri="{FF2B5EF4-FFF2-40B4-BE49-F238E27FC236}">
                <a16:creationId xmlns:a16="http://schemas.microsoft.com/office/drawing/2014/main" id="{A5279C91-6B59-AD52-95A5-D8C2CBE026A5}"/>
              </a:ext>
            </a:extLst>
          </p:cNvPr>
          <p:cNvSpPr txBox="1"/>
          <p:nvPr/>
        </p:nvSpPr>
        <p:spPr>
          <a:xfrm>
            <a:off x="2663540" y="2468979"/>
            <a:ext cx="7335884" cy="3023072"/>
          </a:xfrm>
          <a:prstGeom prst="rect">
            <a:avLst/>
          </a:prstGeom>
          <a:noFill/>
        </p:spPr>
        <p:txBody>
          <a:bodyPr wrap="square">
            <a:spAutoFit/>
          </a:bodyPr>
          <a:lstStyle/>
          <a:p>
            <a:pPr marL="309582" indent="-309582" algn="just">
              <a:lnSpc>
                <a:spcPct val="150000"/>
              </a:lnSpc>
              <a:buFont typeface="Wingdings" panose="05000000000000000000" pitchFamily="2" charset="2"/>
              <a:buChar char="Ø"/>
              <a:defRPr/>
            </a:pPr>
            <a:r>
              <a:rPr lang="vi-VN" sz="2167" dirty="0">
                <a:latin typeface="UTM Avo" panose="02040603050506020204" pitchFamily="18"/>
                <a:ea typeface="Calibri" panose="020F0502020204030204" pitchFamily="34" charset="0"/>
                <a:cs typeface="Arial" panose="020B0604020202020204" pitchFamily="34" charset="0"/>
              </a:rPr>
              <a:t>Qua hoạt động tổ chức sự kiện giới thiệu về vẻ đẹp danh lam thắng cảnh, cảnh quan thiên nhiên, chúng ta đã biết thêm được nhiều vẻ đẹp thiên nhiên của quê hương yêu dấu. </a:t>
            </a:r>
            <a:endParaRPr lang="en-US" sz="2167" dirty="0">
              <a:latin typeface="UTM Avo" panose="02040603050506020204" pitchFamily="18"/>
              <a:ea typeface="Calibri" panose="020F0502020204030204" pitchFamily="34" charset="0"/>
              <a:cs typeface="Arial" panose="020B0604020202020204" pitchFamily="34" charset="0"/>
            </a:endParaRPr>
          </a:p>
          <a:p>
            <a:pPr marL="309582" indent="-309582" algn="just">
              <a:lnSpc>
                <a:spcPct val="150000"/>
              </a:lnSpc>
              <a:buFont typeface="Wingdings" panose="05000000000000000000" pitchFamily="2" charset="2"/>
              <a:buChar char="Ø"/>
              <a:defRPr/>
            </a:pPr>
            <a:r>
              <a:rPr lang="vi-VN" sz="2167" dirty="0">
                <a:latin typeface="UTM Avo" panose="02040603050506020204" pitchFamily="18"/>
                <a:ea typeface="Calibri" panose="020F0502020204030204" pitchFamily="34" charset="0"/>
                <a:cs typeface="Arial" panose="020B0604020202020204" pitchFamily="34" charset="0"/>
              </a:rPr>
              <a:t>Vẻ đẹp quý giá đó có được trường tồn hay không đều phụ thuộc vào hành động của mỗi chúng ta.</a:t>
            </a:r>
          </a:p>
        </p:txBody>
      </p:sp>
      <p:sp>
        <p:nvSpPr>
          <p:cNvPr id="9" name="Freeform 19">
            <a:extLst>
              <a:ext uri="{FF2B5EF4-FFF2-40B4-BE49-F238E27FC236}">
                <a16:creationId xmlns:a16="http://schemas.microsoft.com/office/drawing/2014/main" id="{962EFD3C-14F6-CCBF-FFA0-CBC768BBC130}"/>
              </a:ext>
            </a:extLst>
          </p:cNvPr>
          <p:cNvSpPr/>
          <p:nvPr/>
        </p:nvSpPr>
        <p:spPr>
          <a:xfrm>
            <a:off x="1884651" y="5467980"/>
            <a:ext cx="739253" cy="677099"/>
          </a:xfrm>
          <a:custGeom>
            <a:avLst/>
            <a:gdLst/>
            <a:ahLst/>
            <a:cxnLst/>
            <a:rect l="l" t="t" r="r" b="b"/>
            <a:pathLst>
              <a:path w="1199433" h="1071993">
                <a:moveTo>
                  <a:pt x="0" y="0"/>
                </a:moveTo>
                <a:lnTo>
                  <a:pt x="1199433" y="0"/>
                </a:lnTo>
                <a:lnTo>
                  <a:pt x="1199433" y="1071993"/>
                </a:lnTo>
                <a:lnTo>
                  <a:pt x="0" y="107199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pic>
        <p:nvPicPr>
          <p:cNvPr id="10" name="Picture 9" descr="A picture containing text&#10;&#10;Description automatically generated">
            <a:extLst>
              <a:ext uri="{FF2B5EF4-FFF2-40B4-BE49-F238E27FC236}">
                <a16:creationId xmlns:a16="http://schemas.microsoft.com/office/drawing/2014/main" id="{08F31A4D-B105-4062-0B54-5018B5EDD12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528460" y="4697963"/>
            <a:ext cx="2278730" cy="2278730"/>
          </a:xfrm>
          <a:prstGeom prst="rect">
            <a:avLst/>
          </a:prstGeom>
        </p:spPr>
      </p:pic>
    </p:spTree>
    <p:extLst>
      <p:ext uri="{BB962C8B-B14F-4D97-AF65-F5344CB8AC3E}">
        <p14:creationId xmlns:p14="http://schemas.microsoft.com/office/powerpoint/2010/main" val="53662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barn(outVertical)">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barn(outVertical)">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B2975E3-6300-2A0B-2551-7D04584197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24773568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2">
            <a:lum/>
          </a:blip>
          <a:srcRect/>
          <a:stretch>
            <a:fillRect l="-58000" r="-58000"/>
          </a:stretch>
        </a:blip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Title 1"/>
          <p:cNvSpPr txBox="1">
            <a:spLocks/>
          </p:cNvSpPr>
          <p:nvPr/>
        </p:nvSpPr>
        <p:spPr>
          <a:xfrm>
            <a:off x="-426720" y="332984"/>
            <a:ext cx="5715000" cy="1752600"/>
          </a:xfrm>
          <a:prstGeom prst="rect">
            <a:avLst/>
          </a:prstGeom>
        </p:spPr>
        <p:txBody>
          <a:bodyPr>
            <a:scene3d>
              <a:camera prst="orthographicFront"/>
              <a:lightRig rig="soft" dir="t">
                <a:rot lat="0" lon="0" rev="2100000"/>
              </a:lightRig>
            </a:scene3d>
            <a:sp3d prstMaterial="matte"/>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1905"/>
                <a:solidFill>
                  <a:srgbClr val="00FF00"/>
                </a:solidFill>
                <a:effectLst>
                  <a:innerShdw blurRad="69850" dist="43180" dir="5400000">
                    <a:srgbClr val="000000">
                      <a:alpha val="65000"/>
                    </a:srgbClr>
                  </a:innerShdw>
                </a:effectLst>
                <a:uLnTx/>
                <a:uFillTx/>
                <a:latin typeface="UTM Avo" panose="02040603050506020204" pitchFamily="18"/>
                <a:ea typeface="+mj-lt"/>
                <a:cs typeface="Calibri"/>
              </a:rPr>
              <a:t>GAME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w="1905"/>
                <a:solidFill>
                  <a:srgbClr val="00FF00"/>
                </a:solidFill>
                <a:effectLst>
                  <a:innerShdw blurRad="69850" dist="43180" dir="5400000">
                    <a:srgbClr val="000000">
                      <a:alpha val="65000"/>
                    </a:srgbClr>
                  </a:innerShdw>
                </a:effectLst>
                <a:uLnTx/>
                <a:uFillTx/>
                <a:latin typeface="UTM Avo" panose="02040603050506020204" pitchFamily="18"/>
                <a:ea typeface="+mj-lt"/>
                <a:cs typeface="Calibri"/>
              </a:rPr>
              <a:t>ĐUA XE</a:t>
            </a:r>
          </a:p>
        </p:txBody>
      </p:sp>
      <p:pic>
        <p:nvPicPr>
          <p:cNvPr id="3" name="Picture 2" descr="Logo, company name&#10;&#10;Description automatically generated">
            <a:extLst>
              <a:ext uri="{FF2B5EF4-FFF2-40B4-BE49-F238E27FC236}">
                <a16:creationId xmlns:a16="http://schemas.microsoft.com/office/drawing/2014/main" id="{DBC27AF5-3AE2-36DF-7AA0-35FA75E9A1E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8" presetClass="entr" presetSubtype="0" accel="10000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ppt_w*2.5"/>
                                          </p:val>
                                        </p:tav>
                                        <p:tav tm="100000">
                                          <p:val>
                                            <p:strVal val="#ppt_w"/>
                                          </p:val>
                                        </p:tav>
                                      </p:tavLst>
                                    </p:anim>
                                    <p:anim calcmode="lin" valueType="num">
                                      <p:cBhvr>
                                        <p:cTn id="8" dur="500" fill="hold"/>
                                        <p:tgtEl>
                                          <p:spTgt spid="4"/>
                                        </p:tgtEl>
                                        <p:attrNameLst>
                                          <p:attrName>ppt_h</p:attrName>
                                        </p:attrNameLst>
                                      </p:cBhvr>
                                      <p:tavLst>
                                        <p:tav tm="0">
                                          <p:val>
                                            <p:strVal val="#ppt_h*0.01"/>
                                          </p:val>
                                        </p:tav>
                                        <p:tav tm="100000">
                                          <p:val>
                                            <p:strVal val="#ppt_h"/>
                                          </p:val>
                                        </p:tav>
                                      </p:tavLst>
                                    </p:anim>
                                    <p:anim calcmode="lin" valueType="num">
                                      <p:cBhvr>
                                        <p:cTn id="9" dur="500" fill="hold"/>
                                        <p:tgtEl>
                                          <p:spTgt spid="4"/>
                                        </p:tgtEl>
                                        <p:attrNameLst>
                                          <p:attrName>ppt_x</p:attrName>
                                        </p:attrNameLst>
                                      </p:cBhvr>
                                      <p:tavLst>
                                        <p:tav tm="0">
                                          <p:val>
                                            <p:strVal val="#ppt_x"/>
                                          </p:val>
                                        </p:tav>
                                        <p:tav tm="100000">
                                          <p:val>
                                            <p:strVal val="#ppt_x"/>
                                          </p:val>
                                        </p:tav>
                                      </p:tavLst>
                                    </p:anim>
                                    <p:anim calcmode="lin" valueType="num">
                                      <p:cBhvr>
                                        <p:cTn id="10" dur="500" fill="hold"/>
                                        <p:tgtEl>
                                          <p:spTgt spid="4"/>
                                        </p:tgtEl>
                                        <p:attrNameLst>
                                          <p:attrName>ppt_y</p:attrName>
                                        </p:attrNameLst>
                                      </p:cBhvr>
                                      <p:tavLst>
                                        <p:tav tm="0">
                                          <p:val>
                                            <p:strVal val="#ppt_h+1"/>
                                          </p:val>
                                        </p:tav>
                                        <p:tav tm="100000">
                                          <p:val>
                                            <p:strVal val="#ppt_y"/>
                                          </p:val>
                                        </p:tav>
                                      </p:tavLst>
                                    </p:anim>
                                    <p:animEffect transition="in" filter="fade">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Rectangle 2"/>
          <p:cNvSpPr/>
          <p:nvPr/>
        </p:nvSpPr>
        <p:spPr>
          <a:xfrm>
            <a:off x="2743199" y="0"/>
            <a:ext cx="6248400" cy="6858000"/>
          </a:xfrm>
          <a:prstGeom prst="rect">
            <a:avLst/>
          </a:prstGeom>
          <a:solidFill>
            <a:schemeClr val="tx1">
              <a:lumMod val="85000"/>
              <a:lumOff val="1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cxnSp>
        <p:nvCxnSpPr>
          <p:cNvPr id="33" name="Straight Connector 32"/>
          <p:cNvCxnSpPr/>
          <p:nvPr/>
        </p:nvCxnSpPr>
        <p:spPr>
          <a:xfrm rot="16200000" flipH="1">
            <a:off x="-8411369" y="4419600"/>
            <a:ext cx="31775400" cy="76200"/>
          </a:xfrm>
          <a:prstGeom prst="line">
            <a:avLst/>
          </a:prstGeom>
          <a:ln w="698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rot="16200000" flipH="1">
            <a:off x="-11582400" y="4800600"/>
            <a:ext cx="31775400" cy="76200"/>
          </a:xfrm>
          <a:prstGeom prst="line">
            <a:avLst/>
          </a:prstGeom>
          <a:ln w="69850">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rot="16200000" flipH="1">
            <a:off x="-9982200" y="4800600"/>
            <a:ext cx="31775400" cy="76200"/>
          </a:xfrm>
          <a:prstGeom prst="line">
            <a:avLst/>
          </a:prstGeom>
          <a:ln w="69850">
            <a:solidFill>
              <a:schemeClr val="bg1"/>
            </a:solidFill>
            <a:prstDash val="dash"/>
          </a:ln>
        </p:spPr>
        <p:style>
          <a:lnRef idx="1">
            <a:schemeClr val="accent1"/>
          </a:lnRef>
          <a:fillRef idx="0">
            <a:schemeClr val="accent1"/>
          </a:fillRef>
          <a:effectRef idx="0">
            <a:schemeClr val="accent1"/>
          </a:effectRef>
          <a:fontRef idx="minor">
            <a:schemeClr val="tx1"/>
          </a:fontRef>
        </p:style>
      </p:cxnSp>
      <p:pic>
        <p:nvPicPr>
          <p:cNvPr id="1029" name="Picture 5" descr="C:\Users\DV4T\Desktop\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05174" y="5971722"/>
            <a:ext cx="533400"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Oval 39"/>
          <p:cNvSpPr/>
          <p:nvPr/>
        </p:nvSpPr>
        <p:spPr>
          <a:xfrm>
            <a:off x="457202" y="90488"/>
            <a:ext cx="902968" cy="888682"/>
          </a:xfrm>
          <a:prstGeom prst="ellipse">
            <a:avLst/>
          </a:prstGeom>
          <a:solidFill>
            <a:srgbClr val="FFC0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UTM Avo" panose="02040603050506020204" pitchFamily="18"/>
              </a:rPr>
              <a:t>GO</a:t>
            </a:r>
          </a:p>
        </p:txBody>
      </p:sp>
      <p:sp>
        <p:nvSpPr>
          <p:cNvPr id="41" name="Oval 40"/>
          <p:cNvSpPr/>
          <p:nvPr/>
        </p:nvSpPr>
        <p:spPr>
          <a:xfrm>
            <a:off x="457202" y="1095376"/>
            <a:ext cx="902968" cy="888682"/>
          </a:xfrm>
          <a:prstGeom prst="ellipse">
            <a:avLst/>
          </a:prstGeom>
          <a:solidFill>
            <a:srgbClr val="0070C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UTM Avo" panose="02040603050506020204" pitchFamily="18"/>
              </a:rPr>
              <a:t>GO</a:t>
            </a:r>
          </a:p>
        </p:txBody>
      </p:sp>
      <p:sp>
        <p:nvSpPr>
          <p:cNvPr id="42" name="Oval 41"/>
          <p:cNvSpPr/>
          <p:nvPr/>
        </p:nvSpPr>
        <p:spPr>
          <a:xfrm>
            <a:off x="457202" y="2100264"/>
            <a:ext cx="902968" cy="888682"/>
          </a:xfrm>
          <a:prstGeom prst="ellipse">
            <a:avLst/>
          </a:prstGeom>
          <a:solidFill>
            <a:srgbClr val="00FF0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UTM Avo" panose="02040603050506020204" pitchFamily="18"/>
              </a:rPr>
              <a:t>GO</a:t>
            </a:r>
          </a:p>
        </p:txBody>
      </p:sp>
      <p:sp>
        <p:nvSpPr>
          <p:cNvPr id="43" name="Oval 42"/>
          <p:cNvSpPr/>
          <p:nvPr/>
        </p:nvSpPr>
        <p:spPr>
          <a:xfrm>
            <a:off x="457202" y="3138488"/>
            <a:ext cx="902968" cy="888682"/>
          </a:xfrm>
          <a:prstGeom prst="ellipse">
            <a:avLst/>
          </a:prstGeom>
          <a:solidFill>
            <a:srgbClr val="CC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UTM Avo" panose="02040603050506020204" pitchFamily="18"/>
              </a:rPr>
              <a:t>GO</a:t>
            </a:r>
          </a:p>
        </p:txBody>
      </p:sp>
      <p:pic>
        <p:nvPicPr>
          <p:cNvPr id="48" name="Picture 5" descr="C:\Users\DV4T\Desktop\2.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76799" y="6001884"/>
            <a:ext cx="533400" cy="78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9" name="Picture 5" descr="C:\Users\DV4T\Desktop\2.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53200" y="5979659"/>
            <a:ext cx="53657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0" name="Picture 5" descr="C:\Users\DV4T\Desktop\2.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15287" y="6001884"/>
            <a:ext cx="5953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hlinkClick r:id="rId8"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857251" y="-40143"/>
            <a:ext cx="1350324" cy="1019464"/>
          </a:xfrm>
          <a:prstGeom prst="rect">
            <a:avLst/>
          </a:prstGeom>
        </p:spPr>
      </p:pic>
      <p:pic>
        <p:nvPicPr>
          <p:cNvPr id="30" name="Picture 29">
            <a:hlinkClick r:id="rId10"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593274" y="-54657"/>
            <a:ext cx="1350324" cy="1019464"/>
          </a:xfrm>
          <a:prstGeom prst="rect">
            <a:avLst/>
          </a:prstGeom>
        </p:spPr>
      </p:pic>
      <p:pic>
        <p:nvPicPr>
          <p:cNvPr id="31" name="Picture 30">
            <a:hlinkClick r:id="rId11"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6172199" y="-21999"/>
            <a:ext cx="1350324" cy="1019464"/>
          </a:xfrm>
          <a:prstGeom prst="rect">
            <a:avLst/>
          </a:prstGeom>
        </p:spPr>
      </p:pic>
      <p:pic>
        <p:nvPicPr>
          <p:cNvPr id="32" name="Picture 31">
            <a:hlinkClick r:id="rId12" action="ppaction://hlinksldjump"/>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7651913" y="-70448"/>
            <a:ext cx="1350324" cy="1019464"/>
          </a:xfrm>
          <a:prstGeom prst="rect">
            <a:avLst/>
          </a:prstGeom>
        </p:spPr>
      </p:pic>
      <p:sp>
        <p:nvSpPr>
          <p:cNvPr id="4" name="Sun 3">
            <a:hlinkClick r:id="rId13" action="ppaction://hlinksldjump"/>
          </p:cNvPr>
          <p:cNvSpPr/>
          <p:nvPr/>
        </p:nvSpPr>
        <p:spPr>
          <a:xfrm>
            <a:off x="3062876" y="3791631"/>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1</a:t>
            </a:r>
          </a:p>
        </p:txBody>
      </p:sp>
      <p:sp>
        <p:nvSpPr>
          <p:cNvPr id="39" name="Sun 38">
            <a:hlinkClick r:id="rId14" action="ppaction://hlinksldjump"/>
          </p:cNvPr>
          <p:cNvSpPr/>
          <p:nvPr/>
        </p:nvSpPr>
        <p:spPr>
          <a:xfrm>
            <a:off x="4729843" y="3824288"/>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2</a:t>
            </a:r>
          </a:p>
        </p:txBody>
      </p:sp>
      <p:sp>
        <p:nvSpPr>
          <p:cNvPr id="44" name="Sun 43">
            <a:hlinkClick r:id="rId15" action="ppaction://hlinksldjump"/>
          </p:cNvPr>
          <p:cNvSpPr/>
          <p:nvPr/>
        </p:nvSpPr>
        <p:spPr>
          <a:xfrm>
            <a:off x="6209708" y="3824288"/>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3</a:t>
            </a:r>
          </a:p>
        </p:txBody>
      </p:sp>
      <p:sp>
        <p:nvSpPr>
          <p:cNvPr id="45" name="Sun 44">
            <a:hlinkClick r:id="rId16" action="ppaction://hlinksldjump"/>
          </p:cNvPr>
          <p:cNvSpPr/>
          <p:nvPr/>
        </p:nvSpPr>
        <p:spPr>
          <a:xfrm>
            <a:off x="7796175" y="3824288"/>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4</a:t>
            </a:r>
          </a:p>
        </p:txBody>
      </p:sp>
      <p:sp>
        <p:nvSpPr>
          <p:cNvPr id="46" name="Sun 45">
            <a:hlinkClick r:id="rId17" action="ppaction://hlinksldjump"/>
          </p:cNvPr>
          <p:cNvSpPr/>
          <p:nvPr/>
        </p:nvSpPr>
        <p:spPr>
          <a:xfrm>
            <a:off x="3062876" y="1905682"/>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5</a:t>
            </a:r>
          </a:p>
        </p:txBody>
      </p:sp>
      <p:sp>
        <p:nvSpPr>
          <p:cNvPr id="47" name="Sun 46">
            <a:hlinkClick r:id="rId18" action="ppaction://hlinksldjump"/>
          </p:cNvPr>
          <p:cNvSpPr/>
          <p:nvPr/>
        </p:nvSpPr>
        <p:spPr>
          <a:xfrm>
            <a:off x="4745743" y="1905682"/>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6</a:t>
            </a:r>
          </a:p>
        </p:txBody>
      </p:sp>
      <p:sp>
        <p:nvSpPr>
          <p:cNvPr id="51" name="Sun 50">
            <a:hlinkClick r:id="rId19" action="ppaction://hlinksldjump"/>
          </p:cNvPr>
          <p:cNvSpPr/>
          <p:nvPr/>
        </p:nvSpPr>
        <p:spPr>
          <a:xfrm>
            <a:off x="6251575" y="1905682"/>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7</a:t>
            </a:r>
          </a:p>
        </p:txBody>
      </p:sp>
      <p:sp>
        <p:nvSpPr>
          <p:cNvPr id="52" name="Sun 51">
            <a:hlinkClick r:id="rId20" action="ppaction://hlinksldjump"/>
          </p:cNvPr>
          <p:cNvSpPr/>
          <p:nvPr/>
        </p:nvSpPr>
        <p:spPr>
          <a:xfrm>
            <a:off x="7848371" y="1921845"/>
            <a:ext cx="838200" cy="785812"/>
          </a:xfrm>
          <a:prstGeom prst="sun">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UTM Avo" panose="02040603050506020204" pitchFamily="18"/>
              </a:rPr>
              <a:t>8</a:t>
            </a:r>
          </a:p>
        </p:txBody>
      </p:sp>
      <p:pic>
        <p:nvPicPr>
          <p:cNvPr id="5" name="Picture 4" descr="Logo, company name&#10;&#10;Description automatically generated">
            <a:extLst>
              <a:ext uri="{FF2B5EF4-FFF2-40B4-BE49-F238E27FC236}">
                <a16:creationId xmlns:a16="http://schemas.microsoft.com/office/drawing/2014/main" id="{7BC82C58-2AC6-9878-835D-C678AA27BABF}"/>
              </a:ext>
            </a:extLst>
          </p:cNvPr>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11593830" y="6246"/>
            <a:ext cx="598170" cy="667531"/>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4" presetClass="path" presetSubtype="0" repeatCount="indefinite" accel="50000" decel="50000" fill="hold" nodeType="withEffect">
                                  <p:stCondLst>
                                    <p:cond delay="0"/>
                                  </p:stCondLst>
                                  <p:childTnLst>
                                    <p:animMotion origin="layout" path="M -1.04167E-6 1.11022E-16 L -0.00417 -1.93889 " pathEditMode="relative" rAng="0" ptsTypes="AA">
                                      <p:cBhvr>
                                        <p:cTn id="6" dur="24000" fill="hold"/>
                                        <p:tgtEl>
                                          <p:spTgt spid="33"/>
                                        </p:tgtEl>
                                        <p:attrNameLst>
                                          <p:attrName>ppt_x</p:attrName>
                                          <p:attrName>ppt_y</p:attrName>
                                        </p:attrNameLst>
                                      </p:cBhvr>
                                      <p:rCtr x="-208" y="-96944"/>
                                    </p:animMotion>
                                  </p:childTnLst>
                                </p:cTn>
                              </p:par>
                              <p:par>
                                <p:cTn id="7" presetID="64" presetClass="path" presetSubtype="0" repeatCount="indefinite" accel="50000" decel="50000" fill="hold" nodeType="withEffect">
                                  <p:stCondLst>
                                    <p:cond delay="0"/>
                                  </p:stCondLst>
                                  <p:childTnLst>
                                    <p:animMotion origin="layout" path="M 5.55112E-17 4.44444E-6 L -0.00417 -1.98334 " pathEditMode="relative" rAng="0" ptsTypes="AA">
                                      <p:cBhvr>
                                        <p:cTn id="8" dur="24000" fill="hold"/>
                                        <p:tgtEl>
                                          <p:spTgt spid="34"/>
                                        </p:tgtEl>
                                        <p:attrNameLst>
                                          <p:attrName>ppt_x</p:attrName>
                                          <p:attrName>ppt_y</p:attrName>
                                        </p:attrNameLst>
                                      </p:cBhvr>
                                      <p:rCtr x="-200" y="-99200"/>
                                    </p:animMotion>
                                  </p:childTnLst>
                                </p:cTn>
                              </p:par>
                              <p:par>
                                <p:cTn id="9" presetID="64" presetClass="path" presetSubtype="0" repeatCount="indefinite" accel="50000" decel="50000" fill="hold" nodeType="withEffect">
                                  <p:stCondLst>
                                    <p:cond delay="0"/>
                                  </p:stCondLst>
                                  <p:childTnLst>
                                    <p:animMotion origin="layout" path="M -1.11022E-16 4.44444E-6 L -0.00417 -1.93889 " pathEditMode="relative" rAng="0" ptsTypes="AA">
                                      <p:cBhvr>
                                        <p:cTn id="10" dur="24000" fill="hold"/>
                                        <p:tgtEl>
                                          <p:spTgt spid="35"/>
                                        </p:tgtEl>
                                        <p:attrNameLst>
                                          <p:attrName>ppt_x</p:attrName>
                                          <p:attrName>ppt_y</p:attrName>
                                        </p:attrNameLst>
                                      </p:cBhvr>
                                      <p:rCtr x="-200" y="-96900"/>
                                    </p:animMotion>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0"/>
                    </p:tgtEl>
                  </p:cond>
                </p:stCondLst>
                <p:endSync evt="end" delay="0">
                  <p:rtn val="all"/>
                </p:endSync>
                <p:childTnLst>
                  <p:par>
                    <p:cTn id="12" fill="hold" nodeType="clickPar">
                      <p:stCondLst>
                        <p:cond delay="0"/>
                      </p:stCondLst>
                      <p:childTnLst>
                        <p:par>
                          <p:cTn id="13" fill="hold" nodeType="withGroup">
                            <p:stCondLst>
                              <p:cond delay="0"/>
                            </p:stCondLst>
                            <p:childTnLst>
                              <p:par>
                                <p:cTn id="14" presetID="64" presetClass="path" presetSubtype="0" accel="50000" decel="50000" fill="hold" nodeType="clickEffect">
                                  <p:stCondLst>
                                    <p:cond delay="0"/>
                                  </p:stCondLst>
                                  <p:childTnLst>
                                    <p:animMotion origin="layout" path="M 1.25E-6 2.59259E-6 L -0.0043 -0.23797 " pathEditMode="relative" rAng="0" ptsTypes="AA">
                                      <p:cBhvr>
                                        <p:cTn id="15" dur="2000" fill="hold"/>
                                        <p:tgtEl>
                                          <p:spTgt spid="1029"/>
                                        </p:tgtEl>
                                        <p:attrNameLst>
                                          <p:attrName>ppt_x</p:attrName>
                                          <p:attrName>ppt_y</p:attrName>
                                        </p:attrNameLst>
                                      </p:cBhvr>
                                      <p:rCtr x="-313" y="-14954"/>
                                    </p:animMotion>
                                  </p:childTnLst>
                                </p:cTn>
                              </p:par>
                            </p:childTnLst>
                          </p:cTn>
                        </p:par>
                      </p:childTnLst>
                    </p:cTn>
                  </p:par>
                  <p:par>
                    <p:cTn id="16" fill="hold" nodeType="clickPar">
                      <p:stCondLst>
                        <p:cond delay="indefinite"/>
                      </p:stCondLst>
                      <p:childTnLst>
                        <p:par>
                          <p:cTn id="17" fill="hold" nodeType="withGroup">
                            <p:stCondLst>
                              <p:cond delay="0"/>
                            </p:stCondLst>
                            <p:childTnLst>
                              <p:par>
                                <p:cTn id="18" presetID="64" presetClass="path" presetSubtype="0" accel="50000" decel="50000" fill="hold" nodeType="clickEffect">
                                  <p:stCondLst>
                                    <p:cond delay="0"/>
                                  </p:stCondLst>
                                  <p:childTnLst>
                                    <p:animMotion origin="layout" path="M -0.0043 -0.23797 L -0.0043 -0.5375 " pathEditMode="relative" rAng="0" ptsTypes="AA">
                                      <p:cBhvr>
                                        <p:cTn id="19" dur="2000" fill="hold"/>
                                        <p:tgtEl>
                                          <p:spTgt spid="1029"/>
                                        </p:tgtEl>
                                        <p:attrNameLst>
                                          <p:attrName>ppt_x</p:attrName>
                                          <p:attrName>ppt_y</p:attrName>
                                        </p:attrNameLst>
                                      </p:cBhvr>
                                      <p:rCtr x="0" y="-11921"/>
                                    </p:animMotion>
                                  </p:childTnLst>
                                </p:cTn>
                              </p:par>
                            </p:childTnLst>
                          </p:cTn>
                        </p:par>
                      </p:childTnLst>
                    </p:cTn>
                  </p:par>
                  <p:par>
                    <p:cTn id="20" fill="hold" nodeType="clickPar">
                      <p:stCondLst>
                        <p:cond delay="indefinite"/>
                      </p:stCondLst>
                      <p:childTnLst>
                        <p:par>
                          <p:cTn id="21" fill="hold" nodeType="withGroup">
                            <p:stCondLst>
                              <p:cond delay="0"/>
                            </p:stCondLst>
                            <p:childTnLst>
                              <p:par>
                                <p:cTn id="22" presetID="64" presetClass="path" presetSubtype="0" accel="50000" decel="50000" fill="hold" nodeType="clickEffect">
                                  <p:stCondLst>
                                    <p:cond delay="0"/>
                                  </p:stCondLst>
                                  <p:childTnLst>
                                    <p:animMotion origin="layout" path="M -0.0043 -0.5375 L -0.0043 -0.83727 " pathEditMode="relative" rAng="0" ptsTypes="AA">
                                      <p:cBhvr>
                                        <p:cTn id="23" dur="2000" fill="hold"/>
                                        <p:tgtEl>
                                          <p:spTgt spid="1029"/>
                                        </p:tgtEl>
                                        <p:attrNameLst>
                                          <p:attrName>ppt_x</p:attrName>
                                          <p:attrName>ppt_y</p:attrName>
                                        </p:attrNameLst>
                                      </p:cBhvr>
                                      <p:rCtr x="0" y="-12731"/>
                                    </p:animMotion>
                                  </p:childTnLst>
                                  <p:subTnLst>
                                    <p:audio>
                                      <p:cMediaNode vol="100000">
                                        <p:cTn display="0" masterRel="sameClick">
                                          <p:stCondLst>
                                            <p:cond evt="begin" delay="0">
                                              <p:tn val="22"/>
                                            </p:cond>
                                          </p:stCondLst>
                                          <p:endCondLst>
                                            <p:cond evt="onStopAudio" delay="0">
                                              <p:tgtEl>
                                                <p:sldTgt/>
                                              </p:tgtEl>
                                            </p:cond>
                                          </p:endCondLst>
                                        </p:cTn>
                                        <p:tgtEl>
                                          <p:sndTgt r:embed="rId3" name="cheering.wav"/>
                                        </p:tgtEl>
                                      </p:cMediaNode>
                                    </p:audio>
                                  </p:subTnLst>
                                </p:cTn>
                              </p:par>
                            </p:childTnLst>
                          </p:cTn>
                        </p:par>
                      </p:childTnLst>
                    </p:cTn>
                  </p:par>
                </p:childTnLst>
              </p:cTn>
              <p:nextCondLst>
                <p:cond evt="onClick" delay="0">
                  <p:tgtEl>
                    <p:spTgt spid="40"/>
                  </p:tgtEl>
                </p:cond>
              </p:nextCondLst>
            </p:seq>
            <p:seq concurrent="1" nextAc="seek">
              <p:cTn id="24" restart="whenNotActive" fill="hold" evtFilter="cancelBubble" nodeType="interactiveSeq">
                <p:stCondLst>
                  <p:cond evt="onClick" delay="0">
                    <p:tgtEl>
                      <p:spTgt spid="41"/>
                    </p:tgtEl>
                  </p:cond>
                </p:stCondLst>
                <p:endSync evt="end" delay="0">
                  <p:rtn val="all"/>
                </p:endSync>
                <p:childTnLst>
                  <p:par>
                    <p:cTn id="25" fill="hold" nodeType="clickPar">
                      <p:stCondLst>
                        <p:cond delay="0"/>
                      </p:stCondLst>
                      <p:childTnLst>
                        <p:par>
                          <p:cTn id="26" fill="hold" nodeType="withGroup">
                            <p:stCondLst>
                              <p:cond delay="0"/>
                            </p:stCondLst>
                            <p:childTnLst>
                              <p:par>
                                <p:cTn id="27" presetID="64" presetClass="path" presetSubtype="0" accel="50000" decel="50000" fill="hold" nodeType="clickEffect">
                                  <p:stCondLst>
                                    <p:cond delay="0"/>
                                  </p:stCondLst>
                                  <p:childTnLst>
                                    <p:animMotion origin="layout" path="M 5E-6 2.59259E-6 L -0.00247 -0.26505 " pathEditMode="relative" rAng="0" ptsTypes="AA">
                                      <p:cBhvr>
                                        <p:cTn id="28" dur="2000" fill="hold"/>
                                        <p:tgtEl>
                                          <p:spTgt spid="48"/>
                                        </p:tgtEl>
                                        <p:attrNameLst>
                                          <p:attrName>ppt_x</p:attrName>
                                          <p:attrName>ppt_y</p:attrName>
                                        </p:attrNameLst>
                                      </p:cBhvr>
                                      <p:rCtr x="-130" y="-13264"/>
                                    </p:animMotion>
                                  </p:childTnLst>
                                </p:cTn>
                              </p:par>
                            </p:childTnLst>
                          </p:cTn>
                        </p:par>
                      </p:childTnLst>
                    </p:cTn>
                  </p:par>
                  <p:par>
                    <p:cTn id="29" fill="hold" nodeType="clickPar">
                      <p:stCondLst>
                        <p:cond delay="indefinite"/>
                      </p:stCondLst>
                      <p:childTnLst>
                        <p:par>
                          <p:cTn id="30" fill="hold" nodeType="withGroup">
                            <p:stCondLst>
                              <p:cond delay="0"/>
                            </p:stCondLst>
                            <p:childTnLst>
                              <p:par>
                                <p:cTn id="31" presetID="64" presetClass="path" presetSubtype="0" accel="50000" decel="50000" fill="hold" nodeType="clickEffect">
                                  <p:stCondLst>
                                    <p:cond delay="0"/>
                                  </p:stCondLst>
                                  <p:childTnLst>
                                    <p:animMotion origin="layout" path="M -0.00247 -0.26505 L 0.00196 -0.56574 " pathEditMode="relative" rAng="0" ptsTypes="AA">
                                      <p:cBhvr>
                                        <p:cTn id="32" dur="2000" fill="hold"/>
                                        <p:tgtEl>
                                          <p:spTgt spid="48"/>
                                        </p:tgtEl>
                                        <p:attrNameLst>
                                          <p:attrName>ppt_x</p:attrName>
                                          <p:attrName>ppt_y</p:attrName>
                                        </p:attrNameLst>
                                      </p:cBhvr>
                                      <p:rCtr x="221" y="-15046"/>
                                    </p:animMotion>
                                  </p:childTnLst>
                                </p:cTn>
                              </p:par>
                            </p:childTnLst>
                          </p:cTn>
                        </p:par>
                      </p:childTnLst>
                    </p:cTn>
                  </p:par>
                  <p:par>
                    <p:cTn id="33" fill="hold" nodeType="clickPar">
                      <p:stCondLst>
                        <p:cond delay="indefinite"/>
                      </p:stCondLst>
                      <p:childTnLst>
                        <p:par>
                          <p:cTn id="34" fill="hold" nodeType="withGroup">
                            <p:stCondLst>
                              <p:cond delay="0"/>
                            </p:stCondLst>
                            <p:childTnLst>
                              <p:par>
                                <p:cTn id="35" presetID="64" presetClass="path" presetSubtype="0" accel="50000" decel="50000" fill="hold" nodeType="clickEffect">
                                  <p:stCondLst>
                                    <p:cond delay="0"/>
                                  </p:stCondLst>
                                  <p:childTnLst>
                                    <p:animMotion origin="layout" path="M 0.00196 -0.56574 L 0.00821 -0.81968 " pathEditMode="relative" rAng="0" ptsTypes="AA">
                                      <p:cBhvr>
                                        <p:cTn id="36" dur="2000" fill="hold"/>
                                        <p:tgtEl>
                                          <p:spTgt spid="48"/>
                                        </p:tgtEl>
                                        <p:attrNameLst>
                                          <p:attrName>ppt_x</p:attrName>
                                          <p:attrName>ppt_y</p:attrName>
                                        </p:attrNameLst>
                                      </p:cBhvr>
                                      <p:rCtr x="313" y="-12708"/>
                                    </p:animMotion>
                                  </p:childTnLst>
                                  <p:subTnLst>
                                    <p:audio>
                                      <p:cMediaNode>
                                        <p:cTn display="0" masterRel="sameClick">
                                          <p:stCondLst>
                                            <p:cond evt="begin" delay="0">
                                              <p:tn val="35"/>
                                            </p:cond>
                                          </p:stCondLst>
                                          <p:endCondLst>
                                            <p:cond evt="onStopAudio" delay="0">
                                              <p:tgtEl>
                                                <p:sldTgt/>
                                              </p:tgtEl>
                                            </p:cond>
                                          </p:endCondLst>
                                        </p:cTn>
                                        <p:tgtEl>
                                          <p:sndTgt r:embed="rId3" name="cheering.wav"/>
                                        </p:tgtEl>
                                      </p:cMediaNode>
                                    </p:audio>
                                  </p:subTnLst>
                                </p:cTn>
                              </p:par>
                            </p:childTnLst>
                          </p:cTn>
                        </p:par>
                      </p:childTnLst>
                    </p:cTn>
                  </p:par>
                </p:childTnLst>
              </p:cTn>
              <p:nextCondLst>
                <p:cond evt="onClick" delay="0">
                  <p:tgtEl>
                    <p:spTgt spid="41"/>
                  </p:tgtEl>
                </p:cond>
              </p:nextCondLst>
            </p:seq>
            <p:seq concurrent="1" nextAc="seek">
              <p:cTn id="37" restart="whenNotActive" fill="hold" evtFilter="cancelBubble" nodeType="interactiveSeq">
                <p:stCondLst>
                  <p:cond evt="onClick" delay="0">
                    <p:tgtEl>
                      <p:spTgt spid="42"/>
                    </p:tgtEl>
                  </p:cond>
                </p:stCondLst>
                <p:endSync evt="end" delay="0">
                  <p:rtn val="all"/>
                </p:endSync>
                <p:childTnLst>
                  <p:par>
                    <p:cTn id="38" fill="hold" nodeType="clickPar">
                      <p:stCondLst>
                        <p:cond delay="0"/>
                      </p:stCondLst>
                      <p:childTnLst>
                        <p:par>
                          <p:cTn id="39" fill="hold" nodeType="withGroup">
                            <p:stCondLst>
                              <p:cond delay="0"/>
                            </p:stCondLst>
                            <p:childTnLst>
                              <p:par>
                                <p:cTn id="40" presetID="64" presetClass="path" presetSubtype="0" accel="50000" decel="50000" fill="hold" nodeType="clickEffect">
                                  <p:stCondLst>
                                    <p:cond delay="0"/>
                                  </p:stCondLst>
                                  <p:childTnLst>
                                    <p:animMotion origin="layout" path="M 4.79167E-6 3.33333E-6 L -0.00625 -0.26181 " pathEditMode="relative" rAng="0" ptsTypes="AA">
                                      <p:cBhvr>
                                        <p:cTn id="41" dur="2000" fill="hold"/>
                                        <p:tgtEl>
                                          <p:spTgt spid="49"/>
                                        </p:tgtEl>
                                        <p:attrNameLst>
                                          <p:attrName>ppt_x</p:attrName>
                                          <p:attrName>ppt_y</p:attrName>
                                        </p:attrNameLst>
                                      </p:cBhvr>
                                      <p:rCtr x="-313" y="-13102"/>
                                    </p:animMotion>
                                  </p:childTnLst>
                                </p:cTn>
                              </p:par>
                            </p:childTnLst>
                          </p:cTn>
                        </p:par>
                      </p:childTnLst>
                    </p:cTn>
                  </p:par>
                  <p:par>
                    <p:cTn id="42" fill="hold">
                      <p:stCondLst>
                        <p:cond delay="indefinite"/>
                      </p:stCondLst>
                      <p:childTnLst>
                        <p:par>
                          <p:cTn id="43" fill="hold">
                            <p:stCondLst>
                              <p:cond delay="0"/>
                            </p:stCondLst>
                            <p:childTnLst>
                              <p:par>
                                <p:cTn id="44" presetID="64" presetClass="path" presetSubtype="0" accel="50000" decel="50000" fill="hold" nodeType="clickEffect">
                                  <p:stCondLst>
                                    <p:cond delay="0"/>
                                  </p:stCondLst>
                                  <p:childTnLst>
                                    <p:animMotion origin="layout" path="M -0.00625 -0.26181 L -0.0125 -0.55139 " pathEditMode="relative" rAng="0" ptsTypes="AA">
                                      <p:cBhvr>
                                        <p:cTn id="45" dur="2000" fill="hold"/>
                                        <p:tgtEl>
                                          <p:spTgt spid="49"/>
                                        </p:tgtEl>
                                        <p:attrNameLst>
                                          <p:attrName>ppt_x</p:attrName>
                                          <p:attrName>ppt_y</p:attrName>
                                        </p:attrNameLst>
                                      </p:cBhvr>
                                      <p:rCtr x="-313" y="-14491"/>
                                    </p:animMotion>
                                  </p:childTnLst>
                                </p:cTn>
                              </p:par>
                            </p:childTnLst>
                          </p:cTn>
                        </p:par>
                      </p:childTnLst>
                    </p:cTn>
                  </p:par>
                  <p:par>
                    <p:cTn id="46" fill="hold" nodeType="clickPar">
                      <p:stCondLst>
                        <p:cond delay="indefinite"/>
                      </p:stCondLst>
                      <p:childTnLst>
                        <p:par>
                          <p:cTn id="47" fill="hold" nodeType="withGroup">
                            <p:stCondLst>
                              <p:cond delay="0"/>
                            </p:stCondLst>
                            <p:childTnLst>
                              <p:par>
                                <p:cTn id="48" presetID="64" presetClass="path" presetSubtype="0" accel="50000" decel="50000" fill="hold" nodeType="clickEffect">
                                  <p:stCondLst>
                                    <p:cond delay="0"/>
                                  </p:stCondLst>
                                  <p:childTnLst>
                                    <p:animMotion origin="layout" path="M -0.0125 -0.55139 L -0.0043 -0.83727 " pathEditMode="relative" rAng="0" ptsTypes="AA">
                                      <p:cBhvr>
                                        <p:cTn id="49" dur="2000" fill="hold"/>
                                        <p:tgtEl>
                                          <p:spTgt spid="49"/>
                                        </p:tgtEl>
                                        <p:attrNameLst>
                                          <p:attrName>ppt_x</p:attrName>
                                          <p:attrName>ppt_y</p:attrName>
                                        </p:attrNameLst>
                                      </p:cBhvr>
                                      <p:rCtr x="573" y="-15023"/>
                                    </p:animMotion>
                                  </p:childTnLst>
                                  <p:subTnLst>
                                    <p:audio>
                                      <p:cMediaNode vol="100000">
                                        <p:cTn display="0" masterRel="sameClick">
                                          <p:stCondLst>
                                            <p:cond evt="begin" delay="0">
                                              <p:tn val="48"/>
                                            </p:cond>
                                          </p:stCondLst>
                                          <p:endCondLst>
                                            <p:cond evt="onStopAudio" delay="0">
                                              <p:tgtEl>
                                                <p:sldTgt/>
                                              </p:tgtEl>
                                            </p:cond>
                                          </p:endCondLst>
                                        </p:cTn>
                                        <p:tgtEl>
                                          <p:sndTgt r:embed="rId3" name="cheering.wav"/>
                                        </p:tgtEl>
                                      </p:cMediaNode>
                                    </p:audio>
                                  </p:subTnLst>
                                </p:cTn>
                              </p:par>
                            </p:childTnLst>
                          </p:cTn>
                        </p:par>
                      </p:childTnLst>
                    </p:cTn>
                  </p:par>
                </p:childTnLst>
              </p:cTn>
              <p:nextCondLst>
                <p:cond evt="onClick" delay="0">
                  <p:tgtEl>
                    <p:spTgt spid="42"/>
                  </p:tgtEl>
                </p:cond>
              </p:nextCondLst>
            </p:seq>
            <p:seq concurrent="1" nextAc="seek">
              <p:cTn id="50" restart="whenNotActive" fill="hold" evtFilter="cancelBubble" nodeType="interactiveSeq">
                <p:stCondLst>
                  <p:cond evt="onClick" delay="0">
                    <p:tgtEl>
                      <p:spTgt spid="43"/>
                    </p:tgtEl>
                  </p:cond>
                </p:stCondLst>
                <p:endSync evt="end" delay="0">
                  <p:rtn val="all"/>
                </p:endSync>
                <p:childTnLst>
                  <p:par>
                    <p:cTn id="51" fill="hold" nodeType="clickPar">
                      <p:stCondLst>
                        <p:cond delay="0"/>
                      </p:stCondLst>
                      <p:childTnLst>
                        <p:par>
                          <p:cTn id="52" fill="hold" nodeType="withGroup">
                            <p:stCondLst>
                              <p:cond delay="0"/>
                            </p:stCondLst>
                            <p:childTnLst>
                              <p:par>
                                <p:cTn id="53" presetID="64" presetClass="path" presetSubtype="0" accel="50000" decel="50000" fill="hold" nodeType="clickEffect">
                                  <p:stCondLst>
                                    <p:cond delay="0"/>
                                  </p:stCondLst>
                                  <p:childTnLst>
                                    <p:animMotion origin="layout" path="M -8.33333E-7 3.33333E-6 L -0.00625 -0.28473 " pathEditMode="relative" rAng="0" ptsTypes="AA">
                                      <p:cBhvr>
                                        <p:cTn id="54" dur="2000" fill="hold"/>
                                        <p:tgtEl>
                                          <p:spTgt spid="50"/>
                                        </p:tgtEl>
                                        <p:attrNameLst>
                                          <p:attrName>ppt_x</p:attrName>
                                          <p:attrName>ppt_y</p:attrName>
                                        </p:attrNameLst>
                                      </p:cBhvr>
                                      <p:rCtr x="-313" y="-14236"/>
                                    </p:animMotion>
                                  </p:childTnLst>
                                </p:cTn>
                              </p:par>
                            </p:childTnLst>
                          </p:cTn>
                        </p:par>
                      </p:childTnLst>
                    </p:cTn>
                  </p:par>
                  <p:par>
                    <p:cTn id="55" fill="hold" nodeType="clickPar">
                      <p:stCondLst>
                        <p:cond delay="indefinite"/>
                      </p:stCondLst>
                      <p:childTnLst>
                        <p:par>
                          <p:cTn id="56" fill="hold" nodeType="withGroup">
                            <p:stCondLst>
                              <p:cond delay="0"/>
                            </p:stCondLst>
                            <p:childTnLst>
                              <p:par>
                                <p:cTn id="57" presetID="64" presetClass="path" presetSubtype="0" accel="50000" decel="50000" fill="hold" nodeType="clickEffect">
                                  <p:stCondLst>
                                    <p:cond delay="0"/>
                                  </p:stCondLst>
                                  <p:childTnLst>
                                    <p:animMotion origin="layout" path="M -0.00625 -0.28473 L -8.33333E-7 -0.55139 " pathEditMode="relative" rAng="0" ptsTypes="AA">
                                      <p:cBhvr>
                                        <p:cTn id="58" dur="2000" fill="hold"/>
                                        <p:tgtEl>
                                          <p:spTgt spid="50"/>
                                        </p:tgtEl>
                                        <p:attrNameLst>
                                          <p:attrName>ppt_x</p:attrName>
                                          <p:attrName>ppt_y</p:attrName>
                                        </p:attrNameLst>
                                      </p:cBhvr>
                                      <p:rCtr x="313" y="-13333"/>
                                    </p:animMotion>
                                  </p:childTnLst>
                                </p:cTn>
                              </p:par>
                            </p:childTnLst>
                          </p:cTn>
                        </p:par>
                      </p:childTnLst>
                    </p:cTn>
                  </p:par>
                  <p:par>
                    <p:cTn id="59" fill="hold" nodeType="clickPar">
                      <p:stCondLst>
                        <p:cond delay="indefinite"/>
                      </p:stCondLst>
                      <p:childTnLst>
                        <p:par>
                          <p:cTn id="60" fill="hold" nodeType="withGroup">
                            <p:stCondLst>
                              <p:cond delay="0"/>
                            </p:stCondLst>
                            <p:childTnLst>
                              <p:par>
                                <p:cTn id="61" presetID="64" presetClass="path" presetSubtype="0" accel="50000" decel="50000" fill="hold" nodeType="clickEffect">
                                  <p:stCondLst>
                                    <p:cond delay="0"/>
                                  </p:stCondLst>
                                  <p:childTnLst>
                                    <p:animMotion origin="layout" path="M -3.95833E-6 -0.55139 L -0.0043 -0.83727 " pathEditMode="relative" rAng="0" ptsTypes="AA">
                                      <p:cBhvr>
                                        <p:cTn id="62" dur="2000" fill="hold"/>
                                        <p:tgtEl>
                                          <p:spTgt spid="50"/>
                                        </p:tgtEl>
                                        <p:attrNameLst>
                                          <p:attrName>ppt_x</p:attrName>
                                          <p:attrName>ppt_y</p:attrName>
                                        </p:attrNameLst>
                                      </p:cBhvr>
                                      <p:rCtr x="0" y="-15023"/>
                                    </p:animMotion>
                                  </p:childTnLst>
                                  <p:subTnLst>
                                    <p:audio>
                                      <p:cMediaNode vol="100000">
                                        <p:cTn display="0" masterRel="sameClick">
                                          <p:stCondLst>
                                            <p:cond evt="begin" delay="0">
                                              <p:tn val="61"/>
                                            </p:cond>
                                          </p:stCondLst>
                                          <p:endCondLst>
                                            <p:cond evt="onStopAudio" delay="0">
                                              <p:tgtEl>
                                                <p:sldTgt/>
                                              </p:tgtEl>
                                            </p:cond>
                                          </p:endCondLst>
                                        </p:cTn>
                                        <p:tgtEl>
                                          <p:sndTgt r:embed="rId3" name="cheering.wav"/>
                                        </p:tgtEl>
                                      </p:cMediaNode>
                                    </p:audio>
                                  </p:subTnLst>
                                </p:cTn>
                              </p:par>
                            </p:childTnLst>
                          </p:cTn>
                        </p:par>
                      </p:childTnLst>
                    </p:cTn>
                  </p:par>
                </p:childTnLst>
              </p:cTn>
              <p:nextCondLst>
                <p:cond evt="onClick" delay="0">
                  <p:tgtEl>
                    <p:spTgt spid="43"/>
                  </p:tgtEl>
                </p:cond>
              </p:nextCondLst>
            </p:seq>
            <p:seq concurrent="1" nextAc="seek">
              <p:cTn id="63" restart="whenNotActive" fill="hold" evtFilter="cancelBubble" nodeType="interactiveSeq">
                <p:stCondLst>
                  <p:cond evt="onClick" delay="0">
                    <p:tgtEl>
                      <p:spTgt spid="4"/>
                    </p:tgtEl>
                  </p:cond>
                </p:stCondLst>
                <p:endSync evt="end" delay="0">
                  <p:rtn val="all"/>
                </p:endSync>
                <p:childTnLst>
                  <p:par>
                    <p:cTn id="64" fill="hold">
                      <p:stCondLst>
                        <p:cond delay="0"/>
                      </p:stCondLst>
                      <p:childTnLst>
                        <p:par>
                          <p:cTn id="65" fill="hold">
                            <p:stCondLst>
                              <p:cond delay="0"/>
                            </p:stCondLst>
                            <p:childTnLst>
                              <p:par>
                                <p:cTn id="66" presetID="10" presetClass="exit" presetSubtype="0" fill="hold" grpId="0" nodeType="clickEffect">
                                  <p:stCondLst>
                                    <p:cond delay="0"/>
                                  </p:stCondLst>
                                  <p:childTnLst>
                                    <p:animEffect transition="out" filter="fade">
                                      <p:cBhvr>
                                        <p:cTn id="67" dur="500"/>
                                        <p:tgtEl>
                                          <p:spTgt spid="4"/>
                                        </p:tgtEl>
                                      </p:cBhvr>
                                    </p:animEffect>
                                    <p:set>
                                      <p:cBhvr>
                                        <p:cTn id="68" dur="1" fill="hold">
                                          <p:stCondLst>
                                            <p:cond delay="499"/>
                                          </p:stCondLst>
                                        </p:cTn>
                                        <p:tgtEl>
                                          <p:spTgt spid="4"/>
                                        </p:tgtEl>
                                        <p:attrNameLst>
                                          <p:attrName>style.visibility</p:attrName>
                                        </p:attrNameLst>
                                      </p:cBhvr>
                                      <p:to>
                                        <p:strVal val="hidden"/>
                                      </p:to>
                                    </p:set>
                                  </p:childTnLst>
                                </p:cTn>
                              </p:par>
                            </p:childTnLst>
                          </p:cTn>
                        </p:par>
                      </p:childTnLst>
                    </p:cTn>
                  </p:par>
                </p:childTnLst>
              </p:cTn>
              <p:nextCondLst>
                <p:cond evt="onClick" delay="0">
                  <p:tgtEl>
                    <p:spTgt spid="4"/>
                  </p:tgtEl>
                </p:cond>
              </p:nextCondLst>
            </p:seq>
            <p:seq concurrent="1" nextAc="seek">
              <p:cTn id="69" restart="whenNotActive" fill="hold" evtFilter="cancelBubble" nodeType="interactiveSeq">
                <p:stCondLst>
                  <p:cond evt="onClick" delay="0">
                    <p:tgtEl>
                      <p:spTgt spid="46"/>
                    </p:tgtEl>
                  </p:cond>
                </p:stCondLst>
                <p:endSync evt="end" delay="0">
                  <p:rtn val="all"/>
                </p:endSync>
                <p:childTnLst>
                  <p:par>
                    <p:cTn id="70" fill="hold">
                      <p:stCondLst>
                        <p:cond delay="0"/>
                      </p:stCondLst>
                      <p:childTnLst>
                        <p:par>
                          <p:cTn id="71" fill="hold">
                            <p:stCondLst>
                              <p:cond delay="0"/>
                            </p:stCondLst>
                            <p:childTnLst>
                              <p:par>
                                <p:cTn id="72" presetID="10" presetClass="exit" presetSubtype="0" fill="hold" grpId="0" nodeType="clickEffect">
                                  <p:stCondLst>
                                    <p:cond delay="0"/>
                                  </p:stCondLst>
                                  <p:childTnLst>
                                    <p:animEffect transition="out" filter="fade">
                                      <p:cBhvr>
                                        <p:cTn id="73" dur="500"/>
                                        <p:tgtEl>
                                          <p:spTgt spid="46"/>
                                        </p:tgtEl>
                                      </p:cBhvr>
                                    </p:animEffect>
                                    <p:set>
                                      <p:cBhvr>
                                        <p:cTn id="74" dur="1" fill="hold">
                                          <p:stCondLst>
                                            <p:cond delay="499"/>
                                          </p:stCondLst>
                                        </p:cTn>
                                        <p:tgtEl>
                                          <p:spTgt spid="46"/>
                                        </p:tgtEl>
                                        <p:attrNameLst>
                                          <p:attrName>style.visibility</p:attrName>
                                        </p:attrNameLst>
                                      </p:cBhvr>
                                      <p:to>
                                        <p:strVal val="hidden"/>
                                      </p:to>
                                    </p:set>
                                  </p:childTnLst>
                                </p:cTn>
                              </p:par>
                            </p:childTnLst>
                          </p:cTn>
                        </p:par>
                      </p:childTnLst>
                    </p:cTn>
                  </p:par>
                </p:childTnLst>
              </p:cTn>
              <p:nextCondLst>
                <p:cond evt="onClick" delay="0">
                  <p:tgtEl>
                    <p:spTgt spid="46"/>
                  </p:tgtEl>
                </p:cond>
              </p:nextCondLst>
            </p:seq>
            <p:seq concurrent="1" nextAc="seek">
              <p:cTn id="75" restart="whenNotActive" fill="hold" evtFilter="cancelBubble" nodeType="interactiveSeq">
                <p:stCondLst>
                  <p:cond evt="onClick" delay="0">
                    <p:tgtEl>
                      <p:spTgt spid="52"/>
                    </p:tgtEl>
                  </p:cond>
                </p:stCondLst>
                <p:endSync evt="end" delay="0">
                  <p:rtn val="all"/>
                </p:endSync>
                <p:childTnLst>
                  <p:par>
                    <p:cTn id="76" fill="hold">
                      <p:stCondLst>
                        <p:cond delay="0"/>
                      </p:stCondLst>
                      <p:childTnLst>
                        <p:par>
                          <p:cTn id="77" fill="hold">
                            <p:stCondLst>
                              <p:cond delay="0"/>
                            </p:stCondLst>
                            <p:childTnLst>
                              <p:par>
                                <p:cTn id="78" presetID="10" presetClass="exit" presetSubtype="0" fill="hold" grpId="0" nodeType="clickEffect">
                                  <p:stCondLst>
                                    <p:cond delay="0"/>
                                  </p:stCondLst>
                                  <p:childTnLst>
                                    <p:animEffect transition="out" filter="fade">
                                      <p:cBhvr>
                                        <p:cTn id="79" dur="500"/>
                                        <p:tgtEl>
                                          <p:spTgt spid="52"/>
                                        </p:tgtEl>
                                      </p:cBhvr>
                                    </p:animEffect>
                                    <p:set>
                                      <p:cBhvr>
                                        <p:cTn id="80" dur="1" fill="hold">
                                          <p:stCondLst>
                                            <p:cond delay="499"/>
                                          </p:stCondLst>
                                        </p:cTn>
                                        <p:tgtEl>
                                          <p:spTgt spid="52"/>
                                        </p:tgtEl>
                                        <p:attrNameLst>
                                          <p:attrName>style.visibility</p:attrName>
                                        </p:attrNameLst>
                                      </p:cBhvr>
                                      <p:to>
                                        <p:strVal val="hidden"/>
                                      </p:to>
                                    </p:set>
                                  </p:childTnLst>
                                </p:cTn>
                              </p:par>
                            </p:childTnLst>
                          </p:cTn>
                        </p:par>
                      </p:childTnLst>
                    </p:cTn>
                  </p:par>
                </p:childTnLst>
              </p:cTn>
              <p:nextCondLst>
                <p:cond evt="onClick" delay="0">
                  <p:tgtEl>
                    <p:spTgt spid="52"/>
                  </p:tgtEl>
                </p:cond>
              </p:nextCondLst>
            </p:seq>
            <p:seq concurrent="1" nextAc="seek">
              <p:cTn id="81" restart="whenNotActive" fill="hold" evtFilter="cancelBubble" nodeType="interactiveSeq">
                <p:stCondLst>
                  <p:cond evt="onClick" delay="0">
                    <p:tgtEl>
                      <p:spTgt spid="45"/>
                    </p:tgtEl>
                  </p:cond>
                </p:stCondLst>
                <p:endSync evt="end" delay="0">
                  <p:rtn val="all"/>
                </p:endSync>
                <p:childTnLst>
                  <p:par>
                    <p:cTn id="82" fill="hold">
                      <p:stCondLst>
                        <p:cond delay="0"/>
                      </p:stCondLst>
                      <p:childTnLst>
                        <p:par>
                          <p:cTn id="83" fill="hold">
                            <p:stCondLst>
                              <p:cond delay="0"/>
                            </p:stCondLst>
                            <p:childTnLst>
                              <p:par>
                                <p:cTn id="84" presetID="10" presetClass="exit" presetSubtype="0" fill="hold" grpId="0" nodeType="clickEffect">
                                  <p:stCondLst>
                                    <p:cond delay="0"/>
                                  </p:stCondLst>
                                  <p:childTnLst>
                                    <p:animEffect transition="out" filter="fade">
                                      <p:cBhvr>
                                        <p:cTn id="85" dur="500"/>
                                        <p:tgtEl>
                                          <p:spTgt spid="45"/>
                                        </p:tgtEl>
                                      </p:cBhvr>
                                    </p:animEffect>
                                    <p:set>
                                      <p:cBhvr>
                                        <p:cTn id="86" dur="1" fill="hold">
                                          <p:stCondLst>
                                            <p:cond delay="499"/>
                                          </p:stCondLst>
                                        </p:cTn>
                                        <p:tgtEl>
                                          <p:spTgt spid="45"/>
                                        </p:tgtEl>
                                        <p:attrNameLst>
                                          <p:attrName>style.visibility</p:attrName>
                                        </p:attrNameLst>
                                      </p:cBhvr>
                                      <p:to>
                                        <p:strVal val="hidden"/>
                                      </p:to>
                                    </p:set>
                                  </p:childTnLst>
                                </p:cTn>
                              </p:par>
                            </p:childTnLst>
                          </p:cTn>
                        </p:par>
                      </p:childTnLst>
                    </p:cTn>
                  </p:par>
                </p:childTnLst>
              </p:cTn>
              <p:nextCondLst>
                <p:cond evt="onClick" delay="0">
                  <p:tgtEl>
                    <p:spTgt spid="45"/>
                  </p:tgtEl>
                </p:cond>
              </p:nextCondLst>
            </p:seq>
            <p:seq concurrent="1" nextAc="seek">
              <p:cTn id="87" restart="whenNotActive" fill="hold" evtFilter="cancelBubble" nodeType="interactiveSeq">
                <p:stCondLst>
                  <p:cond evt="onClick" delay="0">
                    <p:tgtEl>
                      <p:spTgt spid="51"/>
                    </p:tgtEl>
                  </p:cond>
                </p:stCondLst>
                <p:endSync evt="end" delay="0">
                  <p:rtn val="all"/>
                </p:endSync>
                <p:childTnLst>
                  <p:par>
                    <p:cTn id="88" fill="hold">
                      <p:stCondLst>
                        <p:cond delay="0"/>
                      </p:stCondLst>
                      <p:childTnLst>
                        <p:par>
                          <p:cTn id="89" fill="hold">
                            <p:stCondLst>
                              <p:cond delay="0"/>
                            </p:stCondLst>
                            <p:childTnLst>
                              <p:par>
                                <p:cTn id="90" presetID="10" presetClass="exit" presetSubtype="0" fill="hold" grpId="0" nodeType="clickEffect">
                                  <p:stCondLst>
                                    <p:cond delay="0"/>
                                  </p:stCondLst>
                                  <p:childTnLst>
                                    <p:animEffect transition="out" filter="fade">
                                      <p:cBhvr>
                                        <p:cTn id="91" dur="500"/>
                                        <p:tgtEl>
                                          <p:spTgt spid="51"/>
                                        </p:tgtEl>
                                      </p:cBhvr>
                                    </p:animEffect>
                                    <p:set>
                                      <p:cBhvr>
                                        <p:cTn id="92" dur="1" fill="hold">
                                          <p:stCondLst>
                                            <p:cond delay="499"/>
                                          </p:stCondLst>
                                        </p:cTn>
                                        <p:tgtEl>
                                          <p:spTgt spid="51"/>
                                        </p:tgtEl>
                                        <p:attrNameLst>
                                          <p:attrName>style.visibility</p:attrName>
                                        </p:attrNameLst>
                                      </p:cBhvr>
                                      <p:to>
                                        <p:strVal val="hidden"/>
                                      </p:to>
                                    </p:set>
                                  </p:childTnLst>
                                </p:cTn>
                              </p:par>
                            </p:childTnLst>
                          </p:cTn>
                        </p:par>
                      </p:childTnLst>
                    </p:cTn>
                  </p:par>
                </p:childTnLst>
              </p:cTn>
              <p:nextCondLst>
                <p:cond evt="onClick" delay="0">
                  <p:tgtEl>
                    <p:spTgt spid="51"/>
                  </p:tgtEl>
                </p:cond>
              </p:nextCondLst>
            </p:seq>
            <p:seq concurrent="1" nextAc="seek">
              <p:cTn id="93" restart="whenNotActive" fill="hold" evtFilter="cancelBubble" nodeType="interactiveSeq">
                <p:stCondLst>
                  <p:cond evt="onClick" delay="0">
                    <p:tgtEl>
                      <p:spTgt spid="44"/>
                    </p:tgtEl>
                  </p:cond>
                </p:stCondLst>
                <p:endSync evt="end" delay="0">
                  <p:rtn val="all"/>
                </p:endSync>
                <p:childTnLst>
                  <p:par>
                    <p:cTn id="94" fill="hold">
                      <p:stCondLst>
                        <p:cond delay="0"/>
                      </p:stCondLst>
                      <p:childTnLst>
                        <p:par>
                          <p:cTn id="95" fill="hold">
                            <p:stCondLst>
                              <p:cond delay="0"/>
                            </p:stCondLst>
                            <p:childTnLst>
                              <p:par>
                                <p:cTn id="96" presetID="10" presetClass="exit" presetSubtype="0" fill="hold" grpId="0" nodeType="clickEffect">
                                  <p:stCondLst>
                                    <p:cond delay="0"/>
                                  </p:stCondLst>
                                  <p:childTnLst>
                                    <p:animEffect transition="out" filter="fade">
                                      <p:cBhvr>
                                        <p:cTn id="97" dur="500"/>
                                        <p:tgtEl>
                                          <p:spTgt spid="44"/>
                                        </p:tgtEl>
                                      </p:cBhvr>
                                    </p:animEffect>
                                    <p:set>
                                      <p:cBhvr>
                                        <p:cTn id="98" dur="1" fill="hold">
                                          <p:stCondLst>
                                            <p:cond delay="499"/>
                                          </p:stCondLst>
                                        </p:cTn>
                                        <p:tgtEl>
                                          <p:spTgt spid="44"/>
                                        </p:tgtEl>
                                        <p:attrNameLst>
                                          <p:attrName>style.visibility</p:attrName>
                                        </p:attrNameLst>
                                      </p:cBhvr>
                                      <p:to>
                                        <p:strVal val="hidden"/>
                                      </p:to>
                                    </p:set>
                                  </p:childTnLst>
                                </p:cTn>
                              </p:par>
                            </p:childTnLst>
                          </p:cTn>
                        </p:par>
                      </p:childTnLst>
                    </p:cTn>
                  </p:par>
                </p:childTnLst>
              </p:cTn>
              <p:nextCondLst>
                <p:cond evt="onClick" delay="0">
                  <p:tgtEl>
                    <p:spTgt spid="44"/>
                  </p:tgtEl>
                </p:cond>
              </p:nextCondLst>
            </p:seq>
            <p:seq concurrent="1" nextAc="seek">
              <p:cTn id="99" restart="whenNotActive" fill="hold" evtFilter="cancelBubble" nodeType="interactiveSeq">
                <p:stCondLst>
                  <p:cond evt="onClick" delay="0">
                    <p:tgtEl>
                      <p:spTgt spid="47"/>
                    </p:tgtEl>
                  </p:cond>
                </p:stCondLst>
                <p:endSync evt="end" delay="0">
                  <p:rtn val="all"/>
                </p:endSync>
                <p:childTnLst>
                  <p:par>
                    <p:cTn id="100" fill="hold">
                      <p:stCondLst>
                        <p:cond delay="0"/>
                      </p:stCondLst>
                      <p:childTnLst>
                        <p:par>
                          <p:cTn id="101" fill="hold">
                            <p:stCondLst>
                              <p:cond delay="0"/>
                            </p:stCondLst>
                            <p:childTnLst>
                              <p:par>
                                <p:cTn id="102" presetID="10" presetClass="exit" presetSubtype="0" fill="hold" grpId="0" nodeType="clickEffect">
                                  <p:stCondLst>
                                    <p:cond delay="0"/>
                                  </p:stCondLst>
                                  <p:childTnLst>
                                    <p:animEffect transition="out" filter="fade">
                                      <p:cBhvr>
                                        <p:cTn id="103" dur="500"/>
                                        <p:tgtEl>
                                          <p:spTgt spid="47"/>
                                        </p:tgtEl>
                                      </p:cBhvr>
                                    </p:animEffect>
                                    <p:set>
                                      <p:cBhvr>
                                        <p:cTn id="104" dur="1" fill="hold">
                                          <p:stCondLst>
                                            <p:cond delay="499"/>
                                          </p:stCondLst>
                                        </p:cTn>
                                        <p:tgtEl>
                                          <p:spTgt spid="47"/>
                                        </p:tgtEl>
                                        <p:attrNameLst>
                                          <p:attrName>style.visibility</p:attrName>
                                        </p:attrNameLst>
                                      </p:cBhvr>
                                      <p:to>
                                        <p:strVal val="hidden"/>
                                      </p:to>
                                    </p:set>
                                  </p:childTnLst>
                                </p:cTn>
                              </p:par>
                            </p:childTnLst>
                          </p:cTn>
                        </p:par>
                      </p:childTnLst>
                    </p:cTn>
                  </p:par>
                </p:childTnLst>
              </p:cTn>
              <p:nextCondLst>
                <p:cond evt="onClick" delay="0">
                  <p:tgtEl>
                    <p:spTgt spid="47"/>
                  </p:tgtEl>
                </p:cond>
              </p:nextCondLst>
            </p:seq>
            <p:seq concurrent="1" nextAc="seek">
              <p:cTn id="105" restart="whenNotActive" fill="hold" evtFilter="cancelBubble" nodeType="interactiveSeq">
                <p:stCondLst>
                  <p:cond evt="onClick" delay="0">
                    <p:tgtEl>
                      <p:spTgt spid="39"/>
                    </p:tgtEl>
                  </p:cond>
                </p:stCondLst>
                <p:endSync evt="end" delay="0">
                  <p:rtn val="all"/>
                </p:endSync>
                <p:childTnLst>
                  <p:par>
                    <p:cTn id="106" fill="hold">
                      <p:stCondLst>
                        <p:cond delay="0"/>
                      </p:stCondLst>
                      <p:childTnLst>
                        <p:par>
                          <p:cTn id="107" fill="hold">
                            <p:stCondLst>
                              <p:cond delay="0"/>
                            </p:stCondLst>
                            <p:childTnLst>
                              <p:par>
                                <p:cTn id="108" presetID="10" presetClass="exit" presetSubtype="0" fill="hold" grpId="0" nodeType="clickEffect">
                                  <p:stCondLst>
                                    <p:cond delay="0"/>
                                  </p:stCondLst>
                                  <p:childTnLst>
                                    <p:animEffect transition="out" filter="fade">
                                      <p:cBhvr>
                                        <p:cTn id="109" dur="500"/>
                                        <p:tgtEl>
                                          <p:spTgt spid="39"/>
                                        </p:tgtEl>
                                      </p:cBhvr>
                                    </p:animEffect>
                                    <p:set>
                                      <p:cBhvr>
                                        <p:cTn id="110" dur="1" fill="hold">
                                          <p:stCondLst>
                                            <p:cond delay="499"/>
                                          </p:stCondLst>
                                        </p:cTn>
                                        <p:tgtEl>
                                          <p:spTgt spid="39"/>
                                        </p:tgtEl>
                                        <p:attrNameLst>
                                          <p:attrName>style.visibility</p:attrName>
                                        </p:attrNameLst>
                                      </p:cBhvr>
                                      <p:to>
                                        <p:strVal val="hidden"/>
                                      </p:to>
                                    </p:set>
                                  </p:childTnLst>
                                </p:cTn>
                              </p:par>
                            </p:childTnLst>
                          </p:cTn>
                        </p:par>
                      </p:childTnLst>
                    </p:cTn>
                  </p:par>
                </p:childTnLst>
              </p:cTn>
              <p:nextCondLst>
                <p:cond evt="onClick" delay="0">
                  <p:tgtEl>
                    <p:spTgt spid="39"/>
                  </p:tgtEl>
                </p:cond>
              </p:nextCondLst>
            </p:seq>
          </p:childTnLst>
        </p:cTn>
      </p:par>
    </p:tnLst>
    <p:bldLst>
      <p:bldP spid="4" grpId="0" animBg="1"/>
      <p:bldP spid="39" grpId="0" animBg="1"/>
      <p:bldP spid="44" grpId="0" animBg="1"/>
      <p:bldP spid="45" grpId="0" animBg="1"/>
      <p:bldP spid="46" grpId="0" animBg="1"/>
      <p:bldP spid="47" grpId="0" animBg="1"/>
      <p:bldP spid="51" grpId="0" animBg="1"/>
      <p:bldP spid="5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492" y="-1792905"/>
            <a:ext cx="11819349" cy="39609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35456" y="428269"/>
            <a:ext cx="9357994" cy="1516890"/>
          </a:xfrm>
          <a:prstGeom prst="rect">
            <a:avLst/>
          </a:prstGeom>
          <a:noFill/>
        </p:spPr>
        <p:txBody>
          <a:bodyPr wrap="square" lIns="91440" tIns="45720" rIns="91440" bIns="45720">
            <a:spAutoFit/>
          </a:bodyPr>
          <a:lstStyle/>
          <a:p>
            <a:pPr algn="ctr" fontAlgn="base">
              <a:lnSpc>
                <a:spcPct val="150000"/>
              </a:lnSpc>
              <a:spcBef>
                <a:spcPct val="0"/>
              </a:spcBef>
              <a:spcAft>
                <a:spcPct val="0"/>
              </a:spcAft>
            </a:pP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1: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Để</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thiết</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kế</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một</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sản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phẩm</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giới</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thiệu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quan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thì</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em</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cần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nvGrpSpPr>
          <p:cNvPr id="18" name="cau a"/>
          <p:cNvGrpSpPr/>
          <p:nvPr/>
        </p:nvGrpSpPr>
        <p:grpSpPr>
          <a:xfrm>
            <a:off x="5631965" y="4689987"/>
            <a:ext cx="6013966" cy="1797529"/>
            <a:chOff x="650211" y="3570787"/>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3570787"/>
              <a:ext cx="3616989" cy="1077413"/>
            </a:xfrm>
            <a:prstGeom prst="rect">
              <a:avLst/>
            </a:prstGeom>
          </p:spPr>
        </p:pic>
        <p:sp>
          <p:nvSpPr>
            <p:cNvPr id="10" name="Rectangle 9"/>
            <p:cNvSpPr/>
            <p:nvPr/>
          </p:nvSpPr>
          <p:spPr>
            <a:xfrm>
              <a:off x="1772211" y="3827473"/>
              <a:ext cx="1798915" cy="498088"/>
            </a:xfrm>
            <a:prstGeom prst="rect">
              <a:avLst/>
            </a:prstGeom>
            <a:noFill/>
          </p:spPr>
          <p:txBody>
            <a:bodyPr wrap="square" lIns="91440" tIns="45720" rIns="91440" bIns="45720">
              <a:spAutoFit/>
            </a:bodyPr>
            <a:lstStyle/>
            <a:p>
              <a:pPr algn="ctr" fontAlgn="base">
                <a:spcBef>
                  <a:spcPct val="0"/>
                </a:spcBef>
                <a:spcAft>
                  <a:spcPct val="0"/>
                </a:spcAft>
              </a:pP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ba</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25" name="Rectangle 24">
              <a:extLst>
                <a:ext uri="{FF2B5EF4-FFF2-40B4-BE49-F238E27FC236}">
                  <a16:creationId xmlns:a16="http://schemas.microsoft.com/office/drawing/2014/main" id="{B751A41B-3FF1-47FC-9AE2-8CA8AC6105AA}"/>
                </a:ext>
              </a:extLst>
            </p:cNvPr>
            <p:cNvSpPr/>
            <p:nvPr/>
          </p:nvSpPr>
          <p:spPr>
            <a:xfrm>
              <a:off x="1274602" y="3938160"/>
              <a:ext cx="389888" cy="33205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a:t>
              </a: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20" name="cau c"/>
          <p:cNvGrpSpPr/>
          <p:nvPr/>
        </p:nvGrpSpPr>
        <p:grpSpPr>
          <a:xfrm>
            <a:off x="546070" y="4603271"/>
            <a:ext cx="5549932" cy="1797529"/>
            <a:chOff x="4755813" y="3570786"/>
            <a:chExt cx="3616989" cy="1077413"/>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3" y="3570786"/>
              <a:ext cx="3616989" cy="1077413"/>
            </a:xfrm>
            <a:prstGeom prst="rect">
              <a:avLst/>
            </a:prstGeom>
          </p:spPr>
        </p:pic>
        <p:sp>
          <p:nvSpPr>
            <p:cNvPr id="11" name="Rectangle 10"/>
            <p:cNvSpPr/>
            <p:nvPr/>
          </p:nvSpPr>
          <p:spPr>
            <a:xfrm>
              <a:off x="5839674" y="3742205"/>
              <a:ext cx="2017645" cy="719460"/>
            </a:xfrm>
            <a:prstGeom prst="rect">
              <a:avLst/>
            </a:prstGeom>
            <a:noFill/>
          </p:spPr>
          <p:txBody>
            <a:bodyPr wrap="square" lIns="91440" tIns="45720" rIns="91440" bIns="45720">
              <a:spAutoFit/>
            </a:bodyPr>
            <a:lstStyle/>
            <a:p>
              <a:pPr algn="ctr" fontAlgn="base">
                <a:spcBef>
                  <a:spcPct val="0"/>
                </a:spcBef>
                <a:spcAft>
                  <a:spcPct val="0"/>
                </a:spcAft>
              </a:pP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Thiết</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kế</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sản</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phẩm</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theo</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ý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tưởng</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đã</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xây</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dựng</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4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sp>
          <p:nvSpPr>
            <p:cNvPr id="23" name="Rectangle 22">
              <a:extLst>
                <a:ext uri="{FF2B5EF4-FFF2-40B4-BE49-F238E27FC236}">
                  <a16:creationId xmlns:a16="http://schemas.microsoft.com/office/drawing/2014/main" id="{5F06493A-532E-F3C6-398A-0C25447149D3}"/>
                </a:ext>
              </a:extLst>
            </p:cNvPr>
            <p:cNvSpPr/>
            <p:nvPr/>
          </p:nvSpPr>
          <p:spPr>
            <a:xfrm>
              <a:off x="5260307" y="3904955"/>
              <a:ext cx="598835" cy="608774"/>
            </a:xfrm>
            <a:prstGeom prst="rect">
              <a:avLst/>
            </a:prstGeom>
            <a:noFill/>
          </p:spPr>
          <p:txBody>
            <a:bodyPr wrap="square" lIns="91440" tIns="45720" rIns="91440" bIns="45720">
              <a:spAutoFit/>
            </a:bodyPr>
            <a:lstStyle/>
            <a:p>
              <a:pPr algn="ctr" fontAlgn="base">
                <a:spcBef>
                  <a:spcPct val="0"/>
                </a:spcBef>
                <a:spcAft>
                  <a:spcPct val="0"/>
                </a:spcAft>
              </a:pPr>
              <a:r>
                <a:rPr kumimoji="0" lang="vi-VN"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C</a:t>
              </a:r>
            </a:p>
            <a:p>
              <a:pPr algn="ctr" fontAlgn="base">
                <a:spcBef>
                  <a:spcPct val="0"/>
                </a:spcBef>
                <a:spcAft>
                  <a:spcPct val="0"/>
                </a:spcAft>
              </a:pP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19" name="cau b"/>
          <p:cNvGrpSpPr/>
          <p:nvPr/>
        </p:nvGrpSpPr>
        <p:grpSpPr>
          <a:xfrm>
            <a:off x="526139" y="2349285"/>
            <a:ext cx="5475983" cy="2253986"/>
            <a:chOff x="635257" y="4711478"/>
            <a:chExt cx="3631943" cy="1077413"/>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711478"/>
              <a:ext cx="3616989" cy="1077413"/>
            </a:xfrm>
            <a:prstGeom prst="rect">
              <a:avLst/>
            </a:prstGeom>
          </p:spPr>
        </p:pic>
        <p:sp>
          <p:nvSpPr>
            <p:cNvPr id="12" name="Rectangle 11"/>
            <p:cNvSpPr/>
            <p:nvPr/>
          </p:nvSpPr>
          <p:spPr>
            <a:xfrm>
              <a:off x="1765311" y="4978377"/>
              <a:ext cx="2153877" cy="573761"/>
            </a:xfrm>
            <a:prstGeom prst="rect">
              <a:avLst/>
            </a:prstGeom>
            <a:noFill/>
          </p:spPr>
          <p:txBody>
            <a:bodyPr wrap="square" lIns="91440" tIns="45720" rIns="91440" bIns="45720">
              <a:spAutoFit/>
            </a:bodyPr>
            <a:lstStyle/>
            <a:p>
              <a:pPr algn="ctr" fontAlgn="base">
                <a:spcBef>
                  <a:spcPct val="0"/>
                </a:spcBef>
                <a:spcAft>
                  <a:spcPct val="0"/>
                </a:spcAft>
              </a:pP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Lập</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thành</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các</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nhóm</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có</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cùng</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sở</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thích</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và</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khả</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năng</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6" name="Rectangle 5">
              <a:extLst>
                <a:ext uri="{FF2B5EF4-FFF2-40B4-BE49-F238E27FC236}">
                  <a16:creationId xmlns:a16="http://schemas.microsoft.com/office/drawing/2014/main" id="{81EC02E8-0B4A-61E1-6FAF-A100BB0EAAF2}"/>
                </a:ext>
              </a:extLst>
            </p:cNvPr>
            <p:cNvSpPr/>
            <p:nvPr/>
          </p:nvSpPr>
          <p:spPr>
            <a:xfrm>
              <a:off x="1298672" y="5069641"/>
              <a:ext cx="335880" cy="264813"/>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8" name="Rectangle 7">
              <a:extLst>
                <a:ext uri="{FF2B5EF4-FFF2-40B4-BE49-F238E27FC236}">
                  <a16:creationId xmlns:a16="http://schemas.microsoft.com/office/drawing/2014/main" id="{A421B6CD-6871-909B-82D8-1CD597745B8C}"/>
                </a:ext>
              </a:extLst>
            </p:cNvPr>
            <p:cNvSpPr/>
            <p:nvPr/>
          </p:nvSpPr>
          <p:spPr>
            <a:xfrm>
              <a:off x="635257" y="5224115"/>
              <a:ext cx="335880" cy="220677"/>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21" name="cau d"/>
          <p:cNvGrpSpPr/>
          <p:nvPr/>
        </p:nvGrpSpPr>
        <p:grpSpPr>
          <a:xfrm>
            <a:off x="5612130" y="2307245"/>
            <a:ext cx="6013966" cy="2359431"/>
            <a:chOff x="4707116" y="4806539"/>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07116" y="4806539"/>
              <a:ext cx="3616989" cy="1077413"/>
            </a:xfrm>
            <a:prstGeom prst="rect">
              <a:avLst/>
            </a:prstGeom>
          </p:spPr>
        </p:pic>
        <p:sp>
          <p:nvSpPr>
            <p:cNvPr id="13" name="Rectangle 12"/>
            <p:cNvSpPr/>
            <p:nvPr/>
          </p:nvSpPr>
          <p:spPr>
            <a:xfrm>
              <a:off x="5687724" y="5000914"/>
              <a:ext cx="2316031" cy="716771"/>
            </a:xfrm>
            <a:prstGeom prst="rect">
              <a:avLst/>
            </a:prstGeom>
            <a:noFill/>
          </p:spPr>
          <p:txBody>
            <a:bodyPr wrap="square" lIns="91440" tIns="45720" rIns="91440" bIns="45720">
              <a:spAutoFit/>
            </a:bodyPr>
            <a:lstStyle/>
            <a:p>
              <a:pPr algn="ctr" fontAlgn="base">
                <a:spcBef>
                  <a:spcPct val="0"/>
                </a:spcBef>
                <a:spcAft>
                  <a:spcPct val="0"/>
                </a:spcAft>
              </a:pP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Thảo</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luận</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tìm</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ý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tưởng</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thiết</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kế</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một</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sản</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phẩm</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phù</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hợp</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với</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sở</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thích</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khả</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4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năng</a:t>
              </a:r>
              <a:r>
                <a:rPr lang="en-US" sz="24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4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sp>
          <p:nvSpPr>
            <p:cNvPr id="22" name="Rectangle 21">
              <a:extLst>
                <a:ext uri="{FF2B5EF4-FFF2-40B4-BE49-F238E27FC236}">
                  <a16:creationId xmlns:a16="http://schemas.microsoft.com/office/drawing/2014/main" id="{FF44BD52-8A36-10F6-AE8B-F4DBB32E5C5F}"/>
                </a:ext>
              </a:extLst>
            </p:cNvPr>
            <p:cNvSpPr/>
            <p:nvPr/>
          </p:nvSpPr>
          <p:spPr>
            <a:xfrm>
              <a:off x="5235717" y="5180630"/>
              <a:ext cx="605328" cy="25297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grpSp>
      <p:sp>
        <p:nvSpPr>
          <p:cNvPr id="24" name="Rectangle 23">
            <a:hlinkClick r:id="rId9" action="ppaction://hlinksldjump"/>
          </p:cNvPr>
          <p:cNvSpPr/>
          <p:nvPr/>
        </p:nvSpPr>
        <p:spPr>
          <a:xfrm>
            <a:off x="10668000" y="6400800"/>
            <a:ext cx="1524000" cy="4572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BAFE7D5E-D1F2-A719-9169-24B6DE17C3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extLst>
      <p:ext uri="{BB962C8B-B14F-4D97-AF65-F5344CB8AC3E}">
        <p14:creationId xmlns:p14="http://schemas.microsoft.com/office/powerpoint/2010/main" val="102747494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19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anim calcmode="lin" valueType="num">
                                      <p:cBhvr>
                                        <p:cTn id="18" dur="500" fill="hold"/>
                                        <p:tgtEl>
                                          <p:spTgt spid="19"/>
                                        </p:tgtEl>
                                        <p:attrNameLst>
                                          <p:attrName>ppt_x</p:attrName>
                                        </p:attrNameLst>
                                      </p:cBhvr>
                                      <p:tavLst>
                                        <p:tav tm="0">
                                          <p:val>
                                            <p:strVal val="#ppt_x"/>
                                          </p:val>
                                        </p:tav>
                                        <p:tav tm="100000">
                                          <p:val>
                                            <p:strVal val="#ppt_x"/>
                                          </p:val>
                                        </p:tav>
                                      </p:tavLst>
                                    </p:anim>
                                    <p:anim calcmode="lin" valueType="num">
                                      <p:cBhvr>
                                        <p:cTn id="19" dur="5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500"/>
                                        <p:tgtEl>
                                          <p:spTgt spid="20"/>
                                        </p:tgtEl>
                                      </p:cBhvr>
                                    </p:animEffect>
                                    <p:anim calcmode="lin" valueType="num">
                                      <p:cBhvr>
                                        <p:cTn id="23" dur="500" fill="hold"/>
                                        <p:tgtEl>
                                          <p:spTgt spid="20"/>
                                        </p:tgtEl>
                                        <p:attrNameLst>
                                          <p:attrName>ppt_x</p:attrName>
                                        </p:attrNameLst>
                                      </p:cBhvr>
                                      <p:tavLst>
                                        <p:tav tm="0">
                                          <p:val>
                                            <p:strVal val="#ppt_x"/>
                                          </p:val>
                                        </p:tav>
                                        <p:tav tm="100000">
                                          <p:val>
                                            <p:strVal val="#ppt_x"/>
                                          </p:val>
                                        </p:tav>
                                      </p:tavLst>
                                    </p:anim>
                                    <p:anim calcmode="lin" valueType="num">
                                      <p:cBhvr>
                                        <p:cTn id="24" dur="5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500"/>
                                        <p:tgtEl>
                                          <p:spTgt spid="21"/>
                                        </p:tgtEl>
                                      </p:cBhvr>
                                    </p:animEffect>
                                    <p:anim calcmode="lin" valueType="num">
                                      <p:cBhvr>
                                        <p:cTn id="28" dur="500" fill="hold"/>
                                        <p:tgtEl>
                                          <p:spTgt spid="21"/>
                                        </p:tgtEl>
                                        <p:attrNameLst>
                                          <p:attrName>ppt_x</p:attrName>
                                        </p:attrNameLst>
                                      </p:cBhvr>
                                      <p:tavLst>
                                        <p:tav tm="0">
                                          <p:val>
                                            <p:strVal val="#ppt_x"/>
                                          </p:val>
                                        </p:tav>
                                        <p:tav tm="100000">
                                          <p:val>
                                            <p:strVal val="#ppt_x"/>
                                          </p:val>
                                        </p:tav>
                                      </p:tavLst>
                                    </p:anim>
                                    <p:anim calcmode="lin" valueType="num">
                                      <p:cBhvr>
                                        <p:cTn id="29" dur="5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strVal val="#ppt_x"/>
                                          </p:val>
                                        </p:tav>
                                        <p:tav tm="100000">
                                          <p:val>
                                            <p:strVal val="#ppt_x"/>
                                          </p:val>
                                        </p:tav>
                                      </p:tavLst>
                                    </p:anim>
                                    <p:anim calcmode="lin" valueType="num">
                                      <p:cBhvr>
                                        <p:cTn id="34" dur="5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repeatCount="3000" fill="hold" nodeType="clickEffect">
                                  <p:stCondLst>
                                    <p:cond delay="0"/>
                                  </p:stCondLst>
                                  <p:childTnLst>
                                    <p:animRot by="120000">
                                      <p:cBhvr>
                                        <p:cTn id="39" dur="100" fill="hold">
                                          <p:stCondLst>
                                            <p:cond delay="0"/>
                                          </p:stCondLst>
                                        </p:cTn>
                                        <p:tgtEl>
                                          <p:spTgt spid="18"/>
                                        </p:tgtEl>
                                        <p:attrNameLst>
                                          <p:attrName>r</p:attrName>
                                        </p:attrNameLst>
                                      </p:cBhvr>
                                    </p:animRot>
                                    <p:animRot by="-240000">
                                      <p:cBhvr>
                                        <p:cTn id="40" dur="200" fill="hold">
                                          <p:stCondLst>
                                            <p:cond delay="200"/>
                                          </p:stCondLst>
                                        </p:cTn>
                                        <p:tgtEl>
                                          <p:spTgt spid="18"/>
                                        </p:tgtEl>
                                        <p:attrNameLst>
                                          <p:attrName>r</p:attrName>
                                        </p:attrNameLst>
                                      </p:cBhvr>
                                    </p:animRot>
                                    <p:animRot by="240000">
                                      <p:cBhvr>
                                        <p:cTn id="41" dur="200" fill="hold">
                                          <p:stCondLst>
                                            <p:cond delay="400"/>
                                          </p:stCondLst>
                                        </p:cTn>
                                        <p:tgtEl>
                                          <p:spTgt spid="18"/>
                                        </p:tgtEl>
                                        <p:attrNameLst>
                                          <p:attrName>r</p:attrName>
                                        </p:attrNameLst>
                                      </p:cBhvr>
                                    </p:animRot>
                                    <p:animRot by="-240000">
                                      <p:cBhvr>
                                        <p:cTn id="42" dur="200" fill="hold">
                                          <p:stCondLst>
                                            <p:cond delay="600"/>
                                          </p:stCondLst>
                                        </p:cTn>
                                        <p:tgtEl>
                                          <p:spTgt spid="18"/>
                                        </p:tgtEl>
                                        <p:attrNameLst>
                                          <p:attrName>r</p:attrName>
                                        </p:attrNameLst>
                                      </p:cBhvr>
                                    </p:animRot>
                                    <p:animRot by="120000">
                                      <p:cBhvr>
                                        <p:cTn id="43" dur="200" fill="hold">
                                          <p:stCondLst>
                                            <p:cond delay="800"/>
                                          </p:stCondLst>
                                        </p:cTn>
                                        <p:tgtEl>
                                          <p:spTgt spid="18"/>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subTnLst>
                                    <p:audio>
                                      <p:cMediaNode>
                                        <p:cTn display="0" masterRel="sameClick">
                                          <p:stCondLst>
                                            <p:cond evt="begin" delay="0">
                                              <p:tn val="4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rctx="PPT">
                                        <p:cTn id="54" dur="indefinite"/>
                                        <p:tgtEl>
                                          <p:spTgt spid="20"/>
                                        </p:tgtEl>
                                        <p:attrNameLst>
                                          <p:attrName>style.opacity</p:attrName>
                                        </p:attrNameLst>
                                      </p:cBhvr>
                                      <p:to>
                                        <p:strVal val="0.25"/>
                                      </p:to>
                                    </p:set>
                                    <p:animEffect filter="image" prLst="opacity: 0.25">
                                      <p:cBhvr rctx="IE">
                                        <p:cTn id="55" dur="indefinite"/>
                                        <p:tgtEl>
                                          <p:spTgt spid="20"/>
                                        </p:tgtEl>
                                      </p:cBhvr>
                                    </p:animEffect>
                                  </p:childTnLst>
                                  <p:subTnLst>
                                    <p:audio>
                                      <p:cMediaNode>
                                        <p:cTn display="0" masterRel="sameClick">
                                          <p:stCondLst>
                                            <p:cond evt="begin" delay="0">
                                              <p:tn val="5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9" presetClass="emph" presetSubtype="0" nodeType="clickEffect">
                                  <p:stCondLst>
                                    <p:cond delay="0"/>
                                  </p:stCondLst>
                                  <p:childTnLst>
                                    <p:set>
                                      <p:cBhvr rctx="PPT">
                                        <p:cTn id="60" dur="indefinite"/>
                                        <p:tgtEl>
                                          <p:spTgt spid="21"/>
                                        </p:tgtEl>
                                        <p:attrNameLst>
                                          <p:attrName>style.opacity</p:attrName>
                                        </p:attrNameLst>
                                      </p:cBhvr>
                                      <p:to>
                                        <p:strVal val="0.25"/>
                                      </p:to>
                                    </p:set>
                                    <p:animEffect filter="image" prLst="opacity: 0.25">
                                      <p:cBhvr rctx="IE">
                                        <p:cTn id="61" dur="indefinite"/>
                                        <p:tgtEl>
                                          <p:spTgt spid="21"/>
                                        </p:tgtEl>
                                      </p:cBhvr>
                                    </p:animEffect>
                                  </p:childTnLst>
                                  <p:subTnLst>
                                    <p:audio>
                                      <p:cMediaNode>
                                        <p:cTn display="0" masterRel="sameClick">
                                          <p:stCondLst>
                                            <p:cond evt="begin" delay="0">
                                              <p:tn val="5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8419" y="-1129461"/>
            <a:ext cx="9772837" cy="3895027"/>
          </a:xfrm>
          <a:prstGeom prst="rect">
            <a:avLst/>
          </a:prstGeom>
          <a:noFill/>
          <a:extLst>
            <a:ext uri="{909E8E84-426E-40DD-AFC4-6F175D3DCCD1}">
              <a14:hiddenFill xmlns:a14="http://schemas.microsoft.com/office/drawing/2010/main">
                <a:solidFill>
                  <a:srgbClr val="FFFFFF"/>
                </a:solidFill>
              </a14:hiddenFill>
            </a:ext>
          </a:extLst>
        </p:spPr>
      </p:pic>
      <p:grpSp>
        <p:nvGrpSpPr>
          <p:cNvPr id="18" name="cau a"/>
          <p:cNvGrpSpPr/>
          <p:nvPr/>
        </p:nvGrpSpPr>
        <p:grpSpPr>
          <a:xfrm>
            <a:off x="6132152" y="4225619"/>
            <a:ext cx="4692959" cy="1441167"/>
            <a:chOff x="650211" y="3570787"/>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3570787"/>
              <a:ext cx="3616989" cy="1077413"/>
            </a:xfrm>
            <a:prstGeom prst="rect">
              <a:avLst/>
            </a:prstGeom>
          </p:spPr>
        </p:pic>
        <p:sp>
          <p:nvSpPr>
            <p:cNvPr id="10" name="Rectangle 9"/>
            <p:cNvSpPr/>
            <p:nvPr/>
          </p:nvSpPr>
          <p:spPr>
            <a:xfrm>
              <a:off x="1496390" y="3735265"/>
              <a:ext cx="2605673"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ba</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20" name="cau c"/>
          <p:cNvGrpSpPr/>
          <p:nvPr/>
        </p:nvGrpSpPr>
        <p:grpSpPr>
          <a:xfrm>
            <a:off x="1004956" y="4170963"/>
            <a:ext cx="4692959" cy="1441167"/>
            <a:chOff x="4755813" y="3570786"/>
            <a:chExt cx="3616989" cy="1077413"/>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3" y="3570786"/>
              <a:ext cx="3616989" cy="1077413"/>
            </a:xfrm>
            <a:prstGeom prst="rect">
              <a:avLst/>
            </a:prstGeom>
          </p:spPr>
        </p:pic>
        <p:sp>
          <p:nvSpPr>
            <p:cNvPr id="11" name="Rectangle 10"/>
            <p:cNvSpPr/>
            <p:nvPr/>
          </p:nvSpPr>
          <p:spPr>
            <a:xfrm>
              <a:off x="5784982" y="3883400"/>
              <a:ext cx="2026403" cy="379653"/>
            </a:xfrm>
            <a:prstGeom prst="rect">
              <a:avLst/>
            </a:prstGeom>
            <a:noFill/>
          </p:spPr>
          <p:txBody>
            <a:bodyPr wrap="square" lIns="91440" tIns="45720" rIns="91440" bIns="45720">
              <a:spAutoFit/>
            </a:bodyPr>
            <a:lstStyle/>
            <a:p>
              <a:pPr algn="ctr" fontAlgn="base">
                <a:spcBef>
                  <a:spcPct val="0"/>
                </a:spcBef>
                <a:spcAft>
                  <a:spcPct val="0"/>
                </a:spcAft>
              </a:pP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Tranh.</a:t>
              </a:r>
            </a:p>
          </p:txBody>
        </p:sp>
      </p:grpSp>
      <p:grpSp>
        <p:nvGrpSpPr>
          <p:cNvPr id="19" name="cau b"/>
          <p:cNvGrpSpPr/>
          <p:nvPr/>
        </p:nvGrpSpPr>
        <p:grpSpPr>
          <a:xfrm>
            <a:off x="990937" y="2957699"/>
            <a:ext cx="6434020" cy="2241980"/>
            <a:chOff x="650211" y="4711477"/>
            <a:chExt cx="4958872" cy="1676099"/>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711477"/>
              <a:ext cx="3616989" cy="1077413"/>
            </a:xfrm>
            <a:prstGeom prst="rect">
              <a:avLst/>
            </a:prstGeom>
          </p:spPr>
        </p:pic>
        <p:sp>
          <p:nvSpPr>
            <p:cNvPr id="12" name="Rectangle 11"/>
            <p:cNvSpPr/>
            <p:nvPr/>
          </p:nvSpPr>
          <p:spPr>
            <a:xfrm>
              <a:off x="2012189" y="5041040"/>
              <a:ext cx="1595471" cy="39115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Phóng</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sự</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7" name="Rectangle 6">
              <a:extLst>
                <a:ext uri="{FF2B5EF4-FFF2-40B4-BE49-F238E27FC236}">
                  <a16:creationId xmlns:a16="http://schemas.microsoft.com/office/drawing/2014/main" id="{E1771DBB-4729-E885-9171-EFC4A2012C11}"/>
                </a:ext>
              </a:extLst>
            </p:cNvPr>
            <p:cNvSpPr/>
            <p:nvPr/>
          </p:nvSpPr>
          <p:spPr>
            <a:xfrm>
              <a:off x="1310328" y="5020927"/>
              <a:ext cx="36718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8" name="Rectangle 7">
              <a:extLst>
                <a:ext uri="{FF2B5EF4-FFF2-40B4-BE49-F238E27FC236}">
                  <a16:creationId xmlns:a16="http://schemas.microsoft.com/office/drawing/2014/main" id="{42D45263-9183-9D35-F016-D6C90CE423F9}"/>
                </a:ext>
              </a:extLst>
            </p:cNvPr>
            <p:cNvSpPr/>
            <p:nvPr/>
          </p:nvSpPr>
          <p:spPr>
            <a:xfrm>
              <a:off x="1289957" y="5910357"/>
              <a:ext cx="38942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a:t>
              </a: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A2BD3DBA-AFB5-0926-B904-880E9D72013C}"/>
                </a:ext>
              </a:extLst>
            </p:cNvPr>
            <p:cNvSpPr/>
            <p:nvPr/>
          </p:nvSpPr>
          <p:spPr>
            <a:xfrm>
              <a:off x="5246841" y="5973408"/>
              <a:ext cx="362242"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D</a:t>
              </a:r>
            </a:p>
          </p:txBody>
        </p:sp>
      </p:grpSp>
      <p:grpSp>
        <p:nvGrpSpPr>
          <p:cNvPr id="21" name="cau d"/>
          <p:cNvGrpSpPr/>
          <p:nvPr/>
        </p:nvGrpSpPr>
        <p:grpSpPr>
          <a:xfrm>
            <a:off x="6132150" y="2928042"/>
            <a:ext cx="4692959" cy="1441167"/>
            <a:chOff x="4707116" y="4806539"/>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07116" y="4806539"/>
              <a:ext cx="3616989" cy="1077413"/>
            </a:xfrm>
            <a:prstGeom prst="rect">
              <a:avLst/>
            </a:prstGeom>
          </p:spPr>
        </p:pic>
        <p:sp>
          <p:nvSpPr>
            <p:cNvPr id="13" name="Rectangle 12"/>
            <p:cNvSpPr/>
            <p:nvPr/>
          </p:nvSpPr>
          <p:spPr>
            <a:xfrm>
              <a:off x="5908087" y="4949729"/>
              <a:ext cx="1840288"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Tập</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san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báo</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ảnh</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22" name="Rectangle 21">
              <a:extLst>
                <a:ext uri="{FF2B5EF4-FFF2-40B4-BE49-F238E27FC236}">
                  <a16:creationId xmlns:a16="http://schemas.microsoft.com/office/drawing/2014/main" id="{B986F503-FA5F-6EC8-085C-A0F3C4436617}"/>
                </a:ext>
              </a:extLst>
            </p:cNvPr>
            <p:cNvSpPr/>
            <p:nvPr/>
          </p:nvSpPr>
          <p:spPr>
            <a:xfrm>
              <a:off x="4840032" y="5135263"/>
              <a:ext cx="1364728" cy="41416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grpSp>
      <p:sp>
        <p:nvSpPr>
          <p:cNvPr id="24" name="Rectangle 23">
            <a:hlinkClick r:id="rId9" action="ppaction://hlinksldjump"/>
          </p:cNvPr>
          <p:cNvSpPr/>
          <p:nvPr/>
        </p:nvSpPr>
        <p:spPr>
          <a:xfrm>
            <a:off x="10279380" y="6152219"/>
            <a:ext cx="1912620" cy="705781"/>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BAFE7D5E-D1F2-A719-9169-24B6DE17C3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5" name="Rectangle 4">
            <a:extLst>
              <a:ext uri="{FF2B5EF4-FFF2-40B4-BE49-F238E27FC236}">
                <a16:creationId xmlns:a16="http://schemas.microsoft.com/office/drawing/2014/main" id="{0ED6BC5B-8DE3-B963-B334-1675848B6497}"/>
              </a:ext>
            </a:extLst>
          </p:cNvPr>
          <p:cNvSpPr/>
          <p:nvPr/>
        </p:nvSpPr>
        <p:spPr>
          <a:xfrm>
            <a:off x="1691265" y="1014477"/>
            <a:ext cx="8447143" cy="1473801"/>
          </a:xfrm>
          <a:prstGeom prst="rect">
            <a:avLst/>
          </a:prstGeom>
          <a:noFill/>
        </p:spPr>
        <p:txBody>
          <a:bodyPr wrap="square" lIns="91440" tIns="45720" rIns="91440" bIns="45720">
            <a:spAutoFit/>
          </a:bodyPr>
          <a:lstStyle/>
          <a:p>
            <a:pPr algn="ctr" fontAlgn="base">
              <a:lnSpc>
                <a:spcPct val="150000"/>
              </a:lnSpc>
              <a:spcBef>
                <a:spcPct val="0"/>
              </a:spcBef>
              <a:spcAft>
                <a:spcPct val="0"/>
              </a:spcAft>
            </a:pP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2: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là</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hình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thức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có</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thể</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lựa</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chọn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hình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thức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thiết</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kế</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sản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phẩm</a:t>
            </a:r>
            <a:endPar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endParaRPr>
          </a:p>
        </p:txBody>
      </p:sp>
    </p:spTree>
    <p:extLst>
      <p:ext uri="{BB962C8B-B14F-4D97-AF65-F5344CB8AC3E}">
        <p14:creationId xmlns:p14="http://schemas.microsoft.com/office/powerpoint/2010/main" val="234449169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1000" fill="hold"/>
                                        <p:tgtEl>
                                          <p:spTgt spid="19"/>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1000"/>
                                        <p:tgtEl>
                                          <p:spTgt spid="20"/>
                                        </p:tgtEl>
                                      </p:cBhvr>
                                    </p:animEffect>
                                    <p:anim calcmode="lin" valueType="num">
                                      <p:cBhvr>
                                        <p:cTn id="19" dur="1000" fill="hold"/>
                                        <p:tgtEl>
                                          <p:spTgt spid="20"/>
                                        </p:tgtEl>
                                        <p:attrNameLst>
                                          <p:attrName>ppt_x</p:attrName>
                                        </p:attrNameLst>
                                      </p:cBhvr>
                                      <p:tavLst>
                                        <p:tav tm="0">
                                          <p:val>
                                            <p:strVal val="#ppt_x"/>
                                          </p:val>
                                        </p:tav>
                                        <p:tav tm="100000">
                                          <p:val>
                                            <p:strVal val="#ppt_x"/>
                                          </p:val>
                                        </p:tav>
                                      </p:tavLst>
                                    </p:anim>
                                    <p:anim calcmode="lin" valueType="num">
                                      <p:cBhvr>
                                        <p:cTn id="20" dur="1000" fill="hold"/>
                                        <p:tgtEl>
                                          <p:spTgt spid="20"/>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1000"/>
                                        <p:tgtEl>
                                          <p:spTgt spid="21"/>
                                        </p:tgtEl>
                                      </p:cBhvr>
                                    </p:animEffect>
                                    <p:anim calcmode="lin" valueType="num">
                                      <p:cBhvr>
                                        <p:cTn id="24" dur="1000" fill="hold"/>
                                        <p:tgtEl>
                                          <p:spTgt spid="21"/>
                                        </p:tgtEl>
                                        <p:attrNameLst>
                                          <p:attrName>ppt_x</p:attrName>
                                        </p:attrNameLst>
                                      </p:cBhvr>
                                      <p:tavLst>
                                        <p:tav tm="0">
                                          <p:val>
                                            <p:strVal val="#ppt_x"/>
                                          </p:val>
                                        </p:tav>
                                        <p:tav tm="100000">
                                          <p:val>
                                            <p:strVal val="#ppt_x"/>
                                          </p:val>
                                        </p:tav>
                                      </p:tavLst>
                                    </p:anim>
                                    <p:anim calcmode="lin" valueType="num">
                                      <p:cBhvr>
                                        <p:cTn id="25" dur="1000" fill="hold"/>
                                        <p:tgtEl>
                                          <p:spTgt spid="21"/>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1000"/>
                                        <p:tgtEl>
                                          <p:spTgt spid="18"/>
                                        </p:tgtEl>
                                      </p:cBhvr>
                                    </p:animEffect>
                                    <p:anim calcmode="lin" valueType="num">
                                      <p:cBhvr>
                                        <p:cTn id="29" dur="1000" fill="hold"/>
                                        <p:tgtEl>
                                          <p:spTgt spid="18"/>
                                        </p:tgtEl>
                                        <p:attrNameLst>
                                          <p:attrName>ppt_x</p:attrName>
                                        </p:attrNameLst>
                                      </p:cBhvr>
                                      <p:tavLst>
                                        <p:tav tm="0">
                                          <p:val>
                                            <p:strVal val="#ppt_x"/>
                                          </p:val>
                                        </p:tav>
                                        <p:tav tm="100000">
                                          <p:val>
                                            <p:strVal val="#ppt_x"/>
                                          </p:val>
                                        </p:tav>
                                      </p:tavLst>
                                    </p:anim>
                                    <p:anim calcmode="lin" valueType="num">
                                      <p:cBhvr>
                                        <p:cTn id="30" dur="1000" fill="hold"/>
                                        <p:tgtEl>
                                          <p:spTgt spid="18"/>
                                        </p:tgtEl>
                                        <p:attrNameLst>
                                          <p:attrName>ppt_y</p:attrName>
                                        </p:attrNameLst>
                                      </p:cBhvr>
                                      <p:tavLst>
                                        <p:tav tm="0">
                                          <p:val>
                                            <p:strVal val="#ppt_y+.1"/>
                                          </p:val>
                                        </p:tav>
                                        <p:tav tm="100000">
                                          <p:val>
                                            <p:strVal val="#ppt_y"/>
                                          </p:val>
                                        </p:tav>
                                      </p:tavLst>
                                    </p:anim>
                                  </p:childTnLst>
                                </p:cTn>
                              </p:par>
                            </p:childTnLst>
                          </p:cTn>
                        </p:par>
                        <p:par>
                          <p:cTn id="31" fill="hold">
                            <p:stCondLst>
                              <p:cond delay="1500"/>
                            </p:stCondLst>
                            <p:childTnLst>
                              <p:par>
                                <p:cTn id="32" presetID="16" presetClass="entr" presetSubtype="37" fill="hold" grpId="0" nodeType="afterEffect">
                                  <p:stCondLst>
                                    <p:cond delay="0"/>
                                  </p:stCondLst>
                                  <p:iterate type="wd">
                                    <p:tmPct val="10000"/>
                                  </p:iterate>
                                  <p:childTnLst>
                                    <p:set>
                                      <p:cBhvr>
                                        <p:cTn id="33" dur="1" fill="hold">
                                          <p:stCondLst>
                                            <p:cond delay="0"/>
                                          </p:stCondLst>
                                        </p:cTn>
                                        <p:tgtEl>
                                          <p:spTgt spid="5"/>
                                        </p:tgtEl>
                                        <p:attrNameLst>
                                          <p:attrName>style.visibility</p:attrName>
                                        </p:attrNameLst>
                                      </p:cBhvr>
                                      <p:to>
                                        <p:strVal val="visible"/>
                                      </p:to>
                                    </p:set>
                                    <p:animEffect transition="in" filter="barn(outVertical)">
                                      <p:cBhvr>
                                        <p:cTn id="34" dur="500"/>
                                        <p:tgtEl>
                                          <p:spTgt spid="5"/>
                                        </p:tgtEl>
                                      </p:cBhvr>
                                    </p:animEffect>
                                  </p:childTnLst>
                                  <p:subTnLst>
                                    <p:audio>
                                      <p:cMediaNode>
                                        <p:cTn display="0" masterRel="sameClick">
                                          <p:stCondLst>
                                            <p:cond evt="begin" delay="0">
                                              <p:tn val="32"/>
                                            </p:cond>
                                          </p:stCondLst>
                                          <p:endCondLst>
                                            <p:cond evt="onStopAudio" delay="0">
                                              <p:tgtEl>
                                                <p:sldTgt/>
                                              </p:tgtEl>
                                            </p:cond>
                                          </p:endCondLst>
                                        </p:cTn>
                                        <p:tgtEl>
                                          <p:sndTgt r:embed="rId3" name="chimes.wav"/>
                                        </p:tgtEl>
                                      </p:cMediaNode>
                                    </p:audio>
                                  </p:sub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repeatCount="3000" fill="hold" nodeType="clickEffect">
                                  <p:stCondLst>
                                    <p:cond delay="0"/>
                                  </p:stCondLst>
                                  <p:childTnLst>
                                    <p:animRot by="120000">
                                      <p:cBhvr>
                                        <p:cTn id="39" dur="100" fill="hold">
                                          <p:stCondLst>
                                            <p:cond delay="0"/>
                                          </p:stCondLst>
                                        </p:cTn>
                                        <p:tgtEl>
                                          <p:spTgt spid="18"/>
                                        </p:tgtEl>
                                        <p:attrNameLst>
                                          <p:attrName>r</p:attrName>
                                        </p:attrNameLst>
                                      </p:cBhvr>
                                    </p:animRot>
                                    <p:animRot by="-240000">
                                      <p:cBhvr>
                                        <p:cTn id="40" dur="200" fill="hold">
                                          <p:stCondLst>
                                            <p:cond delay="200"/>
                                          </p:stCondLst>
                                        </p:cTn>
                                        <p:tgtEl>
                                          <p:spTgt spid="18"/>
                                        </p:tgtEl>
                                        <p:attrNameLst>
                                          <p:attrName>r</p:attrName>
                                        </p:attrNameLst>
                                      </p:cBhvr>
                                    </p:animRot>
                                    <p:animRot by="240000">
                                      <p:cBhvr>
                                        <p:cTn id="41" dur="200" fill="hold">
                                          <p:stCondLst>
                                            <p:cond delay="400"/>
                                          </p:stCondLst>
                                        </p:cTn>
                                        <p:tgtEl>
                                          <p:spTgt spid="18"/>
                                        </p:tgtEl>
                                        <p:attrNameLst>
                                          <p:attrName>r</p:attrName>
                                        </p:attrNameLst>
                                      </p:cBhvr>
                                    </p:animRot>
                                    <p:animRot by="-240000">
                                      <p:cBhvr>
                                        <p:cTn id="42" dur="200" fill="hold">
                                          <p:stCondLst>
                                            <p:cond delay="600"/>
                                          </p:stCondLst>
                                        </p:cTn>
                                        <p:tgtEl>
                                          <p:spTgt spid="18"/>
                                        </p:tgtEl>
                                        <p:attrNameLst>
                                          <p:attrName>r</p:attrName>
                                        </p:attrNameLst>
                                      </p:cBhvr>
                                    </p:animRot>
                                    <p:animRot by="120000">
                                      <p:cBhvr>
                                        <p:cTn id="43" dur="200" fill="hold">
                                          <p:stCondLst>
                                            <p:cond delay="800"/>
                                          </p:stCondLst>
                                        </p:cTn>
                                        <p:tgtEl>
                                          <p:spTgt spid="18"/>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subTnLst>
                                    <p:audio>
                                      <p:cMediaNode>
                                        <p:cTn display="0" masterRel="sameClick">
                                          <p:stCondLst>
                                            <p:cond evt="begin" delay="0">
                                              <p:tn val="4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rctx="PPT">
                                        <p:cTn id="54" dur="indefinite"/>
                                        <p:tgtEl>
                                          <p:spTgt spid="20"/>
                                        </p:tgtEl>
                                        <p:attrNameLst>
                                          <p:attrName>style.opacity</p:attrName>
                                        </p:attrNameLst>
                                      </p:cBhvr>
                                      <p:to>
                                        <p:strVal val="0.25"/>
                                      </p:to>
                                    </p:set>
                                    <p:animEffect filter="image" prLst="opacity: 0.25">
                                      <p:cBhvr rctx="IE">
                                        <p:cTn id="55" dur="indefinite"/>
                                        <p:tgtEl>
                                          <p:spTgt spid="20"/>
                                        </p:tgtEl>
                                      </p:cBhvr>
                                    </p:animEffect>
                                  </p:childTnLst>
                                  <p:subTnLst>
                                    <p:audio>
                                      <p:cMediaNode>
                                        <p:cTn display="0" masterRel="sameClick">
                                          <p:stCondLst>
                                            <p:cond evt="begin" delay="0">
                                              <p:tn val="5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9" presetClass="emph" presetSubtype="0" nodeType="clickEffect">
                                  <p:stCondLst>
                                    <p:cond delay="0"/>
                                  </p:stCondLst>
                                  <p:childTnLst>
                                    <p:set>
                                      <p:cBhvr rctx="PPT">
                                        <p:cTn id="60" dur="indefinite"/>
                                        <p:tgtEl>
                                          <p:spTgt spid="21"/>
                                        </p:tgtEl>
                                        <p:attrNameLst>
                                          <p:attrName>style.opacity</p:attrName>
                                        </p:attrNameLst>
                                      </p:cBhvr>
                                      <p:to>
                                        <p:strVal val="0.25"/>
                                      </p:to>
                                    </p:set>
                                    <p:animEffect filter="image" prLst="opacity: 0.25">
                                      <p:cBhvr rctx="IE">
                                        <p:cTn id="61" dur="indefinite"/>
                                        <p:tgtEl>
                                          <p:spTgt spid="21"/>
                                        </p:tgtEl>
                                      </p:cBhvr>
                                    </p:animEffect>
                                  </p:childTnLst>
                                  <p:subTnLst>
                                    <p:audio>
                                      <p:cMediaNode>
                                        <p:cTn display="0" masterRel="sameClick">
                                          <p:stCondLst>
                                            <p:cond evt="begin" delay="0">
                                              <p:tn val="5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8867" y="-1213907"/>
            <a:ext cx="10554266" cy="389502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91267" y="913148"/>
            <a:ext cx="8447143" cy="1603259"/>
          </a:xfrm>
          <a:prstGeom prst="rect">
            <a:avLst/>
          </a:prstGeom>
          <a:noFill/>
        </p:spPr>
        <p:txBody>
          <a:bodyPr wrap="square" lIns="91440" tIns="45720" rIns="91440" bIns="45720">
            <a:spAutoFit/>
          </a:bodyPr>
          <a:lstStyle/>
          <a:p>
            <a:pPr algn="ctr" fontAlgn="base">
              <a:lnSpc>
                <a:spcPct val="150000"/>
              </a:lnSpc>
              <a:spcBef>
                <a:spcPct val="0"/>
              </a:spcBef>
              <a:spcAft>
                <a:spcPct val="0"/>
              </a:spcAft>
            </a:pP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3: Khi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kế</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hoạch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tổ</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chức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triển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lãm</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thì</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em</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cần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xác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định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nvGrpSpPr>
          <p:cNvPr id="18" name="cau a"/>
          <p:cNvGrpSpPr/>
          <p:nvPr/>
        </p:nvGrpSpPr>
        <p:grpSpPr>
          <a:xfrm>
            <a:off x="6132152" y="4225619"/>
            <a:ext cx="4692959" cy="1441167"/>
            <a:chOff x="650211" y="3570787"/>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3570787"/>
              <a:ext cx="3616989" cy="1077413"/>
            </a:xfrm>
            <a:prstGeom prst="rect">
              <a:avLst/>
            </a:prstGeom>
          </p:spPr>
        </p:pic>
        <p:sp>
          <p:nvSpPr>
            <p:cNvPr id="10" name="Rectangle 9"/>
            <p:cNvSpPr/>
            <p:nvPr/>
          </p:nvSpPr>
          <p:spPr>
            <a:xfrm>
              <a:off x="1577143" y="3720346"/>
              <a:ext cx="2549870"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ba</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20" name="cau c"/>
          <p:cNvGrpSpPr/>
          <p:nvPr/>
        </p:nvGrpSpPr>
        <p:grpSpPr>
          <a:xfrm>
            <a:off x="1004956" y="4170963"/>
            <a:ext cx="4692959" cy="1441167"/>
            <a:chOff x="4755813" y="3570786"/>
            <a:chExt cx="3616989" cy="1077413"/>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3" y="3570786"/>
              <a:ext cx="3616989" cy="1077413"/>
            </a:xfrm>
            <a:prstGeom prst="rect">
              <a:avLst/>
            </a:prstGeom>
          </p:spPr>
        </p:pic>
        <p:sp>
          <p:nvSpPr>
            <p:cNvPr id="11" name="Rectangle 10"/>
            <p:cNvSpPr/>
            <p:nvPr/>
          </p:nvSpPr>
          <p:spPr>
            <a:xfrm>
              <a:off x="5861243" y="3736828"/>
              <a:ext cx="1958512"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Địa</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điểm</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triển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lãm</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19" name="cau b"/>
          <p:cNvGrpSpPr/>
          <p:nvPr/>
        </p:nvGrpSpPr>
        <p:grpSpPr>
          <a:xfrm>
            <a:off x="990937" y="2957699"/>
            <a:ext cx="6434020" cy="2241980"/>
            <a:chOff x="650211" y="4711477"/>
            <a:chExt cx="4958872" cy="1676099"/>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711477"/>
              <a:ext cx="3616989" cy="1077413"/>
            </a:xfrm>
            <a:prstGeom prst="rect">
              <a:avLst/>
            </a:prstGeom>
          </p:spPr>
        </p:pic>
        <p:sp>
          <p:nvSpPr>
            <p:cNvPr id="12" name="Rectangle 11"/>
            <p:cNvSpPr/>
            <p:nvPr/>
          </p:nvSpPr>
          <p:spPr>
            <a:xfrm>
              <a:off x="1834670" y="4891371"/>
              <a:ext cx="1822065"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Mục</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đích</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triển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lãm</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7" name="Rectangle 6">
              <a:extLst>
                <a:ext uri="{FF2B5EF4-FFF2-40B4-BE49-F238E27FC236}">
                  <a16:creationId xmlns:a16="http://schemas.microsoft.com/office/drawing/2014/main" id="{E1771DBB-4729-E885-9171-EFC4A2012C11}"/>
                </a:ext>
              </a:extLst>
            </p:cNvPr>
            <p:cNvSpPr/>
            <p:nvPr/>
          </p:nvSpPr>
          <p:spPr>
            <a:xfrm>
              <a:off x="1310328" y="5020927"/>
              <a:ext cx="36718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8" name="Rectangle 7">
              <a:extLst>
                <a:ext uri="{FF2B5EF4-FFF2-40B4-BE49-F238E27FC236}">
                  <a16:creationId xmlns:a16="http://schemas.microsoft.com/office/drawing/2014/main" id="{42D45263-9183-9D35-F016-D6C90CE423F9}"/>
                </a:ext>
              </a:extLst>
            </p:cNvPr>
            <p:cNvSpPr/>
            <p:nvPr/>
          </p:nvSpPr>
          <p:spPr>
            <a:xfrm>
              <a:off x="1289957" y="5910357"/>
              <a:ext cx="38942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a:t>
              </a: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A2BD3DBA-AFB5-0926-B904-880E9D72013C}"/>
                </a:ext>
              </a:extLst>
            </p:cNvPr>
            <p:cNvSpPr/>
            <p:nvPr/>
          </p:nvSpPr>
          <p:spPr>
            <a:xfrm>
              <a:off x="5246841" y="5973408"/>
              <a:ext cx="362242"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D</a:t>
              </a:r>
            </a:p>
          </p:txBody>
        </p:sp>
      </p:grpSp>
      <p:grpSp>
        <p:nvGrpSpPr>
          <p:cNvPr id="21" name="cau d"/>
          <p:cNvGrpSpPr/>
          <p:nvPr/>
        </p:nvGrpSpPr>
        <p:grpSpPr>
          <a:xfrm>
            <a:off x="6132150" y="2928042"/>
            <a:ext cx="4692959" cy="1441167"/>
            <a:chOff x="4707116" y="4806539"/>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07116" y="4806539"/>
              <a:ext cx="3616989" cy="1077413"/>
            </a:xfrm>
            <a:prstGeom prst="rect">
              <a:avLst/>
            </a:prstGeom>
          </p:spPr>
        </p:pic>
        <p:sp>
          <p:nvSpPr>
            <p:cNvPr id="13" name="Rectangle 12"/>
            <p:cNvSpPr/>
            <p:nvPr/>
          </p:nvSpPr>
          <p:spPr>
            <a:xfrm>
              <a:off x="5901554" y="4985702"/>
              <a:ext cx="1893293"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Đối</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tượng</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tham</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dự</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8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sp>
          <p:nvSpPr>
            <p:cNvPr id="22" name="Rectangle 21">
              <a:extLst>
                <a:ext uri="{FF2B5EF4-FFF2-40B4-BE49-F238E27FC236}">
                  <a16:creationId xmlns:a16="http://schemas.microsoft.com/office/drawing/2014/main" id="{B986F503-FA5F-6EC8-085C-A0F3C4436617}"/>
                </a:ext>
              </a:extLst>
            </p:cNvPr>
            <p:cNvSpPr/>
            <p:nvPr/>
          </p:nvSpPr>
          <p:spPr>
            <a:xfrm>
              <a:off x="4840032" y="5135263"/>
              <a:ext cx="1364728" cy="41416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grpSp>
      <p:sp>
        <p:nvSpPr>
          <p:cNvPr id="24" name="Rectangle 23">
            <a:hlinkClick r:id="rId9" action="ppaction://hlinksldjump"/>
          </p:cNvPr>
          <p:cNvSpPr/>
          <p:nvPr/>
        </p:nvSpPr>
        <p:spPr>
          <a:xfrm>
            <a:off x="10279380" y="6152219"/>
            <a:ext cx="1912620" cy="705781"/>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BAFE7D5E-D1F2-A719-9169-24B6DE17C3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extLst>
      <p:ext uri="{BB962C8B-B14F-4D97-AF65-F5344CB8AC3E}">
        <p14:creationId xmlns:p14="http://schemas.microsoft.com/office/powerpoint/2010/main" val="190277905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18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repeatCount="3000" fill="hold" nodeType="clickEffect">
                                  <p:stCondLst>
                                    <p:cond delay="0"/>
                                  </p:stCondLst>
                                  <p:childTnLst>
                                    <p:animRot by="120000">
                                      <p:cBhvr>
                                        <p:cTn id="39" dur="100" fill="hold">
                                          <p:stCondLst>
                                            <p:cond delay="0"/>
                                          </p:stCondLst>
                                        </p:cTn>
                                        <p:tgtEl>
                                          <p:spTgt spid="18"/>
                                        </p:tgtEl>
                                        <p:attrNameLst>
                                          <p:attrName>r</p:attrName>
                                        </p:attrNameLst>
                                      </p:cBhvr>
                                    </p:animRot>
                                    <p:animRot by="-240000">
                                      <p:cBhvr>
                                        <p:cTn id="40" dur="200" fill="hold">
                                          <p:stCondLst>
                                            <p:cond delay="200"/>
                                          </p:stCondLst>
                                        </p:cTn>
                                        <p:tgtEl>
                                          <p:spTgt spid="18"/>
                                        </p:tgtEl>
                                        <p:attrNameLst>
                                          <p:attrName>r</p:attrName>
                                        </p:attrNameLst>
                                      </p:cBhvr>
                                    </p:animRot>
                                    <p:animRot by="240000">
                                      <p:cBhvr>
                                        <p:cTn id="41" dur="200" fill="hold">
                                          <p:stCondLst>
                                            <p:cond delay="400"/>
                                          </p:stCondLst>
                                        </p:cTn>
                                        <p:tgtEl>
                                          <p:spTgt spid="18"/>
                                        </p:tgtEl>
                                        <p:attrNameLst>
                                          <p:attrName>r</p:attrName>
                                        </p:attrNameLst>
                                      </p:cBhvr>
                                    </p:animRot>
                                    <p:animRot by="-240000">
                                      <p:cBhvr>
                                        <p:cTn id="42" dur="200" fill="hold">
                                          <p:stCondLst>
                                            <p:cond delay="600"/>
                                          </p:stCondLst>
                                        </p:cTn>
                                        <p:tgtEl>
                                          <p:spTgt spid="18"/>
                                        </p:tgtEl>
                                        <p:attrNameLst>
                                          <p:attrName>r</p:attrName>
                                        </p:attrNameLst>
                                      </p:cBhvr>
                                    </p:animRot>
                                    <p:animRot by="120000">
                                      <p:cBhvr>
                                        <p:cTn id="43" dur="200" fill="hold">
                                          <p:stCondLst>
                                            <p:cond delay="800"/>
                                          </p:stCondLst>
                                        </p:cTn>
                                        <p:tgtEl>
                                          <p:spTgt spid="18"/>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subTnLst>
                                    <p:audio>
                                      <p:cMediaNode>
                                        <p:cTn display="0" masterRel="sameClick">
                                          <p:stCondLst>
                                            <p:cond evt="begin" delay="0">
                                              <p:tn val="4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rctx="PPT">
                                        <p:cTn id="54" dur="indefinite"/>
                                        <p:tgtEl>
                                          <p:spTgt spid="20"/>
                                        </p:tgtEl>
                                        <p:attrNameLst>
                                          <p:attrName>style.opacity</p:attrName>
                                        </p:attrNameLst>
                                      </p:cBhvr>
                                      <p:to>
                                        <p:strVal val="0.25"/>
                                      </p:to>
                                    </p:set>
                                    <p:animEffect filter="image" prLst="opacity: 0.25">
                                      <p:cBhvr rctx="IE">
                                        <p:cTn id="55" dur="indefinite"/>
                                        <p:tgtEl>
                                          <p:spTgt spid="20"/>
                                        </p:tgtEl>
                                      </p:cBhvr>
                                    </p:animEffect>
                                  </p:childTnLst>
                                  <p:subTnLst>
                                    <p:audio>
                                      <p:cMediaNode>
                                        <p:cTn display="0" masterRel="sameClick">
                                          <p:stCondLst>
                                            <p:cond evt="begin" delay="0">
                                              <p:tn val="5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9" presetClass="emph" presetSubtype="0" nodeType="clickEffect">
                                  <p:stCondLst>
                                    <p:cond delay="0"/>
                                  </p:stCondLst>
                                  <p:childTnLst>
                                    <p:set>
                                      <p:cBhvr rctx="PPT">
                                        <p:cTn id="60" dur="indefinite"/>
                                        <p:tgtEl>
                                          <p:spTgt spid="21"/>
                                        </p:tgtEl>
                                        <p:attrNameLst>
                                          <p:attrName>style.opacity</p:attrName>
                                        </p:attrNameLst>
                                      </p:cBhvr>
                                      <p:to>
                                        <p:strVal val="0.25"/>
                                      </p:to>
                                    </p:set>
                                    <p:animEffect filter="image" prLst="opacity: 0.25">
                                      <p:cBhvr rctx="IE">
                                        <p:cTn id="61" dur="indefinite"/>
                                        <p:tgtEl>
                                          <p:spTgt spid="21"/>
                                        </p:tgtEl>
                                      </p:cBhvr>
                                    </p:animEffect>
                                  </p:childTnLst>
                                  <p:subTnLst>
                                    <p:audio>
                                      <p:cMediaNode>
                                        <p:cTn display="0" masterRel="sameClick">
                                          <p:stCondLst>
                                            <p:cond evt="begin" delay="0">
                                              <p:tn val="5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4575" y="-1616687"/>
            <a:ext cx="12001300" cy="429253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559236" y="891061"/>
            <a:ext cx="10291726" cy="1473801"/>
          </a:xfrm>
          <a:prstGeom prst="rect">
            <a:avLst/>
          </a:prstGeom>
          <a:noFill/>
        </p:spPr>
        <p:txBody>
          <a:bodyPr wrap="square" lIns="91440" tIns="45720" rIns="91440" bIns="45720">
            <a:spAutoFit/>
          </a:bodyPr>
          <a:lstStyle/>
          <a:p>
            <a:pPr algn="ctr" fontAlgn="base">
              <a:lnSpc>
                <a:spcPct val="150000"/>
              </a:lnSpc>
              <a:spcBef>
                <a:spcPct val="0"/>
              </a:spcBef>
              <a:spcAft>
                <a:spcPct val="0"/>
              </a:spcAft>
            </a:pP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4: Em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tìm</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kiếm</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dữ</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liệu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nội</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dung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gì</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về</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danh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lam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thắng</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quan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nvGrpSpPr>
          <p:cNvPr id="18" name="cau a"/>
          <p:cNvGrpSpPr/>
          <p:nvPr/>
        </p:nvGrpSpPr>
        <p:grpSpPr>
          <a:xfrm>
            <a:off x="5657850" y="4107925"/>
            <a:ext cx="5864490" cy="1441167"/>
            <a:chOff x="650210" y="3576795"/>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0" y="3576795"/>
              <a:ext cx="3616989" cy="1077413"/>
            </a:xfrm>
            <a:prstGeom prst="rect">
              <a:avLst/>
            </a:prstGeom>
          </p:spPr>
        </p:pic>
        <p:sp>
          <p:nvSpPr>
            <p:cNvPr id="10" name="Rectangle 9"/>
            <p:cNvSpPr/>
            <p:nvPr/>
          </p:nvSpPr>
          <p:spPr>
            <a:xfrm>
              <a:off x="1640299" y="3752849"/>
              <a:ext cx="2278227"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Tất</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các</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20" name="cau c"/>
          <p:cNvGrpSpPr/>
          <p:nvPr/>
        </p:nvGrpSpPr>
        <p:grpSpPr>
          <a:xfrm>
            <a:off x="462948" y="4099889"/>
            <a:ext cx="5572185" cy="1441167"/>
            <a:chOff x="4755813" y="3570786"/>
            <a:chExt cx="3616989" cy="1077413"/>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3" y="3570786"/>
              <a:ext cx="3616989" cy="1077413"/>
            </a:xfrm>
            <a:prstGeom prst="rect">
              <a:avLst/>
            </a:prstGeom>
          </p:spPr>
        </p:pic>
        <p:sp>
          <p:nvSpPr>
            <p:cNvPr id="11" name="Rectangle 10"/>
            <p:cNvSpPr/>
            <p:nvPr/>
          </p:nvSpPr>
          <p:spPr>
            <a:xfrm>
              <a:off x="5800862" y="3712673"/>
              <a:ext cx="2314186"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Thực</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trạng</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và</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công</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tác</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bảo</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tồn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19" name="cau b"/>
          <p:cNvGrpSpPr/>
          <p:nvPr/>
        </p:nvGrpSpPr>
        <p:grpSpPr>
          <a:xfrm>
            <a:off x="482753" y="2831969"/>
            <a:ext cx="6780401" cy="2241980"/>
            <a:chOff x="650211" y="4711477"/>
            <a:chExt cx="4401261" cy="1676099"/>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711477"/>
              <a:ext cx="3616989" cy="1077413"/>
            </a:xfrm>
            <a:prstGeom prst="rect">
              <a:avLst/>
            </a:prstGeom>
          </p:spPr>
        </p:pic>
        <p:sp>
          <p:nvSpPr>
            <p:cNvPr id="12" name="Rectangle 11"/>
            <p:cNvSpPr/>
            <p:nvPr/>
          </p:nvSpPr>
          <p:spPr>
            <a:xfrm>
              <a:off x="1825433" y="5011436"/>
              <a:ext cx="1746607" cy="39115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Vị</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trí</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địa</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lí</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7" name="Rectangle 6">
              <a:extLst>
                <a:ext uri="{FF2B5EF4-FFF2-40B4-BE49-F238E27FC236}">
                  <a16:creationId xmlns:a16="http://schemas.microsoft.com/office/drawing/2014/main" id="{E1771DBB-4729-E885-9171-EFC4A2012C11}"/>
                </a:ext>
              </a:extLst>
            </p:cNvPr>
            <p:cNvSpPr/>
            <p:nvPr/>
          </p:nvSpPr>
          <p:spPr>
            <a:xfrm>
              <a:off x="1310328" y="5020927"/>
              <a:ext cx="36718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8" name="Rectangle 7">
              <a:extLst>
                <a:ext uri="{FF2B5EF4-FFF2-40B4-BE49-F238E27FC236}">
                  <a16:creationId xmlns:a16="http://schemas.microsoft.com/office/drawing/2014/main" id="{42D45263-9183-9D35-F016-D6C90CE423F9}"/>
                </a:ext>
              </a:extLst>
            </p:cNvPr>
            <p:cNvSpPr/>
            <p:nvPr/>
          </p:nvSpPr>
          <p:spPr>
            <a:xfrm>
              <a:off x="1289957" y="5910357"/>
              <a:ext cx="38942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a:t>
              </a: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A2BD3DBA-AFB5-0926-B904-880E9D72013C}"/>
                </a:ext>
              </a:extLst>
            </p:cNvPr>
            <p:cNvSpPr/>
            <p:nvPr/>
          </p:nvSpPr>
          <p:spPr>
            <a:xfrm>
              <a:off x="4689230" y="5973408"/>
              <a:ext cx="362242"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D</a:t>
              </a:r>
            </a:p>
          </p:txBody>
        </p:sp>
      </p:grpSp>
      <p:grpSp>
        <p:nvGrpSpPr>
          <p:cNvPr id="21" name="cau d"/>
          <p:cNvGrpSpPr/>
          <p:nvPr/>
        </p:nvGrpSpPr>
        <p:grpSpPr>
          <a:xfrm>
            <a:off x="5657851" y="2802312"/>
            <a:ext cx="5777853" cy="1441167"/>
            <a:chOff x="4707116" y="4806539"/>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07116" y="4806539"/>
              <a:ext cx="3616989" cy="1077413"/>
            </a:xfrm>
            <a:prstGeom prst="rect">
              <a:avLst/>
            </a:prstGeom>
          </p:spPr>
        </p:pic>
        <p:sp>
          <p:nvSpPr>
            <p:cNvPr id="13" name="Rectangle 12"/>
            <p:cNvSpPr/>
            <p:nvPr/>
          </p:nvSpPr>
          <p:spPr>
            <a:xfrm>
              <a:off x="5554251" y="5010772"/>
              <a:ext cx="2677972" cy="713288"/>
            </a:xfrm>
            <a:prstGeom prst="rect">
              <a:avLst/>
            </a:prstGeom>
            <a:noFill/>
          </p:spPr>
          <p:txBody>
            <a:bodyPr wrap="square" lIns="91440" tIns="45720" rIns="91440" bIns="45720">
              <a:spAutoFit/>
            </a:bodyPr>
            <a:lstStyle/>
            <a:p>
              <a:pPr algn="ctr" fontAlgn="base">
                <a:spcBef>
                  <a:spcPct val="0"/>
                </a:spcBef>
                <a:spcAft>
                  <a:spcPct val="0"/>
                </a:spcAft>
              </a:pP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Lịch</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sử</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hoàn</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thành</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quá</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trình</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thay</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8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đổi</a:t>
              </a:r>
              <a:r>
                <a:rPr lang="en-US" sz="28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8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sp>
          <p:nvSpPr>
            <p:cNvPr id="22" name="Rectangle 21">
              <a:extLst>
                <a:ext uri="{FF2B5EF4-FFF2-40B4-BE49-F238E27FC236}">
                  <a16:creationId xmlns:a16="http://schemas.microsoft.com/office/drawing/2014/main" id="{B986F503-FA5F-6EC8-085C-A0F3C4436617}"/>
                </a:ext>
              </a:extLst>
            </p:cNvPr>
            <p:cNvSpPr/>
            <p:nvPr/>
          </p:nvSpPr>
          <p:spPr>
            <a:xfrm>
              <a:off x="4840032" y="5135263"/>
              <a:ext cx="1364728" cy="41416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grpSp>
      <p:sp>
        <p:nvSpPr>
          <p:cNvPr id="24" name="Rectangle 23">
            <a:hlinkClick r:id="rId9" action="ppaction://hlinksldjump"/>
          </p:cNvPr>
          <p:cNvSpPr/>
          <p:nvPr/>
        </p:nvSpPr>
        <p:spPr>
          <a:xfrm>
            <a:off x="10279380" y="6152219"/>
            <a:ext cx="1912620" cy="705781"/>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BAFE7D5E-D1F2-A719-9169-24B6DE17C3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extLst>
      <p:ext uri="{BB962C8B-B14F-4D97-AF65-F5344CB8AC3E}">
        <p14:creationId xmlns:p14="http://schemas.microsoft.com/office/powerpoint/2010/main" val="13052894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215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repeatCount="3000" fill="hold" nodeType="clickEffect">
                                  <p:stCondLst>
                                    <p:cond delay="0"/>
                                  </p:stCondLst>
                                  <p:childTnLst>
                                    <p:animRot by="120000">
                                      <p:cBhvr>
                                        <p:cTn id="39" dur="100" fill="hold">
                                          <p:stCondLst>
                                            <p:cond delay="0"/>
                                          </p:stCondLst>
                                        </p:cTn>
                                        <p:tgtEl>
                                          <p:spTgt spid="18"/>
                                        </p:tgtEl>
                                        <p:attrNameLst>
                                          <p:attrName>r</p:attrName>
                                        </p:attrNameLst>
                                      </p:cBhvr>
                                    </p:animRot>
                                    <p:animRot by="-240000">
                                      <p:cBhvr>
                                        <p:cTn id="40" dur="200" fill="hold">
                                          <p:stCondLst>
                                            <p:cond delay="200"/>
                                          </p:stCondLst>
                                        </p:cTn>
                                        <p:tgtEl>
                                          <p:spTgt spid="18"/>
                                        </p:tgtEl>
                                        <p:attrNameLst>
                                          <p:attrName>r</p:attrName>
                                        </p:attrNameLst>
                                      </p:cBhvr>
                                    </p:animRot>
                                    <p:animRot by="240000">
                                      <p:cBhvr>
                                        <p:cTn id="41" dur="200" fill="hold">
                                          <p:stCondLst>
                                            <p:cond delay="400"/>
                                          </p:stCondLst>
                                        </p:cTn>
                                        <p:tgtEl>
                                          <p:spTgt spid="18"/>
                                        </p:tgtEl>
                                        <p:attrNameLst>
                                          <p:attrName>r</p:attrName>
                                        </p:attrNameLst>
                                      </p:cBhvr>
                                    </p:animRot>
                                    <p:animRot by="-240000">
                                      <p:cBhvr>
                                        <p:cTn id="42" dur="200" fill="hold">
                                          <p:stCondLst>
                                            <p:cond delay="600"/>
                                          </p:stCondLst>
                                        </p:cTn>
                                        <p:tgtEl>
                                          <p:spTgt spid="18"/>
                                        </p:tgtEl>
                                        <p:attrNameLst>
                                          <p:attrName>r</p:attrName>
                                        </p:attrNameLst>
                                      </p:cBhvr>
                                    </p:animRot>
                                    <p:animRot by="120000">
                                      <p:cBhvr>
                                        <p:cTn id="43" dur="200" fill="hold">
                                          <p:stCondLst>
                                            <p:cond delay="800"/>
                                          </p:stCondLst>
                                        </p:cTn>
                                        <p:tgtEl>
                                          <p:spTgt spid="18"/>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subTnLst>
                                    <p:audio>
                                      <p:cMediaNode>
                                        <p:cTn display="0" masterRel="sameClick">
                                          <p:stCondLst>
                                            <p:cond evt="begin" delay="0">
                                              <p:tn val="4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rctx="PPT">
                                        <p:cTn id="54" dur="indefinite"/>
                                        <p:tgtEl>
                                          <p:spTgt spid="20"/>
                                        </p:tgtEl>
                                        <p:attrNameLst>
                                          <p:attrName>style.opacity</p:attrName>
                                        </p:attrNameLst>
                                      </p:cBhvr>
                                      <p:to>
                                        <p:strVal val="0.25"/>
                                      </p:to>
                                    </p:set>
                                    <p:animEffect filter="image" prLst="opacity: 0.25">
                                      <p:cBhvr rctx="IE">
                                        <p:cTn id="55" dur="indefinite"/>
                                        <p:tgtEl>
                                          <p:spTgt spid="20"/>
                                        </p:tgtEl>
                                      </p:cBhvr>
                                    </p:animEffect>
                                  </p:childTnLst>
                                  <p:subTnLst>
                                    <p:audio>
                                      <p:cMediaNode>
                                        <p:cTn display="0" masterRel="sameClick">
                                          <p:stCondLst>
                                            <p:cond evt="begin" delay="0">
                                              <p:tn val="5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9" presetClass="emph" presetSubtype="0" nodeType="clickEffect">
                                  <p:stCondLst>
                                    <p:cond delay="0"/>
                                  </p:stCondLst>
                                  <p:childTnLst>
                                    <p:set>
                                      <p:cBhvr rctx="PPT">
                                        <p:cTn id="60" dur="indefinite"/>
                                        <p:tgtEl>
                                          <p:spTgt spid="21"/>
                                        </p:tgtEl>
                                        <p:attrNameLst>
                                          <p:attrName>style.opacity</p:attrName>
                                        </p:attrNameLst>
                                      </p:cBhvr>
                                      <p:to>
                                        <p:strVal val="0.25"/>
                                      </p:to>
                                    </p:set>
                                    <p:animEffect filter="image" prLst="opacity: 0.25">
                                      <p:cBhvr rctx="IE">
                                        <p:cTn id="61" dur="indefinite"/>
                                        <p:tgtEl>
                                          <p:spTgt spid="21"/>
                                        </p:tgtEl>
                                      </p:cBhvr>
                                    </p:animEffect>
                                  </p:childTnLst>
                                  <p:subTnLst>
                                    <p:audio>
                                      <p:cMediaNode>
                                        <p:cTn display="0" masterRel="sameClick">
                                          <p:stCondLst>
                                            <p:cond evt="begin" delay="0">
                                              <p:tn val="5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7392" y="-1299761"/>
            <a:ext cx="10657216" cy="393302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596551" y="795265"/>
            <a:ext cx="8998897" cy="1560107"/>
          </a:xfrm>
          <a:prstGeom prst="rect">
            <a:avLst/>
          </a:prstGeom>
          <a:noFill/>
        </p:spPr>
        <p:txBody>
          <a:bodyPr wrap="square" lIns="91440" tIns="45720" rIns="91440" bIns="45720">
            <a:spAutoFit/>
          </a:bodyPr>
          <a:lstStyle/>
          <a:p>
            <a:pPr algn="ctr" fontAlgn="base">
              <a:lnSpc>
                <a:spcPct val="150000"/>
              </a:lnSpc>
              <a:spcBef>
                <a:spcPct val="0"/>
              </a:spcBef>
              <a:spcAft>
                <a:spcPct val="0"/>
              </a:spcAft>
            </a:pP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5: Em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lựa</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chọn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danh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lam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thắng</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quan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nhiên</a:t>
            </a:r>
            <a:endPar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endParaRPr>
          </a:p>
        </p:txBody>
      </p:sp>
      <p:grpSp>
        <p:nvGrpSpPr>
          <p:cNvPr id="18" name="cau a"/>
          <p:cNvGrpSpPr/>
          <p:nvPr/>
        </p:nvGrpSpPr>
        <p:grpSpPr>
          <a:xfrm>
            <a:off x="617851" y="4413005"/>
            <a:ext cx="5670605" cy="1649730"/>
            <a:chOff x="650211" y="3570787"/>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3570787"/>
              <a:ext cx="3616989" cy="1077413"/>
            </a:xfrm>
            <a:prstGeom prst="rect">
              <a:avLst/>
            </a:prstGeom>
          </p:spPr>
        </p:pic>
        <p:sp>
          <p:nvSpPr>
            <p:cNvPr id="5" name="Rectangle 4">
              <a:extLst>
                <a:ext uri="{FF2B5EF4-FFF2-40B4-BE49-F238E27FC236}">
                  <a16:creationId xmlns:a16="http://schemas.microsoft.com/office/drawing/2014/main" id="{1549990A-BF67-4EF4-50F1-F403AACDA2E0}"/>
                </a:ext>
              </a:extLst>
            </p:cNvPr>
            <p:cNvSpPr/>
            <p:nvPr/>
          </p:nvSpPr>
          <p:spPr>
            <a:xfrm>
              <a:off x="1729575" y="3792323"/>
              <a:ext cx="1931131" cy="582912"/>
            </a:xfrm>
            <a:prstGeom prst="rect">
              <a:avLst/>
            </a:prstGeom>
            <a:noFill/>
          </p:spPr>
          <p:txBody>
            <a:bodyPr wrap="square" lIns="91440" tIns="45720" rIns="91440" bIns="45720">
              <a:spAutoFit/>
            </a:bodyPr>
            <a:lstStyle/>
            <a:p>
              <a:pPr algn="ctr" fontAlgn="base">
                <a:spcBef>
                  <a:spcPct val="0"/>
                </a:spcBef>
                <a:spcAft>
                  <a:spcPct val="0"/>
                </a:spcAft>
              </a:pP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hai</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20" name="cau c"/>
          <p:cNvGrpSpPr/>
          <p:nvPr/>
        </p:nvGrpSpPr>
        <p:grpSpPr>
          <a:xfrm>
            <a:off x="6095999" y="2768429"/>
            <a:ext cx="5670605" cy="1733868"/>
            <a:chOff x="4755814" y="3523863"/>
            <a:chExt cx="3616989" cy="1132362"/>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4" y="3523863"/>
              <a:ext cx="3616989" cy="1132362"/>
            </a:xfrm>
            <a:prstGeom prst="rect">
              <a:avLst/>
            </a:prstGeom>
          </p:spPr>
        </p:pic>
        <p:sp>
          <p:nvSpPr>
            <p:cNvPr id="11" name="Rectangle 10"/>
            <p:cNvSpPr/>
            <p:nvPr/>
          </p:nvSpPr>
          <p:spPr>
            <a:xfrm>
              <a:off x="5878038" y="3660614"/>
              <a:ext cx="2057028" cy="844217"/>
            </a:xfrm>
            <a:prstGeom prst="rect">
              <a:avLst/>
            </a:prstGeom>
            <a:noFill/>
          </p:spPr>
          <p:txBody>
            <a:bodyPr wrap="square" lIns="91440" tIns="45720" rIns="91440" bIns="45720">
              <a:spAutoFit/>
            </a:bodyPr>
            <a:lstStyle/>
            <a:p>
              <a:pPr algn="ctr" fontAlgn="base">
                <a:spcBef>
                  <a:spcPct val="0"/>
                </a:spcBef>
                <a:spcAft>
                  <a:spcPct val="0"/>
                </a:spcAft>
              </a:pP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Mang</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lại</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giá</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trị</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về</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kinh</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tế</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cho</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địa</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phương.</a:t>
              </a:r>
              <a:endParaRPr lang="vi-VN" sz="26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grpSp>
      <p:grpSp>
        <p:nvGrpSpPr>
          <p:cNvPr id="19" name="cau b"/>
          <p:cNvGrpSpPr/>
          <p:nvPr/>
        </p:nvGrpSpPr>
        <p:grpSpPr>
          <a:xfrm>
            <a:off x="617852" y="2821036"/>
            <a:ext cx="5670606" cy="1649730"/>
            <a:chOff x="650211" y="4711478"/>
            <a:chExt cx="3616989" cy="1077413"/>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711478"/>
              <a:ext cx="3616989" cy="1077413"/>
            </a:xfrm>
            <a:prstGeom prst="rect">
              <a:avLst/>
            </a:prstGeom>
          </p:spPr>
        </p:pic>
        <p:sp>
          <p:nvSpPr>
            <p:cNvPr id="12" name="Rectangle 11"/>
            <p:cNvSpPr/>
            <p:nvPr/>
          </p:nvSpPr>
          <p:spPr>
            <a:xfrm>
              <a:off x="1649675" y="4944681"/>
              <a:ext cx="2317361" cy="582912"/>
            </a:xfrm>
            <a:prstGeom prst="rect">
              <a:avLst/>
            </a:prstGeom>
            <a:noFill/>
          </p:spPr>
          <p:txBody>
            <a:bodyPr wrap="square" lIns="91440" tIns="45720" rIns="91440" bIns="45720">
              <a:spAutoFit/>
            </a:bodyPr>
            <a:lstStyle/>
            <a:p>
              <a:pPr algn="ctr" fontAlgn="base">
                <a:spcBef>
                  <a:spcPct val="0"/>
                </a:spcBef>
                <a:spcAft>
                  <a:spcPct val="0"/>
                </a:spcAft>
              </a:pP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Có</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giá</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trị</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nổi</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bật</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về</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văn</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hóa</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du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lịch</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21" name="cau d"/>
          <p:cNvGrpSpPr/>
          <p:nvPr/>
        </p:nvGrpSpPr>
        <p:grpSpPr>
          <a:xfrm>
            <a:off x="6095998" y="4427267"/>
            <a:ext cx="5670605" cy="1649730"/>
            <a:chOff x="4707116" y="4806539"/>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07116" y="4806539"/>
              <a:ext cx="3616989" cy="1077413"/>
            </a:xfrm>
            <a:prstGeom prst="rect">
              <a:avLst/>
            </a:prstGeom>
          </p:spPr>
        </p:pic>
        <p:sp>
          <p:nvSpPr>
            <p:cNvPr id="13" name="Rectangle 12"/>
            <p:cNvSpPr/>
            <p:nvPr/>
          </p:nvSpPr>
          <p:spPr>
            <a:xfrm>
              <a:off x="5831272" y="5044475"/>
              <a:ext cx="1949087" cy="582912"/>
            </a:xfrm>
            <a:prstGeom prst="rect">
              <a:avLst/>
            </a:prstGeom>
            <a:noFill/>
          </p:spPr>
          <p:txBody>
            <a:bodyPr wrap="square" lIns="91440" tIns="45720" rIns="91440" bIns="45720">
              <a:spAutoFit/>
            </a:bodyPr>
            <a:lstStyle/>
            <a:p>
              <a:pPr algn="ctr" fontAlgn="base">
                <a:spcBef>
                  <a:spcPct val="0"/>
                </a:spcBef>
                <a:spcAft>
                  <a:spcPct val="0"/>
                </a:spcAft>
              </a:pP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hai</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6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sai</a:t>
              </a:r>
              <a:r>
                <a:rPr lang="en-US" sz="26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sp>
        <p:nvSpPr>
          <p:cNvPr id="24" name="Rectangle 23">
            <a:hlinkClick r:id="rId9" action="ppaction://hlinksldjump"/>
          </p:cNvPr>
          <p:cNvSpPr/>
          <p:nvPr/>
        </p:nvSpPr>
        <p:spPr>
          <a:xfrm>
            <a:off x="10313670" y="6212165"/>
            <a:ext cx="1878330" cy="645835"/>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14A68441-D8DC-D7B5-A95B-66301CE96B4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
        <p:nvSpPr>
          <p:cNvPr id="6" name="Rectangle 5">
            <a:extLst>
              <a:ext uri="{FF2B5EF4-FFF2-40B4-BE49-F238E27FC236}">
                <a16:creationId xmlns:a16="http://schemas.microsoft.com/office/drawing/2014/main" id="{20E6D661-F30A-03E3-F10F-B833B0B41645}"/>
              </a:ext>
            </a:extLst>
          </p:cNvPr>
          <p:cNvSpPr/>
          <p:nvPr/>
        </p:nvSpPr>
        <p:spPr>
          <a:xfrm>
            <a:off x="1619111" y="3286211"/>
            <a:ext cx="565669" cy="553999"/>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7" name="Rectangle 6">
            <a:extLst>
              <a:ext uri="{FF2B5EF4-FFF2-40B4-BE49-F238E27FC236}">
                <a16:creationId xmlns:a16="http://schemas.microsoft.com/office/drawing/2014/main" id="{3039EE25-BC54-586C-3D49-0693CB90B3C2}"/>
              </a:ext>
            </a:extLst>
          </p:cNvPr>
          <p:cNvSpPr/>
          <p:nvPr/>
        </p:nvSpPr>
        <p:spPr>
          <a:xfrm>
            <a:off x="7161051" y="3243413"/>
            <a:ext cx="433132" cy="55399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sp>
        <p:nvSpPr>
          <p:cNvPr id="8" name="Rectangle 7">
            <a:extLst>
              <a:ext uri="{FF2B5EF4-FFF2-40B4-BE49-F238E27FC236}">
                <a16:creationId xmlns:a16="http://schemas.microsoft.com/office/drawing/2014/main" id="{C1C759EA-F5D5-B476-1CF3-AE41113688A1}"/>
              </a:ext>
            </a:extLst>
          </p:cNvPr>
          <p:cNvSpPr/>
          <p:nvPr/>
        </p:nvSpPr>
        <p:spPr>
          <a:xfrm>
            <a:off x="7124183" y="4921497"/>
            <a:ext cx="470000" cy="55399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a:t>
            </a: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C2B10526-8860-581A-10D5-ADCC52F55B1A}"/>
              </a:ext>
            </a:extLst>
          </p:cNvPr>
          <p:cNvSpPr/>
          <p:nvPr/>
        </p:nvSpPr>
        <p:spPr>
          <a:xfrm>
            <a:off x="1644113" y="4882227"/>
            <a:ext cx="505268" cy="55399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C</a:t>
            </a:r>
          </a:p>
        </p:txBody>
      </p:sp>
    </p:spTree>
    <p:extLst>
      <p:ext uri="{BB962C8B-B14F-4D97-AF65-F5344CB8AC3E}">
        <p14:creationId xmlns:p14="http://schemas.microsoft.com/office/powerpoint/2010/main" val="212874208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1750"/>
                            </p:stCondLst>
                            <p:childTnLst>
                              <p:par>
                                <p:cTn id="15" presetID="42" presetClass="entr" presetSubtype="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fade">
                                      <p:cBhvr>
                                        <p:cTn id="17" dur="1000"/>
                                        <p:tgtEl>
                                          <p:spTgt spid="18"/>
                                        </p:tgtEl>
                                      </p:cBhvr>
                                    </p:animEffect>
                                    <p:anim calcmode="lin" valueType="num">
                                      <p:cBhvr>
                                        <p:cTn id="18" dur="1000" fill="hold"/>
                                        <p:tgtEl>
                                          <p:spTgt spid="18"/>
                                        </p:tgtEl>
                                        <p:attrNameLst>
                                          <p:attrName>ppt_x</p:attrName>
                                        </p:attrNameLst>
                                      </p:cBhvr>
                                      <p:tavLst>
                                        <p:tav tm="0">
                                          <p:val>
                                            <p:strVal val="#ppt_x"/>
                                          </p:val>
                                        </p:tav>
                                        <p:tav tm="100000">
                                          <p:val>
                                            <p:strVal val="#ppt_x"/>
                                          </p:val>
                                        </p:tav>
                                      </p:tavLst>
                                    </p:anim>
                                    <p:anim calcmode="lin" valueType="num">
                                      <p:cBhvr>
                                        <p:cTn id="19" dur="1000" fill="hold"/>
                                        <p:tgtEl>
                                          <p:spTgt spid="18"/>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fade">
                                      <p:cBhvr>
                                        <p:cTn id="22" dur="1000"/>
                                        <p:tgtEl>
                                          <p:spTgt spid="6">
                                            <p:txEl>
                                              <p:pRg st="0" end="0"/>
                                            </p:txEl>
                                          </p:spTgt>
                                        </p:tgtEl>
                                      </p:cBhvr>
                                    </p:animEffect>
                                    <p:anim calcmode="lin" valueType="num">
                                      <p:cBhvr>
                                        <p:cTn id="23" dur="10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24" dur="1000" fill="hold"/>
                                        <p:tgtEl>
                                          <p:spTgt spid="6">
                                            <p:txEl>
                                              <p:pRg st="0" end="0"/>
                                            </p:txEl>
                                          </p:spTgt>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1000"/>
                                        <p:tgtEl>
                                          <p:spTgt spid="9"/>
                                        </p:tgtEl>
                                      </p:cBhvr>
                                    </p:animEffect>
                                    <p:anim calcmode="lin" valueType="num">
                                      <p:cBhvr>
                                        <p:cTn id="43" dur="1000" fill="hold"/>
                                        <p:tgtEl>
                                          <p:spTgt spid="9"/>
                                        </p:tgtEl>
                                        <p:attrNameLst>
                                          <p:attrName>ppt_x</p:attrName>
                                        </p:attrNameLst>
                                      </p:cBhvr>
                                      <p:tavLst>
                                        <p:tav tm="0">
                                          <p:val>
                                            <p:strVal val="#ppt_x"/>
                                          </p:val>
                                        </p:tav>
                                        <p:tav tm="100000">
                                          <p:val>
                                            <p:strVal val="#ppt_x"/>
                                          </p:val>
                                        </p:tav>
                                      </p:tavLst>
                                    </p:anim>
                                    <p:anim calcmode="lin" valueType="num">
                                      <p:cBhvr>
                                        <p:cTn id="44" dur="1000" fill="hold"/>
                                        <p:tgtEl>
                                          <p:spTgt spid="9"/>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1000"/>
                                        <p:tgtEl>
                                          <p:spTgt spid="21"/>
                                        </p:tgtEl>
                                      </p:cBhvr>
                                    </p:animEffect>
                                    <p:anim calcmode="lin" valueType="num">
                                      <p:cBhvr>
                                        <p:cTn id="48" dur="1000" fill="hold"/>
                                        <p:tgtEl>
                                          <p:spTgt spid="21"/>
                                        </p:tgtEl>
                                        <p:attrNameLst>
                                          <p:attrName>ppt_x</p:attrName>
                                        </p:attrNameLst>
                                      </p:cBhvr>
                                      <p:tavLst>
                                        <p:tav tm="0">
                                          <p:val>
                                            <p:strVal val="#ppt_x"/>
                                          </p:val>
                                        </p:tav>
                                        <p:tav tm="100000">
                                          <p:val>
                                            <p:strVal val="#ppt_x"/>
                                          </p:val>
                                        </p:tav>
                                      </p:tavLst>
                                    </p:anim>
                                    <p:anim calcmode="lin" valueType="num">
                                      <p:cBhvr>
                                        <p:cTn id="49" dur="1000" fill="hold"/>
                                        <p:tgtEl>
                                          <p:spTgt spid="21"/>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1000"/>
                                        <p:tgtEl>
                                          <p:spTgt spid="8"/>
                                        </p:tgtEl>
                                      </p:cBhvr>
                                    </p:animEffect>
                                    <p:anim calcmode="lin" valueType="num">
                                      <p:cBhvr>
                                        <p:cTn id="53" dur="1000" fill="hold"/>
                                        <p:tgtEl>
                                          <p:spTgt spid="8"/>
                                        </p:tgtEl>
                                        <p:attrNameLst>
                                          <p:attrName>ppt_x</p:attrName>
                                        </p:attrNameLst>
                                      </p:cBhvr>
                                      <p:tavLst>
                                        <p:tav tm="0">
                                          <p:val>
                                            <p:strVal val="#ppt_x"/>
                                          </p:val>
                                        </p:tav>
                                        <p:tav tm="100000">
                                          <p:val>
                                            <p:strVal val="#ppt_x"/>
                                          </p:val>
                                        </p:tav>
                                      </p:tavLst>
                                    </p:anim>
                                    <p:anim calcmode="lin" valueType="num">
                                      <p:cBhvr>
                                        <p:cTn id="5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55" restart="whenNotActive" fill="hold" evtFilter="cancelBubble" nodeType="interactiveSeq">
                <p:stCondLst>
                  <p:cond evt="onClick" delay="0">
                    <p:tgtEl>
                      <p:spTgt spid="18"/>
                    </p:tgtEl>
                  </p:cond>
                </p:stCondLst>
                <p:endSync evt="end" delay="0">
                  <p:rtn val="all"/>
                </p:endSync>
                <p:childTnLst>
                  <p:par>
                    <p:cTn id="56" fill="hold">
                      <p:stCondLst>
                        <p:cond delay="0"/>
                      </p:stCondLst>
                      <p:childTnLst>
                        <p:par>
                          <p:cTn id="57" fill="hold">
                            <p:stCondLst>
                              <p:cond delay="0"/>
                            </p:stCondLst>
                            <p:childTnLst>
                              <p:par>
                                <p:cTn id="58" presetID="32" presetClass="emph" presetSubtype="0" repeatCount="3000" fill="hold" nodeType="clickEffect">
                                  <p:stCondLst>
                                    <p:cond delay="0"/>
                                  </p:stCondLst>
                                  <p:childTnLst>
                                    <p:animRot by="120000">
                                      <p:cBhvr>
                                        <p:cTn id="59" dur="100" fill="hold">
                                          <p:stCondLst>
                                            <p:cond delay="0"/>
                                          </p:stCondLst>
                                        </p:cTn>
                                        <p:tgtEl>
                                          <p:spTgt spid="18"/>
                                        </p:tgtEl>
                                        <p:attrNameLst>
                                          <p:attrName>r</p:attrName>
                                        </p:attrNameLst>
                                      </p:cBhvr>
                                    </p:animRot>
                                    <p:animRot by="-240000">
                                      <p:cBhvr>
                                        <p:cTn id="60" dur="200" fill="hold">
                                          <p:stCondLst>
                                            <p:cond delay="200"/>
                                          </p:stCondLst>
                                        </p:cTn>
                                        <p:tgtEl>
                                          <p:spTgt spid="18"/>
                                        </p:tgtEl>
                                        <p:attrNameLst>
                                          <p:attrName>r</p:attrName>
                                        </p:attrNameLst>
                                      </p:cBhvr>
                                    </p:animRot>
                                    <p:animRot by="240000">
                                      <p:cBhvr>
                                        <p:cTn id="61" dur="200" fill="hold">
                                          <p:stCondLst>
                                            <p:cond delay="400"/>
                                          </p:stCondLst>
                                        </p:cTn>
                                        <p:tgtEl>
                                          <p:spTgt spid="18"/>
                                        </p:tgtEl>
                                        <p:attrNameLst>
                                          <p:attrName>r</p:attrName>
                                        </p:attrNameLst>
                                      </p:cBhvr>
                                    </p:animRot>
                                    <p:animRot by="-240000">
                                      <p:cBhvr>
                                        <p:cTn id="62" dur="200" fill="hold">
                                          <p:stCondLst>
                                            <p:cond delay="600"/>
                                          </p:stCondLst>
                                        </p:cTn>
                                        <p:tgtEl>
                                          <p:spTgt spid="18"/>
                                        </p:tgtEl>
                                        <p:attrNameLst>
                                          <p:attrName>r</p:attrName>
                                        </p:attrNameLst>
                                      </p:cBhvr>
                                    </p:animRot>
                                    <p:animRot by="120000">
                                      <p:cBhvr>
                                        <p:cTn id="63" dur="200" fill="hold">
                                          <p:stCondLst>
                                            <p:cond delay="800"/>
                                          </p:stCondLst>
                                        </p:cTn>
                                        <p:tgtEl>
                                          <p:spTgt spid="18"/>
                                        </p:tgtEl>
                                        <p:attrNameLst>
                                          <p:attrName>r</p:attrName>
                                        </p:attrNameLst>
                                      </p:cBhvr>
                                    </p:animRot>
                                  </p:childTnLst>
                                  <p:subTnLst>
                                    <p:audio>
                                      <p:cMediaNode>
                                        <p:cTn display="0" masterRel="sameClick">
                                          <p:stCondLst>
                                            <p:cond evt="begin" delay="0">
                                              <p:tn val="5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64" restart="whenNotActive" fill="hold" evtFilter="cancelBubble" nodeType="interactiveSeq">
                <p:stCondLst>
                  <p:cond evt="onClick" delay="0">
                    <p:tgtEl>
                      <p:spTgt spid="19"/>
                    </p:tgtEl>
                  </p:cond>
                </p:stCondLst>
                <p:endSync evt="end" delay="0">
                  <p:rtn val="all"/>
                </p:endSync>
                <p:childTnLst>
                  <p:par>
                    <p:cTn id="65" fill="hold">
                      <p:stCondLst>
                        <p:cond delay="0"/>
                      </p:stCondLst>
                      <p:childTnLst>
                        <p:par>
                          <p:cTn id="66" fill="hold">
                            <p:stCondLst>
                              <p:cond delay="0"/>
                            </p:stCondLst>
                            <p:childTnLst>
                              <p:par>
                                <p:cTn id="67" presetID="9" presetClass="emph" presetSubtype="0" nodeType="clickEffect">
                                  <p:stCondLst>
                                    <p:cond delay="0"/>
                                  </p:stCondLst>
                                  <p:childTnLst>
                                    <p:set>
                                      <p:cBhvr rctx="PPT">
                                        <p:cTn id="68" dur="indefinite"/>
                                        <p:tgtEl>
                                          <p:spTgt spid="19"/>
                                        </p:tgtEl>
                                        <p:attrNameLst>
                                          <p:attrName>style.opacity</p:attrName>
                                        </p:attrNameLst>
                                      </p:cBhvr>
                                      <p:to>
                                        <p:strVal val="0.25"/>
                                      </p:to>
                                    </p:set>
                                    <p:animEffect filter="image" prLst="opacity: 0.25">
                                      <p:cBhvr rctx="IE">
                                        <p:cTn id="69" dur="indefinite"/>
                                        <p:tgtEl>
                                          <p:spTgt spid="19"/>
                                        </p:tgtEl>
                                      </p:cBhvr>
                                    </p:animEffect>
                                  </p:childTnLst>
                                  <p:subTnLst>
                                    <p:audio>
                                      <p:cMediaNode>
                                        <p:cTn display="0" masterRel="sameClick">
                                          <p:stCondLst>
                                            <p:cond evt="begin" delay="0">
                                              <p:tn val="6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70" restart="whenNotActive" fill="hold" evtFilter="cancelBubble" nodeType="interactiveSeq">
                <p:stCondLst>
                  <p:cond evt="onClick" delay="0">
                    <p:tgtEl>
                      <p:spTgt spid="20"/>
                    </p:tgtEl>
                  </p:cond>
                </p:stCondLst>
                <p:endSync evt="end" delay="0">
                  <p:rtn val="all"/>
                </p:endSync>
                <p:childTnLst>
                  <p:par>
                    <p:cTn id="71" fill="hold">
                      <p:stCondLst>
                        <p:cond delay="0"/>
                      </p:stCondLst>
                      <p:childTnLst>
                        <p:par>
                          <p:cTn id="72" fill="hold">
                            <p:stCondLst>
                              <p:cond delay="0"/>
                            </p:stCondLst>
                            <p:childTnLst>
                              <p:par>
                                <p:cTn id="73" presetID="9" presetClass="emph" presetSubtype="0" nodeType="clickEffect">
                                  <p:stCondLst>
                                    <p:cond delay="0"/>
                                  </p:stCondLst>
                                  <p:childTnLst>
                                    <p:set>
                                      <p:cBhvr rctx="PPT">
                                        <p:cTn id="74" dur="indefinite"/>
                                        <p:tgtEl>
                                          <p:spTgt spid="20"/>
                                        </p:tgtEl>
                                        <p:attrNameLst>
                                          <p:attrName>style.opacity</p:attrName>
                                        </p:attrNameLst>
                                      </p:cBhvr>
                                      <p:to>
                                        <p:strVal val="0.25"/>
                                      </p:to>
                                    </p:set>
                                    <p:animEffect filter="image" prLst="opacity: 0.25">
                                      <p:cBhvr rctx="IE">
                                        <p:cTn id="75" dur="indefinite"/>
                                        <p:tgtEl>
                                          <p:spTgt spid="20"/>
                                        </p:tgtEl>
                                      </p:cBhvr>
                                    </p:animEffect>
                                  </p:childTnLst>
                                  <p:subTnLst>
                                    <p:audio>
                                      <p:cMediaNode>
                                        <p:cTn display="0" masterRel="sameClick">
                                          <p:stCondLst>
                                            <p:cond evt="begin" delay="0">
                                              <p:tn val="7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76" restart="whenNotActive" fill="hold" evtFilter="cancelBubble" nodeType="interactiveSeq">
                <p:stCondLst>
                  <p:cond evt="onClick" delay="0">
                    <p:tgtEl>
                      <p:spTgt spid="21"/>
                    </p:tgtEl>
                  </p:cond>
                </p:stCondLst>
                <p:endSync evt="end" delay="0">
                  <p:rtn val="all"/>
                </p:endSync>
                <p:childTnLst>
                  <p:par>
                    <p:cTn id="77" fill="hold">
                      <p:stCondLst>
                        <p:cond delay="0"/>
                      </p:stCondLst>
                      <p:childTnLst>
                        <p:par>
                          <p:cTn id="78" fill="hold">
                            <p:stCondLst>
                              <p:cond delay="0"/>
                            </p:stCondLst>
                            <p:childTnLst>
                              <p:par>
                                <p:cTn id="79" presetID="9" presetClass="emph" presetSubtype="0" nodeType="clickEffect">
                                  <p:stCondLst>
                                    <p:cond delay="0"/>
                                  </p:stCondLst>
                                  <p:childTnLst>
                                    <p:set>
                                      <p:cBhvr rctx="PPT">
                                        <p:cTn id="80" dur="indefinite"/>
                                        <p:tgtEl>
                                          <p:spTgt spid="21"/>
                                        </p:tgtEl>
                                        <p:attrNameLst>
                                          <p:attrName>style.opacity</p:attrName>
                                        </p:attrNameLst>
                                      </p:cBhvr>
                                      <p:to>
                                        <p:strVal val="0.25"/>
                                      </p:to>
                                    </p:set>
                                    <p:animEffect filter="image" prLst="opacity: 0.25">
                                      <p:cBhvr rctx="IE">
                                        <p:cTn id="81" dur="indefinite"/>
                                        <p:tgtEl>
                                          <p:spTgt spid="21"/>
                                        </p:tgtEl>
                                      </p:cBhvr>
                                    </p:animEffect>
                                  </p:childTnLst>
                                  <p:subTnLst>
                                    <p:audio>
                                      <p:cMediaNode>
                                        <p:cTn display="0" masterRel="sameClick">
                                          <p:stCondLst>
                                            <p:cond evt="begin" delay="0">
                                              <p:tn val="7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4" grpId="0"/>
      <p:bldP spid="7" grpId="0"/>
      <p:bldP spid="8" grpId="0"/>
      <p:bldP spid="9"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492" y="-1792905"/>
            <a:ext cx="11819349" cy="39609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779597" y="507554"/>
            <a:ext cx="9505344" cy="1473801"/>
          </a:xfrm>
          <a:prstGeom prst="rect">
            <a:avLst/>
          </a:prstGeom>
          <a:noFill/>
        </p:spPr>
        <p:txBody>
          <a:bodyPr wrap="square" lIns="91440" tIns="45720" rIns="91440" bIns="45720">
            <a:spAutoFit/>
          </a:bodyPr>
          <a:lstStyle/>
          <a:p>
            <a:pPr algn="ctr" fontAlgn="base">
              <a:lnSpc>
                <a:spcPct val="150000"/>
              </a:lnSpc>
              <a:spcBef>
                <a:spcPct val="0"/>
              </a:spcBef>
              <a:spcAft>
                <a:spcPct val="0"/>
              </a:spcAft>
            </a:pP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6: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Nội</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dung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của</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các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sự</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kiện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giới</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thiệu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vẻ</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đẹp</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quan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có</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thể</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là</a:t>
            </a:r>
            <a:endPar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endParaRPr>
          </a:p>
        </p:txBody>
      </p:sp>
      <p:grpSp>
        <p:nvGrpSpPr>
          <p:cNvPr id="18" name="cau a"/>
          <p:cNvGrpSpPr/>
          <p:nvPr/>
        </p:nvGrpSpPr>
        <p:grpSpPr>
          <a:xfrm>
            <a:off x="5862676" y="4689988"/>
            <a:ext cx="6013966" cy="1797529"/>
            <a:chOff x="650211" y="3570787"/>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3570787"/>
              <a:ext cx="3616989" cy="1077413"/>
            </a:xfrm>
            <a:prstGeom prst="rect">
              <a:avLst/>
            </a:prstGeom>
          </p:spPr>
        </p:pic>
        <p:sp>
          <p:nvSpPr>
            <p:cNvPr id="10" name="Rectangle 9"/>
            <p:cNvSpPr/>
            <p:nvPr/>
          </p:nvSpPr>
          <p:spPr>
            <a:xfrm>
              <a:off x="1760874" y="3931896"/>
              <a:ext cx="2150458" cy="258267"/>
            </a:xfrm>
            <a:prstGeom prst="rect">
              <a:avLst/>
            </a:prstGeom>
            <a:noFill/>
          </p:spPr>
          <p:txBody>
            <a:bodyPr wrap="square" lIns="91440" tIns="45720" rIns="91440" bIns="45720">
              <a:spAutoFit/>
            </a:bodyPr>
            <a:lstStyle/>
            <a:p>
              <a:pPr algn="ctr" fontAlgn="base">
                <a:spcBef>
                  <a:spcPct val="0"/>
                </a:spcBef>
                <a:spcAft>
                  <a:spcPct val="0"/>
                </a:spcAft>
              </a:pPr>
              <a:r>
                <a:rPr lang="en-US" sz="22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2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3 </a:t>
              </a:r>
              <a:r>
                <a:rPr lang="en-US" sz="22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2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2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2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2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2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2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2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25" name="Rectangle 24">
              <a:extLst>
                <a:ext uri="{FF2B5EF4-FFF2-40B4-BE49-F238E27FC236}">
                  <a16:creationId xmlns:a16="http://schemas.microsoft.com/office/drawing/2014/main" id="{B751A41B-3FF1-47FC-9AE2-8CA8AC6105AA}"/>
                </a:ext>
              </a:extLst>
            </p:cNvPr>
            <p:cNvSpPr/>
            <p:nvPr/>
          </p:nvSpPr>
          <p:spPr>
            <a:xfrm>
              <a:off x="1274602" y="3938160"/>
              <a:ext cx="389888" cy="33205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a:t>
              </a: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20" name="cau c"/>
          <p:cNvGrpSpPr/>
          <p:nvPr/>
        </p:nvGrpSpPr>
        <p:grpSpPr>
          <a:xfrm>
            <a:off x="546070" y="4603274"/>
            <a:ext cx="5549932" cy="1797530"/>
            <a:chOff x="4755813" y="3570786"/>
            <a:chExt cx="3616989" cy="1077413"/>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3" y="3570786"/>
              <a:ext cx="3616989" cy="1077413"/>
            </a:xfrm>
            <a:prstGeom prst="rect">
              <a:avLst/>
            </a:prstGeom>
          </p:spPr>
        </p:pic>
        <p:sp>
          <p:nvSpPr>
            <p:cNvPr id="11" name="Rectangle 10"/>
            <p:cNvSpPr/>
            <p:nvPr/>
          </p:nvSpPr>
          <p:spPr>
            <a:xfrm>
              <a:off x="5803030" y="3792868"/>
              <a:ext cx="2115728" cy="608773"/>
            </a:xfrm>
            <a:prstGeom prst="rect">
              <a:avLst/>
            </a:prstGeom>
            <a:noFill/>
          </p:spPr>
          <p:txBody>
            <a:bodyPr wrap="square" lIns="91440" tIns="45720" rIns="91440" bIns="45720">
              <a:spAutoFit/>
            </a:bodyPr>
            <a:lstStyle/>
            <a:p>
              <a:pPr algn="ctr" fontAlgn="base">
                <a:spcBef>
                  <a:spcPct val="0"/>
                </a:spcBef>
                <a:spcAft>
                  <a:spcPct val="0"/>
                </a:spcAft>
              </a:pP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Giới</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thiệu</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cách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bảo</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tồn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và</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tổ</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chức</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gian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hàng</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bán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đồ</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lưu</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niệm</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0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sp>
          <p:nvSpPr>
            <p:cNvPr id="23" name="Rectangle 22">
              <a:extLst>
                <a:ext uri="{FF2B5EF4-FFF2-40B4-BE49-F238E27FC236}">
                  <a16:creationId xmlns:a16="http://schemas.microsoft.com/office/drawing/2014/main" id="{5F06493A-532E-F3C6-398A-0C25447149D3}"/>
                </a:ext>
              </a:extLst>
            </p:cNvPr>
            <p:cNvSpPr/>
            <p:nvPr/>
          </p:nvSpPr>
          <p:spPr>
            <a:xfrm>
              <a:off x="5260307" y="3904955"/>
              <a:ext cx="598835" cy="608774"/>
            </a:xfrm>
            <a:prstGeom prst="rect">
              <a:avLst/>
            </a:prstGeom>
            <a:noFill/>
          </p:spPr>
          <p:txBody>
            <a:bodyPr wrap="square" lIns="91440" tIns="45720" rIns="91440" bIns="45720">
              <a:spAutoFit/>
            </a:bodyPr>
            <a:lstStyle/>
            <a:p>
              <a:pPr algn="ctr" fontAlgn="base">
                <a:spcBef>
                  <a:spcPct val="0"/>
                </a:spcBef>
                <a:spcAft>
                  <a:spcPct val="0"/>
                </a:spcAft>
              </a:pPr>
              <a:r>
                <a:rPr kumimoji="0" lang="vi-VN"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C</a:t>
              </a:r>
            </a:p>
            <a:p>
              <a:pPr algn="ctr" fontAlgn="base">
                <a:spcBef>
                  <a:spcPct val="0"/>
                </a:spcBef>
                <a:spcAft>
                  <a:spcPct val="0"/>
                </a:spcAft>
              </a:pP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19" name="cau b"/>
          <p:cNvGrpSpPr/>
          <p:nvPr/>
        </p:nvGrpSpPr>
        <p:grpSpPr>
          <a:xfrm>
            <a:off x="526139" y="2254730"/>
            <a:ext cx="5569860" cy="2348542"/>
            <a:chOff x="635257" y="4666280"/>
            <a:chExt cx="3694207" cy="1122611"/>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666280"/>
              <a:ext cx="3679253" cy="1122611"/>
            </a:xfrm>
            <a:prstGeom prst="rect">
              <a:avLst/>
            </a:prstGeom>
          </p:spPr>
        </p:pic>
        <p:sp>
          <p:nvSpPr>
            <p:cNvPr id="12" name="Rectangle 11"/>
            <p:cNvSpPr/>
            <p:nvPr/>
          </p:nvSpPr>
          <p:spPr>
            <a:xfrm>
              <a:off x="1695512" y="4834619"/>
              <a:ext cx="2367378" cy="779727"/>
            </a:xfrm>
            <a:prstGeom prst="rect">
              <a:avLst/>
            </a:prstGeom>
            <a:noFill/>
          </p:spPr>
          <p:txBody>
            <a:bodyPr wrap="square" lIns="91440" tIns="45720" rIns="91440" bIns="45720">
              <a:spAutoFit/>
            </a:bodyPr>
            <a:lstStyle/>
            <a:p>
              <a:pPr algn="ctr" fontAlgn="base">
                <a:spcBef>
                  <a:spcPct val="0"/>
                </a:spcBef>
                <a:spcAft>
                  <a:spcPct val="0"/>
                </a:spcAft>
              </a:pP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Triển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lãm</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sản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phẩm</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học</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sinh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tự</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làm</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giới</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thiệu</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vẻ</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đẹp</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của</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quan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thiên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nhiên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danh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lam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thắng</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địa</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phương.</a:t>
              </a:r>
              <a:endParaRPr lang="vi-VN" sz="20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sp>
          <p:nvSpPr>
            <p:cNvPr id="6" name="Rectangle 5">
              <a:extLst>
                <a:ext uri="{FF2B5EF4-FFF2-40B4-BE49-F238E27FC236}">
                  <a16:creationId xmlns:a16="http://schemas.microsoft.com/office/drawing/2014/main" id="{81EC02E8-0B4A-61E1-6FAF-A100BB0EAAF2}"/>
                </a:ext>
              </a:extLst>
            </p:cNvPr>
            <p:cNvSpPr/>
            <p:nvPr/>
          </p:nvSpPr>
          <p:spPr>
            <a:xfrm>
              <a:off x="1298672" y="5069641"/>
              <a:ext cx="335880" cy="264813"/>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8" name="Rectangle 7">
              <a:extLst>
                <a:ext uri="{FF2B5EF4-FFF2-40B4-BE49-F238E27FC236}">
                  <a16:creationId xmlns:a16="http://schemas.microsoft.com/office/drawing/2014/main" id="{A421B6CD-6871-909B-82D8-1CD597745B8C}"/>
                </a:ext>
              </a:extLst>
            </p:cNvPr>
            <p:cNvSpPr/>
            <p:nvPr/>
          </p:nvSpPr>
          <p:spPr>
            <a:xfrm>
              <a:off x="635257" y="5224115"/>
              <a:ext cx="335880" cy="220677"/>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4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21" name="cau d"/>
          <p:cNvGrpSpPr/>
          <p:nvPr/>
        </p:nvGrpSpPr>
        <p:grpSpPr>
          <a:xfrm>
            <a:off x="5937959" y="2292644"/>
            <a:ext cx="5705356" cy="2359430"/>
            <a:chOff x="4718032" y="4799874"/>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18032" y="4799874"/>
              <a:ext cx="3616989" cy="1077413"/>
            </a:xfrm>
            <a:prstGeom prst="rect">
              <a:avLst/>
            </a:prstGeom>
          </p:spPr>
        </p:pic>
        <p:sp>
          <p:nvSpPr>
            <p:cNvPr id="13" name="Rectangle 12"/>
            <p:cNvSpPr/>
            <p:nvPr/>
          </p:nvSpPr>
          <p:spPr>
            <a:xfrm>
              <a:off x="5706733" y="5092298"/>
              <a:ext cx="2171491" cy="463794"/>
            </a:xfrm>
            <a:prstGeom prst="rect">
              <a:avLst/>
            </a:prstGeom>
            <a:noFill/>
          </p:spPr>
          <p:txBody>
            <a:bodyPr wrap="square" lIns="91440" tIns="45720" rIns="91440" bIns="45720">
              <a:spAutoFit/>
            </a:bodyPr>
            <a:lstStyle/>
            <a:p>
              <a:pPr algn="ctr" fontAlgn="base">
                <a:spcBef>
                  <a:spcPct val="0"/>
                </a:spcBef>
                <a:spcAft>
                  <a:spcPct val="0"/>
                </a:spcAft>
              </a:pP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Thuyết</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trình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về</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đẹp</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và</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giá</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trị</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của</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quan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thiên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nhiên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000" b="1" dirty="0">
                <a:ln w="10160">
                  <a:noFill/>
                  <a:prstDash val="solid"/>
                </a:ln>
                <a:solidFill>
                  <a:schemeClr val="bg1"/>
                </a:solidFill>
                <a:effectLst>
                  <a:outerShdw blurRad="38100" dist="22860" dir="5400000" algn="tl" rotWithShape="0">
                    <a:srgbClr val="000000">
                      <a:alpha val="30000"/>
                    </a:srgbClr>
                  </a:outerShdw>
                </a:effectLst>
                <a:cs typeface="Arial" panose="020B0604020202020204" pitchFamily="34" charset="0"/>
              </a:endParaRPr>
            </a:p>
          </p:txBody>
        </p:sp>
        <p:sp>
          <p:nvSpPr>
            <p:cNvPr id="22" name="Rectangle 21">
              <a:extLst>
                <a:ext uri="{FF2B5EF4-FFF2-40B4-BE49-F238E27FC236}">
                  <a16:creationId xmlns:a16="http://schemas.microsoft.com/office/drawing/2014/main" id="{FF44BD52-8A36-10F6-AE8B-F4DBB32E5C5F}"/>
                </a:ext>
              </a:extLst>
            </p:cNvPr>
            <p:cNvSpPr/>
            <p:nvPr/>
          </p:nvSpPr>
          <p:spPr>
            <a:xfrm>
              <a:off x="5235717" y="5180630"/>
              <a:ext cx="605328" cy="25297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grpSp>
      <p:sp>
        <p:nvSpPr>
          <p:cNvPr id="24" name="Rectangle 23">
            <a:hlinkClick r:id="rId9" action="ppaction://hlinksldjump"/>
          </p:cNvPr>
          <p:cNvSpPr/>
          <p:nvPr/>
        </p:nvSpPr>
        <p:spPr>
          <a:xfrm>
            <a:off x="10668000" y="6400800"/>
            <a:ext cx="1524000" cy="4572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BAFE7D5E-D1F2-A719-9169-24B6DE17C3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extLst>
      <p:ext uri="{BB962C8B-B14F-4D97-AF65-F5344CB8AC3E}">
        <p14:creationId xmlns:p14="http://schemas.microsoft.com/office/powerpoint/2010/main" val="394569458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195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repeatCount="3000" fill="hold" nodeType="clickEffect">
                                  <p:stCondLst>
                                    <p:cond delay="0"/>
                                  </p:stCondLst>
                                  <p:childTnLst>
                                    <p:animRot by="120000">
                                      <p:cBhvr>
                                        <p:cTn id="39" dur="100" fill="hold">
                                          <p:stCondLst>
                                            <p:cond delay="0"/>
                                          </p:stCondLst>
                                        </p:cTn>
                                        <p:tgtEl>
                                          <p:spTgt spid="18"/>
                                        </p:tgtEl>
                                        <p:attrNameLst>
                                          <p:attrName>r</p:attrName>
                                        </p:attrNameLst>
                                      </p:cBhvr>
                                    </p:animRot>
                                    <p:animRot by="-240000">
                                      <p:cBhvr>
                                        <p:cTn id="40" dur="200" fill="hold">
                                          <p:stCondLst>
                                            <p:cond delay="200"/>
                                          </p:stCondLst>
                                        </p:cTn>
                                        <p:tgtEl>
                                          <p:spTgt spid="18"/>
                                        </p:tgtEl>
                                        <p:attrNameLst>
                                          <p:attrName>r</p:attrName>
                                        </p:attrNameLst>
                                      </p:cBhvr>
                                    </p:animRot>
                                    <p:animRot by="240000">
                                      <p:cBhvr>
                                        <p:cTn id="41" dur="200" fill="hold">
                                          <p:stCondLst>
                                            <p:cond delay="400"/>
                                          </p:stCondLst>
                                        </p:cTn>
                                        <p:tgtEl>
                                          <p:spTgt spid="18"/>
                                        </p:tgtEl>
                                        <p:attrNameLst>
                                          <p:attrName>r</p:attrName>
                                        </p:attrNameLst>
                                      </p:cBhvr>
                                    </p:animRot>
                                    <p:animRot by="-240000">
                                      <p:cBhvr>
                                        <p:cTn id="42" dur="200" fill="hold">
                                          <p:stCondLst>
                                            <p:cond delay="600"/>
                                          </p:stCondLst>
                                        </p:cTn>
                                        <p:tgtEl>
                                          <p:spTgt spid="18"/>
                                        </p:tgtEl>
                                        <p:attrNameLst>
                                          <p:attrName>r</p:attrName>
                                        </p:attrNameLst>
                                      </p:cBhvr>
                                    </p:animRot>
                                    <p:animRot by="120000">
                                      <p:cBhvr>
                                        <p:cTn id="43" dur="200" fill="hold">
                                          <p:stCondLst>
                                            <p:cond delay="800"/>
                                          </p:stCondLst>
                                        </p:cTn>
                                        <p:tgtEl>
                                          <p:spTgt spid="18"/>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subTnLst>
                                    <p:audio>
                                      <p:cMediaNode>
                                        <p:cTn display="0" masterRel="sameClick">
                                          <p:stCondLst>
                                            <p:cond evt="begin" delay="0">
                                              <p:tn val="4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rctx="PPT">
                                        <p:cTn id="54" dur="indefinite"/>
                                        <p:tgtEl>
                                          <p:spTgt spid="20"/>
                                        </p:tgtEl>
                                        <p:attrNameLst>
                                          <p:attrName>style.opacity</p:attrName>
                                        </p:attrNameLst>
                                      </p:cBhvr>
                                      <p:to>
                                        <p:strVal val="0.25"/>
                                      </p:to>
                                    </p:set>
                                    <p:animEffect filter="image" prLst="opacity: 0.25">
                                      <p:cBhvr rctx="IE">
                                        <p:cTn id="55" dur="indefinite"/>
                                        <p:tgtEl>
                                          <p:spTgt spid="20"/>
                                        </p:tgtEl>
                                      </p:cBhvr>
                                    </p:animEffect>
                                  </p:childTnLst>
                                  <p:subTnLst>
                                    <p:audio>
                                      <p:cMediaNode>
                                        <p:cTn display="0" masterRel="sameClick">
                                          <p:stCondLst>
                                            <p:cond evt="begin" delay="0">
                                              <p:tn val="5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9" presetClass="emph" presetSubtype="0" nodeType="clickEffect">
                                  <p:stCondLst>
                                    <p:cond delay="0"/>
                                  </p:stCondLst>
                                  <p:childTnLst>
                                    <p:set>
                                      <p:cBhvr rctx="PPT">
                                        <p:cTn id="60" dur="indefinite"/>
                                        <p:tgtEl>
                                          <p:spTgt spid="21"/>
                                        </p:tgtEl>
                                        <p:attrNameLst>
                                          <p:attrName>style.opacity</p:attrName>
                                        </p:attrNameLst>
                                      </p:cBhvr>
                                      <p:to>
                                        <p:strVal val="0.25"/>
                                      </p:to>
                                    </p:set>
                                    <p:animEffect filter="image" prLst="opacity: 0.25">
                                      <p:cBhvr rctx="IE">
                                        <p:cTn id="61" dur="indefinite"/>
                                        <p:tgtEl>
                                          <p:spTgt spid="21"/>
                                        </p:tgtEl>
                                      </p:cBhvr>
                                    </p:animEffect>
                                  </p:childTnLst>
                                  <p:subTnLst>
                                    <p:audio>
                                      <p:cMediaNode>
                                        <p:cTn display="0" masterRel="sameClick">
                                          <p:stCondLst>
                                            <p:cond evt="begin" delay="0">
                                              <p:tn val="5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90492" y="-1792905"/>
            <a:ext cx="11819349" cy="396091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605988" y="519302"/>
            <a:ext cx="9374178" cy="1473801"/>
          </a:xfrm>
          <a:prstGeom prst="rect">
            <a:avLst/>
          </a:prstGeom>
          <a:noFill/>
        </p:spPr>
        <p:txBody>
          <a:bodyPr wrap="square" lIns="91440" tIns="45720" rIns="91440" bIns="45720">
            <a:spAutoFit/>
          </a:bodyPr>
          <a:lstStyle/>
          <a:p>
            <a:pPr algn="ctr" fontAlgn="base">
              <a:lnSpc>
                <a:spcPct val="150000"/>
              </a:lnSpc>
              <a:spcBef>
                <a:spcPct val="0"/>
              </a:spcBef>
              <a:spcAft>
                <a:spcPct val="0"/>
              </a:spcAft>
            </a:pP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7: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Mục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đích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của</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việc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tổ</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chức</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sự</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kiện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giới</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thiệu</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về</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vẻ</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đẹp</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cảnh</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quan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32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nhiên</a:t>
            </a:r>
            <a:r>
              <a:rPr lang="en-US"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nvGrpSpPr>
          <p:cNvPr id="18" name="cau a"/>
          <p:cNvGrpSpPr/>
          <p:nvPr/>
        </p:nvGrpSpPr>
        <p:grpSpPr>
          <a:xfrm>
            <a:off x="5937959" y="4652074"/>
            <a:ext cx="6013966" cy="1797529"/>
            <a:chOff x="650211" y="3570787"/>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3570787"/>
              <a:ext cx="3616989" cy="1077413"/>
            </a:xfrm>
            <a:prstGeom prst="rect">
              <a:avLst/>
            </a:prstGeom>
          </p:spPr>
        </p:pic>
        <p:sp>
          <p:nvSpPr>
            <p:cNvPr id="10" name="Rectangle 9"/>
            <p:cNvSpPr/>
            <p:nvPr/>
          </p:nvSpPr>
          <p:spPr>
            <a:xfrm>
              <a:off x="1772211" y="3827473"/>
              <a:ext cx="1798915" cy="424297"/>
            </a:xfrm>
            <a:prstGeom prst="rect">
              <a:avLst/>
            </a:prstGeom>
            <a:noFill/>
          </p:spPr>
          <p:txBody>
            <a:bodyPr wrap="square" lIns="91440" tIns="45720" rIns="91440" bIns="45720">
              <a:spAutoFit/>
            </a:bodyPr>
            <a:lstStyle/>
            <a:p>
              <a:pPr algn="ctr" fontAlgn="base">
                <a:spcBef>
                  <a:spcPct val="0"/>
                </a:spcBef>
                <a:spcAft>
                  <a:spcPct val="0"/>
                </a:spcAft>
              </a:pP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Tất</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các</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0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25" name="Rectangle 24">
              <a:extLst>
                <a:ext uri="{FF2B5EF4-FFF2-40B4-BE49-F238E27FC236}">
                  <a16:creationId xmlns:a16="http://schemas.microsoft.com/office/drawing/2014/main" id="{B751A41B-3FF1-47FC-9AE2-8CA8AC6105AA}"/>
                </a:ext>
              </a:extLst>
            </p:cNvPr>
            <p:cNvSpPr/>
            <p:nvPr/>
          </p:nvSpPr>
          <p:spPr>
            <a:xfrm>
              <a:off x="1274602" y="3938160"/>
              <a:ext cx="389888" cy="239820"/>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2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D</a:t>
              </a:r>
              <a:endParaRPr kumimoji="0" lang="en-US" sz="2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20" name="cau c"/>
          <p:cNvGrpSpPr/>
          <p:nvPr/>
        </p:nvGrpSpPr>
        <p:grpSpPr>
          <a:xfrm>
            <a:off x="546070" y="4603270"/>
            <a:ext cx="5549932" cy="1797529"/>
            <a:chOff x="4755813" y="3570786"/>
            <a:chExt cx="3616989" cy="1077413"/>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3" y="3570786"/>
              <a:ext cx="3616989" cy="1077413"/>
            </a:xfrm>
            <a:prstGeom prst="rect">
              <a:avLst/>
            </a:prstGeom>
          </p:spPr>
        </p:pic>
        <p:sp>
          <p:nvSpPr>
            <p:cNvPr id="11" name="Rectangle 10"/>
            <p:cNvSpPr/>
            <p:nvPr/>
          </p:nvSpPr>
          <p:spPr>
            <a:xfrm>
              <a:off x="5760564" y="3805105"/>
              <a:ext cx="2222440" cy="608774"/>
            </a:xfrm>
            <a:prstGeom prst="rect">
              <a:avLst/>
            </a:prstGeom>
            <a:noFill/>
          </p:spPr>
          <p:txBody>
            <a:bodyPr wrap="square" lIns="91440" tIns="45720" rIns="91440" bIns="45720">
              <a:spAutoFit/>
            </a:bodyPr>
            <a:lstStyle/>
            <a:p>
              <a:pPr algn="ctr" fontAlgn="base">
                <a:spcBef>
                  <a:spcPct val="0"/>
                </a:spcBef>
                <a:spcAft>
                  <a:spcPct val="0"/>
                </a:spcAft>
              </a:pPr>
              <a:r>
                <a:rPr lang="vi-VN"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Trải nghiệm và rèn luyện kĩ năng tổ chức các hoạt động cộng đồng</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endParaRPr>
            </a:p>
          </p:txBody>
        </p:sp>
        <p:sp>
          <p:nvSpPr>
            <p:cNvPr id="23" name="Rectangle 22">
              <a:extLst>
                <a:ext uri="{FF2B5EF4-FFF2-40B4-BE49-F238E27FC236}">
                  <a16:creationId xmlns:a16="http://schemas.microsoft.com/office/drawing/2014/main" id="{5F06493A-532E-F3C6-398A-0C25447149D3}"/>
                </a:ext>
              </a:extLst>
            </p:cNvPr>
            <p:cNvSpPr/>
            <p:nvPr/>
          </p:nvSpPr>
          <p:spPr>
            <a:xfrm>
              <a:off x="5260306" y="4004208"/>
              <a:ext cx="598835" cy="424297"/>
            </a:xfrm>
            <a:prstGeom prst="rect">
              <a:avLst/>
            </a:prstGeom>
            <a:noFill/>
          </p:spPr>
          <p:txBody>
            <a:bodyPr wrap="square" lIns="91440" tIns="45720" rIns="91440" bIns="45720">
              <a:spAutoFit/>
            </a:bodyPr>
            <a:lstStyle/>
            <a:p>
              <a:pPr algn="ctr" fontAlgn="base">
                <a:spcBef>
                  <a:spcPct val="0"/>
                </a:spcBef>
                <a:spcAft>
                  <a:spcPct val="0"/>
                </a:spcAft>
              </a:pPr>
              <a:r>
                <a:rPr kumimoji="0" lang="vi-VN" sz="2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C</a:t>
              </a:r>
            </a:p>
            <a:p>
              <a:pPr algn="ctr" fontAlgn="base">
                <a:spcBef>
                  <a:spcPct val="0"/>
                </a:spcBef>
                <a:spcAft>
                  <a:spcPct val="0"/>
                </a:spcAft>
              </a:pPr>
              <a:endParaRPr kumimoji="0" lang="en-US" sz="2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19" name="cau b"/>
          <p:cNvGrpSpPr/>
          <p:nvPr/>
        </p:nvGrpSpPr>
        <p:grpSpPr>
          <a:xfrm>
            <a:off x="526139" y="2243846"/>
            <a:ext cx="5569860" cy="2359431"/>
            <a:chOff x="635257" y="4666280"/>
            <a:chExt cx="3694207" cy="1122611"/>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666280"/>
              <a:ext cx="3679253" cy="1122611"/>
            </a:xfrm>
            <a:prstGeom prst="rect">
              <a:avLst/>
            </a:prstGeom>
            <a:noFill/>
          </p:spPr>
        </p:pic>
        <p:sp>
          <p:nvSpPr>
            <p:cNvPr id="12" name="Rectangle 11"/>
            <p:cNvSpPr/>
            <p:nvPr/>
          </p:nvSpPr>
          <p:spPr>
            <a:xfrm>
              <a:off x="1671006" y="4923762"/>
              <a:ext cx="2135305" cy="629689"/>
            </a:xfrm>
            <a:prstGeom prst="rect">
              <a:avLst/>
            </a:prstGeom>
            <a:noFill/>
          </p:spPr>
          <p:txBody>
            <a:bodyPr wrap="square" lIns="91440" tIns="45720" rIns="91440" bIns="45720">
              <a:spAutoFit/>
            </a:bodyPr>
            <a:lstStyle/>
            <a:p>
              <a:pPr algn="ctr" fontAlgn="base">
                <a:spcBef>
                  <a:spcPct val="0"/>
                </a:spcBef>
                <a:spcAft>
                  <a:spcPct val="0"/>
                </a:spcAft>
              </a:pP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Mục</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Quảng</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bá</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giới</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thiệu</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về</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vẻ</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đẹp</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quê</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hương</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thông</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qua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sản</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phẩm</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tự</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làm</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endParaRPr lang="vi-VN" sz="2000" b="1" dirty="0">
                <a:ln w="10160">
                  <a:noFill/>
                  <a:prstDash val="solid"/>
                </a:ln>
                <a:solidFill>
                  <a:srgbClr val="FFFFFF"/>
                </a:solidFill>
                <a:effectLst>
                  <a:outerShdw blurRad="38100" dist="22860" dir="5400000" algn="tl" rotWithShape="0">
                    <a:srgbClr val="000000">
                      <a:alpha val="30000"/>
                    </a:srgbClr>
                  </a:outerShdw>
                </a:effectLst>
                <a:cs typeface="Arial" panose="020B0604020202020204" pitchFamily="34" charset="0"/>
              </a:endParaRPr>
            </a:p>
          </p:txBody>
        </p:sp>
        <p:sp>
          <p:nvSpPr>
            <p:cNvPr id="6" name="Rectangle 5">
              <a:extLst>
                <a:ext uri="{FF2B5EF4-FFF2-40B4-BE49-F238E27FC236}">
                  <a16:creationId xmlns:a16="http://schemas.microsoft.com/office/drawing/2014/main" id="{81EC02E8-0B4A-61E1-6FAF-A100BB0EAAF2}"/>
                </a:ext>
              </a:extLst>
            </p:cNvPr>
            <p:cNvSpPr/>
            <p:nvPr/>
          </p:nvSpPr>
          <p:spPr>
            <a:xfrm>
              <a:off x="1298672" y="5069641"/>
              <a:ext cx="335880" cy="205015"/>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8" name="Rectangle 7">
              <a:extLst>
                <a:ext uri="{FF2B5EF4-FFF2-40B4-BE49-F238E27FC236}">
                  <a16:creationId xmlns:a16="http://schemas.microsoft.com/office/drawing/2014/main" id="{A421B6CD-6871-909B-82D8-1CD597745B8C}"/>
                </a:ext>
              </a:extLst>
            </p:cNvPr>
            <p:cNvSpPr/>
            <p:nvPr/>
          </p:nvSpPr>
          <p:spPr>
            <a:xfrm>
              <a:off x="635257" y="5224115"/>
              <a:ext cx="335880" cy="205015"/>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endParaRPr kumimoji="0" lang="en-US" sz="22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grpSp>
      <p:grpSp>
        <p:nvGrpSpPr>
          <p:cNvPr id="21" name="cau d"/>
          <p:cNvGrpSpPr/>
          <p:nvPr/>
        </p:nvGrpSpPr>
        <p:grpSpPr>
          <a:xfrm>
            <a:off x="5937959" y="2292645"/>
            <a:ext cx="5705356" cy="2359430"/>
            <a:chOff x="4718032" y="4799874"/>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18032" y="4799874"/>
              <a:ext cx="3616989" cy="1077413"/>
            </a:xfrm>
            <a:prstGeom prst="rect">
              <a:avLst/>
            </a:prstGeom>
          </p:spPr>
        </p:pic>
        <p:sp>
          <p:nvSpPr>
            <p:cNvPr id="13" name="Rectangle 12"/>
            <p:cNvSpPr/>
            <p:nvPr/>
          </p:nvSpPr>
          <p:spPr>
            <a:xfrm>
              <a:off x="5763087" y="5059304"/>
              <a:ext cx="2171491" cy="604337"/>
            </a:xfrm>
            <a:prstGeom prst="rect">
              <a:avLst/>
            </a:prstGeom>
            <a:noFill/>
          </p:spPr>
          <p:txBody>
            <a:bodyPr wrap="square" lIns="91440" tIns="45720" rIns="91440" bIns="45720">
              <a:spAutoFit/>
            </a:bodyPr>
            <a:lstStyle/>
            <a:p>
              <a:pPr algn="ctr" fontAlgn="base">
                <a:spcBef>
                  <a:spcPct val="0"/>
                </a:spcBef>
                <a:spcAft>
                  <a:spcPct val="0"/>
                </a:spcAft>
              </a:pP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Thể</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hiện</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trách</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nhiệm</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của</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học</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sinh</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đối</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với</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các</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hoạt</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động</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công</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cộng</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ở </a:t>
              </a:r>
              <a:r>
                <a:rPr lang="en-US" sz="2000" b="1" dirty="0" err="1">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địa</a:t>
              </a:r>
              <a:r>
                <a:rPr lang="en-US" sz="20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phương.</a:t>
              </a:r>
              <a:r>
                <a:rPr lang="en-US" sz="2000" b="1" dirty="0">
                  <a:ln w="10160">
                    <a:noFill/>
                    <a:prstDash val="solid"/>
                  </a:ln>
                  <a:solidFill>
                    <a:srgbClr val="FFFFFF"/>
                  </a:solidFill>
                  <a:effectLst>
                    <a:outerShdw blurRad="38100" dist="22860" dir="5400000" algn="tl" rotWithShape="0">
                      <a:srgbClr val="000000">
                        <a:alpha val="30000"/>
                      </a:srgbClr>
                    </a:outerShdw>
                  </a:effectLst>
                  <a:cs typeface="Arial" panose="020B0604020202020204" pitchFamily="34" charset="0"/>
                </a:rPr>
                <a:t> </a:t>
              </a:r>
              <a:endParaRPr lang="vi-VN" sz="2000" b="1" dirty="0">
                <a:ln w="10160">
                  <a:noFill/>
                  <a:prstDash val="solid"/>
                </a:ln>
                <a:solidFill>
                  <a:srgbClr val="FFFFFF"/>
                </a:solidFill>
                <a:effectLst>
                  <a:outerShdw blurRad="38100" dist="22860" dir="5400000" algn="tl" rotWithShape="0">
                    <a:srgbClr val="000000">
                      <a:alpha val="30000"/>
                    </a:srgbClr>
                  </a:outerShdw>
                </a:effectLst>
                <a:cs typeface="Arial" panose="020B0604020202020204" pitchFamily="34" charset="0"/>
              </a:endParaRPr>
            </a:p>
          </p:txBody>
        </p:sp>
        <p:sp>
          <p:nvSpPr>
            <p:cNvPr id="22" name="Rectangle 21">
              <a:extLst>
                <a:ext uri="{FF2B5EF4-FFF2-40B4-BE49-F238E27FC236}">
                  <a16:creationId xmlns:a16="http://schemas.microsoft.com/office/drawing/2014/main" id="{FF44BD52-8A36-10F6-AE8B-F4DBB32E5C5F}"/>
                </a:ext>
              </a:extLst>
            </p:cNvPr>
            <p:cNvSpPr/>
            <p:nvPr/>
          </p:nvSpPr>
          <p:spPr>
            <a:xfrm>
              <a:off x="5235717" y="5180630"/>
              <a:ext cx="605328" cy="196761"/>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vi-VN" sz="22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grpSp>
      <p:sp>
        <p:nvSpPr>
          <p:cNvPr id="24" name="Rectangle 23">
            <a:hlinkClick r:id="rId9" action="ppaction://hlinksldjump"/>
          </p:cNvPr>
          <p:cNvSpPr/>
          <p:nvPr/>
        </p:nvSpPr>
        <p:spPr>
          <a:xfrm>
            <a:off x="10668000" y="6400800"/>
            <a:ext cx="1524000" cy="457200"/>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BAFE7D5E-D1F2-A719-9169-24B6DE17C3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extLst>
      <p:ext uri="{BB962C8B-B14F-4D97-AF65-F5344CB8AC3E}">
        <p14:creationId xmlns:p14="http://schemas.microsoft.com/office/powerpoint/2010/main" val="295848560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repeatCount="3000" fill="hold" nodeType="clickEffect">
                                  <p:stCondLst>
                                    <p:cond delay="0"/>
                                  </p:stCondLst>
                                  <p:childTnLst>
                                    <p:animRot by="120000">
                                      <p:cBhvr>
                                        <p:cTn id="39" dur="100" fill="hold">
                                          <p:stCondLst>
                                            <p:cond delay="0"/>
                                          </p:stCondLst>
                                        </p:cTn>
                                        <p:tgtEl>
                                          <p:spTgt spid="18"/>
                                        </p:tgtEl>
                                        <p:attrNameLst>
                                          <p:attrName>r</p:attrName>
                                        </p:attrNameLst>
                                      </p:cBhvr>
                                    </p:animRot>
                                    <p:animRot by="-240000">
                                      <p:cBhvr>
                                        <p:cTn id="40" dur="200" fill="hold">
                                          <p:stCondLst>
                                            <p:cond delay="200"/>
                                          </p:stCondLst>
                                        </p:cTn>
                                        <p:tgtEl>
                                          <p:spTgt spid="18"/>
                                        </p:tgtEl>
                                        <p:attrNameLst>
                                          <p:attrName>r</p:attrName>
                                        </p:attrNameLst>
                                      </p:cBhvr>
                                    </p:animRot>
                                    <p:animRot by="240000">
                                      <p:cBhvr>
                                        <p:cTn id="41" dur="200" fill="hold">
                                          <p:stCondLst>
                                            <p:cond delay="400"/>
                                          </p:stCondLst>
                                        </p:cTn>
                                        <p:tgtEl>
                                          <p:spTgt spid="18"/>
                                        </p:tgtEl>
                                        <p:attrNameLst>
                                          <p:attrName>r</p:attrName>
                                        </p:attrNameLst>
                                      </p:cBhvr>
                                    </p:animRot>
                                    <p:animRot by="-240000">
                                      <p:cBhvr>
                                        <p:cTn id="42" dur="200" fill="hold">
                                          <p:stCondLst>
                                            <p:cond delay="600"/>
                                          </p:stCondLst>
                                        </p:cTn>
                                        <p:tgtEl>
                                          <p:spTgt spid="18"/>
                                        </p:tgtEl>
                                        <p:attrNameLst>
                                          <p:attrName>r</p:attrName>
                                        </p:attrNameLst>
                                      </p:cBhvr>
                                    </p:animRot>
                                    <p:animRot by="120000">
                                      <p:cBhvr>
                                        <p:cTn id="43" dur="200" fill="hold">
                                          <p:stCondLst>
                                            <p:cond delay="800"/>
                                          </p:stCondLst>
                                        </p:cTn>
                                        <p:tgtEl>
                                          <p:spTgt spid="18"/>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subTnLst>
                                    <p:audio>
                                      <p:cMediaNode>
                                        <p:cTn display="0" masterRel="sameClick">
                                          <p:stCondLst>
                                            <p:cond evt="begin" delay="0">
                                              <p:tn val="4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rctx="PPT">
                                        <p:cTn id="54" dur="indefinite"/>
                                        <p:tgtEl>
                                          <p:spTgt spid="20"/>
                                        </p:tgtEl>
                                        <p:attrNameLst>
                                          <p:attrName>style.opacity</p:attrName>
                                        </p:attrNameLst>
                                      </p:cBhvr>
                                      <p:to>
                                        <p:strVal val="0.25"/>
                                      </p:to>
                                    </p:set>
                                    <p:animEffect filter="image" prLst="opacity: 0.25">
                                      <p:cBhvr rctx="IE">
                                        <p:cTn id="55" dur="indefinite"/>
                                        <p:tgtEl>
                                          <p:spTgt spid="20"/>
                                        </p:tgtEl>
                                      </p:cBhvr>
                                    </p:animEffect>
                                  </p:childTnLst>
                                  <p:subTnLst>
                                    <p:audio>
                                      <p:cMediaNode>
                                        <p:cTn display="0" masterRel="sameClick">
                                          <p:stCondLst>
                                            <p:cond evt="begin" delay="0">
                                              <p:tn val="5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9" presetClass="emph" presetSubtype="0" nodeType="clickEffect">
                                  <p:stCondLst>
                                    <p:cond delay="0"/>
                                  </p:stCondLst>
                                  <p:childTnLst>
                                    <p:set>
                                      <p:cBhvr rctx="PPT">
                                        <p:cTn id="60" dur="indefinite"/>
                                        <p:tgtEl>
                                          <p:spTgt spid="21"/>
                                        </p:tgtEl>
                                        <p:attrNameLst>
                                          <p:attrName>style.opacity</p:attrName>
                                        </p:attrNameLst>
                                      </p:cBhvr>
                                      <p:to>
                                        <p:strVal val="0.25"/>
                                      </p:to>
                                    </p:set>
                                    <p:animEffect filter="image" prLst="opacity: 0.25">
                                      <p:cBhvr rctx="IE">
                                        <p:cTn id="61" dur="indefinite"/>
                                        <p:tgtEl>
                                          <p:spTgt spid="21"/>
                                        </p:tgtEl>
                                      </p:cBhvr>
                                    </p:animEffect>
                                  </p:childTnLst>
                                  <p:subTnLst>
                                    <p:audio>
                                      <p:cMediaNode>
                                        <p:cTn display="0" masterRel="sameClick">
                                          <p:stCondLst>
                                            <p:cond evt="begin" delay="0">
                                              <p:tn val="5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6">
            <a:lum/>
          </a:blip>
          <a:srcRect/>
          <a:stretch>
            <a:fillRect t="-14000" b="-14000"/>
          </a:stretch>
        </a:blipFill>
        <a:effectLst/>
      </p:bgPr>
    </p:bg>
    <p:spTree>
      <p:nvGrpSpPr>
        <p:cNvPr id="1" name=""/>
        <p:cNvGrpSpPr/>
        <p:nvPr/>
      </p:nvGrpSpPr>
      <p:grpSpPr>
        <a:xfrm>
          <a:off x="0" y="0"/>
          <a:ext cx="0" cy="0"/>
          <a:chOff x="0" y="0"/>
          <a:chExt cx="0" cy="0"/>
        </a:xfrm>
      </p:grpSpPr>
      <p:pic>
        <p:nvPicPr>
          <p:cNvPr id="3" name="Picture 3" descr="C:\Users\ADMIN\Desktop\Tai nguyen thiet ke tro choi\Bảng gỗ\wooden-blank-sign-clipart-1.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3263" y="-1202109"/>
            <a:ext cx="11045473" cy="389502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354223" y="987109"/>
            <a:ext cx="9555853" cy="1473801"/>
          </a:xfrm>
          <a:prstGeom prst="rect">
            <a:avLst/>
          </a:prstGeom>
          <a:noFill/>
        </p:spPr>
        <p:txBody>
          <a:bodyPr wrap="square" lIns="91440" tIns="45720" rIns="91440" bIns="45720">
            <a:spAutoFit/>
          </a:bodyPr>
          <a:lstStyle/>
          <a:p>
            <a:pPr lvl="0" algn="ctr" fontAlgn="base">
              <a:lnSpc>
                <a:spcPct val="150000"/>
              </a:lnSpc>
              <a:spcBef>
                <a:spcPct val="0"/>
              </a:spcBef>
              <a:spcAft>
                <a:spcPct val="0"/>
              </a:spcAft>
              <a:defRPr/>
            </a:pPr>
            <a:r>
              <a:rPr lang="vi-VN" sz="3200" b="1" dirty="0">
                <a:ln w="10160">
                  <a:no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Câu 8: Em có thể thể hiện các sản phẩm giới thiệu cảnh quan thiên nhiên dưới dạng</a:t>
            </a:r>
          </a:p>
        </p:txBody>
      </p:sp>
      <p:grpSp>
        <p:nvGrpSpPr>
          <p:cNvPr id="18" name="cau a"/>
          <p:cNvGrpSpPr/>
          <p:nvPr/>
        </p:nvGrpSpPr>
        <p:grpSpPr>
          <a:xfrm>
            <a:off x="6132152" y="4225619"/>
            <a:ext cx="4692959" cy="1441167"/>
            <a:chOff x="650211" y="3570787"/>
            <a:chExt cx="3616989" cy="1077413"/>
          </a:xfrm>
        </p:grpSpPr>
        <p:pic>
          <p:nvPicPr>
            <p:cNvPr id="14" name="Picture 13"/>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3570787"/>
              <a:ext cx="3616989" cy="1077413"/>
            </a:xfrm>
            <a:prstGeom prst="rect">
              <a:avLst/>
            </a:prstGeom>
          </p:spPr>
        </p:pic>
        <p:sp>
          <p:nvSpPr>
            <p:cNvPr id="10" name="Rectangle 9"/>
            <p:cNvSpPr/>
            <p:nvPr/>
          </p:nvSpPr>
          <p:spPr>
            <a:xfrm>
              <a:off x="1496390" y="3735265"/>
              <a:ext cx="2549870" cy="713288"/>
            </a:xfrm>
            <a:prstGeom prst="rect">
              <a:avLst/>
            </a:prstGeom>
            <a:noFill/>
          </p:spPr>
          <p:txBody>
            <a:bodyPr wrap="square" lIns="91440" tIns="45720" rIns="91440" bIns="45720">
              <a:spAutoFit/>
            </a:bodyPr>
            <a:lstStyle/>
            <a:p>
              <a:pPr algn="ctr" fontAlgn="base">
                <a:spcBef>
                  <a:spcPct val="0"/>
                </a:spcBef>
                <a:spcAft>
                  <a:spcPct val="0"/>
                </a:spcAft>
              </a:pP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Cả</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ba</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đáp</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án</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trên</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đều</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đúng</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20" name="cau c"/>
          <p:cNvGrpSpPr/>
          <p:nvPr/>
        </p:nvGrpSpPr>
        <p:grpSpPr>
          <a:xfrm>
            <a:off x="1004956" y="4170963"/>
            <a:ext cx="4692959" cy="1441167"/>
            <a:chOff x="4755813" y="3570786"/>
            <a:chExt cx="3616989" cy="1077413"/>
          </a:xfrm>
        </p:grpSpPr>
        <p:pic>
          <p:nvPicPr>
            <p:cNvPr id="15" name="Picture 14"/>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55813" y="3570786"/>
              <a:ext cx="3616989" cy="1077413"/>
            </a:xfrm>
            <a:prstGeom prst="rect">
              <a:avLst/>
            </a:prstGeom>
          </p:spPr>
        </p:pic>
        <p:sp>
          <p:nvSpPr>
            <p:cNvPr id="11" name="Rectangle 10"/>
            <p:cNvSpPr/>
            <p:nvPr/>
          </p:nvSpPr>
          <p:spPr>
            <a:xfrm>
              <a:off x="5784982" y="3755710"/>
              <a:ext cx="2026403" cy="713288"/>
            </a:xfrm>
            <a:prstGeom prst="rect">
              <a:avLst/>
            </a:prstGeom>
            <a:noFill/>
          </p:spPr>
          <p:txBody>
            <a:bodyPr wrap="none" lIns="91440" tIns="45720" rIns="91440" bIns="45720">
              <a:spAutoFit/>
            </a:bodyPr>
            <a:lstStyle/>
            <a:p>
              <a:pPr algn="ctr" fontAlgn="base">
                <a:spcBef>
                  <a:spcPct val="0"/>
                </a:spcBef>
                <a:spcAft>
                  <a:spcPct val="0"/>
                </a:spcAft>
              </a:pP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Bài</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p>
            <a:p>
              <a:pPr algn="ctr" fontAlgn="base">
                <a:spcBef>
                  <a:spcPct val="0"/>
                </a:spcBef>
                <a:spcAft>
                  <a:spcPct val="0"/>
                </a:spcAft>
              </a:pP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thuyết</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trình</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grpSp>
      <p:grpSp>
        <p:nvGrpSpPr>
          <p:cNvPr id="19" name="cau b"/>
          <p:cNvGrpSpPr/>
          <p:nvPr/>
        </p:nvGrpSpPr>
        <p:grpSpPr>
          <a:xfrm>
            <a:off x="990937" y="2957699"/>
            <a:ext cx="6434020" cy="2241980"/>
            <a:chOff x="650211" y="4711477"/>
            <a:chExt cx="4958872" cy="1676099"/>
          </a:xfrm>
        </p:grpSpPr>
        <p:pic>
          <p:nvPicPr>
            <p:cNvPr id="16" name="Picture 15"/>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650211" y="4711477"/>
              <a:ext cx="3616989" cy="1077413"/>
            </a:xfrm>
            <a:prstGeom prst="rect">
              <a:avLst/>
            </a:prstGeom>
          </p:spPr>
        </p:pic>
        <p:sp>
          <p:nvSpPr>
            <p:cNvPr id="12" name="Rectangle 11"/>
            <p:cNvSpPr/>
            <p:nvPr/>
          </p:nvSpPr>
          <p:spPr>
            <a:xfrm>
              <a:off x="1889302" y="5020582"/>
              <a:ext cx="1581905" cy="379653"/>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700" b="1" i="0" u="none" strike="noStrike" kern="1200" cap="none" spc="0" normalizeH="0" baseline="0" noProof="0" dirty="0">
                  <a:ln w="10160">
                    <a:noFill/>
                    <a:prstDash val="solid"/>
                  </a:ln>
                  <a:solidFill>
                    <a:schemeClr val="bg1"/>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Tranh </a:t>
              </a:r>
              <a:r>
                <a:rPr kumimoji="0" lang="en-US" sz="2700" b="1" i="0" u="none" strike="noStrike" kern="1200" cap="none" spc="0" normalizeH="0" baseline="0" noProof="0" dirty="0" err="1">
                  <a:ln w="10160">
                    <a:noFill/>
                    <a:prstDash val="solid"/>
                  </a:ln>
                  <a:solidFill>
                    <a:schemeClr val="bg1"/>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ảnh</a:t>
              </a:r>
              <a:r>
                <a:rPr kumimoji="0" lang="en-US" sz="2700" b="1" i="0" u="none" strike="noStrike" kern="1200" cap="none" spc="0" normalizeH="0" baseline="0" noProof="0" dirty="0">
                  <a:ln w="10160">
                    <a:noFill/>
                    <a:prstDash val="solid"/>
                  </a:ln>
                  <a:solidFill>
                    <a:schemeClr val="bg1"/>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t>
              </a:r>
            </a:p>
          </p:txBody>
        </p:sp>
        <p:sp>
          <p:nvSpPr>
            <p:cNvPr id="7" name="Rectangle 6">
              <a:extLst>
                <a:ext uri="{FF2B5EF4-FFF2-40B4-BE49-F238E27FC236}">
                  <a16:creationId xmlns:a16="http://schemas.microsoft.com/office/drawing/2014/main" id="{E1771DBB-4729-E885-9171-EFC4A2012C11}"/>
                </a:ext>
              </a:extLst>
            </p:cNvPr>
            <p:cNvSpPr/>
            <p:nvPr/>
          </p:nvSpPr>
          <p:spPr>
            <a:xfrm>
              <a:off x="1310328" y="5020927"/>
              <a:ext cx="36718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A</a:t>
              </a:r>
            </a:p>
          </p:txBody>
        </p:sp>
        <p:sp>
          <p:nvSpPr>
            <p:cNvPr id="8" name="Rectangle 7">
              <a:extLst>
                <a:ext uri="{FF2B5EF4-FFF2-40B4-BE49-F238E27FC236}">
                  <a16:creationId xmlns:a16="http://schemas.microsoft.com/office/drawing/2014/main" id="{42D45263-9183-9D35-F016-D6C90CE423F9}"/>
                </a:ext>
              </a:extLst>
            </p:cNvPr>
            <p:cNvSpPr/>
            <p:nvPr/>
          </p:nvSpPr>
          <p:spPr>
            <a:xfrm>
              <a:off x="1289957" y="5910357"/>
              <a:ext cx="389424"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3000" b="1" dirty="0">
                  <a:ln w="10160">
                    <a:solidFill>
                      <a:srgbClr val="46A6BD"/>
                    </a:solidFill>
                    <a:prstDash val="solid"/>
                  </a:ln>
                  <a:solidFill>
                    <a:srgbClr val="FFFFFF"/>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C</a:t>
              </a:r>
              <a:endPar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endParaRPr>
            </a:p>
          </p:txBody>
        </p:sp>
        <p:sp>
          <p:nvSpPr>
            <p:cNvPr id="9" name="Rectangle 8">
              <a:extLst>
                <a:ext uri="{FF2B5EF4-FFF2-40B4-BE49-F238E27FC236}">
                  <a16:creationId xmlns:a16="http://schemas.microsoft.com/office/drawing/2014/main" id="{A2BD3DBA-AFB5-0926-B904-880E9D72013C}"/>
                </a:ext>
              </a:extLst>
            </p:cNvPr>
            <p:cNvSpPr/>
            <p:nvPr/>
          </p:nvSpPr>
          <p:spPr>
            <a:xfrm>
              <a:off x="5246841" y="5973408"/>
              <a:ext cx="362242" cy="414168"/>
            </a:xfrm>
            <a:prstGeom prst="rect">
              <a:avLst/>
            </a:prstGeom>
            <a:noFill/>
          </p:spPr>
          <p:txBody>
            <a:bodyPr wrap="non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D</a:t>
              </a:r>
            </a:p>
          </p:txBody>
        </p:sp>
      </p:grpSp>
      <p:grpSp>
        <p:nvGrpSpPr>
          <p:cNvPr id="21" name="cau d"/>
          <p:cNvGrpSpPr/>
          <p:nvPr/>
        </p:nvGrpSpPr>
        <p:grpSpPr>
          <a:xfrm>
            <a:off x="6132150" y="2928042"/>
            <a:ext cx="4692959" cy="1441167"/>
            <a:chOff x="4707116" y="4806539"/>
            <a:chExt cx="3616989" cy="1077413"/>
          </a:xfrm>
        </p:grpSpPr>
        <p:pic>
          <p:nvPicPr>
            <p:cNvPr id="17" name="Picture 16"/>
            <p:cNvPicPr>
              <a:picLocks noChangeAspect="1"/>
            </p:cNvPicPr>
            <p:nvPr/>
          </p:nvPicPr>
          <p:blipFill rotWithShape="1">
            <a:blip r:embed="rId8" cstate="print">
              <a:extLst>
                <a:ext uri="{28A0092B-C50C-407E-A947-70E740481C1C}">
                  <a14:useLocalDpi xmlns:a14="http://schemas.microsoft.com/office/drawing/2010/main" val="0"/>
                </a:ext>
              </a:extLst>
            </a:blip>
            <a:srcRect t="16563" b="16270"/>
            <a:stretch/>
          </p:blipFill>
          <p:spPr>
            <a:xfrm>
              <a:off x="4707116" y="4806539"/>
              <a:ext cx="3616989" cy="1077413"/>
            </a:xfrm>
            <a:prstGeom prst="rect">
              <a:avLst/>
            </a:prstGeom>
          </p:spPr>
        </p:pic>
        <p:sp>
          <p:nvSpPr>
            <p:cNvPr id="13" name="Rectangle 12"/>
            <p:cNvSpPr/>
            <p:nvPr/>
          </p:nvSpPr>
          <p:spPr>
            <a:xfrm>
              <a:off x="5787444" y="4997207"/>
              <a:ext cx="1869662" cy="690279"/>
            </a:xfrm>
            <a:prstGeom prst="rect">
              <a:avLst/>
            </a:prstGeom>
            <a:noFill/>
          </p:spPr>
          <p:txBody>
            <a:bodyPr wrap="square" lIns="91440" tIns="45720" rIns="91440" bIns="45720">
              <a:spAutoFit/>
            </a:bodyPr>
            <a:lstStyle/>
            <a:p>
              <a:pPr algn="ctr" fontAlgn="base">
                <a:spcBef>
                  <a:spcPct val="0"/>
                </a:spcBef>
                <a:spcAft>
                  <a:spcPct val="0"/>
                </a:spcAft>
              </a:pP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Đoạn</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phim</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 </a:t>
              </a:r>
              <a:r>
                <a:rPr lang="en-US" sz="2700" b="1" dirty="0" err="1">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ngắn</a:t>
              </a:r>
              <a:r>
                <a:rPr lang="en-US" sz="2700" b="1" dirty="0">
                  <a:ln w="10160">
                    <a:noFill/>
                    <a:prstDash val="solid"/>
                  </a:ln>
                  <a:solidFill>
                    <a:schemeClr val="bg1"/>
                  </a:solidFill>
                  <a:effectLst>
                    <a:outerShdw blurRad="38100" dist="22860" dir="5400000" algn="tl" rotWithShape="0">
                      <a:srgbClr val="000000">
                        <a:alpha val="30000"/>
                      </a:srgbClr>
                    </a:outerShdw>
                  </a:effectLst>
                  <a:latin typeface="UTM Avo" panose="02040603050506020204" pitchFamily="18" charset="0"/>
                  <a:cs typeface="Arial" panose="020B0604020202020204" pitchFamily="34" charset="0"/>
                </a:rPr>
                <a:t>.</a:t>
              </a:r>
            </a:p>
          </p:txBody>
        </p:sp>
        <p:sp>
          <p:nvSpPr>
            <p:cNvPr id="22" name="Rectangle 21">
              <a:extLst>
                <a:ext uri="{FF2B5EF4-FFF2-40B4-BE49-F238E27FC236}">
                  <a16:creationId xmlns:a16="http://schemas.microsoft.com/office/drawing/2014/main" id="{B986F503-FA5F-6EC8-085C-A0F3C4436617}"/>
                </a:ext>
              </a:extLst>
            </p:cNvPr>
            <p:cNvSpPr/>
            <p:nvPr/>
          </p:nvSpPr>
          <p:spPr>
            <a:xfrm>
              <a:off x="4840032" y="5135263"/>
              <a:ext cx="1364728" cy="414168"/>
            </a:xfrm>
            <a:prstGeom prst="rect">
              <a:avLst/>
            </a:prstGeom>
            <a:noFill/>
          </p:spPr>
          <p:txBody>
            <a:bodyPr wrap="square" lIns="91440" tIns="45720" rIns="91440" bIns="4572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3000" b="1" i="0" u="none" strike="noStrike" kern="1200" cap="none" spc="0" normalizeH="0" baseline="0" noProof="0" dirty="0">
                  <a:ln w="10160">
                    <a:solidFill>
                      <a:srgbClr val="46A6BD"/>
                    </a:solidFill>
                    <a:prstDash val="solid"/>
                  </a:ln>
                  <a:solidFill>
                    <a:srgbClr val="FFFFFF"/>
                  </a:solidFill>
                  <a:effectLst>
                    <a:outerShdw blurRad="38100" dist="22860" dir="5400000" algn="tl" rotWithShape="0">
                      <a:srgbClr val="000000">
                        <a:alpha val="30000"/>
                      </a:srgbClr>
                    </a:outerShdw>
                  </a:effectLst>
                  <a:uLnTx/>
                  <a:uFillTx/>
                  <a:latin typeface="UTM Avo" panose="02040603050506020204" pitchFamily="18" charset="0"/>
                  <a:ea typeface="+mn-ea"/>
                  <a:cs typeface="Arial" panose="020B0604020202020204" pitchFamily="34" charset="0"/>
                </a:rPr>
                <a:t>B</a:t>
              </a:r>
            </a:p>
          </p:txBody>
        </p:sp>
      </p:grpSp>
      <p:sp>
        <p:nvSpPr>
          <p:cNvPr id="24" name="Rectangle 23">
            <a:hlinkClick r:id="rId9" action="ppaction://hlinksldjump"/>
          </p:cNvPr>
          <p:cNvSpPr/>
          <p:nvPr/>
        </p:nvSpPr>
        <p:spPr>
          <a:xfrm>
            <a:off x="10279380" y="6152219"/>
            <a:ext cx="1912620" cy="705781"/>
          </a:xfrm>
          <a:prstGeom prst="rect">
            <a:avLst/>
          </a:prstGeom>
        </p:spPr>
        <p:style>
          <a:lnRef idx="0">
            <a:schemeClr val="accent1"/>
          </a:lnRef>
          <a:fillRef idx="3">
            <a:schemeClr val="accent1"/>
          </a:fillRef>
          <a:effectRef idx="3">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a:ln>
                  <a:noFill/>
                </a:ln>
                <a:solidFill>
                  <a:prstClr val="white"/>
                </a:solidFill>
                <a:effectLst/>
                <a:uLnTx/>
                <a:uFillTx/>
                <a:latin typeface="UTM Avo" panose="02040603050506020204" pitchFamily="18" charset="0"/>
                <a:ea typeface="+mn-ea"/>
                <a:cs typeface="+mn-cs"/>
              </a:rPr>
              <a:t>ĐUA TIẾP</a:t>
            </a:r>
          </a:p>
        </p:txBody>
      </p:sp>
      <p:pic>
        <p:nvPicPr>
          <p:cNvPr id="2" name="Picture 1" descr="Logo, company name&#10;&#10;Description automatically generated">
            <a:extLst>
              <a:ext uri="{FF2B5EF4-FFF2-40B4-BE49-F238E27FC236}">
                <a16:creationId xmlns:a16="http://schemas.microsoft.com/office/drawing/2014/main" id="{BAFE7D5E-D1F2-A719-9169-24B6DE17C34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0" y="-781"/>
            <a:ext cx="598170" cy="667531"/>
          </a:xfrm>
          <a:prstGeom prst="rect">
            <a:avLst/>
          </a:prstGeom>
        </p:spPr>
      </p:pic>
    </p:spTree>
    <p:extLst>
      <p:ext uri="{BB962C8B-B14F-4D97-AF65-F5344CB8AC3E}">
        <p14:creationId xmlns:p14="http://schemas.microsoft.com/office/powerpoint/2010/main" val="409690655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37" fill="hold" grpId="0" nodeType="afterEffect">
                                  <p:stCondLst>
                                    <p:cond delay="0"/>
                                  </p:stCondLst>
                                  <p:iterate type="wd">
                                    <p:tmPct val="10000"/>
                                  </p:iterate>
                                  <p:childTnLst>
                                    <p:set>
                                      <p:cBhvr>
                                        <p:cTn id="12" dur="1" fill="hold">
                                          <p:stCondLst>
                                            <p:cond delay="0"/>
                                          </p:stCondLst>
                                        </p:cTn>
                                        <p:tgtEl>
                                          <p:spTgt spid="4"/>
                                        </p:tgtEl>
                                        <p:attrNameLst>
                                          <p:attrName>style.visibility</p:attrName>
                                        </p:attrNameLst>
                                      </p:cBhvr>
                                      <p:to>
                                        <p:strVal val="visible"/>
                                      </p:to>
                                    </p:set>
                                    <p:animEffect transition="in" filter="barn(outVertical)">
                                      <p:cBhvr>
                                        <p:cTn id="13" dur="500"/>
                                        <p:tgtEl>
                                          <p:spTgt spid="4"/>
                                        </p:tgtEl>
                                      </p:cBhvr>
                                    </p:animEffect>
                                  </p:childTnLst>
                                  <p:subTnLst>
                                    <p:audio>
                                      <p:cMediaNode>
                                        <p:cTn display="0" masterRel="sameClick">
                                          <p:stCondLst>
                                            <p:cond evt="begin" delay="0">
                                              <p:tn val="11"/>
                                            </p:cond>
                                          </p:stCondLst>
                                          <p:endCondLst>
                                            <p:cond evt="onStopAudio" delay="0">
                                              <p:tgtEl>
                                                <p:sldTgt/>
                                              </p:tgtEl>
                                            </p:cond>
                                          </p:endCondLst>
                                        </p:cTn>
                                        <p:tgtEl>
                                          <p:sndTgt r:embed="rId3" name="chimes.wav"/>
                                        </p:tgtEl>
                                      </p:cMediaNode>
                                    </p:audio>
                                  </p:subTnLst>
                                </p:cTn>
                              </p:par>
                            </p:childTnLst>
                          </p:cTn>
                        </p:par>
                        <p:par>
                          <p:cTn id="14" fill="hold">
                            <p:stCondLst>
                              <p:cond delay="1900"/>
                            </p:stCondLst>
                            <p:childTnLst>
                              <p:par>
                                <p:cTn id="15" presetID="42" presetClass="entr" presetSubtype="0" fill="hold"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1000"/>
                                        <p:tgtEl>
                                          <p:spTgt spid="19"/>
                                        </p:tgtEl>
                                      </p:cBhvr>
                                    </p:animEffect>
                                    <p:anim calcmode="lin" valueType="num">
                                      <p:cBhvr>
                                        <p:cTn id="18" dur="1000" fill="hold"/>
                                        <p:tgtEl>
                                          <p:spTgt spid="19"/>
                                        </p:tgtEl>
                                        <p:attrNameLst>
                                          <p:attrName>ppt_x</p:attrName>
                                        </p:attrNameLst>
                                      </p:cBhvr>
                                      <p:tavLst>
                                        <p:tav tm="0">
                                          <p:val>
                                            <p:strVal val="#ppt_x"/>
                                          </p:val>
                                        </p:tav>
                                        <p:tav tm="100000">
                                          <p:val>
                                            <p:strVal val="#ppt_x"/>
                                          </p:val>
                                        </p:tav>
                                      </p:tavLst>
                                    </p:anim>
                                    <p:anim calcmode="lin" valueType="num">
                                      <p:cBhvr>
                                        <p:cTn id="19" dur="1000" fill="hold"/>
                                        <p:tgtEl>
                                          <p:spTgt spid="19"/>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fade">
                                      <p:cBhvr>
                                        <p:cTn id="27" dur="1000"/>
                                        <p:tgtEl>
                                          <p:spTgt spid="21"/>
                                        </p:tgtEl>
                                      </p:cBhvr>
                                    </p:animEffect>
                                    <p:anim calcmode="lin" valueType="num">
                                      <p:cBhvr>
                                        <p:cTn id="28" dur="1000" fill="hold"/>
                                        <p:tgtEl>
                                          <p:spTgt spid="21"/>
                                        </p:tgtEl>
                                        <p:attrNameLst>
                                          <p:attrName>ppt_x</p:attrName>
                                        </p:attrNameLst>
                                      </p:cBhvr>
                                      <p:tavLst>
                                        <p:tav tm="0">
                                          <p:val>
                                            <p:strVal val="#ppt_x"/>
                                          </p:val>
                                        </p:tav>
                                        <p:tav tm="100000">
                                          <p:val>
                                            <p:strVal val="#ppt_x"/>
                                          </p:val>
                                        </p:tav>
                                      </p:tavLst>
                                    </p:anim>
                                    <p:anim calcmode="lin" valueType="num">
                                      <p:cBhvr>
                                        <p:cTn id="29" dur="1000" fill="hold"/>
                                        <p:tgtEl>
                                          <p:spTgt spid="21"/>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1000"/>
                                        <p:tgtEl>
                                          <p:spTgt spid="18"/>
                                        </p:tgtEl>
                                      </p:cBhvr>
                                    </p:animEffect>
                                    <p:anim calcmode="lin" valueType="num">
                                      <p:cBhvr>
                                        <p:cTn id="33" dur="1000" fill="hold"/>
                                        <p:tgtEl>
                                          <p:spTgt spid="18"/>
                                        </p:tgtEl>
                                        <p:attrNameLst>
                                          <p:attrName>ppt_x</p:attrName>
                                        </p:attrNameLst>
                                      </p:cBhvr>
                                      <p:tavLst>
                                        <p:tav tm="0">
                                          <p:val>
                                            <p:strVal val="#ppt_x"/>
                                          </p:val>
                                        </p:tav>
                                        <p:tav tm="100000">
                                          <p:val>
                                            <p:strVal val="#ppt_x"/>
                                          </p:val>
                                        </p:tav>
                                      </p:tavLst>
                                    </p:anim>
                                    <p:anim calcmode="lin" valueType="num">
                                      <p:cBhvr>
                                        <p:cTn id="34"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5" restart="whenNotActive" fill="hold" evtFilter="cancelBubble" nodeType="interactiveSeq">
                <p:stCondLst>
                  <p:cond evt="onClick" delay="0">
                    <p:tgtEl>
                      <p:spTgt spid="18"/>
                    </p:tgtEl>
                  </p:cond>
                </p:stCondLst>
                <p:endSync evt="end" delay="0">
                  <p:rtn val="all"/>
                </p:endSync>
                <p:childTnLst>
                  <p:par>
                    <p:cTn id="36" fill="hold">
                      <p:stCondLst>
                        <p:cond delay="0"/>
                      </p:stCondLst>
                      <p:childTnLst>
                        <p:par>
                          <p:cTn id="37" fill="hold">
                            <p:stCondLst>
                              <p:cond delay="0"/>
                            </p:stCondLst>
                            <p:childTnLst>
                              <p:par>
                                <p:cTn id="38" presetID="32" presetClass="emph" presetSubtype="0" repeatCount="3000" fill="hold" nodeType="clickEffect">
                                  <p:stCondLst>
                                    <p:cond delay="0"/>
                                  </p:stCondLst>
                                  <p:childTnLst>
                                    <p:animRot by="120000">
                                      <p:cBhvr>
                                        <p:cTn id="39" dur="100" fill="hold">
                                          <p:stCondLst>
                                            <p:cond delay="0"/>
                                          </p:stCondLst>
                                        </p:cTn>
                                        <p:tgtEl>
                                          <p:spTgt spid="18"/>
                                        </p:tgtEl>
                                        <p:attrNameLst>
                                          <p:attrName>r</p:attrName>
                                        </p:attrNameLst>
                                      </p:cBhvr>
                                    </p:animRot>
                                    <p:animRot by="-240000">
                                      <p:cBhvr>
                                        <p:cTn id="40" dur="200" fill="hold">
                                          <p:stCondLst>
                                            <p:cond delay="200"/>
                                          </p:stCondLst>
                                        </p:cTn>
                                        <p:tgtEl>
                                          <p:spTgt spid="18"/>
                                        </p:tgtEl>
                                        <p:attrNameLst>
                                          <p:attrName>r</p:attrName>
                                        </p:attrNameLst>
                                      </p:cBhvr>
                                    </p:animRot>
                                    <p:animRot by="240000">
                                      <p:cBhvr>
                                        <p:cTn id="41" dur="200" fill="hold">
                                          <p:stCondLst>
                                            <p:cond delay="400"/>
                                          </p:stCondLst>
                                        </p:cTn>
                                        <p:tgtEl>
                                          <p:spTgt spid="18"/>
                                        </p:tgtEl>
                                        <p:attrNameLst>
                                          <p:attrName>r</p:attrName>
                                        </p:attrNameLst>
                                      </p:cBhvr>
                                    </p:animRot>
                                    <p:animRot by="-240000">
                                      <p:cBhvr>
                                        <p:cTn id="42" dur="200" fill="hold">
                                          <p:stCondLst>
                                            <p:cond delay="600"/>
                                          </p:stCondLst>
                                        </p:cTn>
                                        <p:tgtEl>
                                          <p:spTgt spid="18"/>
                                        </p:tgtEl>
                                        <p:attrNameLst>
                                          <p:attrName>r</p:attrName>
                                        </p:attrNameLst>
                                      </p:cBhvr>
                                    </p:animRot>
                                    <p:animRot by="120000">
                                      <p:cBhvr>
                                        <p:cTn id="43" dur="200" fill="hold">
                                          <p:stCondLst>
                                            <p:cond delay="800"/>
                                          </p:stCondLst>
                                        </p:cTn>
                                        <p:tgtEl>
                                          <p:spTgt spid="18"/>
                                        </p:tgtEl>
                                        <p:attrNameLst>
                                          <p:attrName>r</p:attrName>
                                        </p:attrNameLst>
                                      </p:cBhvr>
                                    </p:animRot>
                                  </p:childTnLst>
                                  <p:subTnLst>
                                    <p:audio>
                                      <p:cMediaNode>
                                        <p:cTn display="0" masterRel="sameClick">
                                          <p:stCondLst>
                                            <p:cond evt="begin" delay="0">
                                              <p:tn val="38"/>
                                            </p:cond>
                                          </p:stCondLst>
                                          <p:endCondLst>
                                            <p:cond evt="onStopAudio" delay="0">
                                              <p:tgtEl>
                                                <p:sldTgt/>
                                              </p:tgtEl>
                                            </p:cond>
                                          </p:endCondLst>
                                        </p:cTn>
                                        <p:tgtEl>
                                          <p:sndTgt r:embed="rId4" name="dung.wav"/>
                                        </p:tgtEl>
                                      </p:cMediaNode>
                                    </p:audio>
                                  </p:subTnLst>
                                </p:cTn>
                              </p:par>
                            </p:childTnLst>
                          </p:cTn>
                        </p:par>
                      </p:childTnLst>
                    </p:cTn>
                  </p:par>
                </p:childTnLst>
              </p:cTn>
              <p:nextCondLst>
                <p:cond evt="onClick" delay="0">
                  <p:tgtEl>
                    <p:spTgt spid="18"/>
                  </p:tgtEl>
                </p:cond>
              </p:nextCondLst>
            </p:seq>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9" presetClass="emph" presetSubtype="0" nodeType="clickEffect">
                                  <p:stCondLst>
                                    <p:cond delay="0"/>
                                  </p:stCondLst>
                                  <p:childTnLst>
                                    <p:set>
                                      <p:cBhvr rctx="PPT">
                                        <p:cTn id="48" dur="indefinite"/>
                                        <p:tgtEl>
                                          <p:spTgt spid="19"/>
                                        </p:tgtEl>
                                        <p:attrNameLst>
                                          <p:attrName>style.opacity</p:attrName>
                                        </p:attrNameLst>
                                      </p:cBhvr>
                                      <p:to>
                                        <p:strVal val="0.25"/>
                                      </p:to>
                                    </p:set>
                                    <p:animEffect filter="image" prLst="opacity: 0.25">
                                      <p:cBhvr rctx="IE">
                                        <p:cTn id="49" dur="indefinite"/>
                                        <p:tgtEl>
                                          <p:spTgt spid="19"/>
                                        </p:tgtEl>
                                      </p:cBhvr>
                                    </p:animEffect>
                                  </p:childTnLst>
                                  <p:subTnLst>
                                    <p:audio>
                                      <p:cMediaNode>
                                        <p:cTn display="0" masterRel="sameClick">
                                          <p:stCondLst>
                                            <p:cond evt="begin" delay="0">
                                              <p:tn val="47"/>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19"/>
                  </p:tgtEl>
                </p:cond>
              </p:nextCondLst>
            </p:seq>
            <p:seq concurrent="1" nextAc="seek">
              <p:cTn id="50" restart="whenNotActive" fill="hold" evtFilter="cancelBubble" nodeType="interactiveSeq">
                <p:stCondLst>
                  <p:cond evt="onClick" delay="0">
                    <p:tgtEl>
                      <p:spTgt spid="20"/>
                    </p:tgtEl>
                  </p:cond>
                </p:stCondLst>
                <p:endSync evt="end" delay="0">
                  <p:rtn val="all"/>
                </p:endSync>
                <p:childTnLst>
                  <p:par>
                    <p:cTn id="51" fill="hold">
                      <p:stCondLst>
                        <p:cond delay="0"/>
                      </p:stCondLst>
                      <p:childTnLst>
                        <p:par>
                          <p:cTn id="52" fill="hold">
                            <p:stCondLst>
                              <p:cond delay="0"/>
                            </p:stCondLst>
                            <p:childTnLst>
                              <p:par>
                                <p:cTn id="53" presetID="9" presetClass="emph" presetSubtype="0" nodeType="clickEffect">
                                  <p:stCondLst>
                                    <p:cond delay="0"/>
                                  </p:stCondLst>
                                  <p:childTnLst>
                                    <p:set>
                                      <p:cBhvr rctx="PPT">
                                        <p:cTn id="54" dur="indefinite"/>
                                        <p:tgtEl>
                                          <p:spTgt spid="20"/>
                                        </p:tgtEl>
                                        <p:attrNameLst>
                                          <p:attrName>style.opacity</p:attrName>
                                        </p:attrNameLst>
                                      </p:cBhvr>
                                      <p:to>
                                        <p:strVal val="0.25"/>
                                      </p:to>
                                    </p:set>
                                    <p:animEffect filter="image" prLst="opacity: 0.25">
                                      <p:cBhvr rctx="IE">
                                        <p:cTn id="55" dur="indefinite"/>
                                        <p:tgtEl>
                                          <p:spTgt spid="20"/>
                                        </p:tgtEl>
                                      </p:cBhvr>
                                    </p:animEffect>
                                  </p:childTnLst>
                                  <p:subTnLst>
                                    <p:audio>
                                      <p:cMediaNode>
                                        <p:cTn display="0" masterRel="sameClick">
                                          <p:stCondLst>
                                            <p:cond evt="begin" delay="0">
                                              <p:tn val="53"/>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0"/>
                  </p:tgtEl>
                </p:cond>
              </p:nextCondLst>
            </p:seq>
            <p:seq concurrent="1" nextAc="seek">
              <p:cTn id="56" restart="whenNotActive" fill="hold" evtFilter="cancelBubble" nodeType="interactiveSeq">
                <p:stCondLst>
                  <p:cond evt="onClick" delay="0">
                    <p:tgtEl>
                      <p:spTgt spid="21"/>
                    </p:tgtEl>
                  </p:cond>
                </p:stCondLst>
                <p:endSync evt="end" delay="0">
                  <p:rtn val="all"/>
                </p:endSync>
                <p:childTnLst>
                  <p:par>
                    <p:cTn id="57" fill="hold">
                      <p:stCondLst>
                        <p:cond delay="0"/>
                      </p:stCondLst>
                      <p:childTnLst>
                        <p:par>
                          <p:cTn id="58" fill="hold">
                            <p:stCondLst>
                              <p:cond delay="0"/>
                            </p:stCondLst>
                            <p:childTnLst>
                              <p:par>
                                <p:cTn id="59" presetID="9" presetClass="emph" presetSubtype="0" nodeType="clickEffect">
                                  <p:stCondLst>
                                    <p:cond delay="0"/>
                                  </p:stCondLst>
                                  <p:childTnLst>
                                    <p:set>
                                      <p:cBhvr rctx="PPT">
                                        <p:cTn id="60" dur="indefinite"/>
                                        <p:tgtEl>
                                          <p:spTgt spid="21"/>
                                        </p:tgtEl>
                                        <p:attrNameLst>
                                          <p:attrName>style.opacity</p:attrName>
                                        </p:attrNameLst>
                                      </p:cBhvr>
                                      <p:to>
                                        <p:strVal val="0.25"/>
                                      </p:to>
                                    </p:set>
                                    <p:animEffect filter="image" prLst="opacity: 0.25">
                                      <p:cBhvr rctx="IE">
                                        <p:cTn id="61" dur="indefinite"/>
                                        <p:tgtEl>
                                          <p:spTgt spid="21"/>
                                        </p:tgtEl>
                                      </p:cBhvr>
                                    </p:animEffect>
                                  </p:childTnLst>
                                  <p:subTnLst>
                                    <p:audio>
                                      <p:cMediaNode>
                                        <p:cTn display="0" masterRel="sameClick">
                                          <p:stCondLst>
                                            <p:cond evt="begin" delay="0">
                                              <p:tn val="59"/>
                                            </p:cond>
                                          </p:stCondLst>
                                          <p:endCondLst>
                                            <p:cond evt="onStopAudio" delay="0">
                                              <p:tgtEl>
                                                <p:sldTgt/>
                                              </p:tgtEl>
                                            </p:cond>
                                          </p:endCondLst>
                                        </p:cTn>
                                        <p:tgtEl>
                                          <p:sndTgt r:embed="rId5" name="sai.wav"/>
                                        </p:tgtEl>
                                      </p:cMediaNode>
                                    </p:audio>
                                  </p:subTnLst>
                                </p:cTn>
                              </p:par>
                            </p:childTnLst>
                          </p:cTn>
                        </p:par>
                      </p:childTnLst>
                    </p:cTn>
                  </p:par>
                </p:childTnLst>
              </p:cTn>
              <p:nextCondLst>
                <p:cond evt="onClick" delay="0">
                  <p:tgtEl>
                    <p:spTgt spid="21"/>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Game On">
            <a:hlinkClick r:id="" action="ppaction://media"/>
            <a:extLst>
              <a:ext uri="{FF2B5EF4-FFF2-40B4-BE49-F238E27FC236}">
                <a16:creationId xmlns:a16="http://schemas.microsoft.com/office/drawing/2014/main" id="{D7AB4894-3937-BB14-3988-213FE84DD5D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12387" y="1784837"/>
            <a:ext cx="9043219" cy="5086811"/>
          </a:xfrm>
          <a:prstGeom prst="rect">
            <a:avLst/>
          </a:prstGeom>
        </p:spPr>
      </p:pic>
      <p:pic>
        <p:nvPicPr>
          <p:cNvPr id="88065" name="Picture 2" descr="http://www.goodlightscraps.com/content/congrats/congrats_2.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2510" y="685800"/>
            <a:ext cx="4831479"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35AE777-ED95-DCF1-2AD7-66725B399724}"/>
              </a:ext>
            </a:extLst>
          </p:cNvPr>
          <p:cNvSpPr txBox="1"/>
          <p:nvPr/>
        </p:nvSpPr>
        <p:spPr>
          <a:xfrm>
            <a:off x="5943600" y="1752600"/>
            <a:ext cx="3657600" cy="132343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CHÚC MỪNG ĐỘI SỐ 1</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Game On">
            <a:hlinkClick r:id="" action="ppaction://media"/>
            <a:extLst>
              <a:ext uri="{FF2B5EF4-FFF2-40B4-BE49-F238E27FC236}">
                <a16:creationId xmlns:a16="http://schemas.microsoft.com/office/drawing/2014/main" id="{D7AB4894-3937-BB14-3988-213FE84DD5D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12387" y="1784837"/>
            <a:ext cx="9043219" cy="5086811"/>
          </a:xfrm>
          <a:prstGeom prst="rect">
            <a:avLst/>
          </a:prstGeom>
        </p:spPr>
      </p:pic>
      <p:pic>
        <p:nvPicPr>
          <p:cNvPr id="88065" name="Picture 2" descr="http://www.goodlightscraps.com/content/congrats/congrats_2.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2510" y="685800"/>
            <a:ext cx="4831479"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35AE777-ED95-DCF1-2AD7-66725B399724}"/>
              </a:ext>
            </a:extLst>
          </p:cNvPr>
          <p:cNvSpPr txBox="1"/>
          <p:nvPr/>
        </p:nvSpPr>
        <p:spPr>
          <a:xfrm>
            <a:off x="5943600" y="1752600"/>
            <a:ext cx="3657600" cy="132343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CHÚC MỪNG ĐỘI SỐ 2</a:t>
            </a:r>
          </a:p>
        </p:txBody>
      </p:sp>
    </p:spTree>
    <p:extLst>
      <p:ext uri="{BB962C8B-B14F-4D97-AF65-F5344CB8AC3E}">
        <p14:creationId xmlns:p14="http://schemas.microsoft.com/office/powerpoint/2010/main" val="261336503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Game On">
            <a:hlinkClick r:id="" action="ppaction://media"/>
            <a:extLst>
              <a:ext uri="{FF2B5EF4-FFF2-40B4-BE49-F238E27FC236}">
                <a16:creationId xmlns:a16="http://schemas.microsoft.com/office/drawing/2014/main" id="{D7AB4894-3937-BB14-3988-213FE84DD5D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12387" y="1784837"/>
            <a:ext cx="9043219" cy="5086811"/>
          </a:xfrm>
          <a:prstGeom prst="rect">
            <a:avLst/>
          </a:prstGeom>
        </p:spPr>
      </p:pic>
      <p:pic>
        <p:nvPicPr>
          <p:cNvPr id="88065" name="Picture 2" descr="http://www.goodlightscraps.com/content/congrats/congrats_2.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2510" y="685800"/>
            <a:ext cx="4831479"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35AE777-ED95-DCF1-2AD7-66725B399724}"/>
              </a:ext>
            </a:extLst>
          </p:cNvPr>
          <p:cNvSpPr txBox="1"/>
          <p:nvPr/>
        </p:nvSpPr>
        <p:spPr>
          <a:xfrm>
            <a:off x="5943600" y="1752600"/>
            <a:ext cx="3657600" cy="132343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CHÚC MỪNG ĐỘI SỐ 3</a:t>
            </a:r>
          </a:p>
        </p:txBody>
      </p:sp>
    </p:spTree>
    <p:extLst>
      <p:ext uri="{BB962C8B-B14F-4D97-AF65-F5344CB8AC3E}">
        <p14:creationId xmlns:p14="http://schemas.microsoft.com/office/powerpoint/2010/main" val="84950413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a:stretch>
        </a:blipFill>
        <a:effectLst/>
      </p:bgPr>
    </p:bg>
    <p:spTree>
      <p:nvGrpSpPr>
        <p:cNvPr id="1" name=""/>
        <p:cNvGrpSpPr/>
        <p:nvPr/>
      </p:nvGrpSpPr>
      <p:grpSpPr>
        <a:xfrm>
          <a:off x="0" y="0"/>
          <a:ext cx="0" cy="0"/>
          <a:chOff x="0" y="0"/>
          <a:chExt cx="0" cy="0"/>
        </a:xfrm>
      </p:grpSpPr>
      <p:pic>
        <p:nvPicPr>
          <p:cNvPr id="2" name="Game On">
            <a:hlinkClick r:id="" action="ppaction://media"/>
            <a:extLst>
              <a:ext uri="{FF2B5EF4-FFF2-40B4-BE49-F238E27FC236}">
                <a16:creationId xmlns:a16="http://schemas.microsoft.com/office/drawing/2014/main" id="{D7AB4894-3937-BB14-3988-213FE84DD5D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112387" y="1784837"/>
            <a:ext cx="9043219" cy="5086811"/>
          </a:xfrm>
          <a:prstGeom prst="rect">
            <a:avLst/>
          </a:prstGeom>
        </p:spPr>
      </p:pic>
      <p:pic>
        <p:nvPicPr>
          <p:cNvPr id="88065" name="Picture 2" descr="http://www.goodlightscraps.com/content/congrats/congrats_2.gif"/>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12510" y="685800"/>
            <a:ext cx="4831479" cy="331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635AE777-ED95-DCF1-2AD7-66725B399724}"/>
              </a:ext>
            </a:extLst>
          </p:cNvPr>
          <p:cNvSpPr txBox="1"/>
          <p:nvPr/>
        </p:nvSpPr>
        <p:spPr>
          <a:xfrm>
            <a:off x="5943600" y="1752600"/>
            <a:ext cx="3657600" cy="1323439"/>
          </a:xfrm>
          <a:prstGeom prst="rect">
            <a:avLst/>
          </a:prstGeom>
          <a:no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CHÚC MỪNG ĐỘI SỐ 4</a:t>
            </a:r>
          </a:p>
        </p:txBody>
      </p:sp>
    </p:spTree>
    <p:extLst>
      <p:ext uri="{BB962C8B-B14F-4D97-AF65-F5344CB8AC3E}">
        <p14:creationId xmlns:p14="http://schemas.microsoft.com/office/powerpoint/2010/main" val="41312472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583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with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7">
            <a:extLst>
              <a:ext uri="{FF2B5EF4-FFF2-40B4-BE49-F238E27FC236}">
                <a16:creationId xmlns:a16="http://schemas.microsoft.com/office/drawing/2014/main" id="{B5D84D3D-686F-8C02-E9F6-4A6659EEBB43}"/>
              </a:ext>
            </a:extLst>
          </p:cNvPr>
          <p:cNvSpPr/>
          <p:nvPr/>
        </p:nvSpPr>
        <p:spPr>
          <a:xfrm rot="-9911498">
            <a:off x="407119" y="1949121"/>
            <a:ext cx="855355" cy="322285"/>
          </a:xfrm>
          <a:custGeom>
            <a:avLst/>
            <a:gdLst/>
            <a:ahLst/>
            <a:cxnLst/>
            <a:rect l="l" t="t" r="r" b="b"/>
            <a:pathLst>
              <a:path w="3137100" h="1296502">
                <a:moveTo>
                  <a:pt x="0" y="0"/>
                </a:moveTo>
                <a:lnTo>
                  <a:pt x="3137100" y="0"/>
                </a:lnTo>
                <a:lnTo>
                  <a:pt x="3137100" y="1296502"/>
                </a:lnTo>
                <a:lnTo>
                  <a:pt x="0" y="129650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11">
            <a:extLst>
              <a:ext uri="{FF2B5EF4-FFF2-40B4-BE49-F238E27FC236}">
                <a16:creationId xmlns:a16="http://schemas.microsoft.com/office/drawing/2014/main" id="{A683C831-C254-8052-F82F-F3F0C3318534}"/>
              </a:ext>
            </a:extLst>
          </p:cNvPr>
          <p:cNvSpPr/>
          <p:nvPr/>
        </p:nvSpPr>
        <p:spPr>
          <a:xfrm rot="-2182492">
            <a:off x="9689632" y="1216825"/>
            <a:ext cx="1287966" cy="349546"/>
          </a:xfrm>
          <a:custGeom>
            <a:avLst/>
            <a:gdLst/>
            <a:ahLst/>
            <a:cxnLst/>
            <a:rect l="l" t="t" r="r" b="b"/>
            <a:pathLst>
              <a:path w="2377784" h="645315">
                <a:moveTo>
                  <a:pt x="0" y="0"/>
                </a:moveTo>
                <a:lnTo>
                  <a:pt x="2377783" y="0"/>
                </a:lnTo>
                <a:lnTo>
                  <a:pt x="2377783" y="645316"/>
                </a:lnTo>
                <a:lnTo>
                  <a:pt x="0" y="64531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grpSp>
        <p:nvGrpSpPr>
          <p:cNvPr id="4" name="Group 3">
            <a:extLst>
              <a:ext uri="{FF2B5EF4-FFF2-40B4-BE49-F238E27FC236}">
                <a16:creationId xmlns:a16="http://schemas.microsoft.com/office/drawing/2014/main" id="{455F87B4-F6B3-1E9C-839F-5C5D1F4CBCB9}"/>
              </a:ext>
            </a:extLst>
          </p:cNvPr>
          <p:cNvGrpSpPr/>
          <p:nvPr/>
        </p:nvGrpSpPr>
        <p:grpSpPr>
          <a:xfrm>
            <a:off x="4042033" y="1348740"/>
            <a:ext cx="4107933" cy="737106"/>
            <a:chOff x="4834930" y="84189"/>
            <a:chExt cx="7359542" cy="1368844"/>
          </a:xfrm>
          <a:solidFill>
            <a:schemeClr val="accent6">
              <a:lumMod val="60000"/>
              <a:lumOff val="40000"/>
            </a:schemeClr>
          </a:solidFill>
        </p:grpSpPr>
        <p:sp>
          <p:nvSpPr>
            <p:cNvPr id="5" name="Round Same Side Corner Rectangle 11">
              <a:extLst>
                <a:ext uri="{FF2B5EF4-FFF2-40B4-BE49-F238E27FC236}">
                  <a16:creationId xmlns:a16="http://schemas.microsoft.com/office/drawing/2014/main" id="{2D2AC203-0DA8-CEEE-6ED6-507C15FD7703}"/>
                </a:ext>
              </a:extLst>
            </p:cNvPr>
            <p:cNvSpPr/>
            <p:nvPr/>
          </p:nvSpPr>
          <p:spPr>
            <a:xfrm flipV="1">
              <a:off x="4834930" y="84189"/>
              <a:ext cx="7359542" cy="1368844"/>
            </a:xfrm>
            <a:prstGeom prst="round2SameRect">
              <a:avLst>
                <a:gd name="adj1" fmla="val 37720"/>
                <a:gd name="adj2" fmla="val 0"/>
              </a:avLst>
            </a:prstGeom>
            <a:grp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95330">
                <a:defRPr/>
              </a:pPr>
              <a:endParaRPr lang="en-US" sz="975" dirty="0">
                <a:solidFill>
                  <a:schemeClr val="tx1"/>
                </a:solidFill>
                <a:latin typeface="UTM Avo" panose="02040603050506020204" pitchFamily="18"/>
                <a:cs typeface="Arial" panose="020B0604020202020204" pitchFamily="34" charset="0"/>
              </a:endParaRPr>
            </a:p>
          </p:txBody>
        </p:sp>
        <p:sp>
          <p:nvSpPr>
            <p:cNvPr id="6" name="TextBox 5">
              <a:extLst>
                <a:ext uri="{FF2B5EF4-FFF2-40B4-BE49-F238E27FC236}">
                  <a16:creationId xmlns:a16="http://schemas.microsoft.com/office/drawing/2014/main" id="{0887B14B-7BBA-079B-68B3-75395FB07BDC}"/>
                </a:ext>
              </a:extLst>
            </p:cNvPr>
            <p:cNvSpPr txBox="1"/>
            <p:nvPr/>
          </p:nvSpPr>
          <p:spPr>
            <a:xfrm>
              <a:off x="5224105" y="317091"/>
              <a:ext cx="6581191" cy="970955"/>
            </a:xfrm>
            <a:prstGeom prst="rect">
              <a:avLst/>
            </a:prstGeom>
            <a:grpFill/>
          </p:spPr>
          <p:txBody>
            <a:bodyPr wrap="square" rtlCol="0">
              <a:spAutoFit/>
            </a:bodyPr>
            <a:lstStyle/>
            <a:p>
              <a:pPr algn="ctr" defTabSz="495330">
                <a:defRPr/>
              </a:pPr>
              <a:r>
                <a:rPr lang="en-US" sz="2800" b="1" dirty="0">
                  <a:latin typeface="UTM Avo" panose="02040603050506020204" pitchFamily="18"/>
                  <a:cs typeface="Arial" panose="020B0604020202020204" pitchFamily="34" charset="0"/>
                </a:rPr>
                <a:t>VẬN DỤNG</a:t>
              </a:r>
            </a:p>
          </p:txBody>
        </p:sp>
      </p:grpSp>
      <p:sp>
        <p:nvSpPr>
          <p:cNvPr id="7" name="Freeform 19">
            <a:extLst>
              <a:ext uri="{FF2B5EF4-FFF2-40B4-BE49-F238E27FC236}">
                <a16:creationId xmlns:a16="http://schemas.microsoft.com/office/drawing/2014/main" id="{87758260-60A4-31C8-317D-4BEDB6DC1B0D}"/>
              </a:ext>
            </a:extLst>
          </p:cNvPr>
          <p:cNvSpPr/>
          <p:nvPr/>
        </p:nvSpPr>
        <p:spPr>
          <a:xfrm>
            <a:off x="11256750" y="6072901"/>
            <a:ext cx="536575" cy="514048"/>
          </a:xfrm>
          <a:custGeom>
            <a:avLst/>
            <a:gdLst/>
            <a:ahLst/>
            <a:cxnLst/>
            <a:rect l="l" t="t" r="r" b="b"/>
            <a:pathLst>
              <a:path w="1199433" h="1071993">
                <a:moveTo>
                  <a:pt x="0" y="0"/>
                </a:moveTo>
                <a:lnTo>
                  <a:pt x="1199433" y="0"/>
                </a:lnTo>
                <a:lnTo>
                  <a:pt x="1199433" y="1071993"/>
                </a:lnTo>
                <a:lnTo>
                  <a:pt x="0" y="1071993"/>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8" name="Freeform 4">
            <a:extLst>
              <a:ext uri="{FF2B5EF4-FFF2-40B4-BE49-F238E27FC236}">
                <a16:creationId xmlns:a16="http://schemas.microsoft.com/office/drawing/2014/main" id="{964B1E5F-5BC4-C92D-7593-3CBD993E4D78}"/>
              </a:ext>
            </a:extLst>
          </p:cNvPr>
          <p:cNvSpPr/>
          <p:nvPr/>
        </p:nvSpPr>
        <p:spPr>
          <a:xfrm>
            <a:off x="4860925" y="2150745"/>
            <a:ext cx="6219229" cy="4051952"/>
          </a:xfrm>
          <a:custGeom>
            <a:avLst/>
            <a:gdLst/>
            <a:ahLst/>
            <a:cxnLst/>
            <a:rect l="l" t="t" r="r" b="b"/>
            <a:pathLst>
              <a:path w="2355171" h="1971386">
                <a:moveTo>
                  <a:pt x="44154" y="0"/>
                </a:moveTo>
                <a:lnTo>
                  <a:pt x="2311016" y="0"/>
                </a:lnTo>
                <a:cubicBezTo>
                  <a:pt x="2322727" y="0"/>
                  <a:pt x="2333958" y="4652"/>
                  <a:pt x="2342238" y="12932"/>
                </a:cubicBezTo>
                <a:cubicBezTo>
                  <a:pt x="2350519" y="21213"/>
                  <a:pt x="2355171" y="32444"/>
                  <a:pt x="2355171" y="44154"/>
                </a:cubicBezTo>
                <a:lnTo>
                  <a:pt x="2355171" y="1927232"/>
                </a:lnTo>
                <a:cubicBezTo>
                  <a:pt x="2355171" y="1938943"/>
                  <a:pt x="2350519" y="1950174"/>
                  <a:pt x="2342238" y="1958454"/>
                </a:cubicBezTo>
                <a:cubicBezTo>
                  <a:pt x="2333958" y="1966735"/>
                  <a:pt x="2322727" y="1971386"/>
                  <a:pt x="2311016" y="1971386"/>
                </a:cubicBezTo>
                <a:lnTo>
                  <a:pt x="44154" y="1971386"/>
                </a:lnTo>
                <a:cubicBezTo>
                  <a:pt x="32444" y="1971386"/>
                  <a:pt x="21213" y="1966735"/>
                  <a:pt x="12932" y="1958454"/>
                </a:cubicBezTo>
                <a:cubicBezTo>
                  <a:pt x="4652" y="1950174"/>
                  <a:pt x="0" y="1938943"/>
                  <a:pt x="0" y="1927232"/>
                </a:cubicBezTo>
                <a:lnTo>
                  <a:pt x="0" y="44154"/>
                </a:lnTo>
                <a:cubicBezTo>
                  <a:pt x="0" y="32444"/>
                  <a:pt x="4652" y="21213"/>
                  <a:pt x="12932" y="12932"/>
                </a:cubicBezTo>
                <a:cubicBezTo>
                  <a:pt x="21213" y="4652"/>
                  <a:pt x="32444" y="0"/>
                  <a:pt x="44154" y="0"/>
                </a:cubicBezTo>
                <a:close/>
              </a:path>
            </a:pathLst>
          </a:custGeom>
          <a:solidFill>
            <a:schemeClr val="accent3">
              <a:lumMod val="20000"/>
              <a:lumOff val="80000"/>
            </a:schemeClr>
          </a:solidFill>
        </p:spPr>
        <p:txBody>
          <a:bodyPr/>
          <a:lstStyle/>
          <a:p>
            <a:endParaRPr lang="en-US" sz="572">
              <a:latin typeface="UTM Avo" panose="02040603050506020204" pitchFamily="18"/>
              <a:cs typeface="Arial" panose="020B0604020202020204" pitchFamily="34" charset="0"/>
            </a:endParaRPr>
          </a:p>
        </p:txBody>
      </p:sp>
      <p:sp>
        <p:nvSpPr>
          <p:cNvPr id="9" name="TextBox 8">
            <a:extLst>
              <a:ext uri="{FF2B5EF4-FFF2-40B4-BE49-F238E27FC236}">
                <a16:creationId xmlns:a16="http://schemas.microsoft.com/office/drawing/2014/main" id="{EE20FBD6-6713-EEB3-9213-8D885E9CBD97}"/>
              </a:ext>
            </a:extLst>
          </p:cNvPr>
          <p:cNvSpPr txBox="1"/>
          <p:nvPr/>
        </p:nvSpPr>
        <p:spPr>
          <a:xfrm>
            <a:off x="5037521" y="2280543"/>
            <a:ext cx="5868799" cy="3825599"/>
          </a:xfrm>
          <a:prstGeom prst="rect">
            <a:avLst/>
          </a:prstGeom>
          <a:noFill/>
        </p:spPr>
        <p:txBody>
          <a:bodyPr wrap="square">
            <a:spAutoFit/>
          </a:bodyPr>
          <a:lstStyle/>
          <a:p>
            <a:pPr marL="309582" indent="-309582" algn="just">
              <a:lnSpc>
                <a:spcPct val="150000"/>
              </a:lnSpc>
              <a:buFont typeface="Courier New" panose="02070309020205020404" pitchFamily="49" charset="0"/>
              <a:buChar char="o"/>
            </a:pPr>
            <a:r>
              <a:rPr lang="vi-VN" sz="2058" dirty="0">
                <a:latin typeface="UTM Avo" panose="02040603050506020204" pitchFamily="18"/>
                <a:cs typeface="Arial" panose="020B0604020202020204" pitchFamily="34" charset="0"/>
              </a:rPr>
              <a:t>Em hãy thực hiện hoạt động quảng bá hình ảnh và kêu gọi mọi người bảo tồn cảnh quan thiên nhiên, danh lam thắng cảnh theo kế hoạch đã xây dựng</a:t>
            </a:r>
            <a:r>
              <a:rPr lang="en-US" sz="2058" dirty="0">
                <a:latin typeface="UTM Avo" panose="02040603050506020204" pitchFamily="18"/>
                <a:cs typeface="Arial" panose="020B0604020202020204" pitchFamily="34" charset="0"/>
              </a:rPr>
              <a:t>.</a:t>
            </a:r>
          </a:p>
          <a:p>
            <a:pPr marL="309582" indent="-309582" algn="just">
              <a:lnSpc>
                <a:spcPct val="150000"/>
              </a:lnSpc>
              <a:buFont typeface="Courier New" panose="02070309020205020404" pitchFamily="49" charset="0"/>
              <a:buChar char="o"/>
            </a:pPr>
            <a:r>
              <a:rPr lang="en-US" sz="2058" dirty="0">
                <a:latin typeface="UTM Avo" panose="02040603050506020204" pitchFamily="18"/>
                <a:cs typeface="Arial" panose="020B0604020202020204" pitchFamily="34" charset="0"/>
              </a:rPr>
              <a:t>Sau </a:t>
            </a:r>
            <a:r>
              <a:rPr lang="en-US" sz="2058" dirty="0" err="1">
                <a:latin typeface="UTM Avo" panose="02040603050506020204" pitchFamily="18"/>
                <a:cs typeface="Arial" panose="020B0604020202020204" pitchFamily="34" charset="0"/>
              </a:rPr>
              <a:t>đó</a:t>
            </a:r>
            <a:r>
              <a:rPr lang="en-US" sz="2058" dirty="0">
                <a:latin typeface="UTM Avo" panose="02040603050506020204" pitchFamily="18"/>
                <a:cs typeface="Arial" panose="020B0604020202020204" pitchFamily="34" charset="0"/>
              </a:rPr>
              <a:t>, </a:t>
            </a:r>
            <a:r>
              <a:rPr lang="vi-VN" sz="2058" dirty="0">
                <a:latin typeface="UTM Avo" panose="02040603050506020204" pitchFamily="18"/>
                <a:cs typeface="Arial" panose="020B0604020202020204" pitchFamily="34" charset="0"/>
              </a:rPr>
              <a:t>viết báo cáo kết quả thực hiện hoạt động, những khó khăn gặp phải, giải pháp vượt qua khó khăn và cảm xúc của bản thân khi thực hiện hoạt động.</a:t>
            </a:r>
          </a:p>
        </p:txBody>
      </p:sp>
      <p:grpSp>
        <p:nvGrpSpPr>
          <p:cNvPr id="10" name="Group 9">
            <a:extLst>
              <a:ext uri="{FF2B5EF4-FFF2-40B4-BE49-F238E27FC236}">
                <a16:creationId xmlns:a16="http://schemas.microsoft.com/office/drawing/2014/main" id="{7DE9769B-EF8A-7706-EE8F-11D8C9D91B13}"/>
              </a:ext>
            </a:extLst>
          </p:cNvPr>
          <p:cNvGrpSpPr/>
          <p:nvPr/>
        </p:nvGrpSpPr>
        <p:grpSpPr>
          <a:xfrm>
            <a:off x="1111845" y="2317027"/>
            <a:ext cx="3472032" cy="3755874"/>
            <a:chOff x="533400" y="2882673"/>
            <a:chExt cx="6409906" cy="6933921"/>
          </a:xfrm>
        </p:grpSpPr>
        <p:grpSp>
          <p:nvGrpSpPr>
            <p:cNvPr id="11" name="Group 10">
              <a:extLst>
                <a:ext uri="{FF2B5EF4-FFF2-40B4-BE49-F238E27FC236}">
                  <a16:creationId xmlns:a16="http://schemas.microsoft.com/office/drawing/2014/main" id="{910FD338-594F-5134-F30F-F9B93B575AD9}"/>
                </a:ext>
              </a:extLst>
            </p:cNvPr>
            <p:cNvGrpSpPr/>
            <p:nvPr/>
          </p:nvGrpSpPr>
          <p:grpSpPr>
            <a:xfrm>
              <a:off x="533400" y="2882673"/>
              <a:ext cx="6409906" cy="6933921"/>
              <a:chOff x="914400" y="2826612"/>
              <a:chExt cx="6409906" cy="6933921"/>
            </a:xfrm>
          </p:grpSpPr>
          <p:grpSp>
            <p:nvGrpSpPr>
              <p:cNvPr id="13" name="Group 6">
                <a:extLst>
                  <a:ext uri="{FF2B5EF4-FFF2-40B4-BE49-F238E27FC236}">
                    <a16:creationId xmlns:a16="http://schemas.microsoft.com/office/drawing/2014/main" id="{7D0BF4ED-0D83-4A48-92D1-703FD7C26D01}"/>
                  </a:ext>
                </a:extLst>
              </p:cNvPr>
              <p:cNvGrpSpPr/>
              <p:nvPr/>
            </p:nvGrpSpPr>
            <p:grpSpPr>
              <a:xfrm>
                <a:off x="914400" y="2826612"/>
                <a:ext cx="6409906" cy="6933921"/>
                <a:chOff x="0" y="-47625"/>
                <a:chExt cx="1457118" cy="1997427"/>
              </a:xfrm>
            </p:grpSpPr>
            <p:sp>
              <p:nvSpPr>
                <p:cNvPr id="17" name="Freeform 7">
                  <a:extLst>
                    <a:ext uri="{FF2B5EF4-FFF2-40B4-BE49-F238E27FC236}">
                      <a16:creationId xmlns:a16="http://schemas.microsoft.com/office/drawing/2014/main" id="{C4BE9CAF-71AD-EE6E-1D79-3EFAD09F06DF}"/>
                    </a:ext>
                  </a:extLst>
                </p:cNvPr>
                <p:cNvSpPr/>
                <p:nvPr/>
              </p:nvSpPr>
              <p:spPr>
                <a:xfrm>
                  <a:off x="0" y="-16601"/>
                  <a:ext cx="1457118" cy="1966403"/>
                </a:xfrm>
                <a:custGeom>
                  <a:avLst/>
                  <a:gdLst/>
                  <a:ahLst/>
                  <a:cxnLst/>
                  <a:rect l="l" t="t" r="r" b="b"/>
                  <a:pathLst>
                    <a:path w="1437726" h="2048682">
                      <a:moveTo>
                        <a:pt x="72330" y="0"/>
                      </a:moveTo>
                      <a:lnTo>
                        <a:pt x="1365396" y="0"/>
                      </a:lnTo>
                      <a:cubicBezTo>
                        <a:pt x="1405343" y="0"/>
                        <a:pt x="1437726" y="32383"/>
                        <a:pt x="1437726" y="72330"/>
                      </a:cubicBezTo>
                      <a:lnTo>
                        <a:pt x="1437726" y="1976352"/>
                      </a:lnTo>
                      <a:cubicBezTo>
                        <a:pt x="1437726" y="1995535"/>
                        <a:pt x="1430105" y="2013932"/>
                        <a:pt x="1416541" y="2027497"/>
                      </a:cubicBezTo>
                      <a:cubicBezTo>
                        <a:pt x="1402976" y="2041061"/>
                        <a:pt x="1384579" y="2048682"/>
                        <a:pt x="1365396" y="2048682"/>
                      </a:cubicBezTo>
                      <a:lnTo>
                        <a:pt x="72330" y="2048682"/>
                      </a:lnTo>
                      <a:cubicBezTo>
                        <a:pt x="32383" y="2048682"/>
                        <a:pt x="0" y="2016298"/>
                        <a:pt x="0" y="1976352"/>
                      </a:cubicBezTo>
                      <a:lnTo>
                        <a:pt x="0" y="72330"/>
                      </a:lnTo>
                      <a:cubicBezTo>
                        <a:pt x="0" y="32383"/>
                        <a:pt x="32383" y="0"/>
                        <a:pt x="72330" y="0"/>
                      </a:cubicBezTo>
                      <a:close/>
                    </a:path>
                  </a:pathLst>
                </a:custGeom>
                <a:solidFill>
                  <a:schemeClr val="accent3">
                    <a:lumMod val="60000"/>
                    <a:lumOff val="40000"/>
                  </a:schemeClr>
                </a:solidFill>
              </p:spPr>
              <p:txBody>
                <a:bodyPr/>
                <a:lstStyle/>
                <a:p>
                  <a:endParaRPr lang="en-US" sz="572">
                    <a:latin typeface="UTM Avo" panose="02040603050506020204" pitchFamily="18"/>
                    <a:cs typeface="Arial" panose="020B0604020202020204" pitchFamily="34" charset="0"/>
                  </a:endParaRPr>
                </a:p>
              </p:txBody>
            </p:sp>
            <p:sp>
              <p:nvSpPr>
                <p:cNvPr id="18" name="TextBox 8">
                  <a:extLst>
                    <a:ext uri="{FF2B5EF4-FFF2-40B4-BE49-F238E27FC236}">
                      <a16:creationId xmlns:a16="http://schemas.microsoft.com/office/drawing/2014/main" id="{BEA8A621-89BD-2A9C-2791-A8B5B4448770}"/>
                    </a:ext>
                  </a:extLst>
                </p:cNvPr>
                <p:cNvSpPr txBox="1"/>
                <p:nvPr/>
              </p:nvSpPr>
              <p:spPr>
                <a:xfrm>
                  <a:off x="0" y="-47625"/>
                  <a:ext cx="812800" cy="860425"/>
                </a:xfrm>
                <a:prstGeom prst="rect">
                  <a:avLst/>
                </a:prstGeom>
              </p:spPr>
              <p:txBody>
                <a:bodyPr lIns="27517" tIns="27517" rIns="27517" bIns="27517" rtlCol="0" anchor="ctr"/>
                <a:lstStyle/>
                <a:p>
                  <a:pPr algn="ctr">
                    <a:lnSpc>
                      <a:spcPts val="1440"/>
                    </a:lnSpc>
                  </a:pPr>
                  <a:endParaRPr sz="572">
                    <a:latin typeface="UTM Avo" panose="02040603050506020204" pitchFamily="18"/>
                    <a:cs typeface="Arial" panose="020B0604020202020204" pitchFamily="34" charset="0"/>
                  </a:endParaRPr>
                </a:p>
              </p:txBody>
            </p:sp>
          </p:grpSp>
          <p:grpSp>
            <p:nvGrpSpPr>
              <p:cNvPr id="14" name="Group 13">
                <a:extLst>
                  <a:ext uri="{FF2B5EF4-FFF2-40B4-BE49-F238E27FC236}">
                    <a16:creationId xmlns:a16="http://schemas.microsoft.com/office/drawing/2014/main" id="{3E590B20-FBFC-4134-3F3D-3C6BABC9283C}"/>
                  </a:ext>
                </a:extLst>
              </p:cNvPr>
              <p:cNvGrpSpPr/>
              <p:nvPr/>
            </p:nvGrpSpPr>
            <p:grpSpPr>
              <a:xfrm>
                <a:off x="1063232" y="3434292"/>
                <a:ext cx="6103136" cy="1509912"/>
                <a:chOff x="1061357" y="3471514"/>
                <a:chExt cx="6103136" cy="1509912"/>
              </a:xfrm>
            </p:grpSpPr>
            <p:sp>
              <p:nvSpPr>
                <p:cNvPr id="15" name="Freeform 10">
                  <a:extLst>
                    <a:ext uri="{FF2B5EF4-FFF2-40B4-BE49-F238E27FC236}">
                      <a16:creationId xmlns:a16="http://schemas.microsoft.com/office/drawing/2014/main" id="{97802409-2CDB-157E-F983-5699E4A1A089}"/>
                    </a:ext>
                  </a:extLst>
                </p:cNvPr>
                <p:cNvSpPr/>
                <p:nvPr/>
              </p:nvSpPr>
              <p:spPr>
                <a:xfrm>
                  <a:off x="1233450" y="3471514"/>
                  <a:ext cx="5826740" cy="1509912"/>
                </a:xfrm>
                <a:custGeom>
                  <a:avLst/>
                  <a:gdLst/>
                  <a:ahLst/>
                  <a:cxnLst/>
                  <a:rect l="l" t="t" r="r" b="b"/>
                  <a:pathLst>
                    <a:path w="1329860" h="335393">
                      <a:moveTo>
                        <a:pt x="78196" y="0"/>
                      </a:moveTo>
                      <a:lnTo>
                        <a:pt x="1251664" y="0"/>
                      </a:lnTo>
                      <a:cubicBezTo>
                        <a:pt x="1294851" y="0"/>
                        <a:pt x="1329860" y="35010"/>
                        <a:pt x="1329860" y="78196"/>
                      </a:cubicBezTo>
                      <a:lnTo>
                        <a:pt x="1329860" y="257196"/>
                      </a:lnTo>
                      <a:cubicBezTo>
                        <a:pt x="1329860" y="277935"/>
                        <a:pt x="1321622" y="297825"/>
                        <a:pt x="1306957" y="312489"/>
                      </a:cubicBezTo>
                      <a:cubicBezTo>
                        <a:pt x="1292292" y="327154"/>
                        <a:pt x="1272403" y="335393"/>
                        <a:pt x="1251664" y="335393"/>
                      </a:cubicBezTo>
                      <a:lnTo>
                        <a:pt x="78196" y="335393"/>
                      </a:lnTo>
                      <a:cubicBezTo>
                        <a:pt x="57457" y="335393"/>
                        <a:pt x="37568" y="327154"/>
                        <a:pt x="22903" y="312489"/>
                      </a:cubicBezTo>
                      <a:cubicBezTo>
                        <a:pt x="8239" y="297825"/>
                        <a:pt x="0" y="277935"/>
                        <a:pt x="0" y="257196"/>
                      </a:cubicBezTo>
                      <a:lnTo>
                        <a:pt x="0" y="78196"/>
                      </a:lnTo>
                      <a:cubicBezTo>
                        <a:pt x="0" y="57457"/>
                        <a:pt x="8239" y="37568"/>
                        <a:pt x="22903" y="22903"/>
                      </a:cubicBezTo>
                      <a:cubicBezTo>
                        <a:pt x="37568" y="8239"/>
                        <a:pt x="57457" y="0"/>
                        <a:pt x="78196" y="0"/>
                      </a:cubicBezTo>
                      <a:close/>
                    </a:path>
                  </a:pathLst>
                </a:custGeom>
                <a:solidFill>
                  <a:schemeClr val="bg1"/>
                </a:solidFill>
              </p:spPr>
              <p:txBody>
                <a:bodyPr/>
                <a:lstStyle/>
                <a:p>
                  <a:endParaRPr lang="en-US" sz="572">
                    <a:latin typeface="UTM Avo" panose="02040603050506020204" pitchFamily="18"/>
                    <a:cs typeface="Arial" panose="020B0604020202020204" pitchFamily="34" charset="0"/>
                  </a:endParaRPr>
                </a:p>
              </p:txBody>
            </p:sp>
            <p:sp>
              <p:nvSpPr>
                <p:cNvPr id="16" name="TextBox 15">
                  <a:extLst>
                    <a:ext uri="{FF2B5EF4-FFF2-40B4-BE49-F238E27FC236}">
                      <a16:creationId xmlns:a16="http://schemas.microsoft.com/office/drawing/2014/main" id="{75A12BA7-6D2E-1DDD-4BD0-988D916BA2D3}"/>
                    </a:ext>
                  </a:extLst>
                </p:cNvPr>
                <p:cNvSpPr txBox="1"/>
                <p:nvPr/>
              </p:nvSpPr>
              <p:spPr>
                <a:xfrm>
                  <a:off x="1061357" y="3824932"/>
                  <a:ext cx="6103136" cy="847451"/>
                </a:xfrm>
                <a:prstGeom prst="rect">
                  <a:avLst/>
                </a:prstGeom>
                <a:noFill/>
              </p:spPr>
              <p:txBody>
                <a:bodyPr wrap="square" rtlCol="0">
                  <a:spAutoFit/>
                </a:bodyPr>
                <a:lstStyle/>
                <a:p>
                  <a:pPr algn="ctr"/>
                  <a:r>
                    <a:rPr lang="en-US" sz="2383" b="1" dirty="0">
                      <a:latin typeface="UTM Avo" panose="02040603050506020204" pitchFamily="18"/>
                      <a:cs typeface="Arial" panose="020B0604020202020204" pitchFamily="34" charset="0"/>
                    </a:rPr>
                    <a:t>NHIỆM VỤ VỀ NHÀ</a:t>
                  </a:r>
                </a:p>
              </p:txBody>
            </p:sp>
          </p:grpSp>
        </p:grpSp>
        <p:pic>
          <p:nvPicPr>
            <p:cNvPr id="12" name="Picture 9">
              <a:extLst>
                <a:ext uri="{FF2B5EF4-FFF2-40B4-BE49-F238E27FC236}">
                  <a16:creationId xmlns:a16="http://schemas.microsoft.com/office/drawing/2014/main" id="{D7F0A305-E856-10B6-5A5F-D5F0F8DCEB1B}"/>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944519" y="5523172"/>
              <a:ext cx="3578561" cy="3770514"/>
            </a:xfrm>
            <a:prstGeom prst="rect">
              <a:avLst/>
            </a:prstGeom>
          </p:spPr>
        </p:pic>
      </p:grpSp>
    </p:spTree>
    <p:extLst>
      <p:ext uri="{BB962C8B-B14F-4D97-AF65-F5344CB8AC3E}">
        <p14:creationId xmlns:p14="http://schemas.microsoft.com/office/powerpoint/2010/main" val="387954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wipe(left)">
                                      <p:cBhvr>
                                        <p:cTn id="15" dur="500"/>
                                        <p:tgtEl>
                                          <p:spTgt spid="9">
                                            <p:txEl>
                                              <p:pRg st="0" end="0"/>
                                            </p:txEl>
                                          </p:spTgt>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animEffect transition="in" filter="wipe(left)">
                                      <p:cBhvr>
                                        <p:cTn id="19" dur="500"/>
                                        <p:tgtEl>
                                          <p:spTgt spid="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DF142CBD-23E9-1BAC-63EF-FC73E8BBC35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172460"/>
            <a:ext cx="3149600" cy="1701800"/>
          </a:xfrm>
          <a:prstGeom prst="rect">
            <a:avLst/>
          </a:prstGeom>
        </p:spPr>
      </p:pic>
    </p:spTree>
    <p:extLst>
      <p:ext uri="{BB962C8B-B14F-4D97-AF65-F5344CB8AC3E}">
        <p14:creationId xmlns:p14="http://schemas.microsoft.com/office/powerpoint/2010/main" val="1241920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14">
            <a:extLst>
              <a:ext uri="{FF2B5EF4-FFF2-40B4-BE49-F238E27FC236}">
                <a16:creationId xmlns:a16="http://schemas.microsoft.com/office/drawing/2014/main" id="{7E078A1C-C99A-DF06-4FC5-DE63023F5350}"/>
              </a:ext>
            </a:extLst>
          </p:cNvPr>
          <p:cNvSpPr/>
          <p:nvPr/>
        </p:nvSpPr>
        <p:spPr>
          <a:xfrm>
            <a:off x="1584131" y="1835477"/>
            <a:ext cx="694441" cy="620657"/>
          </a:xfrm>
          <a:custGeom>
            <a:avLst/>
            <a:gdLst/>
            <a:ahLst/>
            <a:cxnLst/>
            <a:rect l="l" t="t" r="r" b="b"/>
            <a:pathLst>
              <a:path w="1282045" h="1145828">
                <a:moveTo>
                  <a:pt x="0" y="0"/>
                </a:moveTo>
                <a:lnTo>
                  <a:pt x="1282046" y="0"/>
                </a:lnTo>
                <a:lnTo>
                  <a:pt x="1282046" y="1145829"/>
                </a:lnTo>
                <a:lnTo>
                  <a:pt x="0" y="114582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2">
            <a:extLst>
              <a:ext uri="{FF2B5EF4-FFF2-40B4-BE49-F238E27FC236}">
                <a16:creationId xmlns:a16="http://schemas.microsoft.com/office/drawing/2014/main" id="{56497AAC-EA32-73EF-D603-45D248BE3BB0}"/>
              </a:ext>
            </a:extLst>
          </p:cNvPr>
          <p:cNvSpPr/>
          <p:nvPr/>
        </p:nvSpPr>
        <p:spPr>
          <a:xfrm>
            <a:off x="2270603" y="2004482"/>
            <a:ext cx="7848655" cy="3821643"/>
          </a:xfrm>
          <a:custGeom>
            <a:avLst/>
            <a:gdLst/>
            <a:ahLst/>
            <a:cxnLst/>
            <a:rect l="l" t="t" r="r" b="b"/>
            <a:pathLst>
              <a:path w="14489825" h="5632920">
                <a:moveTo>
                  <a:pt x="0" y="0"/>
                </a:moveTo>
                <a:lnTo>
                  <a:pt x="14489825" y="0"/>
                </a:lnTo>
                <a:lnTo>
                  <a:pt x="14489825" y="5632920"/>
                </a:lnTo>
                <a:lnTo>
                  <a:pt x="0" y="5632920"/>
                </a:lnTo>
                <a:lnTo>
                  <a:pt x="0" y="0"/>
                </a:lnTo>
                <a:close/>
              </a:path>
            </a:pathLst>
          </a:custGeom>
          <a:blipFill>
            <a:blip r:embed="rId5">
              <a:duotone>
                <a:schemeClr val="accent5">
                  <a:shade val="45000"/>
                  <a:satMod val="135000"/>
                </a:schemeClr>
                <a:prstClr val="white"/>
              </a:duotone>
              <a:extLst>
                <a:ext uri="{96DAC541-7B7A-43D3-8B79-37D633B846F1}">
                  <asvg:svgBlip xmlns:asvg="http://schemas.microsoft.com/office/drawing/2016/SVG/main" r:embed="rId6"/>
                </a:ext>
              </a:extLst>
            </a:blip>
            <a:stretch>
              <a:fillRect/>
            </a:stretch>
          </a:blipFill>
          <a:effectLst>
            <a:glow rad="139700">
              <a:schemeClr val="accent1">
                <a:satMod val="175000"/>
                <a:alpha val="40000"/>
              </a:schemeClr>
            </a:glow>
          </a:effectLst>
        </p:spPr>
        <p:txBody>
          <a:bodyPr/>
          <a:lstStyle/>
          <a:p>
            <a:endParaRPr lang="en-US" sz="572">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5B11F94E-AA12-E289-D835-6BF34D1EBB87}"/>
              </a:ext>
            </a:extLst>
          </p:cNvPr>
          <p:cNvSpPr/>
          <p:nvPr/>
        </p:nvSpPr>
        <p:spPr>
          <a:xfrm>
            <a:off x="2253195" y="2317750"/>
            <a:ext cx="629419" cy="62941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5" name="Freeform 5">
            <a:extLst>
              <a:ext uri="{FF2B5EF4-FFF2-40B4-BE49-F238E27FC236}">
                <a16:creationId xmlns:a16="http://schemas.microsoft.com/office/drawing/2014/main" id="{C0E1CB18-FE33-EEA4-DF04-37835F0F08FD}"/>
              </a:ext>
            </a:extLst>
          </p:cNvPr>
          <p:cNvSpPr/>
          <p:nvPr/>
        </p:nvSpPr>
        <p:spPr>
          <a:xfrm>
            <a:off x="9519151" y="4793702"/>
            <a:ext cx="629419" cy="629419"/>
          </a:xfrm>
          <a:custGeom>
            <a:avLst/>
            <a:gdLst/>
            <a:ahLst/>
            <a:cxnLst/>
            <a:rect l="l" t="t" r="r" b="b"/>
            <a:pathLst>
              <a:path w="1162004" h="1162004">
                <a:moveTo>
                  <a:pt x="0" y="0"/>
                </a:moveTo>
                <a:lnTo>
                  <a:pt x="1162004" y="0"/>
                </a:lnTo>
                <a:lnTo>
                  <a:pt x="1162004" y="1162004"/>
                </a:lnTo>
                <a:lnTo>
                  <a:pt x="0" y="116200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6" name="Freeform 6">
            <a:extLst>
              <a:ext uri="{FF2B5EF4-FFF2-40B4-BE49-F238E27FC236}">
                <a16:creationId xmlns:a16="http://schemas.microsoft.com/office/drawing/2014/main" id="{4E37ADDD-F2AE-338A-681E-FE4E53F046C4}"/>
              </a:ext>
            </a:extLst>
          </p:cNvPr>
          <p:cNvSpPr/>
          <p:nvPr/>
        </p:nvSpPr>
        <p:spPr>
          <a:xfrm>
            <a:off x="8785258" y="1660592"/>
            <a:ext cx="1159000" cy="1159000"/>
          </a:xfrm>
          <a:custGeom>
            <a:avLst/>
            <a:gdLst/>
            <a:ahLst/>
            <a:cxnLst/>
            <a:rect l="l" t="t" r="r" b="b"/>
            <a:pathLst>
              <a:path w="2139692" h="2139692">
                <a:moveTo>
                  <a:pt x="0" y="0"/>
                </a:moveTo>
                <a:lnTo>
                  <a:pt x="2139692" y="0"/>
                </a:lnTo>
                <a:lnTo>
                  <a:pt x="2139692" y="2139692"/>
                </a:lnTo>
                <a:lnTo>
                  <a:pt x="0" y="213969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7" name="TextBox 11">
            <a:extLst>
              <a:ext uri="{FF2B5EF4-FFF2-40B4-BE49-F238E27FC236}">
                <a16:creationId xmlns:a16="http://schemas.microsoft.com/office/drawing/2014/main" id="{07FA791F-0741-BDE1-49DF-DE72D381D43B}"/>
              </a:ext>
            </a:extLst>
          </p:cNvPr>
          <p:cNvSpPr txBox="1"/>
          <p:nvPr/>
        </p:nvSpPr>
        <p:spPr>
          <a:xfrm>
            <a:off x="3161205" y="2348422"/>
            <a:ext cx="5980946" cy="2901756"/>
          </a:xfrm>
          <a:prstGeom prst="rect">
            <a:avLst/>
          </a:prstGeom>
        </p:spPr>
        <p:txBody>
          <a:bodyPr wrap="square" lIns="0" tIns="0" rIns="0" bIns="0" rtlCol="0" anchor="t">
            <a:spAutoFit/>
          </a:bodyPr>
          <a:lstStyle/>
          <a:p>
            <a:pPr algn="ctr">
              <a:lnSpc>
                <a:spcPct val="150000"/>
              </a:lnSpc>
              <a:spcBef>
                <a:spcPct val="0"/>
              </a:spcBef>
            </a:pPr>
            <a:r>
              <a:rPr lang="en-US" sz="2925" b="1" dirty="0">
                <a:solidFill>
                  <a:schemeClr val="tx2">
                    <a:lumMod val="50000"/>
                  </a:schemeClr>
                </a:solidFill>
                <a:latin typeface="UTM Avo" panose="02040603050506020204" pitchFamily="18"/>
                <a:cs typeface="Arial" panose="020B0604020202020204" pitchFamily="34" charset="0"/>
              </a:rPr>
              <a:t>THÔNG ĐIỆP</a:t>
            </a:r>
          </a:p>
          <a:p>
            <a:pPr algn="ctr">
              <a:lnSpc>
                <a:spcPct val="150000"/>
              </a:lnSpc>
              <a:spcBef>
                <a:spcPct val="0"/>
              </a:spcBef>
            </a:pPr>
            <a:r>
              <a:rPr lang="vi-VN" sz="2500" dirty="0">
                <a:latin typeface="UTM Avo" panose="02040603050506020204" pitchFamily="18"/>
                <a:cs typeface="Arial" panose="020B0604020202020204" pitchFamily="34" charset="0"/>
              </a:rPr>
              <a:t>Mỗi người cần có những việc làm </a:t>
            </a:r>
          </a:p>
          <a:p>
            <a:pPr algn="ctr">
              <a:lnSpc>
                <a:spcPct val="150000"/>
              </a:lnSpc>
              <a:spcBef>
                <a:spcPct val="0"/>
              </a:spcBef>
            </a:pPr>
            <a:r>
              <a:rPr lang="vi-VN" sz="2500" dirty="0">
                <a:latin typeface="UTM Avo" panose="02040603050506020204" pitchFamily="18"/>
                <a:cs typeface="Arial" panose="020B0604020202020204" pitchFamily="34" charset="0"/>
              </a:rPr>
              <a:t>thiết thực để thể hiện tình yêu đối với quê hương và giữ gìn cho quê hương luôn tươi đẹp.</a:t>
            </a:r>
          </a:p>
        </p:txBody>
      </p:sp>
      <p:pic>
        <p:nvPicPr>
          <p:cNvPr id="8" name="Picture 14">
            <a:extLst>
              <a:ext uri="{FF2B5EF4-FFF2-40B4-BE49-F238E27FC236}">
                <a16:creationId xmlns:a16="http://schemas.microsoft.com/office/drawing/2014/main" id="{9D8831A9-82F6-7719-7B03-78BB276EE0F2}"/>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875986" y="4251206"/>
            <a:ext cx="2393511" cy="2606794"/>
          </a:xfrm>
          <a:prstGeom prst="rect">
            <a:avLst/>
          </a:prstGeom>
        </p:spPr>
      </p:pic>
    </p:spTree>
    <p:extLst>
      <p:ext uri="{BB962C8B-B14F-4D97-AF65-F5344CB8AC3E}">
        <p14:creationId xmlns:p14="http://schemas.microsoft.com/office/powerpoint/2010/main" val="59728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95BE4143-3373-2D37-81FE-2B6C4950A60A}"/>
              </a:ext>
            </a:extLst>
          </p:cNvPr>
          <p:cNvSpPr/>
          <p:nvPr/>
        </p:nvSpPr>
        <p:spPr>
          <a:xfrm rot="1717181">
            <a:off x="870955" y="1554486"/>
            <a:ext cx="559064" cy="9928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18007B53-7F74-EF4C-5817-28627B3133BF}"/>
              </a:ext>
            </a:extLst>
          </p:cNvPr>
          <p:cNvSpPr/>
          <p:nvPr/>
        </p:nvSpPr>
        <p:spPr>
          <a:xfrm>
            <a:off x="10171177" y="1302875"/>
            <a:ext cx="680928" cy="608579"/>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84AB429D-F78D-B930-8960-8CE7F7C8200A}"/>
              </a:ext>
            </a:extLst>
          </p:cNvPr>
          <p:cNvSpPr/>
          <p:nvPr/>
        </p:nvSpPr>
        <p:spPr>
          <a:xfrm>
            <a:off x="1288641" y="2160269"/>
            <a:ext cx="6712359" cy="3691891"/>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572">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C343771F-0CA9-3791-4029-81B95A860AE2}"/>
              </a:ext>
            </a:extLst>
          </p:cNvPr>
          <p:cNvSpPr txBox="1"/>
          <p:nvPr/>
        </p:nvSpPr>
        <p:spPr>
          <a:xfrm>
            <a:off x="1428737" y="2423077"/>
            <a:ext cx="5889219" cy="3029034"/>
          </a:xfrm>
          <a:prstGeom prst="rect">
            <a:avLst/>
          </a:prstGeom>
          <a:noFill/>
        </p:spPr>
        <p:txBody>
          <a:bodyPr wrap="square">
            <a:spAutoFit/>
          </a:bodyPr>
          <a:lstStyle/>
          <a:p>
            <a:pPr marL="309582" indent="-309582" algn="just">
              <a:lnSpc>
                <a:spcPct val="150000"/>
              </a:lnSpc>
              <a:buFont typeface="Wingdings" panose="05000000000000000000" pitchFamily="2" charset="2"/>
              <a:buChar char="§"/>
            </a:pPr>
            <a:r>
              <a:rPr lang="vi-VN" sz="2167" dirty="0">
                <a:latin typeface="UTM Avo" panose="02040603050506020204" pitchFamily="18"/>
                <a:ea typeface="Calibri" panose="020F0502020204030204" pitchFamily="34" charset="0"/>
                <a:cs typeface="Arial" panose="020B0604020202020204" pitchFamily="34" charset="0"/>
              </a:rPr>
              <a:t>Ôn lại kiến thức đã học.</a:t>
            </a:r>
          </a:p>
          <a:p>
            <a:pPr marL="309582" indent="-309582" algn="just">
              <a:lnSpc>
                <a:spcPct val="150000"/>
              </a:lnSpc>
              <a:buFont typeface="Wingdings" panose="05000000000000000000" pitchFamily="2" charset="2"/>
              <a:buChar char="§"/>
            </a:pPr>
            <a:r>
              <a:rPr lang="vi-VN" sz="2167" dirty="0">
                <a:latin typeface="UTM Avo" panose="02040603050506020204" pitchFamily="18"/>
                <a:ea typeface="Calibri" panose="020F0502020204030204" pitchFamily="34" charset="0"/>
                <a:cs typeface="Arial" panose="020B0604020202020204" pitchFamily="34" charset="0"/>
              </a:rPr>
              <a:t>Hoàn thành nhiệm vụ được giao ở phần </a:t>
            </a:r>
            <a:r>
              <a:rPr lang="en-US" sz="2167" b="1" dirty="0" err="1">
                <a:latin typeface="UTM Avo" panose="02040603050506020204" pitchFamily="18"/>
                <a:ea typeface="Calibri" panose="020F0502020204030204" pitchFamily="34" charset="0"/>
                <a:cs typeface="Arial" panose="020B0604020202020204" pitchFamily="34" charset="0"/>
              </a:rPr>
              <a:t>Củng</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cố</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kiến</a:t>
            </a:r>
            <a:r>
              <a:rPr lang="en-US" sz="2167" b="1" dirty="0">
                <a:latin typeface="UTM Avo" panose="02040603050506020204" pitchFamily="18"/>
                <a:ea typeface="Calibri" panose="020F0502020204030204" pitchFamily="34" charset="0"/>
                <a:cs typeface="Arial" panose="020B0604020202020204" pitchFamily="34" charset="0"/>
              </a:rPr>
              <a:t> </a:t>
            </a:r>
            <a:r>
              <a:rPr lang="en-US" sz="2167" b="1" dirty="0" err="1">
                <a:latin typeface="UTM Avo" panose="02040603050506020204" pitchFamily="18"/>
                <a:ea typeface="Calibri" panose="020F0502020204030204" pitchFamily="34" charset="0"/>
                <a:cs typeface="Arial" panose="020B0604020202020204" pitchFamily="34" charset="0"/>
              </a:rPr>
              <a:t>thức</a:t>
            </a:r>
            <a:r>
              <a:rPr lang="en-US" sz="2167" b="1" dirty="0">
                <a:latin typeface="UTM Avo" panose="02040603050506020204" pitchFamily="18"/>
                <a:ea typeface="Calibri" panose="020F0502020204030204" pitchFamily="34" charset="0"/>
                <a:cs typeface="Arial" panose="020B0604020202020204" pitchFamily="34" charset="0"/>
              </a:rPr>
              <a:t> – </a:t>
            </a:r>
            <a:r>
              <a:rPr lang="en-US" sz="2167" b="1" dirty="0" err="1">
                <a:latin typeface="UTM Avo" panose="02040603050506020204" pitchFamily="18"/>
                <a:ea typeface="Calibri" panose="020F0502020204030204" pitchFamily="34" charset="0"/>
                <a:cs typeface="Arial" panose="020B0604020202020204" pitchFamily="34" charset="0"/>
              </a:rPr>
              <a:t>Vận</a:t>
            </a:r>
            <a:r>
              <a:rPr lang="en-US" sz="2167" b="1" dirty="0">
                <a:latin typeface="UTM Avo" panose="02040603050506020204" pitchFamily="18"/>
                <a:ea typeface="Calibri" panose="020F0502020204030204" pitchFamily="34" charset="0"/>
                <a:cs typeface="Arial" panose="020B0604020202020204" pitchFamily="34" charset="0"/>
              </a:rPr>
              <a:t> </a:t>
            </a:r>
            <a:r>
              <a:rPr lang="vi-VN" sz="2167" b="1" dirty="0">
                <a:latin typeface="UTM Avo" panose="02040603050506020204" pitchFamily="18"/>
                <a:ea typeface="Calibri" panose="020F0502020204030204" pitchFamily="34" charset="0"/>
                <a:cs typeface="Arial" panose="020B0604020202020204" pitchFamily="34" charset="0"/>
              </a:rPr>
              <a:t>dụng.</a:t>
            </a:r>
          </a:p>
          <a:p>
            <a:pPr marL="309582" indent="-309582" algn="just">
              <a:lnSpc>
                <a:spcPct val="150000"/>
              </a:lnSpc>
              <a:buFont typeface="Wingdings" panose="05000000000000000000" pitchFamily="2" charset="2"/>
              <a:buChar char="§"/>
            </a:pPr>
            <a:r>
              <a:rPr lang="vi-VN" sz="2167" dirty="0">
                <a:latin typeface="UTM Avo" panose="02040603050506020204" pitchFamily="18"/>
                <a:ea typeface="Calibri" panose="020F0502020204030204" pitchFamily="34" charset="0"/>
                <a:cs typeface="Arial" panose="020B0604020202020204" pitchFamily="34" charset="0"/>
              </a:rPr>
              <a:t>Đọc và tìm hiểu trước nội dung </a:t>
            </a:r>
          </a:p>
          <a:p>
            <a:pPr algn="ctr">
              <a:lnSpc>
                <a:spcPct val="150000"/>
              </a:lnSpc>
            </a:pPr>
            <a:r>
              <a:rPr lang="vi-VN" sz="2167" b="1" dirty="0">
                <a:latin typeface="UTM Avo" panose="02040603050506020204" pitchFamily="18"/>
                <a:ea typeface="Calibri" panose="020F0502020204030204" pitchFamily="34" charset="0"/>
                <a:cs typeface="Arial" panose="020B0604020202020204" pitchFamily="34" charset="0"/>
              </a:rPr>
              <a:t>Hoạt động giáo dục theo chủ đề</a:t>
            </a:r>
            <a:r>
              <a:rPr lang="en-US" sz="2167" b="1" dirty="0">
                <a:latin typeface="UTM Avo" panose="02040603050506020204" pitchFamily="18"/>
                <a:ea typeface="Calibri" panose="020F0502020204030204" pitchFamily="34" charset="0"/>
                <a:cs typeface="Arial" panose="020B0604020202020204" pitchFamily="34" charset="0"/>
              </a:rPr>
              <a:t>: </a:t>
            </a:r>
          </a:p>
          <a:p>
            <a:pPr algn="ctr">
              <a:lnSpc>
                <a:spcPct val="150000"/>
              </a:lnSpc>
            </a:pPr>
            <a:r>
              <a:rPr lang="vi-VN" sz="2167" b="1" dirty="0">
                <a:latin typeface="UTM Avo" panose="02040603050506020204" pitchFamily="18"/>
                <a:ea typeface="Calibri" panose="020F0502020204030204" pitchFamily="34" charset="0"/>
                <a:cs typeface="Arial" panose="020B0604020202020204" pitchFamily="34" charset="0"/>
              </a:rPr>
              <a:t>Tuyên truyền phòng chống thiên tai.</a:t>
            </a:r>
          </a:p>
        </p:txBody>
      </p:sp>
      <p:grpSp>
        <p:nvGrpSpPr>
          <p:cNvPr id="6" name="Group 5">
            <a:extLst>
              <a:ext uri="{FF2B5EF4-FFF2-40B4-BE49-F238E27FC236}">
                <a16:creationId xmlns:a16="http://schemas.microsoft.com/office/drawing/2014/main" id="{E5E70767-CC5E-4FD9-1A6D-2CCC11FA5B6C}"/>
              </a:ext>
            </a:extLst>
          </p:cNvPr>
          <p:cNvGrpSpPr/>
          <p:nvPr/>
        </p:nvGrpSpPr>
        <p:grpSpPr>
          <a:xfrm>
            <a:off x="7686990" y="2412800"/>
            <a:ext cx="3438540" cy="3243953"/>
            <a:chOff x="11246548" y="2101875"/>
            <a:chExt cx="6348073" cy="5988836"/>
          </a:xfrm>
        </p:grpSpPr>
        <p:sp>
          <p:nvSpPr>
            <p:cNvPr id="7" name="Oval 6">
              <a:extLst>
                <a:ext uri="{FF2B5EF4-FFF2-40B4-BE49-F238E27FC236}">
                  <a16:creationId xmlns:a16="http://schemas.microsoft.com/office/drawing/2014/main" id="{B44AD018-9F1B-0BDB-D49D-9FBF76D4F50E}"/>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72">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A1C1BA7F-4EAD-43C5-1623-FD9286EF6B09}"/>
                </a:ext>
              </a:extLst>
            </p:cNvPr>
            <p:cNvSpPr txBox="1"/>
            <p:nvPr/>
          </p:nvSpPr>
          <p:spPr>
            <a:xfrm>
              <a:off x="11372585" y="3797876"/>
              <a:ext cx="6095999" cy="2769279"/>
            </a:xfrm>
            <a:prstGeom prst="rect">
              <a:avLst/>
            </a:prstGeom>
            <a:noFill/>
          </p:spPr>
          <p:txBody>
            <a:bodyPr wrap="square" rtlCol="0">
              <a:spAutoFit/>
            </a:bodyPr>
            <a:lstStyle/>
            <a:p>
              <a:pPr algn="ctr">
                <a:lnSpc>
                  <a:spcPct val="150000"/>
                </a:lnSpc>
              </a:pPr>
              <a:r>
                <a:rPr lang="en-US" sz="3250" b="1">
                  <a:latin typeface="UTM Avo" panose="02040603050506020204" pitchFamily="18"/>
                  <a:cs typeface="Arial" panose="020B0604020202020204" pitchFamily="34" charset="0"/>
                </a:rPr>
                <a:t>HƯỚNG DẪN VỀ NHÀ</a:t>
              </a:r>
              <a:endParaRPr lang="en-US" sz="3250" b="1" dirty="0">
                <a:latin typeface="UTM Avo" panose="02040603050506020204" pitchFamily="18"/>
                <a:cs typeface="Arial" panose="020B0604020202020204" pitchFamily="34" charset="0"/>
              </a:endParaRPr>
            </a:p>
          </p:txBody>
        </p:sp>
        <p:pic>
          <p:nvPicPr>
            <p:cNvPr id="9" name="Picture 11">
              <a:extLst>
                <a:ext uri="{FF2B5EF4-FFF2-40B4-BE49-F238E27FC236}">
                  <a16:creationId xmlns:a16="http://schemas.microsoft.com/office/drawing/2014/main" id="{C1452D51-32D0-5090-C56E-A6D42F21E44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208D15CF-558E-3C5C-7D08-876B5CA83368}"/>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510885" y="4930197"/>
            <a:ext cx="3668783" cy="1922842"/>
          </a:xfrm>
          <a:prstGeom prst="rect">
            <a:avLst/>
          </a:prstGeom>
        </p:spPr>
      </p:pic>
      <p:sp>
        <p:nvSpPr>
          <p:cNvPr id="11" name="Freeform 12">
            <a:extLst>
              <a:ext uri="{FF2B5EF4-FFF2-40B4-BE49-F238E27FC236}">
                <a16:creationId xmlns:a16="http://schemas.microsoft.com/office/drawing/2014/main" id="{86AB9316-325A-E2F3-A114-FE4B4B9E94A9}"/>
              </a:ext>
            </a:extLst>
          </p:cNvPr>
          <p:cNvSpPr/>
          <p:nvPr/>
        </p:nvSpPr>
        <p:spPr>
          <a:xfrm rot="-1180547">
            <a:off x="891711" y="5467307"/>
            <a:ext cx="651063" cy="652695"/>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572">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1974589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
                                            <p:txEl>
                                              <p:pRg st="3" end="3"/>
                                            </p:txEl>
                                          </p:spTgt>
                                        </p:tgtEl>
                                        <p:attrNameLst>
                                          <p:attrName>style.visibility</p:attrName>
                                        </p:attrNameLst>
                                      </p:cBhvr>
                                      <p:to>
                                        <p:strVal val="visible"/>
                                      </p:to>
                                    </p:set>
                                    <p:animEffect transition="in" filter="wipe(left)">
                                      <p:cBhvr>
                                        <p:cTn id="20" dur="500"/>
                                        <p:tgtEl>
                                          <p:spTgt spid="5">
                                            <p:txEl>
                                              <p:pRg st="3" end="3"/>
                                            </p:tx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animEffect transition="in" filter="wipe(left)">
                                      <p:cBhvr>
                                        <p:cTn id="23"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0366F94-5AEA-D990-5091-5E30498FEB03}"/>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83C1FC82-E8E4-A9A2-EF38-335CE804ADB1}"/>
              </a:ext>
            </a:extLst>
          </p:cNvPr>
          <p:cNvSpPr txBox="1"/>
          <p:nvPr/>
        </p:nvSpPr>
        <p:spPr>
          <a:xfrm>
            <a:off x="462105" y="912740"/>
            <a:ext cx="11367083" cy="950325"/>
          </a:xfrm>
          <a:prstGeom prst="rect">
            <a:avLst/>
          </a:prstGeom>
          <a:noFill/>
        </p:spPr>
        <p:txBody>
          <a:bodyPr wrap="square" rtlCol="0">
            <a:spAutoFit/>
          </a:bodyPr>
          <a:lstStyle/>
          <a:p>
            <a:pPr algn="ctr">
              <a:lnSpc>
                <a:spcPct val="150000"/>
              </a:lnSpc>
            </a:pPr>
            <a:r>
              <a:rPr lang="en-US" sz="2000" b="1" dirty="0">
                <a:solidFill>
                  <a:schemeClr val="accent2">
                    <a:lumMod val="50000"/>
                  </a:schemeClr>
                </a:solidFill>
                <a:latin typeface="UTM Avo" panose="02040603050506020204" pitchFamily="18" charset="0"/>
              </a:rPr>
              <a:t>Like </a:t>
            </a:r>
            <a:r>
              <a:rPr lang="en-US" sz="2000" b="1" dirty="0" err="1">
                <a:solidFill>
                  <a:schemeClr val="accent2">
                    <a:lumMod val="50000"/>
                  </a:schemeClr>
                </a:solidFill>
                <a:latin typeface="UTM Avo" panose="02040603050506020204" pitchFamily="18" charset="0"/>
              </a:rPr>
              <a:t>fanpage</a:t>
            </a:r>
            <a:r>
              <a:rPr lang="en-US" sz="2000" b="1" dirty="0">
                <a:solidFill>
                  <a:schemeClr val="accent2">
                    <a:lumMod val="50000"/>
                  </a:schemeClr>
                </a:solidFill>
                <a:latin typeface="UTM Avo" panose="02040603050506020204" pitchFamily="18" charset="0"/>
              </a:rPr>
              <a:t> Hoc10 - </a:t>
            </a:r>
            <a:r>
              <a:rPr lang="en-US" sz="2000" b="1" dirty="0" err="1">
                <a:solidFill>
                  <a:schemeClr val="accent2">
                    <a:lumMod val="50000"/>
                  </a:schemeClr>
                </a:solidFill>
                <a:latin typeface="UTM Avo" panose="02040603050506020204" pitchFamily="18" charset="0"/>
              </a:rPr>
              <a:t>Học</a:t>
            </a:r>
            <a:r>
              <a:rPr lang="en-US" sz="2000" b="1" dirty="0">
                <a:solidFill>
                  <a:schemeClr val="accent2">
                    <a:lumMod val="50000"/>
                  </a:schemeClr>
                </a:solidFill>
                <a:latin typeface="UTM Avo" panose="02040603050506020204" pitchFamily="18" charset="0"/>
              </a:rPr>
              <a:t> 1 </a:t>
            </a:r>
            <a:r>
              <a:rPr lang="en-US" sz="2000" b="1" dirty="0" err="1">
                <a:solidFill>
                  <a:schemeClr val="accent2">
                    <a:lumMod val="50000"/>
                  </a:schemeClr>
                </a:solidFill>
                <a:latin typeface="UTM Avo" panose="02040603050506020204" pitchFamily="18" charset="0"/>
              </a:rPr>
              <a:t>biết</a:t>
            </a:r>
            <a:r>
              <a:rPr lang="en-US" sz="2000" b="1" dirty="0">
                <a:solidFill>
                  <a:schemeClr val="accent2">
                    <a:lumMod val="50000"/>
                  </a:schemeClr>
                </a:solidFill>
                <a:latin typeface="UTM Avo" panose="02040603050506020204" pitchFamily="18" charset="0"/>
              </a:rPr>
              <a:t> 10 </a:t>
            </a:r>
            <a:r>
              <a:rPr lang="en-US" sz="2000" b="1" dirty="0" err="1">
                <a:solidFill>
                  <a:schemeClr val="accent2">
                    <a:lumMod val="50000"/>
                  </a:schemeClr>
                </a:solidFill>
                <a:latin typeface="UTM Avo" panose="02040603050506020204" pitchFamily="18" charset="0"/>
              </a:rPr>
              <a:t>để</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nhận</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thêm</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nhiều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tài</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liệu</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giảng</a:t>
            </a:r>
            <a:r>
              <a:rPr lang="en-US" sz="2000" b="1" dirty="0">
                <a:solidFill>
                  <a:schemeClr val="accent2">
                    <a:lumMod val="50000"/>
                  </a:schemeClr>
                </a:solidFill>
                <a:latin typeface="UTM Avo" panose="02040603050506020204" pitchFamily="18" charset="0"/>
              </a:rPr>
              <a:t> </a:t>
            </a:r>
            <a:r>
              <a:rPr lang="en-US" sz="2000" b="1" dirty="0" err="1">
                <a:solidFill>
                  <a:schemeClr val="accent2">
                    <a:lumMod val="50000"/>
                  </a:schemeClr>
                </a:solidFill>
                <a:latin typeface="UTM Avo" panose="02040603050506020204" pitchFamily="18" charset="0"/>
              </a:rPr>
              <a:t>dạy</a:t>
            </a:r>
            <a:endParaRPr lang="en-US" sz="2000" b="1" dirty="0">
              <a:solidFill>
                <a:schemeClr val="accent2">
                  <a:lumMod val="50000"/>
                </a:schemeClr>
              </a:solidFill>
              <a:latin typeface="UTM Avo" panose="02040603050506020204" pitchFamily="18" charset="0"/>
            </a:endParaRPr>
          </a:p>
          <a:p>
            <a:pPr algn="ctr">
              <a:lnSpc>
                <a:spcPct val="150000"/>
              </a:lnSpc>
            </a:pPr>
            <a:r>
              <a:rPr lang="en-US" sz="2000" dirty="0" err="1">
                <a:solidFill>
                  <a:schemeClr val="accent2">
                    <a:lumMod val="50000"/>
                  </a:schemeClr>
                </a:solidFill>
                <a:latin typeface="UTM Avo" panose="02040603050506020204" pitchFamily="18" charset="0"/>
              </a:rPr>
              <a:t>theo</a:t>
            </a:r>
            <a:r>
              <a:rPr lang="en-US" sz="2000" dirty="0">
                <a:solidFill>
                  <a:schemeClr val="accent2">
                    <a:lumMod val="50000"/>
                  </a:schemeClr>
                </a:solidFill>
                <a:latin typeface="UTM Avo" panose="02040603050506020204" pitchFamily="18" charset="0"/>
              </a:rPr>
              <a:t> </a:t>
            </a:r>
            <a:r>
              <a:rPr lang="en-US" sz="2000" dirty="0" err="1">
                <a:solidFill>
                  <a:schemeClr val="accent2">
                    <a:lumMod val="50000"/>
                  </a:schemeClr>
                </a:solidFill>
                <a:latin typeface="UTM Avo" panose="02040603050506020204" pitchFamily="18" charset="0"/>
              </a:rPr>
              <a:t>đường</a:t>
            </a:r>
            <a:r>
              <a:rPr lang="en-US" sz="2000" dirty="0">
                <a:solidFill>
                  <a:schemeClr val="accent2">
                    <a:lumMod val="50000"/>
                  </a:schemeClr>
                </a:solidFill>
                <a:latin typeface="UTM Avo" panose="02040603050506020204" pitchFamily="18" charset="0"/>
              </a:rPr>
              <a:t> link:  </a:t>
            </a:r>
          </a:p>
        </p:txBody>
      </p:sp>
      <p:sp>
        <p:nvSpPr>
          <p:cNvPr id="4" name="Rectangle: Rounded Corners 3">
            <a:extLst>
              <a:ext uri="{FF2B5EF4-FFF2-40B4-BE49-F238E27FC236}">
                <a16:creationId xmlns:a16="http://schemas.microsoft.com/office/drawing/2014/main" id="{B29585E0-62D5-4288-38A1-73140C80B0A8}"/>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31C28C7B-7505-1A7D-9957-EFB0FA5422C0}"/>
              </a:ext>
            </a:extLst>
          </p:cNvPr>
          <p:cNvSpPr txBox="1"/>
          <p:nvPr/>
        </p:nvSpPr>
        <p:spPr>
          <a:xfrm>
            <a:off x="4011326" y="2381351"/>
            <a:ext cx="4321723" cy="488660"/>
          </a:xfrm>
          <a:prstGeom prst="rect">
            <a:avLst/>
          </a:prstGeom>
          <a:noFill/>
        </p:spPr>
        <p:txBody>
          <a:bodyPr wrap="square" rtlCol="0">
            <a:spAutoFit/>
          </a:bodyPr>
          <a:lstStyle/>
          <a:p>
            <a:pPr algn="ctr">
              <a:lnSpc>
                <a:spcPct val="150000"/>
              </a:lnSpc>
            </a:pPr>
            <a:r>
              <a:rPr lang="en-US" sz="2000">
                <a:solidFill>
                  <a:schemeClr val="accent2">
                    <a:lumMod val="50000"/>
                  </a:schemeClr>
                </a:solidFill>
                <a:latin typeface="UTM Avo" panose="02040603050506020204" pitchFamily="18" charset="0"/>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78EE42AE-E38A-570A-B09E-B962204EB18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19A19F63-FE1D-2723-156C-31C27387F74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Deluxe">
      <a:dk1>
        <a:sysClr val="windowText" lastClr="000000"/>
      </a:dk1>
      <a:lt1>
        <a:sysClr val="window" lastClr="FFFFFF"/>
      </a:lt1>
      <a:dk2>
        <a:srgbClr val="30356E"/>
      </a:dk2>
      <a:lt2>
        <a:srgbClr val="FFF9E5"/>
      </a:lt2>
      <a:accent1>
        <a:srgbClr val="CC4757"/>
      </a:accent1>
      <a:accent2>
        <a:srgbClr val="FF6F61"/>
      </a:accent2>
      <a:accent3>
        <a:srgbClr val="FF953E"/>
      </a:accent3>
      <a:accent4>
        <a:srgbClr val="F8BD52"/>
      </a:accent4>
      <a:accent5>
        <a:srgbClr val="46A6BD"/>
      </a:accent5>
      <a:accent6>
        <a:srgbClr val="5488BC"/>
      </a:accent6>
      <a:hlink>
        <a:srgbClr val="FA7D7A"/>
      </a:hlink>
      <a:folHlink>
        <a:srgbClr val="FFCF3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216</TotalTime>
  <Words>1255</Words>
  <Application>Microsoft Office PowerPoint</Application>
  <PresentationFormat>Widescreen</PresentationFormat>
  <Paragraphs>161</Paragraphs>
  <Slides>30</Slides>
  <Notes>9</Notes>
  <HiddenSlides>0</HiddenSlides>
  <MMClips>5</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30</vt:i4>
      </vt:variant>
    </vt:vector>
  </HeadingPairs>
  <TitlesOfParts>
    <vt:vector size="39" baseType="lpstr">
      <vt:lpstr>Arial</vt:lpstr>
      <vt:lpstr>Calibri</vt:lpstr>
      <vt:lpstr>UTM Avo</vt:lpstr>
      <vt:lpstr>Wingdings</vt:lpstr>
      <vt:lpstr>Courier New</vt:lpstr>
      <vt:lpstr>Calibri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14</cp:revision>
  <dcterms:created xsi:type="dcterms:W3CDTF">2023-10-18T06:55:26Z</dcterms:created>
  <dcterms:modified xsi:type="dcterms:W3CDTF">2023-12-29T07:30:34Z</dcterms:modified>
</cp:coreProperties>
</file>