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355" r:id="rId6"/>
    <p:sldId id="288" r:id="rId7"/>
    <p:sldId id="415" r:id="rId8"/>
    <p:sldId id="416" r:id="rId9"/>
    <p:sldId id="427" r:id="rId10"/>
    <p:sldId id="428" r:id="rId11"/>
    <p:sldId id="417" r:id="rId12"/>
    <p:sldId id="429" r:id="rId13"/>
    <p:sldId id="430" r:id="rId14"/>
    <p:sldId id="418" r:id="rId15"/>
    <p:sldId id="419" r:id="rId16"/>
    <p:sldId id="269" r:id="rId17"/>
    <p:sldId id="369" r:id="rId18"/>
    <p:sldId id="272" r:id="rId19"/>
    <p:sldId id="273" r:id="rId20"/>
    <p:sldId id="275" r:id="rId21"/>
    <p:sldId id="287" r:id="rId22"/>
  </p:sldIdLst>
  <p:sldSz cx="12192000" cy="6858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Permanent Marker" panose="020B0604020202020204" charset="0"/>
      <p:regular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7AE"/>
    <a:srgbClr val="E1DBD5"/>
    <a:srgbClr val="E9FFFF"/>
    <a:srgbClr val="8AAFC7"/>
    <a:srgbClr val="E4EDF2"/>
    <a:srgbClr val="E9F5FF"/>
    <a:srgbClr val="FFFAF7"/>
    <a:srgbClr val="000000"/>
    <a:srgbClr val="B7DAF2"/>
    <a:srgbClr val="C4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2997" autoAdjust="0"/>
  </p:normalViewPr>
  <p:slideViewPr>
    <p:cSldViewPr snapToGrid="0">
      <p:cViewPr varScale="1">
        <p:scale>
          <a:sx n="77" d="100"/>
          <a:sy n="77" d="100"/>
        </p:scale>
        <p:origin x="11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861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3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03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628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247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5583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0568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75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82407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0916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5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5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microsoft.com/office/2007/relationships/hdphoto" Target="../media/hdphoto2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0" y="2849482"/>
            <a:ext cx="12192000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mở đầu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-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8B1F4D-D623-B30F-9CC5-177CA9EF0E11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3102E8F-BDBF-E9C2-0866-096620B43CA4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EB6C22E6-C3AA-7DBC-2F13-4F0BCFC918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A58F7A0-785D-D3F7-12DB-7FF2A466726A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0;p2">
            <a:extLst>
              <a:ext uri="{FF2B5EF4-FFF2-40B4-BE49-F238E27FC236}">
                <a16:creationId xmlns:a16="http://schemas.microsoft.com/office/drawing/2014/main" id="{B771A618-9ED5-E724-1681-E328B7F5FED2}"/>
              </a:ext>
            </a:extLst>
          </p:cNvPr>
          <p:cNvSpPr/>
          <p:nvPr/>
        </p:nvSpPr>
        <p:spPr>
          <a:xfrm>
            <a:off x="1095322" y="1703213"/>
            <a:ext cx="9336688" cy="1367589"/>
          </a:xfrm>
          <a:custGeom>
            <a:avLst/>
            <a:gdLst/>
            <a:ahLst/>
            <a:cxnLst/>
            <a:rect l="l" t="t" r="r" b="b"/>
            <a:pathLst>
              <a:path w="52127" h="13160" extrusionOk="0">
                <a:moveTo>
                  <a:pt x="41797" y="0"/>
                </a:moveTo>
                <a:cubicBezTo>
                  <a:pt x="41733" y="0"/>
                  <a:pt x="41673" y="3"/>
                  <a:pt x="41623" y="11"/>
                </a:cubicBezTo>
                <a:cubicBezTo>
                  <a:pt x="41525" y="26"/>
                  <a:pt x="41427" y="30"/>
                  <a:pt x="41330" y="30"/>
                </a:cubicBezTo>
                <a:cubicBezTo>
                  <a:pt x="41198" y="30"/>
                  <a:pt x="41068" y="23"/>
                  <a:pt x="40937" y="23"/>
                </a:cubicBezTo>
                <a:cubicBezTo>
                  <a:pt x="40867" y="23"/>
                  <a:pt x="40798" y="25"/>
                  <a:pt x="40729" y="32"/>
                </a:cubicBezTo>
                <a:cubicBezTo>
                  <a:pt x="40603" y="44"/>
                  <a:pt x="40477" y="48"/>
                  <a:pt x="40351" y="48"/>
                </a:cubicBezTo>
                <a:cubicBezTo>
                  <a:pt x="40084" y="48"/>
                  <a:pt x="39817" y="30"/>
                  <a:pt x="39550" y="30"/>
                </a:cubicBezTo>
                <a:cubicBezTo>
                  <a:pt x="39365" y="30"/>
                  <a:pt x="39179" y="39"/>
                  <a:pt x="38993" y="69"/>
                </a:cubicBezTo>
                <a:cubicBezTo>
                  <a:pt x="38821" y="98"/>
                  <a:pt x="38647" y="103"/>
                  <a:pt x="38473" y="103"/>
                </a:cubicBezTo>
                <a:cubicBezTo>
                  <a:pt x="38377" y="103"/>
                  <a:pt x="38281" y="101"/>
                  <a:pt x="38184" y="101"/>
                </a:cubicBezTo>
                <a:cubicBezTo>
                  <a:pt x="37918" y="101"/>
                  <a:pt x="37652" y="113"/>
                  <a:pt x="37390" y="201"/>
                </a:cubicBezTo>
                <a:cubicBezTo>
                  <a:pt x="37360" y="211"/>
                  <a:pt x="37331" y="215"/>
                  <a:pt x="37301" y="215"/>
                </a:cubicBezTo>
                <a:cubicBezTo>
                  <a:pt x="37194" y="215"/>
                  <a:pt x="37089" y="162"/>
                  <a:pt x="36992" y="162"/>
                </a:cubicBezTo>
                <a:cubicBezTo>
                  <a:pt x="36968" y="162"/>
                  <a:pt x="36944" y="165"/>
                  <a:pt x="36921" y="173"/>
                </a:cubicBezTo>
                <a:cubicBezTo>
                  <a:pt x="36796" y="218"/>
                  <a:pt x="36660" y="258"/>
                  <a:pt x="36539" y="258"/>
                </a:cubicBezTo>
                <a:cubicBezTo>
                  <a:pt x="36493" y="258"/>
                  <a:pt x="36449" y="253"/>
                  <a:pt x="36409" y="239"/>
                </a:cubicBezTo>
                <a:cubicBezTo>
                  <a:pt x="36262" y="191"/>
                  <a:pt x="36117" y="175"/>
                  <a:pt x="35971" y="175"/>
                </a:cubicBezTo>
                <a:cubicBezTo>
                  <a:pt x="35659" y="175"/>
                  <a:pt x="35350" y="250"/>
                  <a:pt x="35039" y="250"/>
                </a:cubicBezTo>
                <a:cubicBezTo>
                  <a:pt x="34979" y="250"/>
                  <a:pt x="34919" y="247"/>
                  <a:pt x="34859" y="240"/>
                </a:cubicBezTo>
                <a:cubicBezTo>
                  <a:pt x="34741" y="227"/>
                  <a:pt x="34621" y="223"/>
                  <a:pt x="34502" y="223"/>
                </a:cubicBezTo>
                <a:cubicBezTo>
                  <a:pt x="34240" y="223"/>
                  <a:pt x="33976" y="245"/>
                  <a:pt x="33714" y="245"/>
                </a:cubicBezTo>
                <a:cubicBezTo>
                  <a:pt x="33711" y="245"/>
                  <a:pt x="33709" y="245"/>
                  <a:pt x="33706" y="245"/>
                </a:cubicBezTo>
                <a:cubicBezTo>
                  <a:pt x="33412" y="245"/>
                  <a:pt x="33118" y="196"/>
                  <a:pt x="32824" y="196"/>
                </a:cubicBezTo>
                <a:cubicBezTo>
                  <a:pt x="32722" y="196"/>
                  <a:pt x="32621" y="201"/>
                  <a:pt x="32520" y="217"/>
                </a:cubicBezTo>
                <a:cubicBezTo>
                  <a:pt x="32391" y="238"/>
                  <a:pt x="32252" y="260"/>
                  <a:pt x="32124" y="260"/>
                </a:cubicBezTo>
                <a:cubicBezTo>
                  <a:pt x="32073" y="260"/>
                  <a:pt x="32024" y="256"/>
                  <a:pt x="31977" y="248"/>
                </a:cubicBezTo>
                <a:cubicBezTo>
                  <a:pt x="31895" y="233"/>
                  <a:pt x="31813" y="229"/>
                  <a:pt x="31731" y="229"/>
                </a:cubicBezTo>
                <a:cubicBezTo>
                  <a:pt x="31582" y="229"/>
                  <a:pt x="31433" y="244"/>
                  <a:pt x="31285" y="244"/>
                </a:cubicBezTo>
                <a:cubicBezTo>
                  <a:pt x="31173" y="244"/>
                  <a:pt x="31061" y="235"/>
                  <a:pt x="30949" y="204"/>
                </a:cubicBezTo>
                <a:cubicBezTo>
                  <a:pt x="30839" y="173"/>
                  <a:pt x="30729" y="162"/>
                  <a:pt x="30618" y="162"/>
                </a:cubicBezTo>
                <a:cubicBezTo>
                  <a:pt x="30376" y="162"/>
                  <a:pt x="30133" y="213"/>
                  <a:pt x="29890" y="213"/>
                </a:cubicBezTo>
                <a:cubicBezTo>
                  <a:pt x="29837" y="213"/>
                  <a:pt x="29784" y="211"/>
                  <a:pt x="29731" y="205"/>
                </a:cubicBezTo>
                <a:cubicBezTo>
                  <a:pt x="29524" y="181"/>
                  <a:pt x="29297" y="122"/>
                  <a:pt x="29108" y="122"/>
                </a:cubicBezTo>
                <a:cubicBezTo>
                  <a:pt x="29082" y="122"/>
                  <a:pt x="29057" y="123"/>
                  <a:pt x="29033" y="126"/>
                </a:cubicBezTo>
                <a:cubicBezTo>
                  <a:pt x="28898" y="140"/>
                  <a:pt x="28763" y="145"/>
                  <a:pt x="28629" y="145"/>
                </a:cubicBezTo>
                <a:cubicBezTo>
                  <a:pt x="28307" y="145"/>
                  <a:pt x="27987" y="116"/>
                  <a:pt x="27667" y="116"/>
                </a:cubicBezTo>
                <a:cubicBezTo>
                  <a:pt x="27605" y="116"/>
                  <a:pt x="27543" y="117"/>
                  <a:pt x="27481" y="120"/>
                </a:cubicBezTo>
                <a:cubicBezTo>
                  <a:pt x="27432" y="122"/>
                  <a:pt x="27383" y="123"/>
                  <a:pt x="27335" y="123"/>
                </a:cubicBezTo>
                <a:cubicBezTo>
                  <a:pt x="26924" y="123"/>
                  <a:pt x="26511" y="54"/>
                  <a:pt x="26101" y="54"/>
                </a:cubicBezTo>
                <a:cubicBezTo>
                  <a:pt x="26010" y="54"/>
                  <a:pt x="25919" y="58"/>
                  <a:pt x="25828" y="66"/>
                </a:cubicBezTo>
                <a:cubicBezTo>
                  <a:pt x="25148" y="128"/>
                  <a:pt x="24469" y="164"/>
                  <a:pt x="23789" y="167"/>
                </a:cubicBezTo>
                <a:cubicBezTo>
                  <a:pt x="23617" y="168"/>
                  <a:pt x="23444" y="172"/>
                  <a:pt x="23271" y="172"/>
                </a:cubicBezTo>
                <a:cubicBezTo>
                  <a:pt x="23056" y="172"/>
                  <a:pt x="22842" y="166"/>
                  <a:pt x="22629" y="140"/>
                </a:cubicBezTo>
                <a:cubicBezTo>
                  <a:pt x="22611" y="138"/>
                  <a:pt x="22593" y="137"/>
                  <a:pt x="22576" y="137"/>
                </a:cubicBezTo>
                <a:cubicBezTo>
                  <a:pt x="22393" y="137"/>
                  <a:pt x="22224" y="243"/>
                  <a:pt x="22052" y="243"/>
                </a:cubicBezTo>
                <a:cubicBezTo>
                  <a:pt x="22023" y="243"/>
                  <a:pt x="21994" y="240"/>
                  <a:pt x="21966" y="233"/>
                </a:cubicBezTo>
                <a:cubicBezTo>
                  <a:pt x="21774" y="189"/>
                  <a:pt x="21582" y="174"/>
                  <a:pt x="21391" y="174"/>
                </a:cubicBezTo>
                <a:cubicBezTo>
                  <a:pt x="21065" y="174"/>
                  <a:pt x="20740" y="217"/>
                  <a:pt x="20413" y="232"/>
                </a:cubicBezTo>
                <a:cubicBezTo>
                  <a:pt x="20302" y="237"/>
                  <a:pt x="20191" y="239"/>
                  <a:pt x="20080" y="239"/>
                </a:cubicBezTo>
                <a:cubicBezTo>
                  <a:pt x="19794" y="239"/>
                  <a:pt x="19509" y="227"/>
                  <a:pt x="19223" y="227"/>
                </a:cubicBezTo>
                <a:cubicBezTo>
                  <a:pt x="18976" y="227"/>
                  <a:pt x="18730" y="236"/>
                  <a:pt x="18483" y="267"/>
                </a:cubicBezTo>
                <a:cubicBezTo>
                  <a:pt x="18321" y="288"/>
                  <a:pt x="18159" y="294"/>
                  <a:pt x="17996" y="294"/>
                </a:cubicBezTo>
                <a:cubicBezTo>
                  <a:pt x="17762" y="294"/>
                  <a:pt x="17528" y="282"/>
                  <a:pt x="17294" y="282"/>
                </a:cubicBezTo>
                <a:cubicBezTo>
                  <a:pt x="17144" y="282"/>
                  <a:pt x="16993" y="287"/>
                  <a:pt x="16844" y="304"/>
                </a:cubicBezTo>
                <a:cubicBezTo>
                  <a:pt x="16024" y="399"/>
                  <a:pt x="15204" y="446"/>
                  <a:pt x="14385" y="537"/>
                </a:cubicBezTo>
                <a:cubicBezTo>
                  <a:pt x="13491" y="637"/>
                  <a:pt x="12595" y="650"/>
                  <a:pt x="11701" y="730"/>
                </a:cubicBezTo>
                <a:cubicBezTo>
                  <a:pt x="11506" y="748"/>
                  <a:pt x="11309" y="753"/>
                  <a:pt x="11113" y="753"/>
                </a:cubicBezTo>
                <a:cubicBezTo>
                  <a:pt x="10898" y="753"/>
                  <a:pt x="10682" y="747"/>
                  <a:pt x="10467" y="747"/>
                </a:cubicBezTo>
                <a:cubicBezTo>
                  <a:pt x="10293" y="747"/>
                  <a:pt x="10119" y="751"/>
                  <a:pt x="9946" y="764"/>
                </a:cubicBezTo>
                <a:cubicBezTo>
                  <a:pt x="9610" y="791"/>
                  <a:pt x="9274" y="798"/>
                  <a:pt x="8938" y="798"/>
                </a:cubicBezTo>
                <a:cubicBezTo>
                  <a:pt x="8555" y="798"/>
                  <a:pt x="8173" y="789"/>
                  <a:pt x="7791" y="789"/>
                </a:cubicBezTo>
                <a:cubicBezTo>
                  <a:pt x="7680" y="789"/>
                  <a:pt x="7569" y="789"/>
                  <a:pt x="7459" y="791"/>
                </a:cubicBezTo>
                <a:cubicBezTo>
                  <a:pt x="7452" y="791"/>
                  <a:pt x="7446" y="791"/>
                  <a:pt x="7440" y="791"/>
                </a:cubicBezTo>
                <a:cubicBezTo>
                  <a:pt x="7220" y="791"/>
                  <a:pt x="6999" y="709"/>
                  <a:pt x="6778" y="700"/>
                </a:cubicBezTo>
                <a:cubicBezTo>
                  <a:pt x="6153" y="678"/>
                  <a:pt x="5523" y="714"/>
                  <a:pt x="4899" y="652"/>
                </a:cubicBezTo>
                <a:cubicBezTo>
                  <a:pt x="4596" y="622"/>
                  <a:pt x="4293" y="617"/>
                  <a:pt x="3990" y="617"/>
                </a:cubicBezTo>
                <a:cubicBezTo>
                  <a:pt x="3844" y="617"/>
                  <a:pt x="3697" y="619"/>
                  <a:pt x="3550" y="619"/>
                </a:cubicBezTo>
                <a:cubicBezTo>
                  <a:pt x="3353" y="619"/>
                  <a:pt x="3156" y="617"/>
                  <a:pt x="2958" y="607"/>
                </a:cubicBezTo>
                <a:cubicBezTo>
                  <a:pt x="2803" y="599"/>
                  <a:pt x="2649" y="595"/>
                  <a:pt x="2494" y="595"/>
                </a:cubicBezTo>
                <a:cubicBezTo>
                  <a:pt x="1838" y="595"/>
                  <a:pt x="1183" y="661"/>
                  <a:pt x="530" y="761"/>
                </a:cubicBezTo>
                <a:cubicBezTo>
                  <a:pt x="333" y="791"/>
                  <a:pt x="107" y="899"/>
                  <a:pt x="47" y="1115"/>
                </a:cubicBezTo>
                <a:cubicBezTo>
                  <a:pt x="0" y="1282"/>
                  <a:pt x="87" y="1545"/>
                  <a:pt x="225" y="1721"/>
                </a:cubicBezTo>
                <a:cubicBezTo>
                  <a:pt x="380" y="1917"/>
                  <a:pt x="506" y="2149"/>
                  <a:pt x="649" y="2362"/>
                </a:cubicBezTo>
                <a:cubicBezTo>
                  <a:pt x="1014" y="2911"/>
                  <a:pt x="1347" y="3504"/>
                  <a:pt x="1755" y="3993"/>
                </a:cubicBezTo>
                <a:cubicBezTo>
                  <a:pt x="2224" y="4555"/>
                  <a:pt x="2712" y="5070"/>
                  <a:pt x="3122" y="5724"/>
                </a:cubicBezTo>
                <a:cubicBezTo>
                  <a:pt x="3494" y="6320"/>
                  <a:pt x="3374" y="7060"/>
                  <a:pt x="3027" y="7548"/>
                </a:cubicBezTo>
                <a:cubicBezTo>
                  <a:pt x="2646" y="8087"/>
                  <a:pt x="2333" y="8705"/>
                  <a:pt x="2051" y="9313"/>
                </a:cubicBezTo>
                <a:cubicBezTo>
                  <a:pt x="1765" y="9933"/>
                  <a:pt x="1415" y="10499"/>
                  <a:pt x="1147" y="11134"/>
                </a:cubicBezTo>
                <a:cubicBezTo>
                  <a:pt x="913" y="11688"/>
                  <a:pt x="605" y="12193"/>
                  <a:pt x="335" y="12724"/>
                </a:cubicBezTo>
                <a:cubicBezTo>
                  <a:pt x="274" y="12843"/>
                  <a:pt x="384" y="13160"/>
                  <a:pt x="461" y="13160"/>
                </a:cubicBezTo>
                <a:cubicBezTo>
                  <a:pt x="467" y="13160"/>
                  <a:pt x="473" y="13158"/>
                  <a:pt x="478" y="13154"/>
                </a:cubicBezTo>
                <a:cubicBezTo>
                  <a:pt x="639" y="13037"/>
                  <a:pt x="815" y="13110"/>
                  <a:pt x="988" y="13022"/>
                </a:cubicBezTo>
                <a:cubicBezTo>
                  <a:pt x="1225" y="12901"/>
                  <a:pt x="1511" y="12944"/>
                  <a:pt x="1776" y="12908"/>
                </a:cubicBezTo>
                <a:cubicBezTo>
                  <a:pt x="1778" y="12908"/>
                  <a:pt x="1780" y="12908"/>
                  <a:pt x="1782" y="12908"/>
                </a:cubicBezTo>
                <a:cubicBezTo>
                  <a:pt x="1842" y="12908"/>
                  <a:pt x="1800" y="13061"/>
                  <a:pt x="1851" y="13061"/>
                </a:cubicBezTo>
                <a:cubicBezTo>
                  <a:pt x="1862" y="13061"/>
                  <a:pt x="1877" y="13054"/>
                  <a:pt x="1898" y="13037"/>
                </a:cubicBezTo>
                <a:cubicBezTo>
                  <a:pt x="2040" y="12925"/>
                  <a:pt x="2191" y="12901"/>
                  <a:pt x="2345" y="12901"/>
                </a:cubicBezTo>
                <a:cubicBezTo>
                  <a:pt x="2467" y="12901"/>
                  <a:pt x="2591" y="12916"/>
                  <a:pt x="2713" y="12916"/>
                </a:cubicBezTo>
                <a:cubicBezTo>
                  <a:pt x="2847" y="12916"/>
                  <a:pt x="2979" y="12898"/>
                  <a:pt x="3106" y="12823"/>
                </a:cubicBezTo>
                <a:cubicBezTo>
                  <a:pt x="3114" y="12819"/>
                  <a:pt x="3125" y="12817"/>
                  <a:pt x="3140" y="12817"/>
                </a:cubicBezTo>
                <a:cubicBezTo>
                  <a:pt x="3154" y="12817"/>
                  <a:pt x="3172" y="12819"/>
                  <a:pt x="3192" y="12819"/>
                </a:cubicBezTo>
                <a:cubicBezTo>
                  <a:pt x="3248" y="12819"/>
                  <a:pt x="3317" y="12808"/>
                  <a:pt x="3361" y="12729"/>
                </a:cubicBezTo>
                <a:cubicBezTo>
                  <a:pt x="3362" y="12727"/>
                  <a:pt x="3365" y="12726"/>
                  <a:pt x="3369" y="12726"/>
                </a:cubicBezTo>
                <a:cubicBezTo>
                  <a:pt x="3376" y="12726"/>
                  <a:pt x="3385" y="12729"/>
                  <a:pt x="3389" y="12734"/>
                </a:cubicBezTo>
                <a:cubicBezTo>
                  <a:pt x="3439" y="12796"/>
                  <a:pt x="3489" y="12816"/>
                  <a:pt x="3538" y="12816"/>
                </a:cubicBezTo>
                <a:cubicBezTo>
                  <a:pt x="3622" y="12816"/>
                  <a:pt x="3704" y="12758"/>
                  <a:pt x="3779" y="12758"/>
                </a:cubicBezTo>
                <a:cubicBezTo>
                  <a:pt x="3781" y="12758"/>
                  <a:pt x="3782" y="12758"/>
                  <a:pt x="3784" y="12758"/>
                </a:cubicBezTo>
                <a:cubicBezTo>
                  <a:pt x="3845" y="12760"/>
                  <a:pt x="3907" y="12761"/>
                  <a:pt x="3969" y="12761"/>
                </a:cubicBezTo>
                <a:cubicBezTo>
                  <a:pt x="4233" y="12761"/>
                  <a:pt x="4497" y="12744"/>
                  <a:pt x="4758" y="12708"/>
                </a:cubicBezTo>
                <a:cubicBezTo>
                  <a:pt x="4816" y="12701"/>
                  <a:pt x="4911" y="12629"/>
                  <a:pt x="4997" y="12629"/>
                </a:cubicBezTo>
                <a:cubicBezTo>
                  <a:pt x="5062" y="12629"/>
                  <a:pt x="5120" y="12670"/>
                  <a:pt x="5153" y="12811"/>
                </a:cubicBezTo>
                <a:cubicBezTo>
                  <a:pt x="5194" y="12790"/>
                  <a:pt x="5237" y="12805"/>
                  <a:pt x="5286" y="12783"/>
                </a:cubicBezTo>
                <a:cubicBezTo>
                  <a:pt x="5423" y="12720"/>
                  <a:pt x="5551" y="12535"/>
                  <a:pt x="5700" y="12535"/>
                </a:cubicBezTo>
                <a:cubicBezTo>
                  <a:pt x="5763" y="12535"/>
                  <a:pt x="5830" y="12568"/>
                  <a:pt x="5904" y="12658"/>
                </a:cubicBezTo>
                <a:cubicBezTo>
                  <a:pt x="5907" y="12662"/>
                  <a:pt x="5915" y="12664"/>
                  <a:pt x="5924" y="12664"/>
                </a:cubicBezTo>
                <a:cubicBezTo>
                  <a:pt x="5954" y="12664"/>
                  <a:pt x="6004" y="12645"/>
                  <a:pt x="6015" y="12621"/>
                </a:cubicBezTo>
                <a:cubicBezTo>
                  <a:pt x="6066" y="12508"/>
                  <a:pt x="6128" y="12469"/>
                  <a:pt x="6189" y="12469"/>
                </a:cubicBezTo>
                <a:cubicBezTo>
                  <a:pt x="6275" y="12469"/>
                  <a:pt x="6359" y="12546"/>
                  <a:pt x="6406" y="12596"/>
                </a:cubicBezTo>
                <a:cubicBezTo>
                  <a:pt x="6449" y="12642"/>
                  <a:pt x="6493" y="12656"/>
                  <a:pt x="6539" y="12656"/>
                </a:cubicBezTo>
                <a:cubicBezTo>
                  <a:pt x="6616" y="12656"/>
                  <a:pt x="6695" y="12614"/>
                  <a:pt x="6768" y="12614"/>
                </a:cubicBezTo>
                <a:cubicBezTo>
                  <a:pt x="6817" y="12614"/>
                  <a:pt x="6863" y="12632"/>
                  <a:pt x="6904" y="12695"/>
                </a:cubicBezTo>
                <a:cubicBezTo>
                  <a:pt x="6907" y="12699"/>
                  <a:pt x="6911" y="12701"/>
                  <a:pt x="6915" y="12701"/>
                </a:cubicBezTo>
                <a:cubicBezTo>
                  <a:pt x="6930" y="12701"/>
                  <a:pt x="6945" y="12664"/>
                  <a:pt x="6935" y="12626"/>
                </a:cubicBezTo>
                <a:cubicBezTo>
                  <a:pt x="6901" y="12501"/>
                  <a:pt x="6925" y="12483"/>
                  <a:pt x="6971" y="12483"/>
                </a:cubicBezTo>
                <a:cubicBezTo>
                  <a:pt x="6989" y="12483"/>
                  <a:pt x="7010" y="12486"/>
                  <a:pt x="7031" y="12486"/>
                </a:cubicBezTo>
                <a:cubicBezTo>
                  <a:pt x="7042" y="12486"/>
                  <a:pt x="7053" y="12485"/>
                  <a:pt x="7064" y="12483"/>
                </a:cubicBezTo>
                <a:cubicBezTo>
                  <a:pt x="7075" y="12481"/>
                  <a:pt x="7086" y="12480"/>
                  <a:pt x="7097" y="12480"/>
                </a:cubicBezTo>
                <a:cubicBezTo>
                  <a:pt x="7229" y="12480"/>
                  <a:pt x="7329" y="12622"/>
                  <a:pt x="7452" y="12622"/>
                </a:cubicBezTo>
                <a:cubicBezTo>
                  <a:pt x="7472" y="12622"/>
                  <a:pt x="7492" y="12618"/>
                  <a:pt x="7512" y="12610"/>
                </a:cubicBezTo>
                <a:cubicBezTo>
                  <a:pt x="7831" y="12488"/>
                  <a:pt x="8158" y="12538"/>
                  <a:pt x="8481" y="12504"/>
                </a:cubicBezTo>
                <a:cubicBezTo>
                  <a:pt x="8486" y="12504"/>
                  <a:pt x="8490" y="12503"/>
                  <a:pt x="8495" y="12503"/>
                </a:cubicBezTo>
                <a:cubicBezTo>
                  <a:pt x="8603" y="12503"/>
                  <a:pt x="8709" y="12620"/>
                  <a:pt x="8788" y="12620"/>
                </a:cubicBezTo>
                <a:cubicBezTo>
                  <a:pt x="8803" y="12620"/>
                  <a:pt x="8816" y="12616"/>
                  <a:pt x="8829" y="12607"/>
                </a:cubicBezTo>
                <a:cubicBezTo>
                  <a:pt x="8935" y="12531"/>
                  <a:pt x="9041" y="12508"/>
                  <a:pt x="9149" y="12508"/>
                </a:cubicBezTo>
                <a:cubicBezTo>
                  <a:pt x="9301" y="12508"/>
                  <a:pt x="9454" y="12552"/>
                  <a:pt x="9609" y="12552"/>
                </a:cubicBezTo>
                <a:cubicBezTo>
                  <a:pt x="9692" y="12552"/>
                  <a:pt x="9776" y="12540"/>
                  <a:pt x="9860" y="12500"/>
                </a:cubicBezTo>
                <a:cubicBezTo>
                  <a:pt x="9945" y="12461"/>
                  <a:pt x="10032" y="12446"/>
                  <a:pt x="10120" y="12446"/>
                </a:cubicBezTo>
                <a:cubicBezTo>
                  <a:pt x="10354" y="12446"/>
                  <a:pt x="10598" y="12548"/>
                  <a:pt x="10848" y="12548"/>
                </a:cubicBezTo>
                <a:cubicBezTo>
                  <a:pt x="10909" y="12548"/>
                  <a:pt x="10972" y="12542"/>
                  <a:pt x="11034" y="12526"/>
                </a:cubicBezTo>
                <a:cubicBezTo>
                  <a:pt x="11116" y="12506"/>
                  <a:pt x="11199" y="12498"/>
                  <a:pt x="11283" y="12498"/>
                </a:cubicBezTo>
                <a:cubicBezTo>
                  <a:pt x="11488" y="12498"/>
                  <a:pt x="11699" y="12542"/>
                  <a:pt x="11909" y="12542"/>
                </a:cubicBezTo>
                <a:cubicBezTo>
                  <a:pt x="12000" y="12542"/>
                  <a:pt x="12091" y="12534"/>
                  <a:pt x="12181" y="12510"/>
                </a:cubicBezTo>
                <a:cubicBezTo>
                  <a:pt x="12325" y="12473"/>
                  <a:pt x="12468" y="12460"/>
                  <a:pt x="12612" y="12460"/>
                </a:cubicBezTo>
                <a:cubicBezTo>
                  <a:pt x="12966" y="12460"/>
                  <a:pt x="13320" y="12541"/>
                  <a:pt x="13678" y="12541"/>
                </a:cubicBezTo>
                <a:cubicBezTo>
                  <a:pt x="13822" y="12541"/>
                  <a:pt x="13967" y="12527"/>
                  <a:pt x="14112" y="12491"/>
                </a:cubicBezTo>
                <a:cubicBezTo>
                  <a:pt x="14232" y="12460"/>
                  <a:pt x="14352" y="12449"/>
                  <a:pt x="14473" y="12449"/>
                </a:cubicBezTo>
                <a:cubicBezTo>
                  <a:pt x="14794" y="12449"/>
                  <a:pt x="15119" y="12526"/>
                  <a:pt x="15449" y="12526"/>
                </a:cubicBezTo>
                <a:cubicBezTo>
                  <a:pt x="15537" y="12526"/>
                  <a:pt x="15627" y="12521"/>
                  <a:pt x="15717" y="12507"/>
                </a:cubicBezTo>
                <a:cubicBezTo>
                  <a:pt x="15862" y="12484"/>
                  <a:pt x="16011" y="12476"/>
                  <a:pt x="16163" y="12476"/>
                </a:cubicBezTo>
                <a:cubicBezTo>
                  <a:pt x="16471" y="12476"/>
                  <a:pt x="16787" y="12509"/>
                  <a:pt x="17097" y="12520"/>
                </a:cubicBezTo>
                <a:cubicBezTo>
                  <a:pt x="17191" y="12523"/>
                  <a:pt x="17271" y="12631"/>
                  <a:pt x="17366" y="12631"/>
                </a:cubicBezTo>
                <a:cubicBezTo>
                  <a:pt x="17393" y="12631"/>
                  <a:pt x="17421" y="12622"/>
                  <a:pt x="17451" y="12599"/>
                </a:cubicBezTo>
                <a:cubicBezTo>
                  <a:pt x="17608" y="12480"/>
                  <a:pt x="17769" y="12445"/>
                  <a:pt x="17932" y="12445"/>
                </a:cubicBezTo>
                <a:cubicBezTo>
                  <a:pt x="18165" y="12445"/>
                  <a:pt x="18402" y="12516"/>
                  <a:pt x="18637" y="12516"/>
                </a:cubicBezTo>
                <a:cubicBezTo>
                  <a:pt x="18702" y="12516"/>
                  <a:pt x="18766" y="12510"/>
                  <a:pt x="18831" y="12497"/>
                </a:cubicBezTo>
                <a:cubicBezTo>
                  <a:pt x="18968" y="12468"/>
                  <a:pt x="19134" y="12448"/>
                  <a:pt x="19304" y="12448"/>
                </a:cubicBezTo>
                <a:cubicBezTo>
                  <a:pt x="19406" y="12448"/>
                  <a:pt x="19508" y="12455"/>
                  <a:pt x="19607" y="12471"/>
                </a:cubicBezTo>
                <a:cubicBezTo>
                  <a:pt x="19744" y="12494"/>
                  <a:pt x="19882" y="12503"/>
                  <a:pt x="20021" y="12503"/>
                </a:cubicBezTo>
                <a:cubicBezTo>
                  <a:pt x="20257" y="12503"/>
                  <a:pt x="20495" y="12477"/>
                  <a:pt x="20732" y="12449"/>
                </a:cubicBezTo>
                <a:cubicBezTo>
                  <a:pt x="20750" y="12447"/>
                  <a:pt x="20769" y="12446"/>
                  <a:pt x="20788" y="12446"/>
                </a:cubicBezTo>
                <a:cubicBezTo>
                  <a:pt x="20964" y="12446"/>
                  <a:pt x="21176" y="12526"/>
                  <a:pt x="21316" y="12526"/>
                </a:cubicBezTo>
                <a:cubicBezTo>
                  <a:pt x="21355" y="12526"/>
                  <a:pt x="21389" y="12519"/>
                  <a:pt x="21415" y="12503"/>
                </a:cubicBezTo>
                <a:cubicBezTo>
                  <a:pt x="21477" y="12463"/>
                  <a:pt x="21541" y="12449"/>
                  <a:pt x="21607" y="12449"/>
                </a:cubicBezTo>
                <a:cubicBezTo>
                  <a:pt x="21760" y="12449"/>
                  <a:pt x="21918" y="12527"/>
                  <a:pt x="22063" y="12527"/>
                </a:cubicBezTo>
                <a:cubicBezTo>
                  <a:pt x="22176" y="12527"/>
                  <a:pt x="22282" y="12480"/>
                  <a:pt x="22372" y="12311"/>
                </a:cubicBezTo>
                <a:cubicBezTo>
                  <a:pt x="22386" y="12328"/>
                  <a:pt x="22397" y="12353"/>
                  <a:pt x="22413" y="12362"/>
                </a:cubicBezTo>
                <a:cubicBezTo>
                  <a:pt x="22532" y="12431"/>
                  <a:pt x="22664" y="12461"/>
                  <a:pt x="22789" y="12461"/>
                </a:cubicBezTo>
                <a:cubicBezTo>
                  <a:pt x="22875" y="12461"/>
                  <a:pt x="22958" y="12447"/>
                  <a:pt x="23032" y="12420"/>
                </a:cubicBezTo>
                <a:cubicBezTo>
                  <a:pt x="23129" y="12384"/>
                  <a:pt x="23218" y="12368"/>
                  <a:pt x="23305" y="12368"/>
                </a:cubicBezTo>
                <a:cubicBezTo>
                  <a:pt x="23419" y="12368"/>
                  <a:pt x="23528" y="12396"/>
                  <a:pt x="23644" y="12443"/>
                </a:cubicBezTo>
                <a:cubicBezTo>
                  <a:pt x="23695" y="12464"/>
                  <a:pt x="23735" y="12525"/>
                  <a:pt x="23794" y="12525"/>
                </a:cubicBezTo>
                <a:cubicBezTo>
                  <a:pt x="23815" y="12525"/>
                  <a:pt x="23837" y="12518"/>
                  <a:pt x="23863" y="12499"/>
                </a:cubicBezTo>
                <a:cubicBezTo>
                  <a:pt x="24005" y="12400"/>
                  <a:pt x="24155" y="12371"/>
                  <a:pt x="24306" y="12371"/>
                </a:cubicBezTo>
                <a:cubicBezTo>
                  <a:pt x="24509" y="12371"/>
                  <a:pt x="24714" y="12423"/>
                  <a:pt x="24906" y="12426"/>
                </a:cubicBezTo>
                <a:cubicBezTo>
                  <a:pt x="25329" y="12432"/>
                  <a:pt x="25762" y="12510"/>
                  <a:pt x="26188" y="12510"/>
                </a:cubicBezTo>
                <a:cubicBezTo>
                  <a:pt x="26259" y="12510"/>
                  <a:pt x="26330" y="12508"/>
                  <a:pt x="26401" y="12503"/>
                </a:cubicBezTo>
                <a:cubicBezTo>
                  <a:pt x="26428" y="12501"/>
                  <a:pt x="26454" y="12500"/>
                  <a:pt x="26481" y="12500"/>
                </a:cubicBezTo>
                <a:cubicBezTo>
                  <a:pt x="26684" y="12500"/>
                  <a:pt x="26882" y="12551"/>
                  <a:pt x="27089" y="12551"/>
                </a:cubicBezTo>
                <a:cubicBezTo>
                  <a:pt x="27144" y="12551"/>
                  <a:pt x="27199" y="12547"/>
                  <a:pt x="27255" y="12538"/>
                </a:cubicBezTo>
                <a:cubicBezTo>
                  <a:pt x="27411" y="12514"/>
                  <a:pt x="27570" y="12507"/>
                  <a:pt x="27730" y="12507"/>
                </a:cubicBezTo>
                <a:cubicBezTo>
                  <a:pt x="27965" y="12507"/>
                  <a:pt x="28204" y="12522"/>
                  <a:pt x="28443" y="12522"/>
                </a:cubicBezTo>
                <a:cubicBezTo>
                  <a:pt x="28539" y="12522"/>
                  <a:pt x="28635" y="12520"/>
                  <a:pt x="28730" y="12513"/>
                </a:cubicBezTo>
                <a:cubicBezTo>
                  <a:pt x="28736" y="12512"/>
                  <a:pt x="28742" y="12512"/>
                  <a:pt x="28747" y="12512"/>
                </a:cubicBezTo>
                <a:cubicBezTo>
                  <a:pt x="28835" y="12512"/>
                  <a:pt x="28930" y="12555"/>
                  <a:pt x="29013" y="12555"/>
                </a:cubicBezTo>
                <a:cubicBezTo>
                  <a:pt x="29039" y="12555"/>
                  <a:pt x="29064" y="12551"/>
                  <a:pt x="29088" y="12540"/>
                </a:cubicBezTo>
                <a:cubicBezTo>
                  <a:pt x="29177" y="12497"/>
                  <a:pt x="29260" y="12475"/>
                  <a:pt x="29339" y="12475"/>
                </a:cubicBezTo>
                <a:cubicBezTo>
                  <a:pt x="29485" y="12475"/>
                  <a:pt x="29616" y="12550"/>
                  <a:pt x="29741" y="12708"/>
                </a:cubicBezTo>
                <a:cubicBezTo>
                  <a:pt x="29774" y="12634"/>
                  <a:pt x="29773" y="12466"/>
                  <a:pt x="29839" y="12466"/>
                </a:cubicBezTo>
                <a:cubicBezTo>
                  <a:pt x="29866" y="12466"/>
                  <a:pt x="29905" y="12495"/>
                  <a:pt x="29962" y="12569"/>
                </a:cubicBezTo>
                <a:cubicBezTo>
                  <a:pt x="29998" y="12615"/>
                  <a:pt x="30042" y="12635"/>
                  <a:pt x="30090" y="12635"/>
                </a:cubicBezTo>
                <a:cubicBezTo>
                  <a:pt x="30132" y="12635"/>
                  <a:pt x="30177" y="12620"/>
                  <a:pt x="30221" y="12596"/>
                </a:cubicBezTo>
                <a:cubicBezTo>
                  <a:pt x="30349" y="12525"/>
                  <a:pt x="30483" y="12500"/>
                  <a:pt x="30617" y="12500"/>
                </a:cubicBezTo>
                <a:cubicBezTo>
                  <a:pt x="30766" y="12500"/>
                  <a:pt x="30913" y="12531"/>
                  <a:pt x="31050" y="12560"/>
                </a:cubicBezTo>
                <a:cubicBezTo>
                  <a:pt x="31134" y="12579"/>
                  <a:pt x="31237" y="12640"/>
                  <a:pt x="31321" y="12640"/>
                </a:cubicBezTo>
                <a:cubicBezTo>
                  <a:pt x="31356" y="12640"/>
                  <a:pt x="31389" y="12629"/>
                  <a:pt x="31416" y="12599"/>
                </a:cubicBezTo>
                <a:cubicBezTo>
                  <a:pt x="31461" y="12549"/>
                  <a:pt x="31504" y="12531"/>
                  <a:pt x="31546" y="12531"/>
                </a:cubicBezTo>
                <a:cubicBezTo>
                  <a:pt x="31641" y="12531"/>
                  <a:pt x="31725" y="12621"/>
                  <a:pt x="31793" y="12627"/>
                </a:cubicBezTo>
                <a:cubicBezTo>
                  <a:pt x="31821" y="12630"/>
                  <a:pt x="31849" y="12631"/>
                  <a:pt x="31876" y="12631"/>
                </a:cubicBezTo>
                <a:cubicBezTo>
                  <a:pt x="32078" y="12631"/>
                  <a:pt x="32275" y="12567"/>
                  <a:pt x="32477" y="12567"/>
                </a:cubicBezTo>
                <a:cubicBezTo>
                  <a:pt x="32552" y="12567"/>
                  <a:pt x="32628" y="12576"/>
                  <a:pt x="32705" y="12601"/>
                </a:cubicBezTo>
                <a:cubicBezTo>
                  <a:pt x="32915" y="12668"/>
                  <a:pt x="33150" y="12735"/>
                  <a:pt x="33368" y="12735"/>
                </a:cubicBezTo>
                <a:cubicBezTo>
                  <a:pt x="33474" y="12735"/>
                  <a:pt x="33577" y="12719"/>
                  <a:pt x="33671" y="12679"/>
                </a:cubicBezTo>
                <a:cubicBezTo>
                  <a:pt x="33778" y="12633"/>
                  <a:pt x="33882" y="12617"/>
                  <a:pt x="33983" y="12617"/>
                </a:cubicBezTo>
                <a:cubicBezTo>
                  <a:pt x="34193" y="12617"/>
                  <a:pt x="34395" y="12684"/>
                  <a:pt x="34603" y="12684"/>
                </a:cubicBezTo>
                <a:cubicBezTo>
                  <a:pt x="34644" y="12684"/>
                  <a:pt x="34685" y="12681"/>
                  <a:pt x="34726" y="12675"/>
                </a:cubicBezTo>
                <a:cubicBezTo>
                  <a:pt x="34881" y="12652"/>
                  <a:pt x="35039" y="12646"/>
                  <a:pt x="35200" y="12646"/>
                </a:cubicBezTo>
                <a:cubicBezTo>
                  <a:pt x="35379" y="12646"/>
                  <a:pt x="35561" y="12654"/>
                  <a:pt x="35740" y="12654"/>
                </a:cubicBezTo>
                <a:cubicBezTo>
                  <a:pt x="36151" y="12657"/>
                  <a:pt x="36570" y="12658"/>
                  <a:pt x="36975" y="12744"/>
                </a:cubicBezTo>
                <a:cubicBezTo>
                  <a:pt x="36996" y="12748"/>
                  <a:pt x="37018" y="12750"/>
                  <a:pt x="37040" y="12750"/>
                </a:cubicBezTo>
                <a:cubicBezTo>
                  <a:pt x="37134" y="12750"/>
                  <a:pt x="37235" y="12719"/>
                  <a:pt x="37323" y="12719"/>
                </a:cubicBezTo>
                <a:cubicBezTo>
                  <a:pt x="37396" y="12719"/>
                  <a:pt x="37460" y="12740"/>
                  <a:pt x="37505" y="12816"/>
                </a:cubicBezTo>
                <a:cubicBezTo>
                  <a:pt x="37532" y="12862"/>
                  <a:pt x="37560" y="12880"/>
                  <a:pt x="37588" y="12880"/>
                </a:cubicBezTo>
                <a:cubicBezTo>
                  <a:pt x="37670" y="12880"/>
                  <a:pt x="37751" y="12721"/>
                  <a:pt x="37818" y="12721"/>
                </a:cubicBezTo>
                <a:cubicBezTo>
                  <a:pt x="37850" y="12721"/>
                  <a:pt x="37879" y="12756"/>
                  <a:pt x="37904" y="12862"/>
                </a:cubicBezTo>
                <a:cubicBezTo>
                  <a:pt x="37972" y="12753"/>
                  <a:pt x="38051" y="12721"/>
                  <a:pt x="38133" y="12721"/>
                </a:cubicBezTo>
                <a:cubicBezTo>
                  <a:pt x="38242" y="12721"/>
                  <a:pt x="38358" y="12775"/>
                  <a:pt x="38467" y="12775"/>
                </a:cubicBezTo>
                <a:cubicBezTo>
                  <a:pt x="38529" y="12775"/>
                  <a:pt x="38589" y="12758"/>
                  <a:pt x="38645" y="12704"/>
                </a:cubicBezTo>
                <a:cubicBezTo>
                  <a:pt x="38661" y="12689"/>
                  <a:pt x="38686" y="12683"/>
                  <a:pt x="38714" y="12683"/>
                </a:cubicBezTo>
                <a:cubicBezTo>
                  <a:pt x="38761" y="12683"/>
                  <a:pt x="38817" y="12701"/>
                  <a:pt x="38853" y="12725"/>
                </a:cubicBezTo>
                <a:cubicBezTo>
                  <a:pt x="38938" y="12785"/>
                  <a:pt x="39022" y="12805"/>
                  <a:pt x="39106" y="12805"/>
                </a:cubicBezTo>
                <a:cubicBezTo>
                  <a:pt x="39286" y="12805"/>
                  <a:pt x="39463" y="12713"/>
                  <a:pt x="39638" y="12713"/>
                </a:cubicBezTo>
                <a:cubicBezTo>
                  <a:pt x="39658" y="12713"/>
                  <a:pt x="39678" y="12714"/>
                  <a:pt x="39698" y="12717"/>
                </a:cubicBezTo>
                <a:cubicBezTo>
                  <a:pt x="39714" y="12719"/>
                  <a:pt x="39730" y="12720"/>
                  <a:pt x="39746" y="12720"/>
                </a:cubicBezTo>
                <a:cubicBezTo>
                  <a:pt x="39872" y="12720"/>
                  <a:pt x="40004" y="12663"/>
                  <a:pt x="40131" y="12663"/>
                </a:cubicBezTo>
                <a:cubicBezTo>
                  <a:pt x="40238" y="12663"/>
                  <a:pt x="40341" y="12703"/>
                  <a:pt x="40432" y="12852"/>
                </a:cubicBezTo>
                <a:cubicBezTo>
                  <a:pt x="40455" y="12889"/>
                  <a:pt x="40495" y="12929"/>
                  <a:pt x="40528" y="12929"/>
                </a:cubicBezTo>
                <a:cubicBezTo>
                  <a:pt x="40562" y="12929"/>
                  <a:pt x="40588" y="12888"/>
                  <a:pt x="40581" y="12764"/>
                </a:cubicBezTo>
                <a:cubicBezTo>
                  <a:pt x="40579" y="12719"/>
                  <a:pt x="40619" y="12705"/>
                  <a:pt x="40661" y="12705"/>
                </a:cubicBezTo>
                <a:cubicBezTo>
                  <a:pt x="40690" y="12705"/>
                  <a:pt x="40720" y="12712"/>
                  <a:pt x="40740" y="12719"/>
                </a:cubicBezTo>
                <a:cubicBezTo>
                  <a:pt x="40860" y="12766"/>
                  <a:pt x="40981" y="12796"/>
                  <a:pt x="41101" y="12796"/>
                </a:cubicBezTo>
                <a:cubicBezTo>
                  <a:pt x="41214" y="12796"/>
                  <a:pt x="41326" y="12770"/>
                  <a:pt x="41435" y="12706"/>
                </a:cubicBezTo>
                <a:cubicBezTo>
                  <a:pt x="41449" y="12698"/>
                  <a:pt x="41461" y="12694"/>
                  <a:pt x="41473" y="12694"/>
                </a:cubicBezTo>
                <a:cubicBezTo>
                  <a:pt x="41553" y="12694"/>
                  <a:pt x="41583" y="12859"/>
                  <a:pt x="41605" y="12859"/>
                </a:cubicBezTo>
                <a:cubicBezTo>
                  <a:pt x="41610" y="12859"/>
                  <a:pt x="41614" y="12849"/>
                  <a:pt x="41619" y="12825"/>
                </a:cubicBezTo>
                <a:cubicBezTo>
                  <a:pt x="41644" y="12698"/>
                  <a:pt x="41680" y="12662"/>
                  <a:pt x="41720" y="12662"/>
                </a:cubicBezTo>
                <a:cubicBezTo>
                  <a:pt x="41770" y="12662"/>
                  <a:pt x="41826" y="12717"/>
                  <a:pt x="41874" y="12717"/>
                </a:cubicBezTo>
                <a:cubicBezTo>
                  <a:pt x="41880" y="12717"/>
                  <a:pt x="41887" y="12716"/>
                  <a:pt x="41893" y="12714"/>
                </a:cubicBezTo>
                <a:cubicBezTo>
                  <a:pt x="41936" y="12698"/>
                  <a:pt x="41979" y="12693"/>
                  <a:pt x="42023" y="12693"/>
                </a:cubicBezTo>
                <a:cubicBezTo>
                  <a:pt x="42148" y="12693"/>
                  <a:pt x="42270" y="12742"/>
                  <a:pt x="42388" y="12742"/>
                </a:cubicBezTo>
                <a:cubicBezTo>
                  <a:pt x="42402" y="12742"/>
                  <a:pt x="42416" y="12741"/>
                  <a:pt x="42430" y="12740"/>
                </a:cubicBezTo>
                <a:cubicBezTo>
                  <a:pt x="42618" y="12719"/>
                  <a:pt x="42810" y="12649"/>
                  <a:pt x="42998" y="12649"/>
                </a:cubicBezTo>
                <a:cubicBezTo>
                  <a:pt x="43032" y="12649"/>
                  <a:pt x="43066" y="12652"/>
                  <a:pt x="43099" y="12657"/>
                </a:cubicBezTo>
                <a:cubicBezTo>
                  <a:pt x="43292" y="12687"/>
                  <a:pt x="43499" y="12721"/>
                  <a:pt x="43691" y="12721"/>
                </a:cubicBezTo>
                <a:cubicBezTo>
                  <a:pt x="43805" y="12721"/>
                  <a:pt x="43913" y="12709"/>
                  <a:pt x="44011" y="12678"/>
                </a:cubicBezTo>
                <a:cubicBezTo>
                  <a:pt x="44234" y="12605"/>
                  <a:pt x="44455" y="12593"/>
                  <a:pt x="44674" y="12593"/>
                </a:cubicBezTo>
                <a:cubicBezTo>
                  <a:pt x="44782" y="12593"/>
                  <a:pt x="44889" y="12596"/>
                  <a:pt x="44996" y="12596"/>
                </a:cubicBezTo>
                <a:cubicBezTo>
                  <a:pt x="45096" y="12596"/>
                  <a:pt x="45196" y="12593"/>
                  <a:pt x="45296" y="12584"/>
                </a:cubicBezTo>
                <a:cubicBezTo>
                  <a:pt x="45608" y="12553"/>
                  <a:pt x="45922" y="12454"/>
                  <a:pt x="46237" y="12454"/>
                </a:cubicBezTo>
                <a:cubicBezTo>
                  <a:pt x="46332" y="12454"/>
                  <a:pt x="46426" y="12462"/>
                  <a:pt x="46521" y="12485"/>
                </a:cubicBezTo>
                <a:cubicBezTo>
                  <a:pt x="46530" y="12487"/>
                  <a:pt x="46539" y="12488"/>
                  <a:pt x="46548" y="12488"/>
                </a:cubicBezTo>
                <a:cubicBezTo>
                  <a:pt x="46607" y="12488"/>
                  <a:pt x="46642" y="12436"/>
                  <a:pt x="46687" y="12410"/>
                </a:cubicBezTo>
                <a:cubicBezTo>
                  <a:pt x="46757" y="12370"/>
                  <a:pt x="46827" y="12352"/>
                  <a:pt x="46896" y="12352"/>
                </a:cubicBezTo>
                <a:cubicBezTo>
                  <a:pt x="46981" y="12352"/>
                  <a:pt x="47065" y="12379"/>
                  <a:pt x="47149" y="12422"/>
                </a:cubicBezTo>
                <a:cubicBezTo>
                  <a:pt x="47196" y="12446"/>
                  <a:pt x="47240" y="12477"/>
                  <a:pt x="47287" y="12505"/>
                </a:cubicBezTo>
                <a:cubicBezTo>
                  <a:pt x="47322" y="12372"/>
                  <a:pt x="47350" y="12328"/>
                  <a:pt x="47383" y="12328"/>
                </a:cubicBezTo>
                <a:cubicBezTo>
                  <a:pt x="47426" y="12328"/>
                  <a:pt x="47479" y="12404"/>
                  <a:pt x="47570" y="12457"/>
                </a:cubicBezTo>
                <a:cubicBezTo>
                  <a:pt x="47623" y="12487"/>
                  <a:pt x="47683" y="12500"/>
                  <a:pt x="47747" y="12500"/>
                </a:cubicBezTo>
                <a:cubicBezTo>
                  <a:pt x="47936" y="12500"/>
                  <a:pt x="48158" y="12392"/>
                  <a:pt x="48330" y="12342"/>
                </a:cubicBezTo>
                <a:cubicBezTo>
                  <a:pt x="48719" y="12231"/>
                  <a:pt x="49093" y="12286"/>
                  <a:pt x="49470" y="12256"/>
                </a:cubicBezTo>
                <a:cubicBezTo>
                  <a:pt x="49497" y="12254"/>
                  <a:pt x="49523" y="12253"/>
                  <a:pt x="49550" y="12253"/>
                </a:cubicBezTo>
                <a:cubicBezTo>
                  <a:pt x="49775" y="12253"/>
                  <a:pt x="50018" y="12318"/>
                  <a:pt x="50232" y="12318"/>
                </a:cubicBezTo>
                <a:cubicBezTo>
                  <a:pt x="50248" y="12318"/>
                  <a:pt x="50263" y="12318"/>
                  <a:pt x="50279" y="12317"/>
                </a:cubicBezTo>
                <a:cubicBezTo>
                  <a:pt x="50454" y="12308"/>
                  <a:pt x="50586" y="12301"/>
                  <a:pt x="50695" y="12301"/>
                </a:cubicBezTo>
                <a:cubicBezTo>
                  <a:pt x="50988" y="12301"/>
                  <a:pt x="51115" y="12352"/>
                  <a:pt x="51483" y="12546"/>
                </a:cubicBezTo>
                <a:cubicBezTo>
                  <a:pt x="51501" y="12555"/>
                  <a:pt x="51522" y="12552"/>
                  <a:pt x="51542" y="12554"/>
                </a:cubicBezTo>
                <a:cubicBezTo>
                  <a:pt x="51544" y="12394"/>
                  <a:pt x="51570" y="12346"/>
                  <a:pt x="51606" y="12346"/>
                </a:cubicBezTo>
                <a:cubicBezTo>
                  <a:pt x="51663" y="12346"/>
                  <a:pt x="51744" y="12462"/>
                  <a:pt x="51800" y="12462"/>
                </a:cubicBezTo>
                <a:cubicBezTo>
                  <a:pt x="51808" y="12462"/>
                  <a:pt x="51815" y="12460"/>
                  <a:pt x="51821" y="12455"/>
                </a:cubicBezTo>
                <a:cubicBezTo>
                  <a:pt x="51915" y="12391"/>
                  <a:pt x="51997" y="12333"/>
                  <a:pt x="51957" y="12156"/>
                </a:cubicBezTo>
                <a:cubicBezTo>
                  <a:pt x="51864" y="11751"/>
                  <a:pt x="51710" y="11361"/>
                  <a:pt x="51502" y="11000"/>
                </a:cubicBezTo>
                <a:cubicBezTo>
                  <a:pt x="51057" y="10218"/>
                  <a:pt x="50568" y="9477"/>
                  <a:pt x="50116" y="8701"/>
                </a:cubicBezTo>
                <a:cubicBezTo>
                  <a:pt x="49823" y="8199"/>
                  <a:pt x="49511" y="7722"/>
                  <a:pt x="49191" y="7252"/>
                </a:cubicBezTo>
                <a:cubicBezTo>
                  <a:pt x="49036" y="7022"/>
                  <a:pt x="48916" y="6262"/>
                  <a:pt x="49048" y="6209"/>
                </a:cubicBezTo>
                <a:cubicBezTo>
                  <a:pt x="49525" y="6012"/>
                  <a:pt x="49530" y="5345"/>
                  <a:pt x="49838" y="4970"/>
                </a:cubicBezTo>
                <a:cubicBezTo>
                  <a:pt x="50078" y="4676"/>
                  <a:pt x="50225" y="4230"/>
                  <a:pt x="50486" y="3922"/>
                </a:cubicBezTo>
                <a:cubicBezTo>
                  <a:pt x="50538" y="3864"/>
                  <a:pt x="50571" y="3778"/>
                  <a:pt x="50612" y="3706"/>
                </a:cubicBezTo>
                <a:cubicBezTo>
                  <a:pt x="50801" y="3375"/>
                  <a:pt x="50810" y="2903"/>
                  <a:pt x="51134" y="2670"/>
                </a:cubicBezTo>
                <a:cubicBezTo>
                  <a:pt x="51225" y="2602"/>
                  <a:pt x="51364" y="2540"/>
                  <a:pt x="51356" y="2313"/>
                </a:cubicBezTo>
                <a:cubicBezTo>
                  <a:pt x="51349" y="2104"/>
                  <a:pt x="51488" y="1905"/>
                  <a:pt x="51643" y="1827"/>
                </a:cubicBezTo>
                <a:cubicBezTo>
                  <a:pt x="51719" y="1790"/>
                  <a:pt x="51667" y="1755"/>
                  <a:pt x="51648" y="1723"/>
                </a:cubicBezTo>
                <a:cubicBezTo>
                  <a:pt x="51565" y="1595"/>
                  <a:pt x="51730" y="1563"/>
                  <a:pt x="51709" y="1460"/>
                </a:cubicBezTo>
                <a:lnTo>
                  <a:pt x="51709" y="1460"/>
                </a:lnTo>
                <a:cubicBezTo>
                  <a:pt x="51709" y="1460"/>
                  <a:pt x="51710" y="1460"/>
                  <a:pt x="51710" y="1460"/>
                </a:cubicBezTo>
                <a:cubicBezTo>
                  <a:pt x="51929" y="1460"/>
                  <a:pt x="51940" y="1195"/>
                  <a:pt x="52026" y="1037"/>
                </a:cubicBezTo>
                <a:cubicBezTo>
                  <a:pt x="52127" y="851"/>
                  <a:pt x="51990" y="467"/>
                  <a:pt x="51833" y="467"/>
                </a:cubicBezTo>
                <a:cubicBezTo>
                  <a:pt x="51824" y="467"/>
                  <a:pt x="51814" y="469"/>
                  <a:pt x="51805" y="471"/>
                </a:cubicBezTo>
                <a:cubicBezTo>
                  <a:pt x="51761" y="484"/>
                  <a:pt x="51717" y="490"/>
                  <a:pt x="51675" y="490"/>
                </a:cubicBezTo>
                <a:cubicBezTo>
                  <a:pt x="51438" y="490"/>
                  <a:pt x="51232" y="315"/>
                  <a:pt x="50982" y="315"/>
                </a:cubicBezTo>
                <a:cubicBezTo>
                  <a:pt x="50975" y="315"/>
                  <a:pt x="50969" y="315"/>
                  <a:pt x="50963" y="315"/>
                </a:cubicBezTo>
                <a:cubicBezTo>
                  <a:pt x="50467" y="333"/>
                  <a:pt x="49964" y="345"/>
                  <a:pt x="49464" y="350"/>
                </a:cubicBezTo>
                <a:cubicBezTo>
                  <a:pt x="48938" y="354"/>
                  <a:pt x="48411" y="376"/>
                  <a:pt x="47884" y="376"/>
                </a:cubicBezTo>
                <a:cubicBezTo>
                  <a:pt x="47432" y="376"/>
                  <a:pt x="46979" y="360"/>
                  <a:pt x="46528" y="304"/>
                </a:cubicBezTo>
                <a:cubicBezTo>
                  <a:pt x="46403" y="289"/>
                  <a:pt x="46278" y="285"/>
                  <a:pt x="46152" y="285"/>
                </a:cubicBezTo>
                <a:cubicBezTo>
                  <a:pt x="46031" y="285"/>
                  <a:pt x="45909" y="288"/>
                  <a:pt x="45787" y="288"/>
                </a:cubicBezTo>
                <a:cubicBezTo>
                  <a:pt x="45697" y="288"/>
                  <a:pt x="45607" y="286"/>
                  <a:pt x="45517" y="280"/>
                </a:cubicBezTo>
                <a:cubicBezTo>
                  <a:pt x="45085" y="247"/>
                  <a:pt x="44655" y="171"/>
                  <a:pt x="44221" y="146"/>
                </a:cubicBezTo>
                <a:cubicBezTo>
                  <a:pt x="43917" y="129"/>
                  <a:pt x="43611" y="70"/>
                  <a:pt x="43307" y="70"/>
                </a:cubicBezTo>
                <a:cubicBezTo>
                  <a:pt x="43217" y="70"/>
                  <a:pt x="43128" y="75"/>
                  <a:pt x="43039" y="88"/>
                </a:cubicBezTo>
                <a:cubicBezTo>
                  <a:pt x="42991" y="95"/>
                  <a:pt x="42944" y="97"/>
                  <a:pt x="42896" y="97"/>
                </a:cubicBezTo>
                <a:cubicBezTo>
                  <a:pt x="42671" y="97"/>
                  <a:pt x="42450" y="33"/>
                  <a:pt x="42230" y="21"/>
                </a:cubicBezTo>
                <a:cubicBezTo>
                  <a:pt x="42099" y="14"/>
                  <a:pt x="41937" y="0"/>
                  <a:pt x="41797" y="0"/>
                </a:cubicBezTo>
                <a:close/>
              </a:path>
            </a:pathLst>
          </a:custGeom>
          <a:solidFill>
            <a:srgbClr val="A6DFD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SzPts val="1400"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5" name="Google Shape;212;p2">
            <a:extLst>
              <a:ext uri="{FF2B5EF4-FFF2-40B4-BE49-F238E27FC236}">
                <a16:creationId xmlns:a16="http://schemas.microsoft.com/office/drawing/2014/main" id="{41CB813E-9578-A9D4-79E2-D5039AFC14EA}"/>
              </a:ext>
            </a:extLst>
          </p:cNvPr>
          <p:cNvSpPr/>
          <p:nvPr/>
        </p:nvSpPr>
        <p:spPr>
          <a:xfrm>
            <a:off x="1726758" y="1819714"/>
            <a:ext cx="8073816" cy="108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2400" dirty="0">
                <a:latin typeface="UTM Avo" panose="02040603050506020204" pitchFamily="18" charset="0"/>
              </a:rPr>
              <a:t>Em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truyện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? Em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7" name="Google Shape;213;p2" descr="Sách văn học sôi động trở lại - Báo Người lao động">
            <a:extLst>
              <a:ext uri="{FF2B5EF4-FFF2-40B4-BE49-F238E27FC236}">
                <a16:creationId xmlns:a16="http://schemas.microsoft.com/office/drawing/2014/main" id="{3BBF339E-D608-8185-66CB-689A5D78EB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092" y="3221185"/>
            <a:ext cx="2326254" cy="337481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8" name="Google Shape;214;p2" descr="15 cuốn sách văn học Việt Nam hay đi vào lòng người đọc - Downloadsach.com">
            <a:extLst>
              <a:ext uri="{FF2B5EF4-FFF2-40B4-BE49-F238E27FC236}">
                <a16:creationId xmlns:a16="http://schemas.microsoft.com/office/drawing/2014/main" id="{30A08427-2ED0-5B08-6CED-3A17C29AA5A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24706" y="3221183"/>
            <a:ext cx="2438960" cy="337481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9" name="Google Shape;215;p2" descr="3 cuốn sách văn học hay nên đọc dành cho trẻ em | Công ty TNHH văn hóa và  truyền thông AZ Việt Nam">
            <a:extLst>
              <a:ext uri="{FF2B5EF4-FFF2-40B4-BE49-F238E27FC236}">
                <a16:creationId xmlns:a16="http://schemas.microsoft.com/office/drawing/2014/main" id="{4A5D09B0-6275-DB26-6A76-6790FB684FC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07623" y="3221183"/>
            <a:ext cx="2437880" cy="337481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0" name="Google Shape;216;p2" descr="Top 9 Sách Văn Học Hay Nhất Thời đại Bạn Nên đọc Một Lần">
            <a:extLst>
              <a:ext uri="{FF2B5EF4-FFF2-40B4-BE49-F238E27FC236}">
                <a16:creationId xmlns:a16="http://schemas.microsoft.com/office/drawing/2014/main" id="{D442CE68-2664-F2C3-6382-EF860DA2873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089369" y="3221185"/>
            <a:ext cx="2301011" cy="3374816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DE5B111-1F6B-4F9E-90F0-AC8B7843315D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A4F7333-F27D-D2EA-C482-6F22DAA76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5FA021B-E25E-6D04-2C0C-2BB7EC20697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93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2;p3">
            <a:extLst>
              <a:ext uri="{FF2B5EF4-FFF2-40B4-BE49-F238E27FC236}">
                <a16:creationId xmlns:a16="http://schemas.microsoft.com/office/drawing/2014/main" id="{07A0DEAB-2B99-2F4F-8D1D-8A328C76D9BB}"/>
              </a:ext>
            </a:extLst>
          </p:cNvPr>
          <p:cNvSpPr txBox="1">
            <a:spLocks/>
          </p:cNvSpPr>
          <p:nvPr/>
        </p:nvSpPr>
        <p:spPr>
          <a:xfrm>
            <a:off x="1806686" y="3137866"/>
            <a:ext cx="8851897" cy="1714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84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Permanent Marker"/>
              <a:buNone/>
              <a:defRPr sz="3200" b="0" i="0" u="none" strike="noStrike" cap="none">
                <a:solidFill>
                  <a:srgbClr val="000000"/>
                </a:solidFill>
                <a:latin typeface="Permanent Marker"/>
                <a:ea typeface="Permanent Marker"/>
                <a:cs typeface="Permanent Marker"/>
                <a:sym typeface="Permanent Marker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fortaa"/>
              <a:buNone/>
              <a:defRPr sz="3200" b="0" i="0" u="none" strike="noStrike" cap="none">
                <a:solidFill>
                  <a:srgbClr val="000000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>
            <a:pPr marL="0" indent="0"/>
            <a:r>
              <a:rPr lang="en-US" sz="4800" b="1" dirty="0">
                <a:solidFill>
                  <a:schemeClr val="tx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 2: ĐỌC HIỂU VĂN BẢN VĂN HỌC</a:t>
            </a:r>
          </a:p>
        </p:txBody>
      </p:sp>
      <p:grpSp>
        <p:nvGrpSpPr>
          <p:cNvPr id="5" name="Google Shape;224;p3">
            <a:extLst>
              <a:ext uri="{FF2B5EF4-FFF2-40B4-BE49-F238E27FC236}">
                <a16:creationId xmlns:a16="http://schemas.microsoft.com/office/drawing/2014/main" id="{BE1603AC-8BA1-1334-75AF-E4EF22B1AD06}"/>
              </a:ext>
            </a:extLst>
          </p:cNvPr>
          <p:cNvGrpSpPr/>
          <p:nvPr/>
        </p:nvGrpSpPr>
        <p:grpSpPr>
          <a:xfrm>
            <a:off x="1513877" y="2215403"/>
            <a:ext cx="1196699" cy="811655"/>
            <a:chOff x="-75881" y="2283499"/>
            <a:chExt cx="772313" cy="497909"/>
          </a:xfrm>
        </p:grpSpPr>
        <p:sp>
          <p:nvSpPr>
            <p:cNvPr id="6" name="Google Shape;225;p3">
              <a:extLst>
                <a:ext uri="{FF2B5EF4-FFF2-40B4-BE49-F238E27FC236}">
                  <a16:creationId xmlns:a16="http://schemas.microsoft.com/office/drawing/2014/main" id="{0E4116F3-778C-C972-F14D-5EDDA29F9308}"/>
                </a:ext>
              </a:extLst>
            </p:cNvPr>
            <p:cNvSpPr/>
            <p:nvPr/>
          </p:nvSpPr>
          <p:spPr>
            <a:xfrm>
              <a:off x="36336" y="2283499"/>
              <a:ext cx="627897" cy="471965"/>
            </a:xfrm>
            <a:custGeom>
              <a:avLst/>
              <a:gdLst/>
              <a:ahLst/>
              <a:cxnLst/>
              <a:rect l="l" t="t" r="r" b="b"/>
              <a:pathLst>
                <a:path w="18974" h="14262" extrusionOk="0">
                  <a:moveTo>
                    <a:pt x="2988" y="1"/>
                  </a:moveTo>
                  <a:cubicBezTo>
                    <a:pt x="2525" y="1"/>
                    <a:pt x="2056" y="123"/>
                    <a:pt x="1593" y="416"/>
                  </a:cubicBezTo>
                  <a:cubicBezTo>
                    <a:pt x="1" y="1425"/>
                    <a:pt x="39" y="3716"/>
                    <a:pt x="350" y="5361"/>
                  </a:cubicBezTo>
                  <a:cubicBezTo>
                    <a:pt x="797" y="7721"/>
                    <a:pt x="2174" y="9760"/>
                    <a:pt x="3820" y="11461"/>
                  </a:cubicBezTo>
                  <a:cubicBezTo>
                    <a:pt x="5052" y="12735"/>
                    <a:pt x="6440" y="14261"/>
                    <a:pt x="8322" y="14261"/>
                  </a:cubicBezTo>
                  <a:cubicBezTo>
                    <a:pt x="8371" y="14261"/>
                    <a:pt x="8421" y="14260"/>
                    <a:pt x="8470" y="14258"/>
                  </a:cubicBezTo>
                  <a:cubicBezTo>
                    <a:pt x="12386" y="14096"/>
                    <a:pt x="16661" y="11734"/>
                    <a:pt x="18086" y="7966"/>
                  </a:cubicBezTo>
                  <a:cubicBezTo>
                    <a:pt x="18657" y="6462"/>
                    <a:pt x="18974" y="4192"/>
                    <a:pt x="17952" y="2803"/>
                  </a:cubicBezTo>
                  <a:cubicBezTo>
                    <a:pt x="17453" y="2124"/>
                    <a:pt x="16710" y="1879"/>
                    <a:pt x="15917" y="1879"/>
                  </a:cubicBezTo>
                  <a:cubicBezTo>
                    <a:pt x="15596" y="1879"/>
                    <a:pt x="15266" y="1919"/>
                    <a:pt x="14941" y="1987"/>
                  </a:cubicBezTo>
                  <a:cubicBezTo>
                    <a:pt x="14900" y="1970"/>
                    <a:pt x="14860" y="1956"/>
                    <a:pt x="14817" y="1944"/>
                  </a:cubicBezTo>
                  <a:cubicBezTo>
                    <a:pt x="14573" y="1878"/>
                    <a:pt x="14346" y="1848"/>
                    <a:pt x="14131" y="1848"/>
                  </a:cubicBezTo>
                  <a:cubicBezTo>
                    <a:pt x="13095" y="1848"/>
                    <a:pt x="12355" y="2550"/>
                    <a:pt x="11556" y="3329"/>
                  </a:cubicBezTo>
                  <a:cubicBezTo>
                    <a:pt x="10541" y="4317"/>
                    <a:pt x="9538" y="5315"/>
                    <a:pt x="8535" y="6314"/>
                  </a:cubicBezTo>
                  <a:cubicBezTo>
                    <a:pt x="8423" y="4413"/>
                    <a:pt x="7620" y="2785"/>
                    <a:pt x="6213" y="1454"/>
                  </a:cubicBezTo>
                  <a:cubicBezTo>
                    <a:pt x="6087" y="1333"/>
                    <a:pt x="5935" y="1244"/>
                    <a:pt x="5767" y="1194"/>
                  </a:cubicBezTo>
                  <a:cubicBezTo>
                    <a:pt x="4945" y="560"/>
                    <a:pt x="3980" y="1"/>
                    <a:pt x="2988" y="1"/>
                  </a:cubicBezTo>
                  <a:close/>
                </a:path>
              </a:pathLst>
            </a:custGeom>
            <a:solidFill>
              <a:srgbClr val="FEB8B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SzPts val="1400"/>
              </a:pPr>
              <a:endParaRPr sz="1867" dirty="0">
                <a:latin typeface="UTM Avo" panose="02040603050506020204" pitchFamily="18" charset="0"/>
              </a:endParaRPr>
            </a:p>
          </p:txBody>
        </p:sp>
        <p:sp>
          <p:nvSpPr>
            <p:cNvPr id="7" name="Google Shape;226;p3">
              <a:extLst>
                <a:ext uri="{FF2B5EF4-FFF2-40B4-BE49-F238E27FC236}">
                  <a16:creationId xmlns:a16="http://schemas.microsoft.com/office/drawing/2014/main" id="{A7E56D79-B6DC-C058-E77F-06E4B825A02E}"/>
                </a:ext>
              </a:extLst>
            </p:cNvPr>
            <p:cNvSpPr/>
            <p:nvPr/>
          </p:nvSpPr>
          <p:spPr>
            <a:xfrm>
              <a:off x="-75881" y="2283664"/>
              <a:ext cx="772313" cy="497744"/>
            </a:xfrm>
            <a:custGeom>
              <a:avLst/>
              <a:gdLst/>
              <a:ahLst/>
              <a:cxnLst/>
              <a:rect l="l" t="t" r="r" b="b"/>
              <a:pathLst>
                <a:path w="23338" h="15041" extrusionOk="0">
                  <a:moveTo>
                    <a:pt x="7095" y="721"/>
                  </a:moveTo>
                  <a:cubicBezTo>
                    <a:pt x="7622" y="721"/>
                    <a:pt x="8178" y="845"/>
                    <a:pt x="8741" y="1117"/>
                  </a:cubicBezTo>
                  <a:cubicBezTo>
                    <a:pt x="10751" y="2088"/>
                    <a:pt x="11547" y="4287"/>
                    <a:pt x="11823" y="6364"/>
                  </a:cubicBezTo>
                  <a:cubicBezTo>
                    <a:pt x="11672" y="6627"/>
                    <a:pt x="11920" y="6868"/>
                    <a:pt x="12174" y="6868"/>
                  </a:cubicBezTo>
                  <a:cubicBezTo>
                    <a:pt x="12290" y="6868"/>
                    <a:pt x="12407" y="6819"/>
                    <a:pt x="12489" y="6699"/>
                  </a:cubicBezTo>
                  <a:cubicBezTo>
                    <a:pt x="13875" y="4691"/>
                    <a:pt x="15594" y="2216"/>
                    <a:pt x="18283" y="2043"/>
                  </a:cubicBezTo>
                  <a:cubicBezTo>
                    <a:pt x="18379" y="2037"/>
                    <a:pt x="18473" y="2034"/>
                    <a:pt x="18566" y="2034"/>
                  </a:cubicBezTo>
                  <a:cubicBezTo>
                    <a:pt x="21416" y="2034"/>
                    <a:pt x="22590" y="4930"/>
                    <a:pt x="21547" y="7369"/>
                  </a:cubicBezTo>
                  <a:cubicBezTo>
                    <a:pt x="19845" y="11346"/>
                    <a:pt x="14967" y="13248"/>
                    <a:pt x="11085" y="14216"/>
                  </a:cubicBezTo>
                  <a:cubicBezTo>
                    <a:pt x="11079" y="14216"/>
                    <a:pt x="11075" y="14221"/>
                    <a:pt x="11071" y="14222"/>
                  </a:cubicBezTo>
                  <a:cubicBezTo>
                    <a:pt x="8029" y="12032"/>
                    <a:pt x="3303" y="8519"/>
                    <a:pt x="3592" y="4333"/>
                  </a:cubicBezTo>
                  <a:cubicBezTo>
                    <a:pt x="3735" y="2272"/>
                    <a:pt x="5232" y="721"/>
                    <a:pt x="7095" y="721"/>
                  </a:cubicBezTo>
                  <a:close/>
                  <a:moveTo>
                    <a:pt x="6988" y="1"/>
                  </a:moveTo>
                  <a:cubicBezTo>
                    <a:pt x="5758" y="1"/>
                    <a:pt x="4566" y="507"/>
                    <a:pt x="3767" y="1587"/>
                  </a:cubicBezTo>
                  <a:cubicBezTo>
                    <a:pt x="1" y="6676"/>
                    <a:pt x="7237" y="12429"/>
                    <a:pt x="10797" y="14970"/>
                  </a:cubicBezTo>
                  <a:cubicBezTo>
                    <a:pt x="10866" y="15019"/>
                    <a:pt x="10933" y="15041"/>
                    <a:pt x="10996" y="15041"/>
                  </a:cubicBezTo>
                  <a:cubicBezTo>
                    <a:pt x="11172" y="15041"/>
                    <a:pt x="11310" y="14876"/>
                    <a:pt x="11337" y="14691"/>
                  </a:cubicBezTo>
                  <a:cubicBezTo>
                    <a:pt x="15885" y="14101"/>
                    <a:pt x="23337" y="10392"/>
                    <a:pt x="22676" y="4904"/>
                  </a:cubicBezTo>
                  <a:cubicBezTo>
                    <a:pt x="22413" y="2733"/>
                    <a:pt x="20731" y="1287"/>
                    <a:pt x="18602" y="1287"/>
                  </a:cubicBezTo>
                  <a:cubicBezTo>
                    <a:pt x="18492" y="1287"/>
                    <a:pt x="18382" y="1291"/>
                    <a:pt x="18271" y="1299"/>
                  </a:cubicBezTo>
                  <a:cubicBezTo>
                    <a:pt x="15565" y="1484"/>
                    <a:pt x="13768" y="3605"/>
                    <a:pt x="12293" y="5682"/>
                  </a:cubicBezTo>
                  <a:cubicBezTo>
                    <a:pt x="12066" y="3642"/>
                    <a:pt x="11183" y="1634"/>
                    <a:pt x="9306" y="607"/>
                  </a:cubicBezTo>
                  <a:cubicBezTo>
                    <a:pt x="8581" y="209"/>
                    <a:pt x="7777" y="1"/>
                    <a:pt x="698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SzPts val="1400"/>
              </a:pPr>
              <a:endParaRPr sz="1867" dirty="0">
                <a:latin typeface="UTM Avo" panose="02040603050506020204" pitchFamily="18" charset="0"/>
              </a:endParaRPr>
            </a:p>
          </p:txBody>
        </p:sp>
      </p:grpSp>
      <p:pic>
        <p:nvPicPr>
          <p:cNvPr id="8" name="Google Shape;227;p3">
            <a:extLst>
              <a:ext uri="{FF2B5EF4-FFF2-40B4-BE49-F238E27FC236}">
                <a16:creationId xmlns:a16="http://schemas.microsoft.com/office/drawing/2014/main" id="{8E8AA858-0966-1D26-C892-4A136DD6CA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-350"/>
          <a:stretch/>
        </p:blipFill>
        <p:spPr>
          <a:xfrm>
            <a:off x="8289869" y="4359443"/>
            <a:ext cx="3123319" cy="2608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8;p3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34242484-E265-9B6C-48FF-E5FF427E90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9587" y="5515636"/>
            <a:ext cx="916421" cy="91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30;p3" descr="https://o.remove.bg/downloads/03d99768-65ba-41fd-9789-0d7880e75753/image-removebg-preview.png">
            <a:extLst>
              <a:ext uri="{FF2B5EF4-FFF2-40B4-BE49-F238E27FC236}">
                <a16:creationId xmlns:a16="http://schemas.microsoft.com/office/drawing/2014/main" id="{D277A477-A1BD-F7D8-8091-7D1C8395F5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5504" t="11323" r="62743" b="59927"/>
          <a:stretch/>
        </p:blipFill>
        <p:spPr>
          <a:xfrm rot="-9348646">
            <a:off x="9145332" y="2058034"/>
            <a:ext cx="2479965" cy="1482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5;p5">
            <a:extLst>
              <a:ext uri="{FF2B5EF4-FFF2-40B4-BE49-F238E27FC236}">
                <a16:creationId xmlns:a16="http://schemas.microsoft.com/office/drawing/2014/main" id="{CCA3A3AF-2C95-41EA-2EC3-95A4EE6AA4D2}"/>
              </a:ext>
            </a:extLst>
          </p:cNvPr>
          <p:cNvSpPr txBox="1"/>
          <p:nvPr/>
        </p:nvSpPr>
        <p:spPr>
          <a:xfrm>
            <a:off x="3948930" y="1817778"/>
            <a:ext cx="5499870" cy="564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HOẠT ĐỘNG NHÓM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oogle Shape;236;p5">
            <a:extLst>
              <a:ext uri="{FF2B5EF4-FFF2-40B4-BE49-F238E27FC236}">
                <a16:creationId xmlns:a16="http://schemas.microsoft.com/office/drawing/2014/main" id="{A0FC24B8-48DC-A510-4AA1-56489F2CA425}"/>
              </a:ext>
            </a:extLst>
          </p:cNvPr>
          <p:cNvGrpSpPr/>
          <p:nvPr/>
        </p:nvGrpSpPr>
        <p:grpSpPr>
          <a:xfrm>
            <a:off x="3726489" y="2840181"/>
            <a:ext cx="6872555" cy="2486476"/>
            <a:chOff x="-3810" y="0"/>
            <a:chExt cx="10494684" cy="7310647"/>
          </a:xfrm>
        </p:grpSpPr>
        <p:sp>
          <p:nvSpPr>
            <p:cNvPr id="7" name="Google Shape;237;p5">
              <a:extLst>
                <a:ext uri="{FF2B5EF4-FFF2-40B4-BE49-F238E27FC236}">
                  <a16:creationId xmlns:a16="http://schemas.microsoft.com/office/drawing/2014/main" id="{AA712ACD-C6A7-9EFE-5FAF-0FE6B5593609}"/>
                </a:ext>
              </a:extLst>
            </p:cNvPr>
            <p:cNvSpPr/>
            <p:nvPr/>
          </p:nvSpPr>
          <p:spPr>
            <a:xfrm>
              <a:off x="10159" y="16509"/>
              <a:ext cx="10465475" cy="7283977"/>
            </a:xfrm>
            <a:custGeom>
              <a:avLst/>
              <a:gdLst/>
              <a:ahLst/>
              <a:cxnLst/>
              <a:rect l="l" t="t" r="r" b="b"/>
              <a:pathLst>
                <a:path w="10465475" h="7283977" extrusionOk="0">
                  <a:moveTo>
                    <a:pt x="10465475" y="7283977"/>
                  </a:moveTo>
                  <a:lnTo>
                    <a:pt x="0" y="7276356"/>
                  </a:lnTo>
                  <a:lnTo>
                    <a:pt x="0" y="2539500"/>
                  </a:lnTo>
                  <a:lnTo>
                    <a:pt x="17780" y="19050"/>
                  </a:lnTo>
                  <a:lnTo>
                    <a:pt x="5217004" y="0"/>
                  </a:lnTo>
                  <a:lnTo>
                    <a:pt x="10446425" y="508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Google Shape;238;p5">
              <a:extLst>
                <a:ext uri="{FF2B5EF4-FFF2-40B4-BE49-F238E27FC236}">
                  <a16:creationId xmlns:a16="http://schemas.microsoft.com/office/drawing/2014/main" id="{C72D5C78-603D-DB4C-5663-EE50653EF539}"/>
                </a:ext>
              </a:extLst>
            </p:cNvPr>
            <p:cNvSpPr/>
            <p:nvPr/>
          </p:nvSpPr>
          <p:spPr>
            <a:xfrm>
              <a:off x="-3810" y="0"/>
              <a:ext cx="10494684" cy="7310647"/>
            </a:xfrm>
            <a:custGeom>
              <a:avLst/>
              <a:gdLst/>
              <a:ahLst/>
              <a:cxnLst/>
              <a:rect l="l" t="t" r="r" b="b"/>
              <a:pathLst>
                <a:path w="10494684" h="7310647" extrusionOk="0">
                  <a:moveTo>
                    <a:pt x="10460395" y="21590"/>
                  </a:moveTo>
                  <a:cubicBezTo>
                    <a:pt x="10461665" y="34290"/>
                    <a:pt x="10461665" y="44450"/>
                    <a:pt x="10462934" y="54610"/>
                  </a:cubicBezTo>
                  <a:cubicBezTo>
                    <a:pt x="10465475" y="175508"/>
                    <a:pt x="10466745" y="336508"/>
                    <a:pt x="10469284" y="491759"/>
                  </a:cubicBezTo>
                  <a:cubicBezTo>
                    <a:pt x="10469284" y="716009"/>
                    <a:pt x="10481984" y="5137762"/>
                    <a:pt x="10488334" y="5362012"/>
                  </a:cubicBezTo>
                  <a:cubicBezTo>
                    <a:pt x="10494684" y="5701262"/>
                    <a:pt x="10490875" y="6046263"/>
                    <a:pt x="10490875" y="6385513"/>
                  </a:cubicBezTo>
                  <a:cubicBezTo>
                    <a:pt x="10490875" y="6684513"/>
                    <a:pt x="10492145" y="6960513"/>
                    <a:pt x="10493415" y="7249686"/>
                  </a:cubicBezTo>
                  <a:cubicBezTo>
                    <a:pt x="10493415" y="7271276"/>
                    <a:pt x="10493415" y="7285247"/>
                    <a:pt x="10493415" y="7309376"/>
                  </a:cubicBezTo>
                  <a:cubicBezTo>
                    <a:pt x="10470555" y="7309376"/>
                    <a:pt x="10450234" y="7310647"/>
                    <a:pt x="10401436" y="7309376"/>
                  </a:cubicBezTo>
                  <a:cubicBezTo>
                    <a:pt x="9866276" y="7304297"/>
                    <a:pt x="9322884" y="7310647"/>
                    <a:pt x="8787725" y="7305566"/>
                  </a:cubicBezTo>
                  <a:cubicBezTo>
                    <a:pt x="8466629" y="7301757"/>
                    <a:pt x="8153767" y="7304297"/>
                    <a:pt x="7832671" y="7301757"/>
                  </a:cubicBezTo>
                  <a:cubicBezTo>
                    <a:pt x="7684473" y="7300486"/>
                    <a:pt x="7536275" y="7299216"/>
                    <a:pt x="7388077" y="7297947"/>
                  </a:cubicBezTo>
                  <a:cubicBezTo>
                    <a:pt x="7297512" y="7297947"/>
                    <a:pt x="7215180" y="7299216"/>
                    <a:pt x="7124614" y="7299216"/>
                  </a:cubicBezTo>
                  <a:cubicBezTo>
                    <a:pt x="6894084" y="7297947"/>
                    <a:pt x="6260126" y="7299216"/>
                    <a:pt x="6029596" y="7297947"/>
                  </a:cubicBezTo>
                  <a:cubicBezTo>
                    <a:pt x="5864932" y="7296676"/>
                    <a:pt x="2571644" y="7305566"/>
                    <a:pt x="2406980" y="7304297"/>
                  </a:cubicBezTo>
                  <a:cubicBezTo>
                    <a:pt x="2365814" y="7304297"/>
                    <a:pt x="2316414" y="7305566"/>
                    <a:pt x="2275248" y="7305566"/>
                  </a:cubicBezTo>
                  <a:cubicBezTo>
                    <a:pt x="2176449" y="7305566"/>
                    <a:pt x="2085884" y="7306836"/>
                    <a:pt x="1987085" y="7306836"/>
                  </a:cubicBezTo>
                  <a:cubicBezTo>
                    <a:pt x="1740089" y="7306836"/>
                    <a:pt x="1501325" y="7305566"/>
                    <a:pt x="1254329" y="7304297"/>
                  </a:cubicBezTo>
                  <a:cubicBezTo>
                    <a:pt x="1106131" y="7303026"/>
                    <a:pt x="957933" y="7301757"/>
                    <a:pt x="817968" y="7300486"/>
                  </a:cubicBezTo>
                  <a:cubicBezTo>
                    <a:pt x="554505" y="7299216"/>
                    <a:pt x="291042" y="7297947"/>
                    <a:pt x="48260" y="7297947"/>
                  </a:cubicBezTo>
                  <a:cubicBezTo>
                    <a:pt x="38100" y="7297947"/>
                    <a:pt x="29210" y="7297947"/>
                    <a:pt x="19050" y="7296676"/>
                  </a:cubicBezTo>
                  <a:cubicBezTo>
                    <a:pt x="10160" y="7295407"/>
                    <a:pt x="5080" y="7289057"/>
                    <a:pt x="7620" y="7280166"/>
                  </a:cubicBezTo>
                  <a:cubicBezTo>
                    <a:pt x="16510" y="7248013"/>
                    <a:pt x="12700" y="7104263"/>
                    <a:pt x="11430" y="6954763"/>
                  </a:cubicBezTo>
                  <a:cubicBezTo>
                    <a:pt x="10160" y="6650013"/>
                    <a:pt x="6350" y="6351013"/>
                    <a:pt x="7620" y="6046263"/>
                  </a:cubicBezTo>
                  <a:cubicBezTo>
                    <a:pt x="5080" y="5666762"/>
                    <a:pt x="0" y="969008"/>
                    <a:pt x="7620" y="583758"/>
                  </a:cubicBezTo>
                  <a:cubicBezTo>
                    <a:pt x="8890" y="509008"/>
                    <a:pt x="7620" y="428508"/>
                    <a:pt x="8890" y="353758"/>
                  </a:cubicBezTo>
                  <a:cubicBezTo>
                    <a:pt x="10160" y="233008"/>
                    <a:pt x="12700" y="10075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85212" y="30480"/>
                    <a:pt x="216943" y="29210"/>
                  </a:cubicBezTo>
                  <a:cubicBezTo>
                    <a:pt x="439240" y="25400"/>
                    <a:pt x="661537" y="22860"/>
                    <a:pt x="892067" y="20320"/>
                  </a:cubicBezTo>
                  <a:cubicBezTo>
                    <a:pt x="1048498" y="17780"/>
                    <a:pt x="1204930" y="16510"/>
                    <a:pt x="1353128" y="13970"/>
                  </a:cubicBezTo>
                  <a:cubicBezTo>
                    <a:pt x="1501325" y="11430"/>
                    <a:pt x="1657757" y="8890"/>
                    <a:pt x="1805955" y="8890"/>
                  </a:cubicBezTo>
                  <a:cubicBezTo>
                    <a:pt x="1970619" y="7620"/>
                    <a:pt x="2135283" y="10160"/>
                    <a:pt x="2299948" y="8890"/>
                  </a:cubicBezTo>
                  <a:cubicBezTo>
                    <a:pt x="2505778" y="8890"/>
                    <a:pt x="6235427" y="6350"/>
                    <a:pt x="6441257" y="5080"/>
                  </a:cubicBezTo>
                  <a:cubicBezTo>
                    <a:pt x="6638855" y="3810"/>
                    <a:pt x="6836452" y="2540"/>
                    <a:pt x="7042282" y="2540"/>
                  </a:cubicBezTo>
                  <a:cubicBezTo>
                    <a:pt x="7379844" y="1270"/>
                    <a:pt x="7709173" y="0"/>
                    <a:pt x="8046735" y="0"/>
                  </a:cubicBezTo>
                  <a:cubicBezTo>
                    <a:pt x="8186700" y="0"/>
                    <a:pt x="8334898" y="2540"/>
                    <a:pt x="8474863" y="2540"/>
                  </a:cubicBezTo>
                  <a:cubicBezTo>
                    <a:pt x="8861824" y="3810"/>
                    <a:pt x="9257018" y="5080"/>
                    <a:pt x="9643980" y="7620"/>
                  </a:cubicBezTo>
                  <a:cubicBezTo>
                    <a:pt x="9849810" y="8890"/>
                    <a:pt x="10055641" y="12700"/>
                    <a:pt x="10261471" y="16510"/>
                  </a:cubicBezTo>
                  <a:cubicBezTo>
                    <a:pt x="10310870" y="16510"/>
                    <a:pt x="10360270" y="16510"/>
                    <a:pt x="10401436" y="16510"/>
                  </a:cubicBezTo>
                  <a:cubicBezTo>
                    <a:pt x="10441345" y="17780"/>
                    <a:pt x="10450234" y="20320"/>
                    <a:pt x="10460395" y="21590"/>
                  </a:cubicBezTo>
                  <a:close/>
                  <a:moveTo>
                    <a:pt x="10470555" y="7292866"/>
                  </a:moveTo>
                  <a:cubicBezTo>
                    <a:pt x="10471825" y="7276357"/>
                    <a:pt x="10473095" y="7263657"/>
                    <a:pt x="10473095" y="7250957"/>
                  </a:cubicBezTo>
                  <a:cubicBezTo>
                    <a:pt x="10471825" y="6931764"/>
                    <a:pt x="10470555" y="6627013"/>
                    <a:pt x="10470555" y="6299263"/>
                  </a:cubicBezTo>
                  <a:cubicBezTo>
                    <a:pt x="10470555" y="6149763"/>
                    <a:pt x="10473095" y="6000263"/>
                    <a:pt x="10471825" y="5850763"/>
                  </a:cubicBezTo>
                  <a:cubicBezTo>
                    <a:pt x="10471825" y="5712763"/>
                    <a:pt x="10470555" y="5569012"/>
                    <a:pt x="10469284" y="5431012"/>
                  </a:cubicBezTo>
                  <a:cubicBezTo>
                    <a:pt x="10464205" y="5218262"/>
                    <a:pt x="10452775" y="813759"/>
                    <a:pt x="10452775" y="601009"/>
                  </a:cubicBezTo>
                  <a:cubicBezTo>
                    <a:pt x="10450234" y="422758"/>
                    <a:pt x="10447695" y="238758"/>
                    <a:pt x="10445155" y="63500"/>
                  </a:cubicBezTo>
                  <a:cubicBezTo>
                    <a:pt x="10443884" y="44450"/>
                    <a:pt x="10442615" y="43180"/>
                    <a:pt x="10376737" y="41910"/>
                  </a:cubicBezTo>
                  <a:cubicBezTo>
                    <a:pt x="10352036" y="41910"/>
                    <a:pt x="10335570" y="41910"/>
                    <a:pt x="10310871" y="40640"/>
                  </a:cubicBezTo>
                  <a:cubicBezTo>
                    <a:pt x="10105040" y="36830"/>
                    <a:pt x="9890976" y="31750"/>
                    <a:pt x="9685146" y="30480"/>
                  </a:cubicBezTo>
                  <a:cubicBezTo>
                    <a:pt x="9182919" y="26670"/>
                    <a:pt x="8672460" y="25400"/>
                    <a:pt x="8170233" y="22860"/>
                  </a:cubicBezTo>
                  <a:cubicBezTo>
                    <a:pt x="8096135" y="22860"/>
                    <a:pt x="8013802" y="22860"/>
                    <a:pt x="7939703" y="22860"/>
                  </a:cubicBezTo>
                  <a:cubicBezTo>
                    <a:pt x="7816205" y="22860"/>
                    <a:pt x="7692707" y="22860"/>
                    <a:pt x="7577442" y="22860"/>
                  </a:cubicBezTo>
                  <a:cubicBezTo>
                    <a:pt x="7313979" y="22860"/>
                    <a:pt x="7050516" y="22860"/>
                    <a:pt x="6795286" y="24130"/>
                  </a:cubicBezTo>
                  <a:cubicBezTo>
                    <a:pt x="6572989" y="25400"/>
                    <a:pt x="2826874" y="29210"/>
                    <a:pt x="2604577" y="29210"/>
                  </a:cubicBezTo>
                  <a:cubicBezTo>
                    <a:pt x="2242315" y="29210"/>
                    <a:pt x="1880054" y="26670"/>
                    <a:pt x="1517792" y="33020"/>
                  </a:cubicBezTo>
                  <a:cubicBezTo>
                    <a:pt x="1328428" y="36830"/>
                    <a:pt x="1147297" y="36830"/>
                    <a:pt x="966166" y="38100"/>
                  </a:cubicBezTo>
                  <a:cubicBezTo>
                    <a:pt x="653304" y="41910"/>
                    <a:pt x="340442" y="45720"/>
                    <a:pt x="49530" y="50800"/>
                  </a:cubicBezTo>
                  <a:cubicBezTo>
                    <a:pt x="36830" y="50800"/>
                    <a:pt x="34290" y="53340"/>
                    <a:pt x="33020" y="83508"/>
                  </a:cubicBezTo>
                  <a:cubicBezTo>
                    <a:pt x="31750" y="187008"/>
                    <a:pt x="31750" y="290508"/>
                    <a:pt x="30480" y="394008"/>
                  </a:cubicBezTo>
                  <a:cubicBezTo>
                    <a:pt x="29210" y="566509"/>
                    <a:pt x="26670" y="733259"/>
                    <a:pt x="25400" y="905759"/>
                  </a:cubicBezTo>
                  <a:cubicBezTo>
                    <a:pt x="20320" y="1089759"/>
                    <a:pt x="26670" y="5586263"/>
                    <a:pt x="29210" y="5770263"/>
                  </a:cubicBezTo>
                  <a:cubicBezTo>
                    <a:pt x="29210" y="5965763"/>
                    <a:pt x="29210" y="6167013"/>
                    <a:pt x="30480" y="6362513"/>
                  </a:cubicBezTo>
                  <a:cubicBezTo>
                    <a:pt x="30480" y="6506263"/>
                    <a:pt x="33020" y="6650013"/>
                    <a:pt x="33020" y="6793764"/>
                  </a:cubicBezTo>
                  <a:cubicBezTo>
                    <a:pt x="33020" y="6949014"/>
                    <a:pt x="33020" y="7104263"/>
                    <a:pt x="31750" y="7250957"/>
                  </a:cubicBezTo>
                  <a:cubicBezTo>
                    <a:pt x="31750" y="7254766"/>
                    <a:pt x="31750" y="7257307"/>
                    <a:pt x="31750" y="7261116"/>
                  </a:cubicBezTo>
                  <a:cubicBezTo>
                    <a:pt x="31750" y="7271276"/>
                    <a:pt x="35560" y="7275087"/>
                    <a:pt x="44450" y="7275087"/>
                  </a:cubicBezTo>
                  <a:cubicBezTo>
                    <a:pt x="101678" y="7275087"/>
                    <a:pt x="216943" y="7276357"/>
                    <a:pt x="323975" y="7276357"/>
                  </a:cubicBezTo>
                  <a:cubicBezTo>
                    <a:pt x="480406" y="7276357"/>
                    <a:pt x="645071" y="7273816"/>
                    <a:pt x="801502" y="7276357"/>
                  </a:cubicBezTo>
                  <a:cubicBezTo>
                    <a:pt x="1056732" y="7280166"/>
                    <a:pt x="1311961" y="7282707"/>
                    <a:pt x="1567191" y="7281437"/>
                  </a:cubicBezTo>
                  <a:cubicBezTo>
                    <a:pt x="1731856" y="7280166"/>
                    <a:pt x="1888287" y="7282707"/>
                    <a:pt x="2052951" y="7282707"/>
                  </a:cubicBezTo>
                  <a:cubicBezTo>
                    <a:pt x="2291715" y="7282707"/>
                    <a:pt x="2530478" y="7281437"/>
                    <a:pt x="2769241" y="7282707"/>
                  </a:cubicBezTo>
                  <a:cubicBezTo>
                    <a:pt x="3123270" y="7283976"/>
                    <a:pt x="7009349" y="7273816"/>
                    <a:pt x="7371611" y="7276357"/>
                  </a:cubicBezTo>
                  <a:cubicBezTo>
                    <a:pt x="7528042" y="7277626"/>
                    <a:pt x="7684474" y="7278897"/>
                    <a:pt x="7832672" y="7278897"/>
                  </a:cubicBezTo>
                  <a:cubicBezTo>
                    <a:pt x="8104367" y="7281437"/>
                    <a:pt x="8367830" y="7277626"/>
                    <a:pt x="8639527" y="7281437"/>
                  </a:cubicBezTo>
                  <a:cubicBezTo>
                    <a:pt x="8861824" y="7283976"/>
                    <a:pt x="9084121" y="7283976"/>
                    <a:pt x="9306418" y="7286516"/>
                  </a:cubicBezTo>
                  <a:cubicBezTo>
                    <a:pt x="9635747" y="7290326"/>
                    <a:pt x="9965076" y="7292866"/>
                    <a:pt x="10294404" y="7294137"/>
                  </a:cubicBezTo>
                  <a:cubicBezTo>
                    <a:pt x="10417902" y="7294137"/>
                    <a:pt x="10450234" y="7292866"/>
                    <a:pt x="10470555" y="7292866"/>
                  </a:cubicBezTo>
                  <a:close/>
                </a:path>
              </a:pathLst>
            </a:custGeom>
            <a:solidFill>
              <a:srgbClr val="000000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  <p:pic>
        <p:nvPicPr>
          <p:cNvPr id="12" name="Google Shape;239;p5">
            <a:extLst>
              <a:ext uri="{FF2B5EF4-FFF2-40B4-BE49-F238E27FC236}">
                <a16:creationId xmlns:a16="http://schemas.microsoft.com/office/drawing/2014/main" id="{BD9064F7-5472-13BE-0A41-208BE237D0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806875" y="2488805"/>
            <a:ext cx="3754775" cy="436919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40;p5">
            <a:extLst>
              <a:ext uri="{FF2B5EF4-FFF2-40B4-BE49-F238E27FC236}">
                <a16:creationId xmlns:a16="http://schemas.microsoft.com/office/drawing/2014/main" id="{5FACEE33-CFFB-A4C3-7149-4DD6AF54B9F9}"/>
              </a:ext>
            </a:extLst>
          </p:cNvPr>
          <p:cNvSpPr/>
          <p:nvPr/>
        </p:nvSpPr>
        <p:spPr>
          <a:xfrm>
            <a:off x="4561650" y="3193080"/>
            <a:ext cx="5744114" cy="2051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marL="457200" indent="-457200" algn="just">
              <a:lnSpc>
                <a:spcPct val="150000"/>
              </a:lnSpc>
              <a:buSzPts val="2000"/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1: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truyện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8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2: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thơ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800"/>
              </a:spcBef>
              <a:buSzPts val="2000"/>
              <a:buFont typeface="Arial" panose="020B0604020202020204" pitchFamily="34" charset="0"/>
              <a:buChar char="•"/>
            </a:pPr>
            <a:r>
              <a:rPr lang="en-US" sz="2400" b="1" dirty="0" err="1">
                <a:latin typeface="UTM Avo" panose="02040603050506020204" pitchFamily="18" charset="0"/>
              </a:rPr>
              <a:t>Nhóm</a:t>
            </a:r>
            <a:r>
              <a:rPr lang="en-US" sz="2400" b="1" dirty="0">
                <a:latin typeface="UTM Avo" panose="02040603050506020204" pitchFamily="18" charset="0"/>
              </a:rPr>
              <a:t> 3: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kí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4" name="Google Shape;241;p5">
            <a:extLst>
              <a:ext uri="{FF2B5EF4-FFF2-40B4-BE49-F238E27FC236}">
                <a16:creationId xmlns:a16="http://schemas.microsoft.com/office/drawing/2014/main" id="{7E6DA5E4-E2A2-854D-AE2C-2857AAFD4D8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73988">
            <a:off x="5762134" y="2400341"/>
            <a:ext cx="2212073" cy="771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42;p5">
            <a:extLst>
              <a:ext uri="{FF2B5EF4-FFF2-40B4-BE49-F238E27FC236}">
                <a16:creationId xmlns:a16="http://schemas.microsoft.com/office/drawing/2014/main" id="{02743800-4056-F6BB-086F-1B405EDD9AF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58200" b="31684"/>
          <a:stretch/>
        </p:blipFill>
        <p:spPr>
          <a:xfrm>
            <a:off x="9494131" y="588820"/>
            <a:ext cx="2606741" cy="2840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43;p5">
            <a:extLst>
              <a:ext uri="{FF2B5EF4-FFF2-40B4-BE49-F238E27FC236}">
                <a16:creationId xmlns:a16="http://schemas.microsoft.com/office/drawing/2014/main" id="{09014014-7450-C614-37F4-48E050C0371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79872" y="2045322"/>
            <a:ext cx="1245848" cy="12483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3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8;p6">
            <a:extLst>
              <a:ext uri="{FF2B5EF4-FFF2-40B4-BE49-F238E27FC236}">
                <a16:creationId xmlns:a16="http://schemas.microsoft.com/office/drawing/2014/main" id="{2A756B48-DA64-F8A4-0A9A-18D4794F9D1D}"/>
              </a:ext>
            </a:extLst>
          </p:cNvPr>
          <p:cNvSpPr/>
          <p:nvPr/>
        </p:nvSpPr>
        <p:spPr>
          <a:xfrm>
            <a:off x="883222" y="3429000"/>
            <a:ext cx="10272932" cy="29925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A46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Sách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4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Ngữ v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ăn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7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hướng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dẫn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chưa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ở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lớp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6?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Em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thấy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hấp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dẫn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Vì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 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Noto Sans Symbols"/>
              <a:buChar char="▪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xét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khái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quát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chung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về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chủ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đề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nhóm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loại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truyện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5B592B-DC17-44ED-84D1-E1B6182E2EDF}"/>
              </a:ext>
            </a:extLst>
          </p:cNvPr>
          <p:cNvGrpSpPr/>
          <p:nvPr/>
        </p:nvGrpSpPr>
        <p:grpSpPr>
          <a:xfrm>
            <a:off x="4159777" y="1859293"/>
            <a:ext cx="2793108" cy="1414767"/>
            <a:chOff x="3933513" y="1937444"/>
            <a:chExt cx="2793108" cy="1414767"/>
          </a:xfrm>
        </p:grpSpPr>
        <p:pic>
          <p:nvPicPr>
            <p:cNvPr id="3" name="Google Shape;249;p6">
              <a:extLst>
                <a:ext uri="{FF2B5EF4-FFF2-40B4-BE49-F238E27FC236}">
                  <a16:creationId xmlns:a16="http://schemas.microsoft.com/office/drawing/2014/main" id="{895A6BE0-7430-2F20-3AA9-8B7532F3493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7532" b="50560"/>
            <a:stretch/>
          </p:blipFill>
          <p:spPr>
            <a:xfrm>
              <a:off x="3933513" y="1937444"/>
              <a:ext cx="2793108" cy="14147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50;p6">
              <a:extLst>
                <a:ext uri="{FF2B5EF4-FFF2-40B4-BE49-F238E27FC236}">
                  <a16:creationId xmlns:a16="http://schemas.microsoft.com/office/drawing/2014/main" id="{1582DC5F-3E8C-42EA-96AC-86B0EB1C605C}"/>
                </a:ext>
              </a:extLst>
            </p:cNvPr>
            <p:cNvSpPr txBox="1"/>
            <p:nvPr/>
          </p:nvSpPr>
          <p:spPr>
            <a:xfrm>
              <a:off x="4685226" y="2259032"/>
              <a:ext cx="1727784" cy="5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Nhóm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 1</a:t>
              </a:r>
              <a:endParaRPr sz="28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97D0D69-7887-6B55-F151-644D49D578F2}"/>
              </a:ext>
            </a:extLst>
          </p:cNvPr>
          <p:cNvGrpSpPr/>
          <p:nvPr/>
        </p:nvGrpSpPr>
        <p:grpSpPr>
          <a:xfrm>
            <a:off x="10057660" y="2186420"/>
            <a:ext cx="1890010" cy="1454351"/>
            <a:chOff x="9984087" y="1484575"/>
            <a:chExt cx="1890010" cy="1454351"/>
          </a:xfrm>
        </p:grpSpPr>
        <p:pic>
          <p:nvPicPr>
            <p:cNvPr id="5" name="Google Shape;251;p6">
              <a:extLst>
                <a:ext uri="{FF2B5EF4-FFF2-40B4-BE49-F238E27FC236}">
                  <a16:creationId xmlns:a16="http://schemas.microsoft.com/office/drawing/2014/main" id="{1A736996-F25C-663B-0D53-868FF4A1E6E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47084" y="1484575"/>
              <a:ext cx="927413" cy="1160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52;p6">
              <a:extLst>
                <a:ext uri="{FF2B5EF4-FFF2-40B4-BE49-F238E27FC236}">
                  <a16:creationId xmlns:a16="http://schemas.microsoft.com/office/drawing/2014/main" id="{ACE92FF4-45A7-83BF-1827-A55C25EA7A0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1687412">
              <a:off x="9984087" y="1616174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53;p6">
              <a:extLst>
                <a:ext uri="{FF2B5EF4-FFF2-40B4-BE49-F238E27FC236}">
                  <a16:creationId xmlns:a16="http://schemas.microsoft.com/office/drawing/2014/main" id="{865E0E76-F5CA-2773-B2F6-0A380A129D6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599300">
              <a:off x="11111730" y="1985157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03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8;p6">
            <a:extLst>
              <a:ext uri="{FF2B5EF4-FFF2-40B4-BE49-F238E27FC236}">
                <a16:creationId xmlns:a16="http://schemas.microsoft.com/office/drawing/2014/main" id="{2A756B48-DA64-F8A4-0A9A-18D4794F9D1D}"/>
              </a:ext>
            </a:extLst>
          </p:cNvPr>
          <p:cNvSpPr/>
          <p:nvPr/>
        </p:nvSpPr>
        <p:spPr>
          <a:xfrm>
            <a:off x="883222" y="3429000"/>
            <a:ext cx="10272932" cy="29925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A46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Sách </a:t>
            </a:r>
            <a:r>
              <a:rPr lang="vi-VN" sz="24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Ngữ văn 7 </a:t>
            </a: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hướng dẫn em đọc hiểu những thể loại thơ nào chưa học ở lớp 6? </a:t>
            </a:r>
          </a:p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Em thấy văn bản thơ nào hấp dẫn nhất với mình? Vì sao? </a:t>
            </a:r>
          </a:p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Nhận xét khái quát chung về đề tài, chủ đề của cả nhóm bài thể loại thơ.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5B592B-DC17-44ED-84D1-E1B6182E2EDF}"/>
              </a:ext>
            </a:extLst>
          </p:cNvPr>
          <p:cNvGrpSpPr/>
          <p:nvPr/>
        </p:nvGrpSpPr>
        <p:grpSpPr>
          <a:xfrm>
            <a:off x="4159777" y="1859293"/>
            <a:ext cx="2793108" cy="1414767"/>
            <a:chOff x="3933513" y="1937444"/>
            <a:chExt cx="2793108" cy="1414767"/>
          </a:xfrm>
        </p:grpSpPr>
        <p:pic>
          <p:nvPicPr>
            <p:cNvPr id="3" name="Google Shape;249;p6">
              <a:extLst>
                <a:ext uri="{FF2B5EF4-FFF2-40B4-BE49-F238E27FC236}">
                  <a16:creationId xmlns:a16="http://schemas.microsoft.com/office/drawing/2014/main" id="{895A6BE0-7430-2F20-3AA9-8B7532F3493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7532" b="50560"/>
            <a:stretch/>
          </p:blipFill>
          <p:spPr>
            <a:xfrm>
              <a:off x="3933513" y="1937444"/>
              <a:ext cx="2793108" cy="14147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50;p6">
              <a:extLst>
                <a:ext uri="{FF2B5EF4-FFF2-40B4-BE49-F238E27FC236}">
                  <a16:creationId xmlns:a16="http://schemas.microsoft.com/office/drawing/2014/main" id="{1582DC5F-3E8C-42EA-96AC-86B0EB1C605C}"/>
                </a:ext>
              </a:extLst>
            </p:cNvPr>
            <p:cNvSpPr txBox="1"/>
            <p:nvPr/>
          </p:nvSpPr>
          <p:spPr>
            <a:xfrm>
              <a:off x="4685226" y="2259032"/>
              <a:ext cx="1727784" cy="5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Nhóm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 2</a:t>
              </a:r>
              <a:endParaRPr sz="28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97D0D69-7887-6B55-F151-644D49D578F2}"/>
              </a:ext>
            </a:extLst>
          </p:cNvPr>
          <p:cNvGrpSpPr/>
          <p:nvPr/>
        </p:nvGrpSpPr>
        <p:grpSpPr>
          <a:xfrm>
            <a:off x="10057660" y="2186420"/>
            <a:ext cx="1890010" cy="1454351"/>
            <a:chOff x="9984087" y="1484575"/>
            <a:chExt cx="1890010" cy="1454351"/>
          </a:xfrm>
        </p:grpSpPr>
        <p:pic>
          <p:nvPicPr>
            <p:cNvPr id="5" name="Google Shape;251;p6">
              <a:extLst>
                <a:ext uri="{FF2B5EF4-FFF2-40B4-BE49-F238E27FC236}">
                  <a16:creationId xmlns:a16="http://schemas.microsoft.com/office/drawing/2014/main" id="{1A736996-F25C-663B-0D53-868FF4A1E6E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47084" y="1484575"/>
              <a:ext cx="927413" cy="1160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52;p6">
              <a:extLst>
                <a:ext uri="{FF2B5EF4-FFF2-40B4-BE49-F238E27FC236}">
                  <a16:creationId xmlns:a16="http://schemas.microsoft.com/office/drawing/2014/main" id="{ACE92FF4-45A7-83BF-1827-A55C25EA7A0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1687412">
              <a:off x="9984087" y="1616174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53;p6">
              <a:extLst>
                <a:ext uri="{FF2B5EF4-FFF2-40B4-BE49-F238E27FC236}">
                  <a16:creationId xmlns:a16="http://schemas.microsoft.com/office/drawing/2014/main" id="{865E0E76-F5CA-2773-B2F6-0A380A129D6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599300">
              <a:off x="11111730" y="1985157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1492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8;p6">
            <a:extLst>
              <a:ext uri="{FF2B5EF4-FFF2-40B4-BE49-F238E27FC236}">
                <a16:creationId xmlns:a16="http://schemas.microsoft.com/office/drawing/2014/main" id="{2A756B48-DA64-F8A4-0A9A-18D4794F9D1D}"/>
              </a:ext>
            </a:extLst>
          </p:cNvPr>
          <p:cNvSpPr/>
          <p:nvPr/>
        </p:nvSpPr>
        <p:spPr>
          <a:xfrm>
            <a:off x="883222" y="3429000"/>
            <a:ext cx="10272932" cy="29925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A46A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Sách </a:t>
            </a:r>
            <a:r>
              <a:rPr lang="en-US" sz="24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Ngữ </a:t>
            </a:r>
            <a:r>
              <a:rPr lang="vi-VN" sz="2400" i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 7 </a:t>
            </a: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hướng dẫn em đọc những thể loại kí nào chưa học ở lớp 6? </a:t>
            </a:r>
          </a:p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Em thấy văn bản kí nào hấp dẫn nhất với mình? Vì sao? </a:t>
            </a:r>
          </a:p>
          <a:p>
            <a:pPr marL="457189" lvl="0" indent="-457189" algn="just">
              <a:lnSpc>
                <a:spcPct val="150000"/>
              </a:lnSpc>
              <a:buClrTx/>
              <a:buSzPts val="2000"/>
              <a:buFont typeface="Noto Sans Symbols"/>
              <a:buChar char="▪"/>
              <a:defRPr/>
            </a:pPr>
            <a:r>
              <a:rPr lang="vi-VN" sz="2400">
                <a:solidFill>
                  <a:sysClr val="windowText" lastClr="000000"/>
                </a:solidFill>
                <a:latin typeface="UTM Avo" panose="02040603050506020204" pitchFamily="18" charset="0"/>
              </a:rPr>
              <a:t>Nhận xét khái quát chung về đề tài, chủ đề của cả nhóm bài thể loại kí.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5B592B-DC17-44ED-84D1-E1B6182E2EDF}"/>
              </a:ext>
            </a:extLst>
          </p:cNvPr>
          <p:cNvGrpSpPr/>
          <p:nvPr/>
        </p:nvGrpSpPr>
        <p:grpSpPr>
          <a:xfrm>
            <a:off x="4159777" y="1859293"/>
            <a:ext cx="2793108" cy="1414767"/>
            <a:chOff x="3933513" y="1937444"/>
            <a:chExt cx="2793108" cy="1414767"/>
          </a:xfrm>
        </p:grpSpPr>
        <p:pic>
          <p:nvPicPr>
            <p:cNvPr id="3" name="Google Shape;249;p6">
              <a:extLst>
                <a:ext uri="{FF2B5EF4-FFF2-40B4-BE49-F238E27FC236}">
                  <a16:creationId xmlns:a16="http://schemas.microsoft.com/office/drawing/2014/main" id="{895A6BE0-7430-2F20-3AA9-8B7532F3493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7532" b="50560"/>
            <a:stretch/>
          </p:blipFill>
          <p:spPr>
            <a:xfrm>
              <a:off x="3933513" y="1937444"/>
              <a:ext cx="2793108" cy="14147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Google Shape;250;p6">
              <a:extLst>
                <a:ext uri="{FF2B5EF4-FFF2-40B4-BE49-F238E27FC236}">
                  <a16:creationId xmlns:a16="http://schemas.microsoft.com/office/drawing/2014/main" id="{1582DC5F-3E8C-42EA-96AC-86B0EB1C605C}"/>
                </a:ext>
              </a:extLst>
            </p:cNvPr>
            <p:cNvSpPr txBox="1"/>
            <p:nvPr/>
          </p:nvSpPr>
          <p:spPr>
            <a:xfrm>
              <a:off x="4685226" y="2259032"/>
              <a:ext cx="1727784" cy="5539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Nhóm</a:t>
              </a: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 3</a:t>
              </a:r>
              <a:endParaRPr sz="28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97D0D69-7887-6B55-F151-644D49D578F2}"/>
              </a:ext>
            </a:extLst>
          </p:cNvPr>
          <p:cNvGrpSpPr/>
          <p:nvPr/>
        </p:nvGrpSpPr>
        <p:grpSpPr>
          <a:xfrm>
            <a:off x="10057660" y="2186420"/>
            <a:ext cx="1890010" cy="1454351"/>
            <a:chOff x="9984087" y="1484575"/>
            <a:chExt cx="1890010" cy="1454351"/>
          </a:xfrm>
        </p:grpSpPr>
        <p:pic>
          <p:nvPicPr>
            <p:cNvPr id="5" name="Google Shape;251;p6">
              <a:extLst>
                <a:ext uri="{FF2B5EF4-FFF2-40B4-BE49-F238E27FC236}">
                  <a16:creationId xmlns:a16="http://schemas.microsoft.com/office/drawing/2014/main" id="{1A736996-F25C-663B-0D53-868FF4A1E6E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547084" y="1484575"/>
              <a:ext cx="927413" cy="11602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252;p6">
              <a:extLst>
                <a:ext uri="{FF2B5EF4-FFF2-40B4-BE49-F238E27FC236}">
                  <a16:creationId xmlns:a16="http://schemas.microsoft.com/office/drawing/2014/main" id="{ACE92FF4-45A7-83BF-1827-A55C25EA7A06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-1687412">
              <a:off x="9984087" y="1616174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53;p6">
              <a:extLst>
                <a:ext uri="{FF2B5EF4-FFF2-40B4-BE49-F238E27FC236}">
                  <a16:creationId xmlns:a16="http://schemas.microsoft.com/office/drawing/2014/main" id="{865E0E76-F5CA-2773-B2F6-0A380A129D62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599300">
              <a:off x="11111730" y="1985157"/>
              <a:ext cx="762367" cy="95376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2450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8;p9">
            <a:extLst>
              <a:ext uri="{FF2B5EF4-FFF2-40B4-BE49-F238E27FC236}">
                <a16:creationId xmlns:a16="http://schemas.microsoft.com/office/drawing/2014/main" id="{BB8F1BE1-AB24-0FA3-26F4-A73074AF9DB8}"/>
              </a:ext>
            </a:extLst>
          </p:cNvPr>
          <p:cNvSpPr txBox="1"/>
          <p:nvPr/>
        </p:nvSpPr>
        <p:spPr>
          <a:xfrm>
            <a:off x="3120092" y="1746031"/>
            <a:ext cx="5951815" cy="7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truyện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279;p9">
            <a:extLst>
              <a:ext uri="{FF2B5EF4-FFF2-40B4-BE49-F238E27FC236}">
                <a16:creationId xmlns:a16="http://schemas.microsoft.com/office/drawing/2014/main" id="{02D0B5E2-CDD3-FB9B-313C-18AFD127319A}"/>
              </a:ext>
            </a:extLst>
          </p:cNvPr>
          <p:cNvSpPr/>
          <p:nvPr/>
        </p:nvSpPr>
        <p:spPr>
          <a:xfrm>
            <a:off x="607986" y="2527774"/>
            <a:ext cx="3651000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buSzPts val="2000"/>
            </a:pP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loại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truyện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sz="2400" b="1" dirty="0">
              <a:latin typeface="UTM Avo" panose="020406030505060202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C38C2C1-4F0D-4BE4-C6B3-4A6AE51FDA5C}"/>
              </a:ext>
            </a:extLst>
          </p:cNvPr>
          <p:cNvGrpSpPr/>
          <p:nvPr/>
        </p:nvGrpSpPr>
        <p:grpSpPr>
          <a:xfrm>
            <a:off x="454332" y="2974488"/>
            <a:ext cx="11632564" cy="4083683"/>
            <a:chOff x="-171900" y="2488458"/>
            <a:chExt cx="12399556" cy="4352940"/>
          </a:xfrm>
        </p:grpSpPr>
        <p:pic>
          <p:nvPicPr>
            <p:cNvPr id="7" name="Google Shape;280;p9" descr="https://o.remove.bg/downloads/07667dd7-f288-40df-84ad-48693f08f6fd/_Pngtree_cloud_simple_blue_7948142-removebg-preview.png">
              <a:extLst>
                <a:ext uri="{FF2B5EF4-FFF2-40B4-BE49-F238E27FC236}">
                  <a16:creationId xmlns:a16="http://schemas.microsoft.com/office/drawing/2014/main" id="{ACFB2C9B-E3E9-CDA7-5B89-342B9DCB7FB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14799" b="20637"/>
            <a:stretch/>
          </p:blipFill>
          <p:spPr>
            <a:xfrm>
              <a:off x="-171900" y="2488458"/>
              <a:ext cx="4219299" cy="27241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281;p9">
              <a:extLst>
                <a:ext uri="{FF2B5EF4-FFF2-40B4-BE49-F238E27FC236}">
                  <a16:creationId xmlns:a16="http://schemas.microsoft.com/office/drawing/2014/main" id="{F36BAB12-CDC3-AABA-3C43-3DF5D5C96C94}"/>
                </a:ext>
              </a:extLst>
            </p:cNvPr>
            <p:cNvSpPr/>
            <p:nvPr/>
          </p:nvSpPr>
          <p:spPr>
            <a:xfrm>
              <a:off x="682331" y="3592414"/>
              <a:ext cx="2510837" cy="524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Truyện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ngắn</a:t>
              </a:r>
              <a:endParaRPr sz="2400" dirty="0">
                <a:latin typeface="UTM Avo" panose="02040603050506020204" pitchFamily="18" charset="0"/>
              </a:endParaRPr>
            </a:p>
          </p:txBody>
        </p:sp>
        <p:pic>
          <p:nvPicPr>
            <p:cNvPr id="9" name="Google Shape;282;p9" descr="https://o.remove.bg/downloads/07667dd7-f288-40df-84ad-48693f08f6fd/_Pngtree_cloud_simple_blue_7948142-removebg-preview.png">
              <a:extLst>
                <a:ext uri="{FF2B5EF4-FFF2-40B4-BE49-F238E27FC236}">
                  <a16:creationId xmlns:a16="http://schemas.microsoft.com/office/drawing/2014/main" id="{F5536682-46E0-28CD-91EA-F5B2107326B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14799" b="20637"/>
            <a:stretch/>
          </p:blipFill>
          <p:spPr>
            <a:xfrm>
              <a:off x="2762185" y="4117266"/>
              <a:ext cx="4219299" cy="27241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Google Shape;283;p9">
              <a:extLst>
                <a:ext uri="{FF2B5EF4-FFF2-40B4-BE49-F238E27FC236}">
                  <a16:creationId xmlns:a16="http://schemas.microsoft.com/office/drawing/2014/main" id="{1FD1407F-7DEB-A7E0-22E5-1C681D1F3C33}"/>
                </a:ext>
              </a:extLst>
            </p:cNvPr>
            <p:cNvSpPr/>
            <p:nvPr/>
          </p:nvSpPr>
          <p:spPr>
            <a:xfrm>
              <a:off x="3705801" y="5256719"/>
              <a:ext cx="2330461" cy="52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Tiểu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thuyết</a:t>
              </a:r>
              <a:endParaRPr sz="2400" dirty="0">
                <a:latin typeface="UTM Avo" panose="02040603050506020204" pitchFamily="18" charset="0"/>
              </a:endParaRPr>
            </a:p>
          </p:txBody>
        </p:sp>
        <p:pic>
          <p:nvPicPr>
            <p:cNvPr id="11" name="Google Shape;284;p9" descr="https://o.remove.bg/downloads/07667dd7-f288-40df-84ad-48693f08f6fd/_Pngtree_cloud_simple_blue_7948142-removebg-preview.png">
              <a:extLst>
                <a:ext uri="{FF2B5EF4-FFF2-40B4-BE49-F238E27FC236}">
                  <a16:creationId xmlns:a16="http://schemas.microsoft.com/office/drawing/2014/main" id="{8DA08A55-BB1E-EC4E-CAC2-723C79A2EEE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14799" b="20637"/>
            <a:stretch/>
          </p:blipFill>
          <p:spPr>
            <a:xfrm>
              <a:off x="5254464" y="2488459"/>
              <a:ext cx="4219299" cy="27241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285;p9">
              <a:extLst>
                <a:ext uri="{FF2B5EF4-FFF2-40B4-BE49-F238E27FC236}">
                  <a16:creationId xmlns:a16="http://schemas.microsoft.com/office/drawing/2014/main" id="{E121F19A-F534-82E7-FBEC-13F125BDFD5E}"/>
                </a:ext>
              </a:extLst>
            </p:cNvPr>
            <p:cNvSpPr/>
            <p:nvPr/>
          </p:nvSpPr>
          <p:spPr>
            <a:xfrm>
              <a:off x="5682466" y="3319139"/>
              <a:ext cx="3363296" cy="10094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Truyện</a:t>
              </a:r>
              <a:r>
                <a:rPr lang="en-US" sz="2400" dirty="0">
                  <a:latin typeface="UTM Avo" panose="02040603050506020204" pitchFamily="18" charset="0"/>
                </a:rPr>
                <a:t> khoa </a:t>
              </a:r>
              <a:r>
                <a:rPr lang="en-US" sz="2400" dirty="0" err="1">
                  <a:latin typeface="UTM Avo" panose="02040603050506020204" pitchFamily="18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viễn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tưởng</a:t>
              </a:r>
              <a:endParaRPr sz="2400" dirty="0">
                <a:latin typeface="UTM Avo" panose="02040603050506020204" pitchFamily="18" charset="0"/>
              </a:endParaRPr>
            </a:p>
          </p:txBody>
        </p:sp>
        <p:pic>
          <p:nvPicPr>
            <p:cNvPr id="13" name="Google Shape;286;p9" descr="https://o.remove.bg/downloads/07667dd7-f288-40df-84ad-48693f08f6fd/_Pngtree_cloud_simple_blue_7948142-removebg-preview.png">
              <a:extLst>
                <a:ext uri="{FF2B5EF4-FFF2-40B4-BE49-F238E27FC236}">
                  <a16:creationId xmlns:a16="http://schemas.microsoft.com/office/drawing/2014/main" id="{A92D7D50-5BCA-930A-F5B6-52237C4E483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14799" b="20637"/>
            <a:stretch/>
          </p:blipFill>
          <p:spPr>
            <a:xfrm>
              <a:off x="8008357" y="4117266"/>
              <a:ext cx="4219299" cy="27241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287;p9">
              <a:extLst>
                <a:ext uri="{FF2B5EF4-FFF2-40B4-BE49-F238E27FC236}">
                  <a16:creationId xmlns:a16="http://schemas.microsoft.com/office/drawing/2014/main" id="{95F7A80D-A179-6E3B-69A4-BDEBC45327EA}"/>
                </a:ext>
              </a:extLst>
            </p:cNvPr>
            <p:cNvSpPr/>
            <p:nvPr/>
          </p:nvSpPr>
          <p:spPr>
            <a:xfrm>
              <a:off x="8506570" y="5261514"/>
              <a:ext cx="3278305" cy="52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60933" rIns="121900" bIns="60933" anchor="t" anchorCtr="0">
              <a:spAutoFit/>
            </a:bodyPr>
            <a:lstStyle/>
            <a:p>
              <a:pPr algn="ctr"/>
              <a:r>
                <a:rPr lang="en-US" sz="2400" dirty="0" err="1">
                  <a:latin typeface="UTM Avo" panose="02040603050506020204" pitchFamily="18" charset="0"/>
                </a:rPr>
                <a:t>Truyện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ngụ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ngôn</a:t>
              </a:r>
              <a:endParaRPr sz="2400" dirty="0">
                <a:latin typeface="UTM Avo" panose="02040603050506020204" pitchFamily="18" charset="0"/>
              </a:endParaRPr>
            </a:p>
          </p:txBody>
        </p:sp>
      </p:grpSp>
      <p:pic>
        <p:nvPicPr>
          <p:cNvPr id="15" name="Google Shape;288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A664B895-76FD-30C7-CA12-398D16534FE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97382" y="716376"/>
            <a:ext cx="916421" cy="91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89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EA1F345E-4F6A-AC83-33FC-7F2EC73DC61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93358" y="1494009"/>
            <a:ext cx="504044" cy="50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90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3C657A92-67FD-5F61-89CF-461365E417C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19275">
            <a:off x="384741" y="5816189"/>
            <a:ext cx="626640" cy="6266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58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8;p9">
            <a:extLst>
              <a:ext uri="{FF2B5EF4-FFF2-40B4-BE49-F238E27FC236}">
                <a16:creationId xmlns:a16="http://schemas.microsoft.com/office/drawing/2014/main" id="{BB8F1BE1-AB24-0FA3-26F4-A73074AF9DB8}"/>
              </a:ext>
            </a:extLst>
          </p:cNvPr>
          <p:cNvSpPr txBox="1"/>
          <p:nvPr/>
        </p:nvSpPr>
        <p:spPr>
          <a:xfrm>
            <a:off x="3120092" y="1746031"/>
            <a:ext cx="5951815" cy="7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truyện</a:t>
            </a:r>
            <a:endParaRPr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5" name="Google Shape;288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A664B895-76FD-30C7-CA12-398D16534F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97382" y="716376"/>
            <a:ext cx="916421" cy="91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89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EA1F345E-4F6A-AC83-33FC-7F2EC73DC61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93358" y="1494009"/>
            <a:ext cx="504044" cy="50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290;p9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3C657A92-67FD-5F61-89CF-461365E417C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19275">
            <a:off x="384741" y="5816189"/>
            <a:ext cx="626640" cy="62664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00;p10">
            <a:extLst>
              <a:ext uri="{FF2B5EF4-FFF2-40B4-BE49-F238E27FC236}">
                <a16:creationId xmlns:a16="http://schemas.microsoft.com/office/drawing/2014/main" id="{60F45CFA-CC67-459A-8192-48355D1731A7}"/>
              </a:ext>
            </a:extLst>
          </p:cNvPr>
          <p:cNvSpPr/>
          <p:nvPr/>
        </p:nvSpPr>
        <p:spPr>
          <a:xfrm>
            <a:off x="753733" y="2582917"/>
            <a:ext cx="8647856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SzPts val="2000"/>
            </a:pPr>
            <a:r>
              <a:rPr lang="en-US" sz="2400" b="1" dirty="0" err="1">
                <a:latin typeface="UTM Avo" panose="02040603050506020204" pitchFamily="18" charset="0"/>
              </a:rPr>
              <a:t>Nội</a:t>
            </a:r>
            <a:r>
              <a:rPr lang="en-US" sz="2400" b="1" dirty="0">
                <a:latin typeface="UTM Avo" panose="02040603050506020204" pitchFamily="18" charset="0"/>
              </a:rPr>
              <a:t> dung: </a:t>
            </a:r>
            <a:endParaRPr sz="2400" b="1" dirty="0">
              <a:latin typeface="UTM Avo" panose="02040603050506020204" pitchFamily="18" charset="0"/>
            </a:endParaRPr>
          </a:p>
          <a:p>
            <a:pPr marL="457189" indent="-457189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thương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lòng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tha</a:t>
            </a:r>
            <a:r>
              <a:rPr lang="en-US" sz="2400" dirty="0">
                <a:latin typeface="UTM Avo" panose="02040603050506020204" pitchFamily="18" charset="0"/>
              </a:rPr>
              <a:t>,…</a:t>
            </a:r>
            <a:endParaRPr sz="2400" dirty="0">
              <a:latin typeface="UTM Avo" panose="02040603050506020204" pitchFamily="18" charset="0"/>
            </a:endParaRPr>
          </a:p>
          <a:p>
            <a:pPr marL="457189" indent="-457189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</a:rPr>
              <a:t> khoa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viễn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tưởng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cấu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dựa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khoa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nghệ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457189" indent="-457189" algn="just">
              <a:lnSpc>
                <a:spcPct val="150000"/>
              </a:lnSpc>
              <a:buSzPts val="2000"/>
              <a:buFont typeface="Arial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lí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sâu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5" name="Google Shape;301;p10">
            <a:extLst>
              <a:ext uri="{FF2B5EF4-FFF2-40B4-BE49-F238E27FC236}">
                <a16:creationId xmlns:a16="http://schemas.microsoft.com/office/drawing/2014/main" id="{6B48C1C1-612C-8FB3-66DB-68CD36A049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731270" y="1998053"/>
            <a:ext cx="2111781" cy="4740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14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8;p9">
            <a:extLst>
              <a:ext uri="{FF2B5EF4-FFF2-40B4-BE49-F238E27FC236}">
                <a16:creationId xmlns:a16="http://schemas.microsoft.com/office/drawing/2014/main" id="{BB8F1BE1-AB24-0FA3-26F4-A73074AF9DB8}"/>
              </a:ext>
            </a:extLst>
          </p:cNvPr>
          <p:cNvSpPr txBox="1"/>
          <p:nvPr/>
        </p:nvSpPr>
        <p:spPr>
          <a:xfrm>
            <a:off x="3120092" y="1746031"/>
            <a:ext cx="5951815" cy="7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2. Đọc hiểu văn bản thơ</a:t>
            </a:r>
          </a:p>
        </p:txBody>
      </p:sp>
      <p:sp>
        <p:nvSpPr>
          <p:cNvPr id="2" name="Google Shape;307;p11">
            <a:extLst>
              <a:ext uri="{FF2B5EF4-FFF2-40B4-BE49-F238E27FC236}">
                <a16:creationId xmlns:a16="http://schemas.microsoft.com/office/drawing/2014/main" id="{5D44D67A-2744-77DF-EBD8-963AB13CEF13}"/>
              </a:ext>
            </a:extLst>
          </p:cNvPr>
          <p:cNvSpPr/>
          <p:nvPr/>
        </p:nvSpPr>
        <p:spPr>
          <a:xfrm>
            <a:off x="748145" y="2848303"/>
            <a:ext cx="3283527" cy="94248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loại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thơ</a:t>
            </a:r>
            <a:endParaRPr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8;p11">
            <a:extLst>
              <a:ext uri="{FF2B5EF4-FFF2-40B4-BE49-F238E27FC236}">
                <a16:creationId xmlns:a16="http://schemas.microsoft.com/office/drawing/2014/main" id="{0DFA2953-8C94-5787-D068-ABF64216A10A}"/>
              </a:ext>
            </a:extLst>
          </p:cNvPr>
          <p:cNvSpPr/>
          <p:nvPr/>
        </p:nvSpPr>
        <p:spPr>
          <a:xfrm>
            <a:off x="665050" y="5133222"/>
            <a:ext cx="3283527" cy="94248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dung</a:t>
            </a:r>
            <a:endParaRPr sz="24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6" name="Google Shape;309;p11">
            <a:extLst>
              <a:ext uri="{FF2B5EF4-FFF2-40B4-BE49-F238E27FC236}">
                <a16:creationId xmlns:a16="http://schemas.microsoft.com/office/drawing/2014/main" id="{8322550C-8457-0503-7A95-55EBAC3E53C2}"/>
              </a:ext>
            </a:extLst>
          </p:cNvPr>
          <p:cNvSpPr/>
          <p:nvPr/>
        </p:nvSpPr>
        <p:spPr>
          <a:xfrm>
            <a:off x="6095999" y="2565768"/>
            <a:ext cx="5269344" cy="82393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chữ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9" name="Google Shape;310;p11">
            <a:extLst>
              <a:ext uri="{FF2B5EF4-FFF2-40B4-BE49-F238E27FC236}">
                <a16:creationId xmlns:a16="http://schemas.microsoft.com/office/drawing/2014/main" id="{8BDE47E8-7576-40E1-57B8-B8BFDAC33312}"/>
              </a:ext>
            </a:extLst>
          </p:cNvPr>
          <p:cNvSpPr/>
          <p:nvPr/>
        </p:nvSpPr>
        <p:spPr>
          <a:xfrm>
            <a:off x="6095999" y="3581768"/>
            <a:ext cx="5269344" cy="82393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năm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chữ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0" name="Google Shape;311;p11">
            <a:extLst>
              <a:ext uri="{FF2B5EF4-FFF2-40B4-BE49-F238E27FC236}">
                <a16:creationId xmlns:a16="http://schemas.microsoft.com/office/drawing/2014/main" id="{5AFB2759-A482-DE5E-AF6E-9CF64F9FC1D2}"/>
              </a:ext>
            </a:extLst>
          </p:cNvPr>
          <p:cNvSpPr/>
          <p:nvPr/>
        </p:nvSpPr>
        <p:spPr>
          <a:xfrm>
            <a:off x="6123709" y="5000432"/>
            <a:ext cx="5269344" cy="120806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cảm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yêu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nước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cxnSp>
        <p:nvCxnSpPr>
          <p:cNvPr id="21" name="Google Shape;312;p11">
            <a:extLst>
              <a:ext uri="{FF2B5EF4-FFF2-40B4-BE49-F238E27FC236}">
                <a16:creationId xmlns:a16="http://schemas.microsoft.com/office/drawing/2014/main" id="{C4C30534-BF8E-8EFB-681A-B45077A057C9}"/>
              </a:ext>
            </a:extLst>
          </p:cNvPr>
          <p:cNvCxnSpPr>
            <a:cxnSpLocks/>
            <a:stCxn id="5" idx="0"/>
            <a:endCxn id="20" idx="2"/>
          </p:cNvCxnSpPr>
          <p:nvPr/>
        </p:nvCxnSpPr>
        <p:spPr>
          <a:xfrm>
            <a:off x="3948577" y="5604465"/>
            <a:ext cx="2175132" cy="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2" name="Google Shape;313;p11">
            <a:extLst>
              <a:ext uri="{FF2B5EF4-FFF2-40B4-BE49-F238E27FC236}">
                <a16:creationId xmlns:a16="http://schemas.microsoft.com/office/drawing/2014/main" id="{B175C626-7D14-28E3-C36A-44794A726442}"/>
              </a:ext>
            </a:extLst>
          </p:cNvPr>
          <p:cNvCxnSpPr>
            <a:cxnSpLocks/>
            <a:stCxn id="2" idx="0"/>
            <a:endCxn id="6" idx="2"/>
          </p:cNvCxnSpPr>
          <p:nvPr/>
        </p:nvCxnSpPr>
        <p:spPr>
          <a:xfrm flipV="1">
            <a:off x="4031672" y="2977736"/>
            <a:ext cx="2064327" cy="34181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3" name="Google Shape;314;p11">
            <a:extLst>
              <a:ext uri="{FF2B5EF4-FFF2-40B4-BE49-F238E27FC236}">
                <a16:creationId xmlns:a16="http://schemas.microsoft.com/office/drawing/2014/main" id="{8ADA9730-46BB-4F1F-9BE2-93BC42D4AC56}"/>
              </a:ext>
            </a:extLst>
          </p:cNvPr>
          <p:cNvCxnSpPr>
            <a:cxnSpLocks/>
            <a:stCxn id="2" idx="0"/>
            <a:endCxn id="19" idx="2"/>
          </p:cNvCxnSpPr>
          <p:nvPr/>
        </p:nvCxnSpPr>
        <p:spPr>
          <a:xfrm>
            <a:off x="4031672" y="3319546"/>
            <a:ext cx="2064327" cy="674190"/>
          </a:xfrm>
          <a:prstGeom prst="straightConnector1">
            <a:avLst/>
          </a:prstGeom>
          <a:noFill/>
          <a:ln w="1905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24" name="Google Shape;315;p11">
            <a:extLst>
              <a:ext uri="{FF2B5EF4-FFF2-40B4-BE49-F238E27FC236}">
                <a16:creationId xmlns:a16="http://schemas.microsoft.com/office/drawing/2014/main" id="{8C2C9802-68F2-1572-A60C-057FC24778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150853" y="1790963"/>
            <a:ext cx="1166487" cy="1142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22;p12">
            <a:extLst>
              <a:ext uri="{FF2B5EF4-FFF2-40B4-BE49-F238E27FC236}">
                <a16:creationId xmlns:a16="http://schemas.microsoft.com/office/drawing/2014/main" id="{5B196C1D-74BF-3663-3D9E-E9F58B9050A2}"/>
              </a:ext>
            </a:extLst>
          </p:cNvPr>
          <p:cNvSpPr/>
          <p:nvPr/>
        </p:nvSpPr>
        <p:spPr>
          <a:xfrm>
            <a:off x="2120940" y="2481112"/>
            <a:ext cx="8160327" cy="2893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SzPts val="2000"/>
            </a:pPr>
            <a:r>
              <a:rPr lang="en-US" sz="2400" b="1" dirty="0" err="1">
                <a:latin typeface="UTM Avo" panose="02040603050506020204" pitchFamily="18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thể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loại</a:t>
            </a:r>
            <a:r>
              <a:rPr lang="en-US" sz="2400" b="1" dirty="0">
                <a:latin typeface="UTM Avo" panose="02040603050506020204" pitchFamily="18" charset="0"/>
              </a:rPr>
              <a:t>:</a:t>
            </a:r>
            <a:endParaRPr sz="2400" b="1" dirty="0">
              <a:latin typeface="UTM Avo" panose="02040603050506020204" pitchFamily="18" charset="0"/>
            </a:endParaRPr>
          </a:p>
          <a:p>
            <a:pPr marL="169330" algn="just">
              <a:lnSpc>
                <a:spcPct val="150000"/>
              </a:lnSpc>
              <a:buSzPts val="2000"/>
            </a:pPr>
            <a:endParaRPr sz="2400" dirty="0">
              <a:latin typeface="UTM Avo" panose="02040603050506020204" pitchFamily="18" charset="0"/>
            </a:endParaRPr>
          </a:p>
          <a:p>
            <a:pPr marL="169330" algn="just">
              <a:lnSpc>
                <a:spcPct val="150000"/>
              </a:lnSpc>
              <a:buSzPts val="2000"/>
            </a:pP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  <a:buSzPts val="2000"/>
            </a:pPr>
            <a:r>
              <a:rPr lang="en-US" sz="2400" b="1" dirty="0" err="1">
                <a:latin typeface="UTM Avo" panose="02040603050506020204" pitchFamily="18" charset="0"/>
              </a:rPr>
              <a:t>Nội</a:t>
            </a:r>
            <a:r>
              <a:rPr lang="en-US" sz="2400" b="1" dirty="0">
                <a:latin typeface="UTM Avo" panose="02040603050506020204" pitchFamily="18" charset="0"/>
              </a:rPr>
              <a:t> dung: </a:t>
            </a:r>
            <a:r>
              <a:rPr lang="en-US" sz="2400" dirty="0" err="1">
                <a:latin typeface="UTM Avo" panose="02040603050506020204" pitchFamily="18" charset="0"/>
              </a:rPr>
              <a:t>bày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tỏ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nghĩ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giả</a:t>
            </a:r>
            <a:r>
              <a:rPr lang="en-US" sz="2400" dirty="0">
                <a:latin typeface="UTM Avo" panose="02040603050506020204" pitchFamily="18" charset="0"/>
              </a:rPr>
              <a:t> 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,…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5" name="Google Shape;323;p12">
            <a:extLst>
              <a:ext uri="{FF2B5EF4-FFF2-40B4-BE49-F238E27FC236}">
                <a16:creationId xmlns:a16="http://schemas.microsoft.com/office/drawing/2014/main" id="{A583F71B-0665-52C1-F641-CB5D07A9CF4E}"/>
              </a:ext>
            </a:extLst>
          </p:cNvPr>
          <p:cNvSpPr/>
          <p:nvPr/>
        </p:nvSpPr>
        <p:spPr>
          <a:xfrm>
            <a:off x="2703821" y="3199686"/>
            <a:ext cx="2914233" cy="912715"/>
          </a:xfrm>
          <a:custGeom>
            <a:avLst/>
            <a:gdLst/>
            <a:ahLst/>
            <a:cxnLst/>
            <a:rect l="l" t="t" r="r" b="b"/>
            <a:pathLst>
              <a:path w="52127" h="13160" extrusionOk="0">
                <a:moveTo>
                  <a:pt x="41797" y="0"/>
                </a:moveTo>
                <a:cubicBezTo>
                  <a:pt x="41733" y="0"/>
                  <a:pt x="41673" y="3"/>
                  <a:pt x="41623" y="11"/>
                </a:cubicBezTo>
                <a:cubicBezTo>
                  <a:pt x="41525" y="26"/>
                  <a:pt x="41427" y="30"/>
                  <a:pt x="41330" y="30"/>
                </a:cubicBezTo>
                <a:cubicBezTo>
                  <a:pt x="41198" y="30"/>
                  <a:pt x="41068" y="23"/>
                  <a:pt x="40937" y="23"/>
                </a:cubicBezTo>
                <a:cubicBezTo>
                  <a:pt x="40867" y="23"/>
                  <a:pt x="40798" y="25"/>
                  <a:pt x="40729" y="32"/>
                </a:cubicBezTo>
                <a:cubicBezTo>
                  <a:pt x="40603" y="44"/>
                  <a:pt x="40477" y="48"/>
                  <a:pt x="40351" y="48"/>
                </a:cubicBezTo>
                <a:cubicBezTo>
                  <a:pt x="40084" y="48"/>
                  <a:pt x="39817" y="30"/>
                  <a:pt x="39550" y="30"/>
                </a:cubicBezTo>
                <a:cubicBezTo>
                  <a:pt x="39365" y="30"/>
                  <a:pt x="39179" y="39"/>
                  <a:pt x="38993" y="69"/>
                </a:cubicBezTo>
                <a:cubicBezTo>
                  <a:pt x="38821" y="98"/>
                  <a:pt x="38647" y="103"/>
                  <a:pt x="38473" y="103"/>
                </a:cubicBezTo>
                <a:cubicBezTo>
                  <a:pt x="38377" y="103"/>
                  <a:pt x="38281" y="101"/>
                  <a:pt x="38184" y="101"/>
                </a:cubicBezTo>
                <a:cubicBezTo>
                  <a:pt x="37918" y="101"/>
                  <a:pt x="37652" y="113"/>
                  <a:pt x="37390" y="201"/>
                </a:cubicBezTo>
                <a:cubicBezTo>
                  <a:pt x="37360" y="211"/>
                  <a:pt x="37331" y="215"/>
                  <a:pt x="37301" y="215"/>
                </a:cubicBezTo>
                <a:cubicBezTo>
                  <a:pt x="37194" y="215"/>
                  <a:pt x="37089" y="162"/>
                  <a:pt x="36992" y="162"/>
                </a:cubicBezTo>
                <a:cubicBezTo>
                  <a:pt x="36968" y="162"/>
                  <a:pt x="36944" y="165"/>
                  <a:pt x="36921" y="173"/>
                </a:cubicBezTo>
                <a:cubicBezTo>
                  <a:pt x="36796" y="218"/>
                  <a:pt x="36660" y="258"/>
                  <a:pt x="36539" y="258"/>
                </a:cubicBezTo>
                <a:cubicBezTo>
                  <a:pt x="36493" y="258"/>
                  <a:pt x="36449" y="253"/>
                  <a:pt x="36409" y="239"/>
                </a:cubicBezTo>
                <a:cubicBezTo>
                  <a:pt x="36262" y="191"/>
                  <a:pt x="36117" y="175"/>
                  <a:pt x="35971" y="175"/>
                </a:cubicBezTo>
                <a:cubicBezTo>
                  <a:pt x="35659" y="175"/>
                  <a:pt x="35350" y="250"/>
                  <a:pt x="35039" y="250"/>
                </a:cubicBezTo>
                <a:cubicBezTo>
                  <a:pt x="34979" y="250"/>
                  <a:pt x="34919" y="247"/>
                  <a:pt x="34859" y="240"/>
                </a:cubicBezTo>
                <a:cubicBezTo>
                  <a:pt x="34741" y="227"/>
                  <a:pt x="34621" y="223"/>
                  <a:pt x="34502" y="223"/>
                </a:cubicBezTo>
                <a:cubicBezTo>
                  <a:pt x="34240" y="223"/>
                  <a:pt x="33976" y="245"/>
                  <a:pt x="33714" y="245"/>
                </a:cubicBezTo>
                <a:cubicBezTo>
                  <a:pt x="33711" y="245"/>
                  <a:pt x="33709" y="245"/>
                  <a:pt x="33706" y="245"/>
                </a:cubicBezTo>
                <a:cubicBezTo>
                  <a:pt x="33412" y="245"/>
                  <a:pt x="33118" y="196"/>
                  <a:pt x="32824" y="196"/>
                </a:cubicBezTo>
                <a:cubicBezTo>
                  <a:pt x="32722" y="196"/>
                  <a:pt x="32621" y="201"/>
                  <a:pt x="32520" y="217"/>
                </a:cubicBezTo>
                <a:cubicBezTo>
                  <a:pt x="32391" y="238"/>
                  <a:pt x="32252" y="260"/>
                  <a:pt x="32124" y="260"/>
                </a:cubicBezTo>
                <a:cubicBezTo>
                  <a:pt x="32073" y="260"/>
                  <a:pt x="32024" y="256"/>
                  <a:pt x="31977" y="248"/>
                </a:cubicBezTo>
                <a:cubicBezTo>
                  <a:pt x="31895" y="233"/>
                  <a:pt x="31813" y="229"/>
                  <a:pt x="31731" y="229"/>
                </a:cubicBezTo>
                <a:cubicBezTo>
                  <a:pt x="31582" y="229"/>
                  <a:pt x="31433" y="244"/>
                  <a:pt x="31285" y="244"/>
                </a:cubicBezTo>
                <a:cubicBezTo>
                  <a:pt x="31173" y="244"/>
                  <a:pt x="31061" y="235"/>
                  <a:pt x="30949" y="204"/>
                </a:cubicBezTo>
                <a:cubicBezTo>
                  <a:pt x="30839" y="173"/>
                  <a:pt x="30729" y="162"/>
                  <a:pt x="30618" y="162"/>
                </a:cubicBezTo>
                <a:cubicBezTo>
                  <a:pt x="30376" y="162"/>
                  <a:pt x="30133" y="213"/>
                  <a:pt x="29890" y="213"/>
                </a:cubicBezTo>
                <a:cubicBezTo>
                  <a:pt x="29837" y="213"/>
                  <a:pt x="29784" y="211"/>
                  <a:pt x="29731" y="205"/>
                </a:cubicBezTo>
                <a:cubicBezTo>
                  <a:pt x="29524" y="181"/>
                  <a:pt x="29297" y="122"/>
                  <a:pt x="29108" y="122"/>
                </a:cubicBezTo>
                <a:cubicBezTo>
                  <a:pt x="29082" y="122"/>
                  <a:pt x="29057" y="123"/>
                  <a:pt x="29033" y="126"/>
                </a:cubicBezTo>
                <a:cubicBezTo>
                  <a:pt x="28898" y="140"/>
                  <a:pt x="28763" y="145"/>
                  <a:pt x="28629" y="145"/>
                </a:cubicBezTo>
                <a:cubicBezTo>
                  <a:pt x="28307" y="145"/>
                  <a:pt x="27987" y="116"/>
                  <a:pt x="27667" y="116"/>
                </a:cubicBezTo>
                <a:cubicBezTo>
                  <a:pt x="27605" y="116"/>
                  <a:pt x="27543" y="117"/>
                  <a:pt x="27481" y="120"/>
                </a:cubicBezTo>
                <a:cubicBezTo>
                  <a:pt x="27432" y="122"/>
                  <a:pt x="27383" y="123"/>
                  <a:pt x="27335" y="123"/>
                </a:cubicBezTo>
                <a:cubicBezTo>
                  <a:pt x="26924" y="123"/>
                  <a:pt x="26511" y="54"/>
                  <a:pt x="26101" y="54"/>
                </a:cubicBezTo>
                <a:cubicBezTo>
                  <a:pt x="26010" y="54"/>
                  <a:pt x="25919" y="58"/>
                  <a:pt x="25828" y="66"/>
                </a:cubicBezTo>
                <a:cubicBezTo>
                  <a:pt x="25148" y="128"/>
                  <a:pt x="24469" y="164"/>
                  <a:pt x="23789" y="167"/>
                </a:cubicBezTo>
                <a:cubicBezTo>
                  <a:pt x="23617" y="168"/>
                  <a:pt x="23444" y="172"/>
                  <a:pt x="23271" y="172"/>
                </a:cubicBezTo>
                <a:cubicBezTo>
                  <a:pt x="23056" y="172"/>
                  <a:pt x="22842" y="166"/>
                  <a:pt x="22629" y="140"/>
                </a:cubicBezTo>
                <a:cubicBezTo>
                  <a:pt x="22611" y="138"/>
                  <a:pt x="22593" y="137"/>
                  <a:pt x="22576" y="137"/>
                </a:cubicBezTo>
                <a:cubicBezTo>
                  <a:pt x="22393" y="137"/>
                  <a:pt x="22224" y="243"/>
                  <a:pt x="22052" y="243"/>
                </a:cubicBezTo>
                <a:cubicBezTo>
                  <a:pt x="22023" y="243"/>
                  <a:pt x="21994" y="240"/>
                  <a:pt x="21966" y="233"/>
                </a:cubicBezTo>
                <a:cubicBezTo>
                  <a:pt x="21774" y="189"/>
                  <a:pt x="21582" y="174"/>
                  <a:pt x="21391" y="174"/>
                </a:cubicBezTo>
                <a:cubicBezTo>
                  <a:pt x="21065" y="174"/>
                  <a:pt x="20740" y="217"/>
                  <a:pt x="20413" y="232"/>
                </a:cubicBezTo>
                <a:cubicBezTo>
                  <a:pt x="20302" y="237"/>
                  <a:pt x="20191" y="239"/>
                  <a:pt x="20080" y="239"/>
                </a:cubicBezTo>
                <a:cubicBezTo>
                  <a:pt x="19794" y="239"/>
                  <a:pt x="19509" y="227"/>
                  <a:pt x="19223" y="227"/>
                </a:cubicBezTo>
                <a:cubicBezTo>
                  <a:pt x="18976" y="227"/>
                  <a:pt x="18730" y="236"/>
                  <a:pt x="18483" y="267"/>
                </a:cubicBezTo>
                <a:cubicBezTo>
                  <a:pt x="18321" y="288"/>
                  <a:pt x="18159" y="294"/>
                  <a:pt x="17996" y="294"/>
                </a:cubicBezTo>
                <a:cubicBezTo>
                  <a:pt x="17762" y="294"/>
                  <a:pt x="17528" y="282"/>
                  <a:pt x="17294" y="282"/>
                </a:cubicBezTo>
                <a:cubicBezTo>
                  <a:pt x="17144" y="282"/>
                  <a:pt x="16993" y="287"/>
                  <a:pt x="16844" y="304"/>
                </a:cubicBezTo>
                <a:cubicBezTo>
                  <a:pt x="16024" y="399"/>
                  <a:pt x="15204" y="446"/>
                  <a:pt x="14385" y="537"/>
                </a:cubicBezTo>
                <a:cubicBezTo>
                  <a:pt x="13491" y="637"/>
                  <a:pt x="12595" y="650"/>
                  <a:pt x="11701" y="730"/>
                </a:cubicBezTo>
                <a:cubicBezTo>
                  <a:pt x="11506" y="748"/>
                  <a:pt x="11309" y="753"/>
                  <a:pt x="11113" y="753"/>
                </a:cubicBezTo>
                <a:cubicBezTo>
                  <a:pt x="10898" y="753"/>
                  <a:pt x="10682" y="747"/>
                  <a:pt x="10467" y="747"/>
                </a:cubicBezTo>
                <a:cubicBezTo>
                  <a:pt x="10293" y="747"/>
                  <a:pt x="10119" y="751"/>
                  <a:pt x="9946" y="764"/>
                </a:cubicBezTo>
                <a:cubicBezTo>
                  <a:pt x="9610" y="791"/>
                  <a:pt x="9274" y="798"/>
                  <a:pt x="8938" y="798"/>
                </a:cubicBezTo>
                <a:cubicBezTo>
                  <a:pt x="8555" y="798"/>
                  <a:pt x="8173" y="789"/>
                  <a:pt x="7791" y="789"/>
                </a:cubicBezTo>
                <a:cubicBezTo>
                  <a:pt x="7680" y="789"/>
                  <a:pt x="7569" y="789"/>
                  <a:pt x="7459" y="791"/>
                </a:cubicBezTo>
                <a:cubicBezTo>
                  <a:pt x="7452" y="791"/>
                  <a:pt x="7446" y="791"/>
                  <a:pt x="7440" y="791"/>
                </a:cubicBezTo>
                <a:cubicBezTo>
                  <a:pt x="7220" y="791"/>
                  <a:pt x="6999" y="709"/>
                  <a:pt x="6778" y="700"/>
                </a:cubicBezTo>
                <a:cubicBezTo>
                  <a:pt x="6153" y="678"/>
                  <a:pt x="5523" y="714"/>
                  <a:pt x="4899" y="652"/>
                </a:cubicBezTo>
                <a:cubicBezTo>
                  <a:pt x="4596" y="622"/>
                  <a:pt x="4293" y="617"/>
                  <a:pt x="3990" y="617"/>
                </a:cubicBezTo>
                <a:cubicBezTo>
                  <a:pt x="3844" y="617"/>
                  <a:pt x="3697" y="619"/>
                  <a:pt x="3550" y="619"/>
                </a:cubicBezTo>
                <a:cubicBezTo>
                  <a:pt x="3353" y="619"/>
                  <a:pt x="3156" y="617"/>
                  <a:pt x="2958" y="607"/>
                </a:cubicBezTo>
                <a:cubicBezTo>
                  <a:pt x="2803" y="599"/>
                  <a:pt x="2649" y="595"/>
                  <a:pt x="2494" y="595"/>
                </a:cubicBezTo>
                <a:cubicBezTo>
                  <a:pt x="1838" y="595"/>
                  <a:pt x="1183" y="661"/>
                  <a:pt x="530" y="761"/>
                </a:cubicBezTo>
                <a:cubicBezTo>
                  <a:pt x="333" y="791"/>
                  <a:pt x="107" y="899"/>
                  <a:pt x="47" y="1115"/>
                </a:cubicBezTo>
                <a:cubicBezTo>
                  <a:pt x="0" y="1282"/>
                  <a:pt x="87" y="1545"/>
                  <a:pt x="225" y="1721"/>
                </a:cubicBezTo>
                <a:cubicBezTo>
                  <a:pt x="380" y="1917"/>
                  <a:pt x="506" y="2149"/>
                  <a:pt x="649" y="2362"/>
                </a:cubicBezTo>
                <a:cubicBezTo>
                  <a:pt x="1014" y="2911"/>
                  <a:pt x="1347" y="3504"/>
                  <a:pt x="1755" y="3993"/>
                </a:cubicBezTo>
                <a:cubicBezTo>
                  <a:pt x="2224" y="4555"/>
                  <a:pt x="2712" y="5070"/>
                  <a:pt x="3122" y="5724"/>
                </a:cubicBezTo>
                <a:cubicBezTo>
                  <a:pt x="3494" y="6320"/>
                  <a:pt x="3374" y="7060"/>
                  <a:pt x="3027" y="7548"/>
                </a:cubicBezTo>
                <a:cubicBezTo>
                  <a:pt x="2646" y="8087"/>
                  <a:pt x="2333" y="8705"/>
                  <a:pt x="2051" y="9313"/>
                </a:cubicBezTo>
                <a:cubicBezTo>
                  <a:pt x="1765" y="9933"/>
                  <a:pt x="1415" y="10499"/>
                  <a:pt x="1147" y="11134"/>
                </a:cubicBezTo>
                <a:cubicBezTo>
                  <a:pt x="913" y="11688"/>
                  <a:pt x="605" y="12193"/>
                  <a:pt x="335" y="12724"/>
                </a:cubicBezTo>
                <a:cubicBezTo>
                  <a:pt x="274" y="12843"/>
                  <a:pt x="384" y="13160"/>
                  <a:pt x="461" y="13160"/>
                </a:cubicBezTo>
                <a:cubicBezTo>
                  <a:pt x="467" y="13160"/>
                  <a:pt x="473" y="13158"/>
                  <a:pt x="478" y="13154"/>
                </a:cubicBezTo>
                <a:cubicBezTo>
                  <a:pt x="639" y="13037"/>
                  <a:pt x="815" y="13110"/>
                  <a:pt x="988" y="13022"/>
                </a:cubicBezTo>
                <a:cubicBezTo>
                  <a:pt x="1225" y="12901"/>
                  <a:pt x="1511" y="12944"/>
                  <a:pt x="1776" y="12908"/>
                </a:cubicBezTo>
                <a:cubicBezTo>
                  <a:pt x="1778" y="12908"/>
                  <a:pt x="1780" y="12908"/>
                  <a:pt x="1782" y="12908"/>
                </a:cubicBezTo>
                <a:cubicBezTo>
                  <a:pt x="1842" y="12908"/>
                  <a:pt x="1800" y="13061"/>
                  <a:pt x="1851" y="13061"/>
                </a:cubicBezTo>
                <a:cubicBezTo>
                  <a:pt x="1862" y="13061"/>
                  <a:pt x="1877" y="13054"/>
                  <a:pt x="1898" y="13037"/>
                </a:cubicBezTo>
                <a:cubicBezTo>
                  <a:pt x="2040" y="12925"/>
                  <a:pt x="2191" y="12901"/>
                  <a:pt x="2345" y="12901"/>
                </a:cubicBezTo>
                <a:cubicBezTo>
                  <a:pt x="2467" y="12901"/>
                  <a:pt x="2591" y="12916"/>
                  <a:pt x="2713" y="12916"/>
                </a:cubicBezTo>
                <a:cubicBezTo>
                  <a:pt x="2847" y="12916"/>
                  <a:pt x="2979" y="12898"/>
                  <a:pt x="3106" y="12823"/>
                </a:cubicBezTo>
                <a:cubicBezTo>
                  <a:pt x="3114" y="12819"/>
                  <a:pt x="3125" y="12817"/>
                  <a:pt x="3140" y="12817"/>
                </a:cubicBezTo>
                <a:cubicBezTo>
                  <a:pt x="3154" y="12817"/>
                  <a:pt x="3172" y="12819"/>
                  <a:pt x="3192" y="12819"/>
                </a:cubicBezTo>
                <a:cubicBezTo>
                  <a:pt x="3248" y="12819"/>
                  <a:pt x="3317" y="12808"/>
                  <a:pt x="3361" y="12729"/>
                </a:cubicBezTo>
                <a:cubicBezTo>
                  <a:pt x="3362" y="12727"/>
                  <a:pt x="3365" y="12726"/>
                  <a:pt x="3369" y="12726"/>
                </a:cubicBezTo>
                <a:cubicBezTo>
                  <a:pt x="3376" y="12726"/>
                  <a:pt x="3385" y="12729"/>
                  <a:pt x="3389" y="12734"/>
                </a:cubicBezTo>
                <a:cubicBezTo>
                  <a:pt x="3439" y="12796"/>
                  <a:pt x="3489" y="12816"/>
                  <a:pt x="3538" y="12816"/>
                </a:cubicBezTo>
                <a:cubicBezTo>
                  <a:pt x="3622" y="12816"/>
                  <a:pt x="3704" y="12758"/>
                  <a:pt x="3779" y="12758"/>
                </a:cubicBezTo>
                <a:cubicBezTo>
                  <a:pt x="3781" y="12758"/>
                  <a:pt x="3782" y="12758"/>
                  <a:pt x="3784" y="12758"/>
                </a:cubicBezTo>
                <a:cubicBezTo>
                  <a:pt x="3845" y="12760"/>
                  <a:pt x="3907" y="12761"/>
                  <a:pt x="3969" y="12761"/>
                </a:cubicBezTo>
                <a:cubicBezTo>
                  <a:pt x="4233" y="12761"/>
                  <a:pt x="4497" y="12744"/>
                  <a:pt x="4758" y="12708"/>
                </a:cubicBezTo>
                <a:cubicBezTo>
                  <a:pt x="4816" y="12701"/>
                  <a:pt x="4911" y="12629"/>
                  <a:pt x="4997" y="12629"/>
                </a:cubicBezTo>
                <a:cubicBezTo>
                  <a:pt x="5062" y="12629"/>
                  <a:pt x="5120" y="12670"/>
                  <a:pt x="5153" y="12811"/>
                </a:cubicBezTo>
                <a:cubicBezTo>
                  <a:pt x="5194" y="12790"/>
                  <a:pt x="5237" y="12805"/>
                  <a:pt x="5286" y="12783"/>
                </a:cubicBezTo>
                <a:cubicBezTo>
                  <a:pt x="5423" y="12720"/>
                  <a:pt x="5551" y="12535"/>
                  <a:pt x="5700" y="12535"/>
                </a:cubicBezTo>
                <a:cubicBezTo>
                  <a:pt x="5763" y="12535"/>
                  <a:pt x="5830" y="12568"/>
                  <a:pt x="5904" y="12658"/>
                </a:cubicBezTo>
                <a:cubicBezTo>
                  <a:pt x="5907" y="12662"/>
                  <a:pt x="5915" y="12664"/>
                  <a:pt x="5924" y="12664"/>
                </a:cubicBezTo>
                <a:cubicBezTo>
                  <a:pt x="5954" y="12664"/>
                  <a:pt x="6004" y="12645"/>
                  <a:pt x="6015" y="12621"/>
                </a:cubicBezTo>
                <a:cubicBezTo>
                  <a:pt x="6066" y="12508"/>
                  <a:pt x="6128" y="12469"/>
                  <a:pt x="6189" y="12469"/>
                </a:cubicBezTo>
                <a:cubicBezTo>
                  <a:pt x="6275" y="12469"/>
                  <a:pt x="6359" y="12546"/>
                  <a:pt x="6406" y="12596"/>
                </a:cubicBezTo>
                <a:cubicBezTo>
                  <a:pt x="6449" y="12642"/>
                  <a:pt x="6493" y="12656"/>
                  <a:pt x="6539" y="12656"/>
                </a:cubicBezTo>
                <a:cubicBezTo>
                  <a:pt x="6616" y="12656"/>
                  <a:pt x="6695" y="12614"/>
                  <a:pt x="6768" y="12614"/>
                </a:cubicBezTo>
                <a:cubicBezTo>
                  <a:pt x="6817" y="12614"/>
                  <a:pt x="6863" y="12632"/>
                  <a:pt x="6904" y="12695"/>
                </a:cubicBezTo>
                <a:cubicBezTo>
                  <a:pt x="6907" y="12699"/>
                  <a:pt x="6911" y="12701"/>
                  <a:pt x="6915" y="12701"/>
                </a:cubicBezTo>
                <a:cubicBezTo>
                  <a:pt x="6930" y="12701"/>
                  <a:pt x="6945" y="12664"/>
                  <a:pt x="6935" y="12626"/>
                </a:cubicBezTo>
                <a:cubicBezTo>
                  <a:pt x="6901" y="12501"/>
                  <a:pt x="6925" y="12483"/>
                  <a:pt x="6971" y="12483"/>
                </a:cubicBezTo>
                <a:cubicBezTo>
                  <a:pt x="6989" y="12483"/>
                  <a:pt x="7010" y="12486"/>
                  <a:pt x="7031" y="12486"/>
                </a:cubicBezTo>
                <a:cubicBezTo>
                  <a:pt x="7042" y="12486"/>
                  <a:pt x="7053" y="12485"/>
                  <a:pt x="7064" y="12483"/>
                </a:cubicBezTo>
                <a:cubicBezTo>
                  <a:pt x="7075" y="12481"/>
                  <a:pt x="7086" y="12480"/>
                  <a:pt x="7097" y="12480"/>
                </a:cubicBezTo>
                <a:cubicBezTo>
                  <a:pt x="7229" y="12480"/>
                  <a:pt x="7329" y="12622"/>
                  <a:pt x="7452" y="12622"/>
                </a:cubicBezTo>
                <a:cubicBezTo>
                  <a:pt x="7472" y="12622"/>
                  <a:pt x="7492" y="12618"/>
                  <a:pt x="7512" y="12610"/>
                </a:cubicBezTo>
                <a:cubicBezTo>
                  <a:pt x="7831" y="12488"/>
                  <a:pt x="8158" y="12538"/>
                  <a:pt x="8481" y="12504"/>
                </a:cubicBezTo>
                <a:cubicBezTo>
                  <a:pt x="8486" y="12504"/>
                  <a:pt x="8490" y="12503"/>
                  <a:pt x="8495" y="12503"/>
                </a:cubicBezTo>
                <a:cubicBezTo>
                  <a:pt x="8603" y="12503"/>
                  <a:pt x="8709" y="12620"/>
                  <a:pt x="8788" y="12620"/>
                </a:cubicBezTo>
                <a:cubicBezTo>
                  <a:pt x="8803" y="12620"/>
                  <a:pt x="8816" y="12616"/>
                  <a:pt x="8829" y="12607"/>
                </a:cubicBezTo>
                <a:cubicBezTo>
                  <a:pt x="8935" y="12531"/>
                  <a:pt x="9041" y="12508"/>
                  <a:pt x="9149" y="12508"/>
                </a:cubicBezTo>
                <a:cubicBezTo>
                  <a:pt x="9301" y="12508"/>
                  <a:pt x="9454" y="12552"/>
                  <a:pt x="9609" y="12552"/>
                </a:cubicBezTo>
                <a:cubicBezTo>
                  <a:pt x="9692" y="12552"/>
                  <a:pt x="9776" y="12540"/>
                  <a:pt x="9860" y="12500"/>
                </a:cubicBezTo>
                <a:cubicBezTo>
                  <a:pt x="9945" y="12461"/>
                  <a:pt x="10032" y="12446"/>
                  <a:pt x="10120" y="12446"/>
                </a:cubicBezTo>
                <a:cubicBezTo>
                  <a:pt x="10354" y="12446"/>
                  <a:pt x="10598" y="12548"/>
                  <a:pt x="10848" y="12548"/>
                </a:cubicBezTo>
                <a:cubicBezTo>
                  <a:pt x="10909" y="12548"/>
                  <a:pt x="10972" y="12542"/>
                  <a:pt x="11034" y="12526"/>
                </a:cubicBezTo>
                <a:cubicBezTo>
                  <a:pt x="11116" y="12506"/>
                  <a:pt x="11199" y="12498"/>
                  <a:pt x="11283" y="12498"/>
                </a:cubicBezTo>
                <a:cubicBezTo>
                  <a:pt x="11488" y="12498"/>
                  <a:pt x="11699" y="12542"/>
                  <a:pt x="11909" y="12542"/>
                </a:cubicBezTo>
                <a:cubicBezTo>
                  <a:pt x="12000" y="12542"/>
                  <a:pt x="12091" y="12534"/>
                  <a:pt x="12181" y="12510"/>
                </a:cubicBezTo>
                <a:cubicBezTo>
                  <a:pt x="12325" y="12473"/>
                  <a:pt x="12468" y="12460"/>
                  <a:pt x="12612" y="12460"/>
                </a:cubicBezTo>
                <a:cubicBezTo>
                  <a:pt x="12966" y="12460"/>
                  <a:pt x="13320" y="12541"/>
                  <a:pt x="13678" y="12541"/>
                </a:cubicBezTo>
                <a:cubicBezTo>
                  <a:pt x="13822" y="12541"/>
                  <a:pt x="13967" y="12527"/>
                  <a:pt x="14112" y="12491"/>
                </a:cubicBezTo>
                <a:cubicBezTo>
                  <a:pt x="14232" y="12460"/>
                  <a:pt x="14352" y="12449"/>
                  <a:pt x="14473" y="12449"/>
                </a:cubicBezTo>
                <a:cubicBezTo>
                  <a:pt x="14794" y="12449"/>
                  <a:pt x="15119" y="12526"/>
                  <a:pt x="15449" y="12526"/>
                </a:cubicBezTo>
                <a:cubicBezTo>
                  <a:pt x="15537" y="12526"/>
                  <a:pt x="15627" y="12521"/>
                  <a:pt x="15717" y="12507"/>
                </a:cubicBezTo>
                <a:cubicBezTo>
                  <a:pt x="15862" y="12484"/>
                  <a:pt x="16011" y="12476"/>
                  <a:pt x="16163" y="12476"/>
                </a:cubicBezTo>
                <a:cubicBezTo>
                  <a:pt x="16471" y="12476"/>
                  <a:pt x="16787" y="12509"/>
                  <a:pt x="17097" y="12520"/>
                </a:cubicBezTo>
                <a:cubicBezTo>
                  <a:pt x="17191" y="12523"/>
                  <a:pt x="17271" y="12631"/>
                  <a:pt x="17366" y="12631"/>
                </a:cubicBezTo>
                <a:cubicBezTo>
                  <a:pt x="17393" y="12631"/>
                  <a:pt x="17421" y="12622"/>
                  <a:pt x="17451" y="12599"/>
                </a:cubicBezTo>
                <a:cubicBezTo>
                  <a:pt x="17608" y="12480"/>
                  <a:pt x="17769" y="12445"/>
                  <a:pt x="17932" y="12445"/>
                </a:cubicBezTo>
                <a:cubicBezTo>
                  <a:pt x="18165" y="12445"/>
                  <a:pt x="18402" y="12516"/>
                  <a:pt x="18637" y="12516"/>
                </a:cubicBezTo>
                <a:cubicBezTo>
                  <a:pt x="18702" y="12516"/>
                  <a:pt x="18766" y="12510"/>
                  <a:pt x="18831" y="12497"/>
                </a:cubicBezTo>
                <a:cubicBezTo>
                  <a:pt x="18968" y="12468"/>
                  <a:pt x="19134" y="12448"/>
                  <a:pt x="19304" y="12448"/>
                </a:cubicBezTo>
                <a:cubicBezTo>
                  <a:pt x="19406" y="12448"/>
                  <a:pt x="19508" y="12455"/>
                  <a:pt x="19607" y="12471"/>
                </a:cubicBezTo>
                <a:cubicBezTo>
                  <a:pt x="19744" y="12494"/>
                  <a:pt x="19882" y="12503"/>
                  <a:pt x="20021" y="12503"/>
                </a:cubicBezTo>
                <a:cubicBezTo>
                  <a:pt x="20257" y="12503"/>
                  <a:pt x="20495" y="12477"/>
                  <a:pt x="20732" y="12449"/>
                </a:cubicBezTo>
                <a:cubicBezTo>
                  <a:pt x="20750" y="12447"/>
                  <a:pt x="20769" y="12446"/>
                  <a:pt x="20788" y="12446"/>
                </a:cubicBezTo>
                <a:cubicBezTo>
                  <a:pt x="20964" y="12446"/>
                  <a:pt x="21176" y="12526"/>
                  <a:pt x="21316" y="12526"/>
                </a:cubicBezTo>
                <a:cubicBezTo>
                  <a:pt x="21355" y="12526"/>
                  <a:pt x="21389" y="12519"/>
                  <a:pt x="21415" y="12503"/>
                </a:cubicBezTo>
                <a:cubicBezTo>
                  <a:pt x="21477" y="12463"/>
                  <a:pt x="21541" y="12449"/>
                  <a:pt x="21607" y="12449"/>
                </a:cubicBezTo>
                <a:cubicBezTo>
                  <a:pt x="21760" y="12449"/>
                  <a:pt x="21918" y="12527"/>
                  <a:pt x="22063" y="12527"/>
                </a:cubicBezTo>
                <a:cubicBezTo>
                  <a:pt x="22176" y="12527"/>
                  <a:pt x="22282" y="12480"/>
                  <a:pt x="22372" y="12311"/>
                </a:cubicBezTo>
                <a:cubicBezTo>
                  <a:pt x="22386" y="12328"/>
                  <a:pt x="22397" y="12353"/>
                  <a:pt x="22413" y="12362"/>
                </a:cubicBezTo>
                <a:cubicBezTo>
                  <a:pt x="22532" y="12431"/>
                  <a:pt x="22664" y="12461"/>
                  <a:pt x="22789" y="12461"/>
                </a:cubicBezTo>
                <a:cubicBezTo>
                  <a:pt x="22875" y="12461"/>
                  <a:pt x="22958" y="12447"/>
                  <a:pt x="23032" y="12420"/>
                </a:cubicBezTo>
                <a:cubicBezTo>
                  <a:pt x="23129" y="12384"/>
                  <a:pt x="23218" y="12368"/>
                  <a:pt x="23305" y="12368"/>
                </a:cubicBezTo>
                <a:cubicBezTo>
                  <a:pt x="23419" y="12368"/>
                  <a:pt x="23528" y="12396"/>
                  <a:pt x="23644" y="12443"/>
                </a:cubicBezTo>
                <a:cubicBezTo>
                  <a:pt x="23695" y="12464"/>
                  <a:pt x="23735" y="12525"/>
                  <a:pt x="23794" y="12525"/>
                </a:cubicBezTo>
                <a:cubicBezTo>
                  <a:pt x="23815" y="12525"/>
                  <a:pt x="23837" y="12518"/>
                  <a:pt x="23863" y="12499"/>
                </a:cubicBezTo>
                <a:cubicBezTo>
                  <a:pt x="24005" y="12400"/>
                  <a:pt x="24155" y="12371"/>
                  <a:pt x="24306" y="12371"/>
                </a:cubicBezTo>
                <a:cubicBezTo>
                  <a:pt x="24509" y="12371"/>
                  <a:pt x="24714" y="12423"/>
                  <a:pt x="24906" y="12426"/>
                </a:cubicBezTo>
                <a:cubicBezTo>
                  <a:pt x="25329" y="12432"/>
                  <a:pt x="25762" y="12510"/>
                  <a:pt x="26188" y="12510"/>
                </a:cubicBezTo>
                <a:cubicBezTo>
                  <a:pt x="26259" y="12510"/>
                  <a:pt x="26330" y="12508"/>
                  <a:pt x="26401" y="12503"/>
                </a:cubicBezTo>
                <a:cubicBezTo>
                  <a:pt x="26428" y="12501"/>
                  <a:pt x="26454" y="12500"/>
                  <a:pt x="26481" y="12500"/>
                </a:cubicBezTo>
                <a:cubicBezTo>
                  <a:pt x="26684" y="12500"/>
                  <a:pt x="26882" y="12551"/>
                  <a:pt x="27089" y="12551"/>
                </a:cubicBezTo>
                <a:cubicBezTo>
                  <a:pt x="27144" y="12551"/>
                  <a:pt x="27199" y="12547"/>
                  <a:pt x="27255" y="12538"/>
                </a:cubicBezTo>
                <a:cubicBezTo>
                  <a:pt x="27411" y="12514"/>
                  <a:pt x="27570" y="12507"/>
                  <a:pt x="27730" y="12507"/>
                </a:cubicBezTo>
                <a:cubicBezTo>
                  <a:pt x="27965" y="12507"/>
                  <a:pt x="28204" y="12522"/>
                  <a:pt x="28443" y="12522"/>
                </a:cubicBezTo>
                <a:cubicBezTo>
                  <a:pt x="28539" y="12522"/>
                  <a:pt x="28635" y="12520"/>
                  <a:pt x="28730" y="12513"/>
                </a:cubicBezTo>
                <a:cubicBezTo>
                  <a:pt x="28736" y="12512"/>
                  <a:pt x="28742" y="12512"/>
                  <a:pt x="28747" y="12512"/>
                </a:cubicBezTo>
                <a:cubicBezTo>
                  <a:pt x="28835" y="12512"/>
                  <a:pt x="28930" y="12555"/>
                  <a:pt x="29013" y="12555"/>
                </a:cubicBezTo>
                <a:cubicBezTo>
                  <a:pt x="29039" y="12555"/>
                  <a:pt x="29064" y="12551"/>
                  <a:pt x="29088" y="12540"/>
                </a:cubicBezTo>
                <a:cubicBezTo>
                  <a:pt x="29177" y="12497"/>
                  <a:pt x="29260" y="12475"/>
                  <a:pt x="29339" y="12475"/>
                </a:cubicBezTo>
                <a:cubicBezTo>
                  <a:pt x="29485" y="12475"/>
                  <a:pt x="29616" y="12550"/>
                  <a:pt x="29741" y="12708"/>
                </a:cubicBezTo>
                <a:cubicBezTo>
                  <a:pt x="29774" y="12634"/>
                  <a:pt x="29773" y="12466"/>
                  <a:pt x="29839" y="12466"/>
                </a:cubicBezTo>
                <a:cubicBezTo>
                  <a:pt x="29866" y="12466"/>
                  <a:pt x="29905" y="12495"/>
                  <a:pt x="29962" y="12569"/>
                </a:cubicBezTo>
                <a:cubicBezTo>
                  <a:pt x="29998" y="12615"/>
                  <a:pt x="30042" y="12635"/>
                  <a:pt x="30090" y="12635"/>
                </a:cubicBezTo>
                <a:cubicBezTo>
                  <a:pt x="30132" y="12635"/>
                  <a:pt x="30177" y="12620"/>
                  <a:pt x="30221" y="12596"/>
                </a:cubicBezTo>
                <a:cubicBezTo>
                  <a:pt x="30349" y="12525"/>
                  <a:pt x="30483" y="12500"/>
                  <a:pt x="30617" y="12500"/>
                </a:cubicBezTo>
                <a:cubicBezTo>
                  <a:pt x="30766" y="12500"/>
                  <a:pt x="30913" y="12531"/>
                  <a:pt x="31050" y="12560"/>
                </a:cubicBezTo>
                <a:cubicBezTo>
                  <a:pt x="31134" y="12579"/>
                  <a:pt x="31237" y="12640"/>
                  <a:pt x="31321" y="12640"/>
                </a:cubicBezTo>
                <a:cubicBezTo>
                  <a:pt x="31356" y="12640"/>
                  <a:pt x="31389" y="12629"/>
                  <a:pt x="31416" y="12599"/>
                </a:cubicBezTo>
                <a:cubicBezTo>
                  <a:pt x="31461" y="12549"/>
                  <a:pt x="31504" y="12531"/>
                  <a:pt x="31546" y="12531"/>
                </a:cubicBezTo>
                <a:cubicBezTo>
                  <a:pt x="31641" y="12531"/>
                  <a:pt x="31725" y="12621"/>
                  <a:pt x="31793" y="12627"/>
                </a:cubicBezTo>
                <a:cubicBezTo>
                  <a:pt x="31821" y="12630"/>
                  <a:pt x="31849" y="12631"/>
                  <a:pt x="31876" y="12631"/>
                </a:cubicBezTo>
                <a:cubicBezTo>
                  <a:pt x="32078" y="12631"/>
                  <a:pt x="32275" y="12567"/>
                  <a:pt x="32477" y="12567"/>
                </a:cubicBezTo>
                <a:cubicBezTo>
                  <a:pt x="32552" y="12567"/>
                  <a:pt x="32628" y="12576"/>
                  <a:pt x="32705" y="12601"/>
                </a:cubicBezTo>
                <a:cubicBezTo>
                  <a:pt x="32915" y="12668"/>
                  <a:pt x="33150" y="12735"/>
                  <a:pt x="33368" y="12735"/>
                </a:cubicBezTo>
                <a:cubicBezTo>
                  <a:pt x="33474" y="12735"/>
                  <a:pt x="33577" y="12719"/>
                  <a:pt x="33671" y="12679"/>
                </a:cubicBezTo>
                <a:cubicBezTo>
                  <a:pt x="33778" y="12633"/>
                  <a:pt x="33882" y="12617"/>
                  <a:pt x="33983" y="12617"/>
                </a:cubicBezTo>
                <a:cubicBezTo>
                  <a:pt x="34193" y="12617"/>
                  <a:pt x="34395" y="12684"/>
                  <a:pt x="34603" y="12684"/>
                </a:cubicBezTo>
                <a:cubicBezTo>
                  <a:pt x="34644" y="12684"/>
                  <a:pt x="34685" y="12681"/>
                  <a:pt x="34726" y="12675"/>
                </a:cubicBezTo>
                <a:cubicBezTo>
                  <a:pt x="34881" y="12652"/>
                  <a:pt x="35039" y="12646"/>
                  <a:pt x="35200" y="12646"/>
                </a:cubicBezTo>
                <a:cubicBezTo>
                  <a:pt x="35379" y="12646"/>
                  <a:pt x="35561" y="12654"/>
                  <a:pt x="35740" y="12654"/>
                </a:cubicBezTo>
                <a:cubicBezTo>
                  <a:pt x="36151" y="12657"/>
                  <a:pt x="36570" y="12658"/>
                  <a:pt x="36975" y="12744"/>
                </a:cubicBezTo>
                <a:cubicBezTo>
                  <a:pt x="36996" y="12748"/>
                  <a:pt x="37018" y="12750"/>
                  <a:pt x="37040" y="12750"/>
                </a:cubicBezTo>
                <a:cubicBezTo>
                  <a:pt x="37134" y="12750"/>
                  <a:pt x="37235" y="12719"/>
                  <a:pt x="37323" y="12719"/>
                </a:cubicBezTo>
                <a:cubicBezTo>
                  <a:pt x="37396" y="12719"/>
                  <a:pt x="37460" y="12740"/>
                  <a:pt x="37505" y="12816"/>
                </a:cubicBezTo>
                <a:cubicBezTo>
                  <a:pt x="37532" y="12862"/>
                  <a:pt x="37560" y="12880"/>
                  <a:pt x="37588" y="12880"/>
                </a:cubicBezTo>
                <a:cubicBezTo>
                  <a:pt x="37670" y="12880"/>
                  <a:pt x="37751" y="12721"/>
                  <a:pt x="37818" y="12721"/>
                </a:cubicBezTo>
                <a:cubicBezTo>
                  <a:pt x="37850" y="12721"/>
                  <a:pt x="37879" y="12756"/>
                  <a:pt x="37904" y="12862"/>
                </a:cubicBezTo>
                <a:cubicBezTo>
                  <a:pt x="37972" y="12753"/>
                  <a:pt x="38051" y="12721"/>
                  <a:pt x="38133" y="12721"/>
                </a:cubicBezTo>
                <a:cubicBezTo>
                  <a:pt x="38242" y="12721"/>
                  <a:pt x="38358" y="12775"/>
                  <a:pt x="38467" y="12775"/>
                </a:cubicBezTo>
                <a:cubicBezTo>
                  <a:pt x="38529" y="12775"/>
                  <a:pt x="38589" y="12758"/>
                  <a:pt x="38645" y="12704"/>
                </a:cubicBezTo>
                <a:cubicBezTo>
                  <a:pt x="38661" y="12689"/>
                  <a:pt x="38686" y="12683"/>
                  <a:pt x="38714" y="12683"/>
                </a:cubicBezTo>
                <a:cubicBezTo>
                  <a:pt x="38761" y="12683"/>
                  <a:pt x="38817" y="12701"/>
                  <a:pt x="38853" y="12725"/>
                </a:cubicBezTo>
                <a:cubicBezTo>
                  <a:pt x="38938" y="12785"/>
                  <a:pt x="39022" y="12805"/>
                  <a:pt x="39106" y="12805"/>
                </a:cubicBezTo>
                <a:cubicBezTo>
                  <a:pt x="39286" y="12805"/>
                  <a:pt x="39463" y="12713"/>
                  <a:pt x="39638" y="12713"/>
                </a:cubicBezTo>
                <a:cubicBezTo>
                  <a:pt x="39658" y="12713"/>
                  <a:pt x="39678" y="12714"/>
                  <a:pt x="39698" y="12717"/>
                </a:cubicBezTo>
                <a:cubicBezTo>
                  <a:pt x="39714" y="12719"/>
                  <a:pt x="39730" y="12720"/>
                  <a:pt x="39746" y="12720"/>
                </a:cubicBezTo>
                <a:cubicBezTo>
                  <a:pt x="39872" y="12720"/>
                  <a:pt x="40004" y="12663"/>
                  <a:pt x="40131" y="12663"/>
                </a:cubicBezTo>
                <a:cubicBezTo>
                  <a:pt x="40238" y="12663"/>
                  <a:pt x="40341" y="12703"/>
                  <a:pt x="40432" y="12852"/>
                </a:cubicBezTo>
                <a:cubicBezTo>
                  <a:pt x="40455" y="12889"/>
                  <a:pt x="40495" y="12929"/>
                  <a:pt x="40528" y="12929"/>
                </a:cubicBezTo>
                <a:cubicBezTo>
                  <a:pt x="40562" y="12929"/>
                  <a:pt x="40588" y="12888"/>
                  <a:pt x="40581" y="12764"/>
                </a:cubicBezTo>
                <a:cubicBezTo>
                  <a:pt x="40579" y="12719"/>
                  <a:pt x="40619" y="12705"/>
                  <a:pt x="40661" y="12705"/>
                </a:cubicBezTo>
                <a:cubicBezTo>
                  <a:pt x="40690" y="12705"/>
                  <a:pt x="40720" y="12712"/>
                  <a:pt x="40740" y="12719"/>
                </a:cubicBezTo>
                <a:cubicBezTo>
                  <a:pt x="40860" y="12766"/>
                  <a:pt x="40981" y="12796"/>
                  <a:pt x="41101" y="12796"/>
                </a:cubicBezTo>
                <a:cubicBezTo>
                  <a:pt x="41214" y="12796"/>
                  <a:pt x="41326" y="12770"/>
                  <a:pt x="41435" y="12706"/>
                </a:cubicBezTo>
                <a:cubicBezTo>
                  <a:pt x="41449" y="12698"/>
                  <a:pt x="41461" y="12694"/>
                  <a:pt x="41473" y="12694"/>
                </a:cubicBezTo>
                <a:cubicBezTo>
                  <a:pt x="41553" y="12694"/>
                  <a:pt x="41583" y="12859"/>
                  <a:pt x="41605" y="12859"/>
                </a:cubicBezTo>
                <a:cubicBezTo>
                  <a:pt x="41610" y="12859"/>
                  <a:pt x="41614" y="12849"/>
                  <a:pt x="41619" y="12825"/>
                </a:cubicBezTo>
                <a:cubicBezTo>
                  <a:pt x="41644" y="12698"/>
                  <a:pt x="41680" y="12662"/>
                  <a:pt x="41720" y="12662"/>
                </a:cubicBezTo>
                <a:cubicBezTo>
                  <a:pt x="41770" y="12662"/>
                  <a:pt x="41826" y="12717"/>
                  <a:pt x="41874" y="12717"/>
                </a:cubicBezTo>
                <a:cubicBezTo>
                  <a:pt x="41880" y="12717"/>
                  <a:pt x="41887" y="12716"/>
                  <a:pt x="41893" y="12714"/>
                </a:cubicBezTo>
                <a:cubicBezTo>
                  <a:pt x="41936" y="12698"/>
                  <a:pt x="41979" y="12693"/>
                  <a:pt x="42023" y="12693"/>
                </a:cubicBezTo>
                <a:cubicBezTo>
                  <a:pt x="42148" y="12693"/>
                  <a:pt x="42270" y="12742"/>
                  <a:pt x="42388" y="12742"/>
                </a:cubicBezTo>
                <a:cubicBezTo>
                  <a:pt x="42402" y="12742"/>
                  <a:pt x="42416" y="12741"/>
                  <a:pt x="42430" y="12740"/>
                </a:cubicBezTo>
                <a:cubicBezTo>
                  <a:pt x="42618" y="12719"/>
                  <a:pt x="42810" y="12649"/>
                  <a:pt x="42998" y="12649"/>
                </a:cubicBezTo>
                <a:cubicBezTo>
                  <a:pt x="43032" y="12649"/>
                  <a:pt x="43066" y="12652"/>
                  <a:pt x="43099" y="12657"/>
                </a:cubicBezTo>
                <a:cubicBezTo>
                  <a:pt x="43292" y="12687"/>
                  <a:pt x="43499" y="12721"/>
                  <a:pt x="43691" y="12721"/>
                </a:cubicBezTo>
                <a:cubicBezTo>
                  <a:pt x="43805" y="12721"/>
                  <a:pt x="43913" y="12709"/>
                  <a:pt x="44011" y="12678"/>
                </a:cubicBezTo>
                <a:cubicBezTo>
                  <a:pt x="44234" y="12605"/>
                  <a:pt x="44455" y="12593"/>
                  <a:pt x="44674" y="12593"/>
                </a:cubicBezTo>
                <a:cubicBezTo>
                  <a:pt x="44782" y="12593"/>
                  <a:pt x="44889" y="12596"/>
                  <a:pt x="44996" y="12596"/>
                </a:cubicBezTo>
                <a:cubicBezTo>
                  <a:pt x="45096" y="12596"/>
                  <a:pt x="45196" y="12593"/>
                  <a:pt x="45296" y="12584"/>
                </a:cubicBezTo>
                <a:cubicBezTo>
                  <a:pt x="45608" y="12553"/>
                  <a:pt x="45922" y="12454"/>
                  <a:pt x="46237" y="12454"/>
                </a:cubicBezTo>
                <a:cubicBezTo>
                  <a:pt x="46332" y="12454"/>
                  <a:pt x="46426" y="12462"/>
                  <a:pt x="46521" y="12485"/>
                </a:cubicBezTo>
                <a:cubicBezTo>
                  <a:pt x="46530" y="12487"/>
                  <a:pt x="46539" y="12488"/>
                  <a:pt x="46548" y="12488"/>
                </a:cubicBezTo>
                <a:cubicBezTo>
                  <a:pt x="46607" y="12488"/>
                  <a:pt x="46642" y="12436"/>
                  <a:pt x="46687" y="12410"/>
                </a:cubicBezTo>
                <a:cubicBezTo>
                  <a:pt x="46757" y="12370"/>
                  <a:pt x="46827" y="12352"/>
                  <a:pt x="46896" y="12352"/>
                </a:cubicBezTo>
                <a:cubicBezTo>
                  <a:pt x="46981" y="12352"/>
                  <a:pt x="47065" y="12379"/>
                  <a:pt x="47149" y="12422"/>
                </a:cubicBezTo>
                <a:cubicBezTo>
                  <a:pt x="47196" y="12446"/>
                  <a:pt x="47240" y="12477"/>
                  <a:pt x="47287" y="12505"/>
                </a:cubicBezTo>
                <a:cubicBezTo>
                  <a:pt x="47322" y="12372"/>
                  <a:pt x="47350" y="12328"/>
                  <a:pt x="47383" y="12328"/>
                </a:cubicBezTo>
                <a:cubicBezTo>
                  <a:pt x="47426" y="12328"/>
                  <a:pt x="47479" y="12404"/>
                  <a:pt x="47570" y="12457"/>
                </a:cubicBezTo>
                <a:cubicBezTo>
                  <a:pt x="47623" y="12487"/>
                  <a:pt x="47683" y="12500"/>
                  <a:pt x="47747" y="12500"/>
                </a:cubicBezTo>
                <a:cubicBezTo>
                  <a:pt x="47936" y="12500"/>
                  <a:pt x="48158" y="12392"/>
                  <a:pt x="48330" y="12342"/>
                </a:cubicBezTo>
                <a:cubicBezTo>
                  <a:pt x="48719" y="12231"/>
                  <a:pt x="49093" y="12286"/>
                  <a:pt x="49470" y="12256"/>
                </a:cubicBezTo>
                <a:cubicBezTo>
                  <a:pt x="49497" y="12254"/>
                  <a:pt x="49523" y="12253"/>
                  <a:pt x="49550" y="12253"/>
                </a:cubicBezTo>
                <a:cubicBezTo>
                  <a:pt x="49775" y="12253"/>
                  <a:pt x="50018" y="12318"/>
                  <a:pt x="50232" y="12318"/>
                </a:cubicBezTo>
                <a:cubicBezTo>
                  <a:pt x="50248" y="12318"/>
                  <a:pt x="50263" y="12318"/>
                  <a:pt x="50279" y="12317"/>
                </a:cubicBezTo>
                <a:cubicBezTo>
                  <a:pt x="50454" y="12308"/>
                  <a:pt x="50586" y="12301"/>
                  <a:pt x="50695" y="12301"/>
                </a:cubicBezTo>
                <a:cubicBezTo>
                  <a:pt x="50988" y="12301"/>
                  <a:pt x="51115" y="12352"/>
                  <a:pt x="51483" y="12546"/>
                </a:cubicBezTo>
                <a:cubicBezTo>
                  <a:pt x="51501" y="12555"/>
                  <a:pt x="51522" y="12552"/>
                  <a:pt x="51542" y="12554"/>
                </a:cubicBezTo>
                <a:cubicBezTo>
                  <a:pt x="51544" y="12394"/>
                  <a:pt x="51570" y="12346"/>
                  <a:pt x="51606" y="12346"/>
                </a:cubicBezTo>
                <a:cubicBezTo>
                  <a:pt x="51663" y="12346"/>
                  <a:pt x="51744" y="12462"/>
                  <a:pt x="51800" y="12462"/>
                </a:cubicBezTo>
                <a:cubicBezTo>
                  <a:pt x="51808" y="12462"/>
                  <a:pt x="51815" y="12460"/>
                  <a:pt x="51821" y="12455"/>
                </a:cubicBezTo>
                <a:cubicBezTo>
                  <a:pt x="51915" y="12391"/>
                  <a:pt x="51997" y="12333"/>
                  <a:pt x="51957" y="12156"/>
                </a:cubicBezTo>
                <a:cubicBezTo>
                  <a:pt x="51864" y="11751"/>
                  <a:pt x="51710" y="11361"/>
                  <a:pt x="51502" y="11000"/>
                </a:cubicBezTo>
                <a:cubicBezTo>
                  <a:pt x="51057" y="10218"/>
                  <a:pt x="50568" y="9477"/>
                  <a:pt x="50116" y="8701"/>
                </a:cubicBezTo>
                <a:cubicBezTo>
                  <a:pt x="49823" y="8199"/>
                  <a:pt x="49511" y="7722"/>
                  <a:pt x="49191" y="7252"/>
                </a:cubicBezTo>
                <a:cubicBezTo>
                  <a:pt x="49036" y="7022"/>
                  <a:pt x="48916" y="6262"/>
                  <a:pt x="49048" y="6209"/>
                </a:cubicBezTo>
                <a:cubicBezTo>
                  <a:pt x="49525" y="6012"/>
                  <a:pt x="49530" y="5345"/>
                  <a:pt x="49838" y="4970"/>
                </a:cubicBezTo>
                <a:cubicBezTo>
                  <a:pt x="50078" y="4676"/>
                  <a:pt x="50225" y="4230"/>
                  <a:pt x="50486" y="3922"/>
                </a:cubicBezTo>
                <a:cubicBezTo>
                  <a:pt x="50538" y="3864"/>
                  <a:pt x="50571" y="3778"/>
                  <a:pt x="50612" y="3706"/>
                </a:cubicBezTo>
                <a:cubicBezTo>
                  <a:pt x="50801" y="3375"/>
                  <a:pt x="50810" y="2903"/>
                  <a:pt x="51134" y="2670"/>
                </a:cubicBezTo>
                <a:cubicBezTo>
                  <a:pt x="51225" y="2602"/>
                  <a:pt x="51364" y="2540"/>
                  <a:pt x="51356" y="2313"/>
                </a:cubicBezTo>
                <a:cubicBezTo>
                  <a:pt x="51349" y="2104"/>
                  <a:pt x="51488" y="1905"/>
                  <a:pt x="51643" y="1827"/>
                </a:cubicBezTo>
                <a:cubicBezTo>
                  <a:pt x="51719" y="1790"/>
                  <a:pt x="51667" y="1755"/>
                  <a:pt x="51648" y="1723"/>
                </a:cubicBezTo>
                <a:cubicBezTo>
                  <a:pt x="51565" y="1595"/>
                  <a:pt x="51730" y="1563"/>
                  <a:pt x="51709" y="1460"/>
                </a:cubicBezTo>
                <a:lnTo>
                  <a:pt x="51709" y="1460"/>
                </a:lnTo>
                <a:cubicBezTo>
                  <a:pt x="51709" y="1460"/>
                  <a:pt x="51710" y="1460"/>
                  <a:pt x="51710" y="1460"/>
                </a:cubicBezTo>
                <a:cubicBezTo>
                  <a:pt x="51929" y="1460"/>
                  <a:pt x="51940" y="1195"/>
                  <a:pt x="52026" y="1037"/>
                </a:cubicBezTo>
                <a:cubicBezTo>
                  <a:pt x="52127" y="851"/>
                  <a:pt x="51990" y="467"/>
                  <a:pt x="51833" y="467"/>
                </a:cubicBezTo>
                <a:cubicBezTo>
                  <a:pt x="51824" y="467"/>
                  <a:pt x="51814" y="469"/>
                  <a:pt x="51805" y="471"/>
                </a:cubicBezTo>
                <a:cubicBezTo>
                  <a:pt x="51761" y="484"/>
                  <a:pt x="51717" y="490"/>
                  <a:pt x="51675" y="490"/>
                </a:cubicBezTo>
                <a:cubicBezTo>
                  <a:pt x="51438" y="490"/>
                  <a:pt x="51232" y="315"/>
                  <a:pt x="50982" y="315"/>
                </a:cubicBezTo>
                <a:cubicBezTo>
                  <a:pt x="50975" y="315"/>
                  <a:pt x="50969" y="315"/>
                  <a:pt x="50963" y="315"/>
                </a:cubicBezTo>
                <a:cubicBezTo>
                  <a:pt x="50467" y="333"/>
                  <a:pt x="49964" y="345"/>
                  <a:pt x="49464" y="350"/>
                </a:cubicBezTo>
                <a:cubicBezTo>
                  <a:pt x="48938" y="354"/>
                  <a:pt x="48411" y="376"/>
                  <a:pt x="47884" y="376"/>
                </a:cubicBezTo>
                <a:cubicBezTo>
                  <a:pt x="47432" y="376"/>
                  <a:pt x="46979" y="360"/>
                  <a:pt x="46528" y="304"/>
                </a:cubicBezTo>
                <a:cubicBezTo>
                  <a:pt x="46403" y="289"/>
                  <a:pt x="46278" y="285"/>
                  <a:pt x="46152" y="285"/>
                </a:cubicBezTo>
                <a:cubicBezTo>
                  <a:pt x="46031" y="285"/>
                  <a:pt x="45909" y="288"/>
                  <a:pt x="45787" y="288"/>
                </a:cubicBezTo>
                <a:cubicBezTo>
                  <a:pt x="45697" y="288"/>
                  <a:pt x="45607" y="286"/>
                  <a:pt x="45517" y="280"/>
                </a:cubicBezTo>
                <a:cubicBezTo>
                  <a:pt x="45085" y="247"/>
                  <a:pt x="44655" y="171"/>
                  <a:pt x="44221" y="146"/>
                </a:cubicBezTo>
                <a:cubicBezTo>
                  <a:pt x="43917" y="129"/>
                  <a:pt x="43611" y="70"/>
                  <a:pt x="43307" y="70"/>
                </a:cubicBezTo>
                <a:cubicBezTo>
                  <a:pt x="43217" y="70"/>
                  <a:pt x="43128" y="75"/>
                  <a:pt x="43039" y="88"/>
                </a:cubicBezTo>
                <a:cubicBezTo>
                  <a:pt x="42991" y="95"/>
                  <a:pt x="42944" y="97"/>
                  <a:pt x="42896" y="97"/>
                </a:cubicBezTo>
                <a:cubicBezTo>
                  <a:pt x="42671" y="97"/>
                  <a:pt x="42450" y="33"/>
                  <a:pt x="42230" y="21"/>
                </a:cubicBezTo>
                <a:cubicBezTo>
                  <a:pt x="42099" y="14"/>
                  <a:pt x="41937" y="0"/>
                  <a:pt x="41797" y="0"/>
                </a:cubicBezTo>
                <a:close/>
              </a:path>
            </a:pathLst>
          </a:custGeom>
          <a:solidFill>
            <a:srgbClr val="FED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324;p12">
            <a:extLst>
              <a:ext uri="{FF2B5EF4-FFF2-40B4-BE49-F238E27FC236}">
                <a16:creationId xmlns:a16="http://schemas.microsoft.com/office/drawing/2014/main" id="{77D5F542-9C39-3E1B-A3B8-1A07DAEBBEBB}"/>
              </a:ext>
            </a:extLst>
          </p:cNvPr>
          <p:cNvSpPr/>
          <p:nvPr/>
        </p:nvSpPr>
        <p:spPr>
          <a:xfrm>
            <a:off x="7033365" y="3199686"/>
            <a:ext cx="2914233" cy="912715"/>
          </a:xfrm>
          <a:custGeom>
            <a:avLst/>
            <a:gdLst/>
            <a:ahLst/>
            <a:cxnLst/>
            <a:rect l="l" t="t" r="r" b="b"/>
            <a:pathLst>
              <a:path w="52127" h="13160" extrusionOk="0">
                <a:moveTo>
                  <a:pt x="41797" y="0"/>
                </a:moveTo>
                <a:cubicBezTo>
                  <a:pt x="41733" y="0"/>
                  <a:pt x="41673" y="3"/>
                  <a:pt x="41623" y="11"/>
                </a:cubicBezTo>
                <a:cubicBezTo>
                  <a:pt x="41525" y="26"/>
                  <a:pt x="41427" y="30"/>
                  <a:pt x="41330" y="30"/>
                </a:cubicBezTo>
                <a:cubicBezTo>
                  <a:pt x="41198" y="30"/>
                  <a:pt x="41068" y="23"/>
                  <a:pt x="40937" y="23"/>
                </a:cubicBezTo>
                <a:cubicBezTo>
                  <a:pt x="40867" y="23"/>
                  <a:pt x="40798" y="25"/>
                  <a:pt x="40729" y="32"/>
                </a:cubicBezTo>
                <a:cubicBezTo>
                  <a:pt x="40603" y="44"/>
                  <a:pt x="40477" y="48"/>
                  <a:pt x="40351" y="48"/>
                </a:cubicBezTo>
                <a:cubicBezTo>
                  <a:pt x="40084" y="48"/>
                  <a:pt x="39817" y="30"/>
                  <a:pt x="39550" y="30"/>
                </a:cubicBezTo>
                <a:cubicBezTo>
                  <a:pt x="39365" y="30"/>
                  <a:pt x="39179" y="39"/>
                  <a:pt x="38993" y="69"/>
                </a:cubicBezTo>
                <a:cubicBezTo>
                  <a:pt x="38821" y="98"/>
                  <a:pt x="38647" y="103"/>
                  <a:pt x="38473" y="103"/>
                </a:cubicBezTo>
                <a:cubicBezTo>
                  <a:pt x="38377" y="103"/>
                  <a:pt x="38281" y="101"/>
                  <a:pt x="38184" y="101"/>
                </a:cubicBezTo>
                <a:cubicBezTo>
                  <a:pt x="37918" y="101"/>
                  <a:pt x="37652" y="113"/>
                  <a:pt x="37390" y="201"/>
                </a:cubicBezTo>
                <a:cubicBezTo>
                  <a:pt x="37360" y="211"/>
                  <a:pt x="37331" y="215"/>
                  <a:pt x="37301" y="215"/>
                </a:cubicBezTo>
                <a:cubicBezTo>
                  <a:pt x="37194" y="215"/>
                  <a:pt x="37089" y="162"/>
                  <a:pt x="36992" y="162"/>
                </a:cubicBezTo>
                <a:cubicBezTo>
                  <a:pt x="36968" y="162"/>
                  <a:pt x="36944" y="165"/>
                  <a:pt x="36921" y="173"/>
                </a:cubicBezTo>
                <a:cubicBezTo>
                  <a:pt x="36796" y="218"/>
                  <a:pt x="36660" y="258"/>
                  <a:pt x="36539" y="258"/>
                </a:cubicBezTo>
                <a:cubicBezTo>
                  <a:pt x="36493" y="258"/>
                  <a:pt x="36449" y="253"/>
                  <a:pt x="36409" y="239"/>
                </a:cubicBezTo>
                <a:cubicBezTo>
                  <a:pt x="36262" y="191"/>
                  <a:pt x="36117" y="175"/>
                  <a:pt x="35971" y="175"/>
                </a:cubicBezTo>
                <a:cubicBezTo>
                  <a:pt x="35659" y="175"/>
                  <a:pt x="35350" y="250"/>
                  <a:pt x="35039" y="250"/>
                </a:cubicBezTo>
                <a:cubicBezTo>
                  <a:pt x="34979" y="250"/>
                  <a:pt x="34919" y="247"/>
                  <a:pt x="34859" y="240"/>
                </a:cubicBezTo>
                <a:cubicBezTo>
                  <a:pt x="34741" y="227"/>
                  <a:pt x="34621" y="223"/>
                  <a:pt x="34502" y="223"/>
                </a:cubicBezTo>
                <a:cubicBezTo>
                  <a:pt x="34240" y="223"/>
                  <a:pt x="33976" y="245"/>
                  <a:pt x="33714" y="245"/>
                </a:cubicBezTo>
                <a:cubicBezTo>
                  <a:pt x="33711" y="245"/>
                  <a:pt x="33709" y="245"/>
                  <a:pt x="33706" y="245"/>
                </a:cubicBezTo>
                <a:cubicBezTo>
                  <a:pt x="33412" y="245"/>
                  <a:pt x="33118" y="196"/>
                  <a:pt x="32824" y="196"/>
                </a:cubicBezTo>
                <a:cubicBezTo>
                  <a:pt x="32722" y="196"/>
                  <a:pt x="32621" y="201"/>
                  <a:pt x="32520" y="217"/>
                </a:cubicBezTo>
                <a:cubicBezTo>
                  <a:pt x="32391" y="238"/>
                  <a:pt x="32252" y="260"/>
                  <a:pt x="32124" y="260"/>
                </a:cubicBezTo>
                <a:cubicBezTo>
                  <a:pt x="32073" y="260"/>
                  <a:pt x="32024" y="256"/>
                  <a:pt x="31977" y="248"/>
                </a:cubicBezTo>
                <a:cubicBezTo>
                  <a:pt x="31895" y="233"/>
                  <a:pt x="31813" y="229"/>
                  <a:pt x="31731" y="229"/>
                </a:cubicBezTo>
                <a:cubicBezTo>
                  <a:pt x="31582" y="229"/>
                  <a:pt x="31433" y="244"/>
                  <a:pt x="31285" y="244"/>
                </a:cubicBezTo>
                <a:cubicBezTo>
                  <a:pt x="31173" y="244"/>
                  <a:pt x="31061" y="235"/>
                  <a:pt x="30949" y="204"/>
                </a:cubicBezTo>
                <a:cubicBezTo>
                  <a:pt x="30839" y="173"/>
                  <a:pt x="30729" y="162"/>
                  <a:pt x="30618" y="162"/>
                </a:cubicBezTo>
                <a:cubicBezTo>
                  <a:pt x="30376" y="162"/>
                  <a:pt x="30133" y="213"/>
                  <a:pt x="29890" y="213"/>
                </a:cubicBezTo>
                <a:cubicBezTo>
                  <a:pt x="29837" y="213"/>
                  <a:pt x="29784" y="211"/>
                  <a:pt x="29731" y="205"/>
                </a:cubicBezTo>
                <a:cubicBezTo>
                  <a:pt x="29524" y="181"/>
                  <a:pt x="29297" y="122"/>
                  <a:pt x="29108" y="122"/>
                </a:cubicBezTo>
                <a:cubicBezTo>
                  <a:pt x="29082" y="122"/>
                  <a:pt x="29057" y="123"/>
                  <a:pt x="29033" y="126"/>
                </a:cubicBezTo>
                <a:cubicBezTo>
                  <a:pt x="28898" y="140"/>
                  <a:pt x="28763" y="145"/>
                  <a:pt x="28629" y="145"/>
                </a:cubicBezTo>
                <a:cubicBezTo>
                  <a:pt x="28307" y="145"/>
                  <a:pt x="27987" y="116"/>
                  <a:pt x="27667" y="116"/>
                </a:cubicBezTo>
                <a:cubicBezTo>
                  <a:pt x="27605" y="116"/>
                  <a:pt x="27543" y="117"/>
                  <a:pt x="27481" y="120"/>
                </a:cubicBezTo>
                <a:cubicBezTo>
                  <a:pt x="27432" y="122"/>
                  <a:pt x="27383" y="123"/>
                  <a:pt x="27335" y="123"/>
                </a:cubicBezTo>
                <a:cubicBezTo>
                  <a:pt x="26924" y="123"/>
                  <a:pt x="26511" y="54"/>
                  <a:pt x="26101" y="54"/>
                </a:cubicBezTo>
                <a:cubicBezTo>
                  <a:pt x="26010" y="54"/>
                  <a:pt x="25919" y="58"/>
                  <a:pt x="25828" y="66"/>
                </a:cubicBezTo>
                <a:cubicBezTo>
                  <a:pt x="25148" y="128"/>
                  <a:pt x="24469" y="164"/>
                  <a:pt x="23789" y="167"/>
                </a:cubicBezTo>
                <a:cubicBezTo>
                  <a:pt x="23617" y="168"/>
                  <a:pt x="23444" y="172"/>
                  <a:pt x="23271" y="172"/>
                </a:cubicBezTo>
                <a:cubicBezTo>
                  <a:pt x="23056" y="172"/>
                  <a:pt x="22842" y="166"/>
                  <a:pt x="22629" y="140"/>
                </a:cubicBezTo>
                <a:cubicBezTo>
                  <a:pt x="22611" y="138"/>
                  <a:pt x="22593" y="137"/>
                  <a:pt x="22576" y="137"/>
                </a:cubicBezTo>
                <a:cubicBezTo>
                  <a:pt x="22393" y="137"/>
                  <a:pt x="22224" y="243"/>
                  <a:pt x="22052" y="243"/>
                </a:cubicBezTo>
                <a:cubicBezTo>
                  <a:pt x="22023" y="243"/>
                  <a:pt x="21994" y="240"/>
                  <a:pt x="21966" y="233"/>
                </a:cubicBezTo>
                <a:cubicBezTo>
                  <a:pt x="21774" y="189"/>
                  <a:pt x="21582" y="174"/>
                  <a:pt x="21391" y="174"/>
                </a:cubicBezTo>
                <a:cubicBezTo>
                  <a:pt x="21065" y="174"/>
                  <a:pt x="20740" y="217"/>
                  <a:pt x="20413" y="232"/>
                </a:cubicBezTo>
                <a:cubicBezTo>
                  <a:pt x="20302" y="237"/>
                  <a:pt x="20191" y="239"/>
                  <a:pt x="20080" y="239"/>
                </a:cubicBezTo>
                <a:cubicBezTo>
                  <a:pt x="19794" y="239"/>
                  <a:pt x="19509" y="227"/>
                  <a:pt x="19223" y="227"/>
                </a:cubicBezTo>
                <a:cubicBezTo>
                  <a:pt x="18976" y="227"/>
                  <a:pt x="18730" y="236"/>
                  <a:pt x="18483" y="267"/>
                </a:cubicBezTo>
                <a:cubicBezTo>
                  <a:pt x="18321" y="288"/>
                  <a:pt x="18159" y="294"/>
                  <a:pt x="17996" y="294"/>
                </a:cubicBezTo>
                <a:cubicBezTo>
                  <a:pt x="17762" y="294"/>
                  <a:pt x="17528" y="282"/>
                  <a:pt x="17294" y="282"/>
                </a:cubicBezTo>
                <a:cubicBezTo>
                  <a:pt x="17144" y="282"/>
                  <a:pt x="16993" y="287"/>
                  <a:pt x="16844" y="304"/>
                </a:cubicBezTo>
                <a:cubicBezTo>
                  <a:pt x="16024" y="399"/>
                  <a:pt x="15204" y="446"/>
                  <a:pt x="14385" y="537"/>
                </a:cubicBezTo>
                <a:cubicBezTo>
                  <a:pt x="13491" y="637"/>
                  <a:pt x="12595" y="650"/>
                  <a:pt x="11701" y="730"/>
                </a:cubicBezTo>
                <a:cubicBezTo>
                  <a:pt x="11506" y="748"/>
                  <a:pt x="11309" y="753"/>
                  <a:pt x="11113" y="753"/>
                </a:cubicBezTo>
                <a:cubicBezTo>
                  <a:pt x="10898" y="753"/>
                  <a:pt x="10682" y="747"/>
                  <a:pt x="10467" y="747"/>
                </a:cubicBezTo>
                <a:cubicBezTo>
                  <a:pt x="10293" y="747"/>
                  <a:pt x="10119" y="751"/>
                  <a:pt x="9946" y="764"/>
                </a:cubicBezTo>
                <a:cubicBezTo>
                  <a:pt x="9610" y="791"/>
                  <a:pt x="9274" y="798"/>
                  <a:pt x="8938" y="798"/>
                </a:cubicBezTo>
                <a:cubicBezTo>
                  <a:pt x="8555" y="798"/>
                  <a:pt x="8173" y="789"/>
                  <a:pt x="7791" y="789"/>
                </a:cubicBezTo>
                <a:cubicBezTo>
                  <a:pt x="7680" y="789"/>
                  <a:pt x="7569" y="789"/>
                  <a:pt x="7459" y="791"/>
                </a:cubicBezTo>
                <a:cubicBezTo>
                  <a:pt x="7452" y="791"/>
                  <a:pt x="7446" y="791"/>
                  <a:pt x="7440" y="791"/>
                </a:cubicBezTo>
                <a:cubicBezTo>
                  <a:pt x="7220" y="791"/>
                  <a:pt x="6999" y="709"/>
                  <a:pt x="6778" y="700"/>
                </a:cubicBezTo>
                <a:cubicBezTo>
                  <a:pt x="6153" y="678"/>
                  <a:pt x="5523" y="714"/>
                  <a:pt x="4899" y="652"/>
                </a:cubicBezTo>
                <a:cubicBezTo>
                  <a:pt x="4596" y="622"/>
                  <a:pt x="4293" y="617"/>
                  <a:pt x="3990" y="617"/>
                </a:cubicBezTo>
                <a:cubicBezTo>
                  <a:pt x="3844" y="617"/>
                  <a:pt x="3697" y="619"/>
                  <a:pt x="3550" y="619"/>
                </a:cubicBezTo>
                <a:cubicBezTo>
                  <a:pt x="3353" y="619"/>
                  <a:pt x="3156" y="617"/>
                  <a:pt x="2958" y="607"/>
                </a:cubicBezTo>
                <a:cubicBezTo>
                  <a:pt x="2803" y="599"/>
                  <a:pt x="2649" y="595"/>
                  <a:pt x="2494" y="595"/>
                </a:cubicBezTo>
                <a:cubicBezTo>
                  <a:pt x="1838" y="595"/>
                  <a:pt x="1183" y="661"/>
                  <a:pt x="530" y="761"/>
                </a:cubicBezTo>
                <a:cubicBezTo>
                  <a:pt x="333" y="791"/>
                  <a:pt x="107" y="899"/>
                  <a:pt x="47" y="1115"/>
                </a:cubicBezTo>
                <a:cubicBezTo>
                  <a:pt x="0" y="1282"/>
                  <a:pt x="87" y="1545"/>
                  <a:pt x="225" y="1721"/>
                </a:cubicBezTo>
                <a:cubicBezTo>
                  <a:pt x="380" y="1917"/>
                  <a:pt x="506" y="2149"/>
                  <a:pt x="649" y="2362"/>
                </a:cubicBezTo>
                <a:cubicBezTo>
                  <a:pt x="1014" y="2911"/>
                  <a:pt x="1347" y="3504"/>
                  <a:pt x="1755" y="3993"/>
                </a:cubicBezTo>
                <a:cubicBezTo>
                  <a:pt x="2224" y="4555"/>
                  <a:pt x="2712" y="5070"/>
                  <a:pt x="3122" y="5724"/>
                </a:cubicBezTo>
                <a:cubicBezTo>
                  <a:pt x="3494" y="6320"/>
                  <a:pt x="3374" y="7060"/>
                  <a:pt x="3027" y="7548"/>
                </a:cubicBezTo>
                <a:cubicBezTo>
                  <a:pt x="2646" y="8087"/>
                  <a:pt x="2333" y="8705"/>
                  <a:pt x="2051" y="9313"/>
                </a:cubicBezTo>
                <a:cubicBezTo>
                  <a:pt x="1765" y="9933"/>
                  <a:pt x="1415" y="10499"/>
                  <a:pt x="1147" y="11134"/>
                </a:cubicBezTo>
                <a:cubicBezTo>
                  <a:pt x="913" y="11688"/>
                  <a:pt x="605" y="12193"/>
                  <a:pt x="335" y="12724"/>
                </a:cubicBezTo>
                <a:cubicBezTo>
                  <a:pt x="274" y="12843"/>
                  <a:pt x="384" y="13160"/>
                  <a:pt x="461" y="13160"/>
                </a:cubicBezTo>
                <a:cubicBezTo>
                  <a:pt x="467" y="13160"/>
                  <a:pt x="473" y="13158"/>
                  <a:pt x="478" y="13154"/>
                </a:cubicBezTo>
                <a:cubicBezTo>
                  <a:pt x="639" y="13037"/>
                  <a:pt x="815" y="13110"/>
                  <a:pt x="988" y="13022"/>
                </a:cubicBezTo>
                <a:cubicBezTo>
                  <a:pt x="1225" y="12901"/>
                  <a:pt x="1511" y="12944"/>
                  <a:pt x="1776" y="12908"/>
                </a:cubicBezTo>
                <a:cubicBezTo>
                  <a:pt x="1778" y="12908"/>
                  <a:pt x="1780" y="12908"/>
                  <a:pt x="1782" y="12908"/>
                </a:cubicBezTo>
                <a:cubicBezTo>
                  <a:pt x="1842" y="12908"/>
                  <a:pt x="1800" y="13061"/>
                  <a:pt x="1851" y="13061"/>
                </a:cubicBezTo>
                <a:cubicBezTo>
                  <a:pt x="1862" y="13061"/>
                  <a:pt x="1877" y="13054"/>
                  <a:pt x="1898" y="13037"/>
                </a:cubicBezTo>
                <a:cubicBezTo>
                  <a:pt x="2040" y="12925"/>
                  <a:pt x="2191" y="12901"/>
                  <a:pt x="2345" y="12901"/>
                </a:cubicBezTo>
                <a:cubicBezTo>
                  <a:pt x="2467" y="12901"/>
                  <a:pt x="2591" y="12916"/>
                  <a:pt x="2713" y="12916"/>
                </a:cubicBezTo>
                <a:cubicBezTo>
                  <a:pt x="2847" y="12916"/>
                  <a:pt x="2979" y="12898"/>
                  <a:pt x="3106" y="12823"/>
                </a:cubicBezTo>
                <a:cubicBezTo>
                  <a:pt x="3114" y="12819"/>
                  <a:pt x="3125" y="12817"/>
                  <a:pt x="3140" y="12817"/>
                </a:cubicBezTo>
                <a:cubicBezTo>
                  <a:pt x="3154" y="12817"/>
                  <a:pt x="3172" y="12819"/>
                  <a:pt x="3192" y="12819"/>
                </a:cubicBezTo>
                <a:cubicBezTo>
                  <a:pt x="3248" y="12819"/>
                  <a:pt x="3317" y="12808"/>
                  <a:pt x="3361" y="12729"/>
                </a:cubicBezTo>
                <a:cubicBezTo>
                  <a:pt x="3362" y="12727"/>
                  <a:pt x="3365" y="12726"/>
                  <a:pt x="3369" y="12726"/>
                </a:cubicBezTo>
                <a:cubicBezTo>
                  <a:pt x="3376" y="12726"/>
                  <a:pt x="3385" y="12729"/>
                  <a:pt x="3389" y="12734"/>
                </a:cubicBezTo>
                <a:cubicBezTo>
                  <a:pt x="3439" y="12796"/>
                  <a:pt x="3489" y="12816"/>
                  <a:pt x="3538" y="12816"/>
                </a:cubicBezTo>
                <a:cubicBezTo>
                  <a:pt x="3622" y="12816"/>
                  <a:pt x="3704" y="12758"/>
                  <a:pt x="3779" y="12758"/>
                </a:cubicBezTo>
                <a:cubicBezTo>
                  <a:pt x="3781" y="12758"/>
                  <a:pt x="3782" y="12758"/>
                  <a:pt x="3784" y="12758"/>
                </a:cubicBezTo>
                <a:cubicBezTo>
                  <a:pt x="3845" y="12760"/>
                  <a:pt x="3907" y="12761"/>
                  <a:pt x="3969" y="12761"/>
                </a:cubicBezTo>
                <a:cubicBezTo>
                  <a:pt x="4233" y="12761"/>
                  <a:pt x="4497" y="12744"/>
                  <a:pt x="4758" y="12708"/>
                </a:cubicBezTo>
                <a:cubicBezTo>
                  <a:pt x="4816" y="12701"/>
                  <a:pt x="4911" y="12629"/>
                  <a:pt x="4997" y="12629"/>
                </a:cubicBezTo>
                <a:cubicBezTo>
                  <a:pt x="5062" y="12629"/>
                  <a:pt x="5120" y="12670"/>
                  <a:pt x="5153" y="12811"/>
                </a:cubicBezTo>
                <a:cubicBezTo>
                  <a:pt x="5194" y="12790"/>
                  <a:pt x="5237" y="12805"/>
                  <a:pt x="5286" y="12783"/>
                </a:cubicBezTo>
                <a:cubicBezTo>
                  <a:pt x="5423" y="12720"/>
                  <a:pt x="5551" y="12535"/>
                  <a:pt x="5700" y="12535"/>
                </a:cubicBezTo>
                <a:cubicBezTo>
                  <a:pt x="5763" y="12535"/>
                  <a:pt x="5830" y="12568"/>
                  <a:pt x="5904" y="12658"/>
                </a:cubicBezTo>
                <a:cubicBezTo>
                  <a:pt x="5907" y="12662"/>
                  <a:pt x="5915" y="12664"/>
                  <a:pt x="5924" y="12664"/>
                </a:cubicBezTo>
                <a:cubicBezTo>
                  <a:pt x="5954" y="12664"/>
                  <a:pt x="6004" y="12645"/>
                  <a:pt x="6015" y="12621"/>
                </a:cubicBezTo>
                <a:cubicBezTo>
                  <a:pt x="6066" y="12508"/>
                  <a:pt x="6128" y="12469"/>
                  <a:pt x="6189" y="12469"/>
                </a:cubicBezTo>
                <a:cubicBezTo>
                  <a:pt x="6275" y="12469"/>
                  <a:pt x="6359" y="12546"/>
                  <a:pt x="6406" y="12596"/>
                </a:cubicBezTo>
                <a:cubicBezTo>
                  <a:pt x="6449" y="12642"/>
                  <a:pt x="6493" y="12656"/>
                  <a:pt x="6539" y="12656"/>
                </a:cubicBezTo>
                <a:cubicBezTo>
                  <a:pt x="6616" y="12656"/>
                  <a:pt x="6695" y="12614"/>
                  <a:pt x="6768" y="12614"/>
                </a:cubicBezTo>
                <a:cubicBezTo>
                  <a:pt x="6817" y="12614"/>
                  <a:pt x="6863" y="12632"/>
                  <a:pt x="6904" y="12695"/>
                </a:cubicBezTo>
                <a:cubicBezTo>
                  <a:pt x="6907" y="12699"/>
                  <a:pt x="6911" y="12701"/>
                  <a:pt x="6915" y="12701"/>
                </a:cubicBezTo>
                <a:cubicBezTo>
                  <a:pt x="6930" y="12701"/>
                  <a:pt x="6945" y="12664"/>
                  <a:pt x="6935" y="12626"/>
                </a:cubicBezTo>
                <a:cubicBezTo>
                  <a:pt x="6901" y="12501"/>
                  <a:pt x="6925" y="12483"/>
                  <a:pt x="6971" y="12483"/>
                </a:cubicBezTo>
                <a:cubicBezTo>
                  <a:pt x="6989" y="12483"/>
                  <a:pt x="7010" y="12486"/>
                  <a:pt x="7031" y="12486"/>
                </a:cubicBezTo>
                <a:cubicBezTo>
                  <a:pt x="7042" y="12486"/>
                  <a:pt x="7053" y="12485"/>
                  <a:pt x="7064" y="12483"/>
                </a:cubicBezTo>
                <a:cubicBezTo>
                  <a:pt x="7075" y="12481"/>
                  <a:pt x="7086" y="12480"/>
                  <a:pt x="7097" y="12480"/>
                </a:cubicBezTo>
                <a:cubicBezTo>
                  <a:pt x="7229" y="12480"/>
                  <a:pt x="7329" y="12622"/>
                  <a:pt x="7452" y="12622"/>
                </a:cubicBezTo>
                <a:cubicBezTo>
                  <a:pt x="7472" y="12622"/>
                  <a:pt x="7492" y="12618"/>
                  <a:pt x="7512" y="12610"/>
                </a:cubicBezTo>
                <a:cubicBezTo>
                  <a:pt x="7831" y="12488"/>
                  <a:pt x="8158" y="12538"/>
                  <a:pt x="8481" y="12504"/>
                </a:cubicBezTo>
                <a:cubicBezTo>
                  <a:pt x="8486" y="12504"/>
                  <a:pt x="8490" y="12503"/>
                  <a:pt x="8495" y="12503"/>
                </a:cubicBezTo>
                <a:cubicBezTo>
                  <a:pt x="8603" y="12503"/>
                  <a:pt x="8709" y="12620"/>
                  <a:pt x="8788" y="12620"/>
                </a:cubicBezTo>
                <a:cubicBezTo>
                  <a:pt x="8803" y="12620"/>
                  <a:pt x="8816" y="12616"/>
                  <a:pt x="8829" y="12607"/>
                </a:cubicBezTo>
                <a:cubicBezTo>
                  <a:pt x="8935" y="12531"/>
                  <a:pt x="9041" y="12508"/>
                  <a:pt x="9149" y="12508"/>
                </a:cubicBezTo>
                <a:cubicBezTo>
                  <a:pt x="9301" y="12508"/>
                  <a:pt x="9454" y="12552"/>
                  <a:pt x="9609" y="12552"/>
                </a:cubicBezTo>
                <a:cubicBezTo>
                  <a:pt x="9692" y="12552"/>
                  <a:pt x="9776" y="12540"/>
                  <a:pt x="9860" y="12500"/>
                </a:cubicBezTo>
                <a:cubicBezTo>
                  <a:pt x="9945" y="12461"/>
                  <a:pt x="10032" y="12446"/>
                  <a:pt x="10120" y="12446"/>
                </a:cubicBezTo>
                <a:cubicBezTo>
                  <a:pt x="10354" y="12446"/>
                  <a:pt x="10598" y="12548"/>
                  <a:pt x="10848" y="12548"/>
                </a:cubicBezTo>
                <a:cubicBezTo>
                  <a:pt x="10909" y="12548"/>
                  <a:pt x="10972" y="12542"/>
                  <a:pt x="11034" y="12526"/>
                </a:cubicBezTo>
                <a:cubicBezTo>
                  <a:pt x="11116" y="12506"/>
                  <a:pt x="11199" y="12498"/>
                  <a:pt x="11283" y="12498"/>
                </a:cubicBezTo>
                <a:cubicBezTo>
                  <a:pt x="11488" y="12498"/>
                  <a:pt x="11699" y="12542"/>
                  <a:pt x="11909" y="12542"/>
                </a:cubicBezTo>
                <a:cubicBezTo>
                  <a:pt x="12000" y="12542"/>
                  <a:pt x="12091" y="12534"/>
                  <a:pt x="12181" y="12510"/>
                </a:cubicBezTo>
                <a:cubicBezTo>
                  <a:pt x="12325" y="12473"/>
                  <a:pt x="12468" y="12460"/>
                  <a:pt x="12612" y="12460"/>
                </a:cubicBezTo>
                <a:cubicBezTo>
                  <a:pt x="12966" y="12460"/>
                  <a:pt x="13320" y="12541"/>
                  <a:pt x="13678" y="12541"/>
                </a:cubicBezTo>
                <a:cubicBezTo>
                  <a:pt x="13822" y="12541"/>
                  <a:pt x="13967" y="12527"/>
                  <a:pt x="14112" y="12491"/>
                </a:cubicBezTo>
                <a:cubicBezTo>
                  <a:pt x="14232" y="12460"/>
                  <a:pt x="14352" y="12449"/>
                  <a:pt x="14473" y="12449"/>
                </a:cubicBezTo>
                <a:cubicBezTo>
                  <a:pt x="14794" y="12449"/>
                  <a:pt x="15119" y="12526"/>
                  <a:pt x="15449" y="12526"/>
                </a:cubicBezTo>
                <a:cubicBezTo>
                  <a:pt x="15537" y="12526"/>
                  <a:pt x="15627" y="12521"/>
                  <a:pt x="15717" y="12507"/>
                </a:cubicBezTo>
                <a:cubicBezTo>
                  <a:pt x="15862" y="12484"/>
                  <a:pt x="16011" y="12476"/>
                  <a:pt x="16163" y="12476"/>
                </a:cubicBezTo>
                <a:cubicBezTo>
                  <a:pt x="16471" y="12476"/>
                  <a:pt x="16787" y="12509"/>
                  <a:pt x="17097" y="12520"/>
                </a:cubicBezTo>
                <a:cubicBezTo>
                  <a:pt x="17191" y="12523"/>
                  <a:pt x="17271" y="12631"/>
                  <a:pt x="17366" y="12631"/>
                </a:cubicBezTo>
                <a:cubicBezTo>
                  <a:pt x="17393" y="12631"/>
                  <a:pt x="17421" y="12622"/>
                  <a:pt x="17451" y="12599"/>
                </a:cubicBezTo>
                <a:cubicBezTo>
                  <a:pt x="17608" y="12480"/>
                  <a:pt x="17769" y="12445"/>
                  <a:pt x="17932" y="12445"/>
                </a:cubicBezTo>
                <a:cubicBezTo>
                  <a:pt x="18165" y="12445"/>
                  <a:pt x="18402" y="12516"/>
                  <a:pt x="18637" y="12516"/>
                </a:cubicBezTo>
                <a:cubicBezTo>
                  <a:pt x="18702" y="12516"/>
                  <a:pt x="18766" y="12510"/>
                  <a:pt x="18831" y="12497"/>
                </a:cubicBezTo>
                <a:cubicBezTo>
                  <a:pt x="18968" y="12468"/>
                  <a:pt x="19134" y="12448"/>
                  <a:pt x="19304" y="12448"/>
                </a:cubicBezTo>
                <a:cubicBezTo>
                  <a:pt x="19406" y="12448"/>
                  <a:pt x="19508" y="12455"/>
                  <a:pt x="19607" y="12471"/>
                </a:cubicBezTo>
                <a:cubicBezTo>
                  <a:pt x="19744" y="12494"/>
                  <a:pt x="19882" y="12503"/>
                  <a:pt x="20021" y="12503"/>
                </a:cubicBezTo>
                <a:cubicBezTo>
                  <a:pt x="20257" y="12503"/>
                  <a:pt x="20495" y="12477"/>
                  <a:pt x="20732" y="12449"/>
                </a:cubicBezTo>
                <a:cubicBezTo>
                  <a:pt x="20750" y="12447"/>
                  <a:pt x="20769" y="12446"/>
                  <a:pt x="20788" y="12446"/>
                </a:cubicBezTo>
                <a:cubicBezTo>
                  <a:pt x="20964" y="12446"/>
                  <a:pt x="21176" y="12526"/>
                  <a:pt x="21316" y="12526"/>
                </a:cubicBezTo>
                <a:cubicBezTo>
                  <a:pt x="21355" y="12526"/>
                  <a:pt x="21389" y="12519"/>
                  <a:pt x="21415" y="12503"/>
                </a:cubicBezTo>
                <a:cubicBezTo>
                  <a:pt x="21477" y="12463"/>
                  <a:pt x="21541" y="12449"/>
                  <a:pt x="21607" y="12449"/>
                </a:cubicBezTo>
                <a:cubicBezTo>
                  <a:pt x="21760" y="12449"/>
                  <a:pt x="21918" y="12527"/>
                  <a:pt x="22063" y="12527"/>
                </a:cubicBezTo>
                <a:cubicBezTo>
                  <a:pt x="22176" y="12527"/>
                  <a:pt x="22282" y="12480"/>
                  <a:pt x="22372" y="12311"/>
                </a:cubicBezTo>
                <a:cubicBezTo>
                  <a:pt x="22386" y="12328"/>
                  <a:pt x="22397" y="12353"/>
                  <a:pt x="22413" y="12362"/>
                </a:cubicBezTo>
                <a:cubicBezTo>
                  <a:pt x="22532" y="12431"/>
                  <a:pt x="22664" y="12461"/>
                  <a:pt x="22789" y="12461"/>
                </a:cubicBezTo>
                <a:cubicBezTo>
                  <a:pt x="22875" y="12461"/>
                  <a:pt x="22958" y="12447"/>
                  <a:pt x="23032" y="12420"/>
                </a:cubicBezTo>
                <a:cubicBezTo>
                  <a:pt x="23129" y="12384"/>
                  <a:pt x="23218" y="12368"/>
                  <a:pt x="23305" y="12368"/>
                </a:cubicBezTo>
                <a:cubicBezTo>
                  <a:pt x="23419" y="12368"/>
                  <a:pt x="23528" y="12396"/>
                  <a:pt x="23644" y="12443"/>
                </a:cubicBezTo>
                <a:cubicBezTo>
                  <a:pt x="23695" y="12464"/>
                  <a:pt x="23735" y="12525"/>
                  <a:pt x="23794" y="12525"/>
                </a:cubicBezTo>
                <a:cubicBezTo>
                  <a:pt x="23815" y="12525"/>
                  <a:pt x="23837" y="12518"/>
                  <a:pt x="23863" y="12499"/>
                </a:cubicBezTo>
                <a:cubicBezTo>
                  <a:pt x="24005" y="12400"/>
                  <a:pt x="24155" y="12371"/>
                  <a:pt x="24306" y="12371"/>
                </a:cubicBezTo>
                <a:cubicBezTo>
                  <a:pt x="24509" y="12371"/>
                  <a:pt x="24714" y="12423"/>
                  <a:pt x="24906" y="12426"/>
                </a:cubicBezTo>
                <a:cubicBezTo>
                  <a:pt x="25329" y="12432"/>
                  <a:pt x="25762" y="12510"/>
                  <a:pt x="26188" y="12510"/>
                </a:cubicBezTo>
                <a:cubicBezTo>
                  <a:pt x="26259" y="12510"/>
                  <a:pt x="26330" y="12508"/>
                  <a:pt x="26401" y="12503"/>
                </a:cubicBezTo>
                <a:cubicBezTo>
                  <a:pt x="26428" y="12501"/>
                  <a:pt x="26454" y="12500"/>
                  <a:pt x="26481" y="12500"/>
                </a:cubicBezTo>
                <a:cubicBezTo>
                  <a:pt x="26684" y="12500"/>
                  <a:pt x="26882" y="12551"/>
                  <a:pt x="27089" y="12551"/>
                </a:cubicBezTo>
                <a:cubicBezTo>
                  <a:pt x="27144" y="12551"/>
                  <a:pt x="27199" y="12547"/>
                  <a:pt x="27255" y="12538"/>
                </a:cubicBezTo>
                <a:cubicBezTo>
                  <a:pt x="27411" y="12514"/>
                  <a:pt x="27570" y="12507"/>
                  <a:pt x="27730" y="12507"/>
                </a:cubicBezTo>
                <a:cubicBezTo>
                  <a:pt x="27965" y="12507"/>
                  <a:pt x="28204" y="12522"/>
                  <a:pt x="28443" y="12522"/>
                </a:cubicBezTo>
                <a:cubicBezTo>
                  <a:pt x="28539" y="12522"/>
                  <a:pt x="28635" y="12520"/>
                  <a:pt x="28730" y="12513"/>
                </a:cubicBezTo>
                <a:cubicBezTo>
                  <a:pt x="28736" y="12512"/>
                  <a:pt x="28742" y="12512"/>
                  <a:pt x="28747" y="12512"/>
                </a:cubicBezTo>
                <a:cubicBezTo>
                  <a:pt x="28835" y="12512"/>
                  <a:pt x="28930" y="12555"/>
                  <a:pt x="29013" y="12555"/>
                </a:cubicBezTo>
                <a:cubicBezTo>
                  <a:pt x="29039" y="12555"/>
                  <a:pt x="29064" y="12551"/>
                  <a:pt x="29088" y="12540"/>
                </a:cubicBezTo>
                <a:cubicBezTo>
                  <a:pt x="29177" y="12497"/>
                  <a:pt x="29260" y="12475"/>
                  <a:pt x="29339" y="12475"/>
                </a:cubicBezTo>
                <a:cubicBezTo>
                  <a:pt x="29485" y="12475"/>
                  <a:pt x="29616" y="12550"/>
                  <a:pt x="29741" y="12708"/>
                </a:cubicBezTo>
                <a:cubicBezTo>
                  <a:pt x="29774" y="12634"/>
                  <a:pt x="29773" y="12466"/>
                  <a:pt x="29839" y="12466"/>
                </a:cubicBezTo>
                <a:cubicBezTo>
                  <a:pt x="29866" y="12466"/>
                  <a:pt x="29905" y="12495"/>
                  <a:pt x="29962" y="12569"/>
                </a:cubicBezTo>
                <a:cubicBezTo>
                  <a:pt x="29998" y="12615"/>
                  <a:pt x="30042" y="12635"/>
                  <a:pt x="30090" y="12635"/>
                </a:cubicBezTo>
                <a:cubicBezTo>
                  <a:pt x="30132" y="12635"/>
                  <a:pt x="30177" y="12620"/>
                  <a:pt x="30221" y="12596"/>
                </a:cubicBezTo>
                <a:cubicBezTo>
                  <a:pt x="30349" y="12525"/>
                  <a:pt x="30483" y="12500"/>
                  <a:pt x="30617" y="12500"/>
                </a:cubicBezTo>
                <a:cubicBezTo>
                  <a:pt x="30766" y="12500"/>
                  <a:pt x="30913" y="12531"/>
                  <a:pt x="31050" y="12560"/>
                </a:cubicBezTo>
                <a:cubicBezTo>
                  <a:pt x="31134" y="12579"/>
                  <a:pt x="31237" y="12640"/>
                  <a:pt x="31321" y="12640"/>
                </a:cubicBezTo>
                <a:cubicBezTo>
                  <a:pt x="31356" y="12640"/>
                  <a:pt x="31389" y="12629"/>
                  <a:pt x="31416" y="12599"/>
                </a:cubicBezTo>
                <a:cubicBezTo>
                  <a:pt x="31461" y="12549"/>
                  <a:pt x="31504" y="12531"/>
                  <a:pt x="31546" y="12531"/>
                </a:cubicBezTo>
                <a:cubicBezTo>
                  <a:pt x="31641" y="12531"/>
                  <a:pt x="31725" y="12621"/>
                  <a:pt x="31793" y="12627"/>
                </a:cubicBezTo>
                <a:cubicBezTo>
                  <a:pt x="31821" y="12630"/>
                  <a:pt x="31849" y="12631"/>
                  <a:pt x="31876" y="12631"/>
                </a:cubicBezTo>
                <a:cubicBezTo>
                  <a:pt x="32078" y="12631"/>
                  <a:pt x="32275" y="12567"/>
                  <a:pt x="32477" y="12567"/>
                </a:cubicBezTo>
                <a:cubicBezTo>
                  <a:pt x="32552" y="12567"/>
                  <a:pt x="32628" y="12576"/>
                  <a:pt x="32705" y="12601"/>
                </a:cubicBezTo>
                <a:cubicBezTo>
                  <a:pt x="32915" y="12668"/>
                  <a:pt x="33150" y="12735"/>
                  <a:pt x="33368" y="12735"/>
                </a:cubicBezTo>
                <a:cubicBezTo>
                  <a:pt x="33474" y="12735"/>
                  <a:pt x="33577" y="12719"/>
                  <a:pt x="33671" y="12679"/>
                </a:cubicBezTo>
                <a:cubicBezTo>
                  <a:pt x="33778" y="12633"/>
                  <a:pt x="33882" y="12617"/>
                  <a:pt x="33983" y="12617"/>
                </a:cubicBezTo>
                <a:cubicBezTo>
                  <a:pt x="34193" y="12617"/>
                  <a:pt x="34395" y="12684"/>
                  <a:pt x="34603" y="12684"/>
                </a:cubicBezTo>
                <a:cubicBezTo>
                  <a:pt x="34644" y="12684"/>
                  <a:pt x="34685" y="12681"/>
                  <a:pt x="34726" y="12675"/>
                </a:cubicBezTo>
                <a:cubicBezTo>
                  <a:pt x="34881" y="12652"/>
                  <a:pt x="35039" y="12646"/>
                  <a:pt x="35200" y="12646"/>
                </a:cubicBezTo>
                <a:cubicBezTo>
                  <a:pt x="35379" y="12646"/>
                  <a:pt x="35561" y="12654"/>
                  <a:pt x="35740" y="12654"/>
                </a:cubicBezTo>
                <a:cubicBezTo>
                  <a:pt x="36151" y="12657"/>
                  <a:pt x="36570" y="12658"/>
                  <a:pt x="36975" y="12744"/>
                </a:cubicBezTo>
                <a:cubicBezTo>
                  <a:pt x="36996" y="12748"/>
                  <a:pt x="37018" y="12750"/>
                  <a:pt x="37040" y="12750"/>
                </a:cubicBezTo>
                <a:cubicBezTo>
                  <a:pt x="37134" y="12750"/>
                  <a:pt x="37235" y="12719"/>
                  <a:pt x="37323" y="12719"/>
                </a:cubicBezTo>
                <a:cubicBezTo>
                  <a:pt x="37396" y="12719"/>
                  <a:pt x="37460" y="12740"/>
                  <a:pt x="37505" y="12816"/>
                </a:cubicBezTo>
                <a:cubicBezTo>
                  <a:pt x="37532" y="12862"/>
                  <a:pt x="37560" y="12880"/>
                  <a:pt x="37588" y="12880"/>
                </a:cubicBezTo>
                <a:cubicBezTo>
                  <a:pt x="37670" y="12880"/>
                  <a:pt x="37751" y="12721"/>
                  <a:pt x="37818" y="12721"/>
                </a:cubicBezTo>
                <a:cubicBezTo>
                  <a:pt x="37850" y="12721"/>
                  <a:pt x="37879" y="12756"/>
                  <a:pt x="37904" y="12862"/>
                </a:cubicBezTo>
                <a:cubicBezTo>
                  <a:pt x="37972" y="12753"/>
                  <a:pt x="38051" y="12721"/>
                  <a:pt x="38133" y="12721"/>
                </a:cubicBezTo>
                <a:cubicBezTo>
                  <a:pt x="38242" y="12721"/>
                  <a:pt x="38358" y="12775"/>
                  <a:pt x="38467" y="12775"/>
                </a:cubicBezTo>
                <a:cubicBezTo>
                  <a:pt x="38529" y="12775"/>
                  <a:pt x="38589" y="12758"/>
                  <a:pt x="38645" y="12704"/>
                </a:cubicBezTo>
                <a:cubicBezTo>
                  <a:pt x="38661" y="12689"/>
                  <a:pt x="38686" y="12683"/>
                  <a:pt x="38714" y="12683"/>
                </a:cubicBezTo>
                <a:cubicBezTo>
                  <a:pt x="38761" y="12683"/>
                  <a:pt x="38817" y="12701"/>
                  <a:pt x="38853" y="12725"/>
                </a:cubicBezTo>
                <a:cubicBezTo>
                  <a:pt x="38938" y="12785"/>
                  <a:pt x="39022" y="12805"/>
                  <a:pt x="39106" y="12805"/>
                </a:cubicBezTo>
                <a:cubicBezTo>
                  <a:pt x="39286" y="12805"/>
                  <a:pt x="39463" y="12713"/>
                  <a:pt x="39638" y="12713"/>
                </a:cubicBezTo>
                <a:cubicBezTo>
                  <a:pt x="39658" y="12713"/>
                  <a:pt x="39678" y="12714"/>
                  <a:pt x="39698" y="12717"/>
                </a:cubicBezTo>
                <a:cubicBezTo>
                  <a:pt x="39714" y="12719"/>
                  <a:pt x="39730" y="12720"/>
                  <a:pt x="39746" y="12720"/>
                </a:cubicBezTo>
                <a:cubicBezTo>
                  <a:pt x="39872" y="12720"/>
                  <a:pt x="40004" y="12663"/>
                  <a:pt x="40131" y="12663"/>
                </a:cubicBezTo>
                <a:cubicBezTo>
                  <a:pt x="40238" y="12663"/>
                  <a:pt x="40341" y="12703"/>
                  <a:pt x="40432" y="12852"/>
                </a:cubicBezTo>
                <a:cubicBezTo>
                  <a:pt x="40455" y="12889"/>
                  <a:pt x="40495" y="12929"/>
                  <a:pt x="40528" y="12929"/>
                </a:cubicBezTo>
                <a:cubicBezTo>
                  <a:pt x="40562" y="12929"/>
                  <a:pt x="40588" y="12888"/>
                  <a:pt x="40581" y="12764"/>
                </a:cubicBezTo>
                <a:cubicBezTo>
                  <a:pt x="40579" y="12719"/>
                  <a:pt x="40619" y="12705"/>
                  <a:pt x="40661" y="12705"/>
                </a:cubicBezTo>
                <a:cubicBezTo>
                  <a:pt x="40690" y="12705"/>
                  <a:pt x="40720" y="12712"/>
                  <a:pt x="40740" y="12719"/>
                </a:cubicBezTo>
                <a:cubicBezTo>
                  <a:pt x="40860" y="12766"/>
                  <a:pt x="40981" y="12796"/>
                  <a:pt x="41101" y="12796"/>
                </a:cubicBezTo>
                <a:cubicBezTo>
                  <a:pt x="41214" y="12796"/>
                  <a:pt x="41326" y="12770"/>
                  <a:pt x="41435" y="12706"/>
                </a:cubicBezTo>
                <a:cubicBezTo>
                  <a:pt x="41449" y="12698"/>
                  <a:pt x="41461" y="12694"/>
                  <a:pt x="41473" y="12694"/>
                </a:cubicBezTo>
                <a:cubicBezTo>
                  <a:pt x="41553" y="12694"/>
                  <a:pt x="41583" y="12859"/>
                  <a:pt x="41605" y="12859"/>
                </a:cubicBezTo>
                <a:cubicBezTo>
                  <a:pt x="41610" y="12859"/>
                  <a:pt x="41614" y="12849"/>
                  <a:pt x="41619" y="12825"/>
                </a:cubicBezTo>
                <a:cubicBezTo>
                  <a:pt x="41644" y="12698"/>
                  <a:pt x="41680" y="12662"/>
                  <a:pt x="41720" y="12662"/>
                </a:cubicBezTo>
                <a:cubicBezTo>
                  <a:pt x="41770" y="12662"/>
                  <a:pt x="41826" y="12717"/>
                  <a:pt x="41874" y="12717"/>
                </a:cubicBezTo>
                <a:cubicBezTo>
                  <a:pt x="41880" y="12717"/>
                  <a:pt x="41887" y="12716"/>
                  <a:pt x="41893" y="12714"/>
                </a:cubicBezTo>
                <a:cubicBezTo>
                  <a:pt x="41936" y="12698"/>
                  <a:pt x="41979" y="12693"/>
                  <a:pt x="42023" y="12693"/>
                </a:cubicBezTo>
                <a:cubicBezTo>
                  <a:pt x="42148" y="12693"/>
                  <a:pt x="42270" y="12742"/>
                  <a:pt x="42388" y="12742"/>
                </a:cubicBezTo>
                <a:cubicBezTo>
                  <a:pt x="42402" y="12742"/>
                  <a:pt x="42416" y="12741"/>
                  <a:pt x="42430" y="12740"/>
                </a:cubicBezTo>
                <a:cubicBezTo>
                  <a:pt x="42618" y="12719"/>
                  <a:pt x="42810" y="12649"/>
                  <a:pt x="42998" y="12649"/>
                </a:cubicBezTo>
                <a:cubicBezTo>
                  <a:pt x="43032" y="12649"/>
                  <a:pt x="43066" y="12652"/>
                  <a:pt x="43099" y="12657"/>
                </a:cubicBezTo>
                <a:cubicBezTo>
                  <a:pt x="43292" y="12687"/>
                  <a:pt x="43499" y="12721"/>
                  <a:pt x="43691" y="12721"/>
                </a:cubicBezTo>
                <a:cubicBezTo>
                  <a:pt x="43805" y="12721"/>
                  <a:pt x="43913" y="12709"/>
                  <a:pt x="44011" y="12678"/>
                </a:cubicBezTo>
                <a:cubicBezTo>
                  <a:pt x="44234" y="12605"/>
                  <a:pt x="44455" y="12593"/>
                  <a:pt x="44674" y="12593"/>
                </a:cubicBezTo>
                <a:cubicBezTo>
                  <a:pt x="44782" y="12593"/>
                  <a:pt x="44889" y="12596"/>
                  <a:pt x="44996" y="12596"/>
                </a:cubicBezTo>
                <a:cubicBezTo>
                  <a:pt x="45096" y="12596"/>
                  <a:pt x="45196" y="12593"/>
                  <a:pt x="45296" y="12584"/>
                </a:cubicBezTo>
                <a:cubicBezTo>
                  <a:pt x="45608" y="12553"/>
                  <a:pt x="45922" y="12454"/>
                  <a:pt x="46237" y="12454"/>
                </a:cubicBezTo>
                <a:cubicBezTo>
                  <a:pt x="46332" y="12454"/>
                  <a:pt x="46426" y="12462"/>
                  <a:pt x="46521" y="12485"/>
                </a:cubicBezTo>
                <a:cubicBezTo>
                  <a:pt x="46530" y="12487"/>
                  <a:pt x="46539" y="12488"/>
                  <a:pt x="46548" y="12488"/>
                </a:cubicBezTo>
                <a:cubicBezTo>
                  <a:pt x="46607" y="12488"/>
                  <a:pt x="46642" y="12436"/>
                  <a:pt x="46687" y="12410"/>
                </a:cubicBezTo>
                <a:cubicBezTo>
                  <a:pt x="46757" y="12370"/>
                  <a:pt x="46827" y="12352"/>
                  <a:pt x="46896" y="12352"/>
                </a:cubicBezTo>
                <a:cubicBezTo>
                  <a:pt x="46981" y="12352"/>
                  <a:pt x="47065" y="12379"/>
                  <a:pt x="47149" y="12422"/>
                </a:cubicBezTo>
                <a:cubicBezTo>
                  <a:pt x="47196" y="12446"/>
                  <a:pt x="47240" y="12477"/>
                  <a:pt x="47287" y="12505"/>
                </a:cubicBezTo>
                <a:cubicBezTo>
                  <a:pt x="47322" y="12372"/>
                  <a:pt x="47350" y="12328"/>
                  <a:pt x="47383" y="12328"/>
                </a:cubicBezTo>
                <a:cubicBezTo>
                  <a:pt x="47426" y="12328"/>
                  <a:pt x="47479" y="12404"/>
                  <a:pt x="47570" y="12457"/>
                </a:cubicBezTo>
                <a:cubicBezTo>
                  <a:pt x="47623" y="12487"/>
                  <a:pt x="47683" y="12500"/>
                  <a:pt x="47747" y="12500"/>
                </a:cubicBezTo>
                <a:cubicBezTo>
                  <a:pt x="47936" y="12500"/>
                  <a:pt x="48158" y="12392"/>
                  <a:pt x="48330" y="12342"/>
                </a:cubicBezTo>
                <a:cubicBezTo>
                  <a:pt x="48719" y="12231"/>
                  <a:pt x="49093" y="12286"/>
                  <a:pt x="49470" y="12256"/>
                </a:cubicBezTo>
                <a:cubicBezTo>
                  <a:pt x="49497" y="12254"/>
                  <a:pt x="49523" y="12253"/>
                  <a:pt x="49550" y="12253"/>
                </a:cubicBezTo>
                <a:cubicBezTo>
                  <a:pt x="49775" y="12253"/>
                  <a:pt x="50018" y="12318"/>
                  <a:pt x="50232" y="12318"/>
                </a:cubicBezTo>
                <a:cubicBezTo>
                  <a:pt x="50248" y="12318"/>
                  <a:pt x="50263" y="12318"/>
                  <a:pt x="50279" y="12317"/>
                </a:cubicBezTo>
                <a:cubicBezTo>
                  <a:pt x="50454" y="12308"/>
                  <a:pt x="50586" y="12301"/>
                  <a:pt x="50695" y="12301"/>
                </a:cubicBezTo>
                <a:cubicBezTo>
                  <a:pt x="50988" y="12301"/>
                  <a:pt x="51115" y="12352"/>
                  <a:pt x="51483" y="12546"/>
                </a:cubicBezTo>
                <a:cubicBezTo>
                  <a:pt x="51501" y="12555"/>
                  <a:pt x="51522" y="12552"/>
                  <a:pt x="51542" y="12554"/>
                </a:cubicBezTo>
                <a:cubicBezTo>
                  <a:pt x="51544" y="12394"/>
                  <a:pt x="51570" y="12346"/>
                  <a:pt x="51606" y="12346"/>
                </a:cubicBezTo>
                <a:cubicBezTo>
                  <a:pt x="51663" y="12346"/>
                  <a:pt x="51744" y="12462"/>
                  <a:pt x="51800" y="12462"/>
                </a:cubicBezTo>
                <a:cubicBezTo>
                  <a:pt x="51808" y="12462"/>
                  <a:pt x="51815" y="12460"/>
                  <a:pt x="51821" y="12455"/>
                </a:cubicBezTo>
                <a:cubicBezTo>
                  <a:pt x="51915" y="12391"/>
                  <a:pt x="51997" y="12333"/>
                  <a:pt x="51957" y="12156"/>
                </a:cubicBezTo>
                <a:cubicBezTo>
                  <a:pt x="51864" y="11751"/>
                  <a:pt x="51710" y="11361"/>
                  <a:pt x="51502" y="11000"/>
                </a:cubicBezTo>
                <a:cubicBezTo>
                  <a:pt x="51057" y="10218"/>
                  <a:pt x="50568" y="9477"/>
                  <a:pt x="50116" y="8701"/>
                </a:cubicBezTo>
                <a:cubicBezTo>
                  <a:pt x="49823" y="8199"/>
                  <a:pt x="49511" y="7722"/>
                  <a:pt x="49191" y="7252"/>
                </a:cubicBezTo>
                <a:cubicBezTo>
                  <a:pt x="49036" y="7022"/>
                  <a:pt x="48916" y="6262"/>
                  <a:pt x="49048" y="6209"/>
                </a:cubicBezTo>
                <a:cubicBezTo>
                  <a:pt x="49525" y="6012"/>
                  <a:pt x="49530" y="5345"/>
                  <a:pt x="49838" y="4970"/>
                </a:cubicBezTo>
                <a:cubicBezTo>
                  <a:pt x="50078" y="4676"/>
                  <a:pt x="50225" y="4230"/>
                  <a:pt x="50486" y="3922"/>
                </a:cubicBezTo>
                <a:cubicBezTo>
                  <a:pt x="50538" y="3864"/>
                  <a:pt x="50571" y="3778"/>
                  <a:pt x="50612" y="3706"/>
                </a:cubicBezTo>
                <a:cubicBezTo>
                  <a:pt x="50801" y="3375"/>
                  <a:pt x="50810" y="2903"/>
                  <a:pt x="51134" y="2670"/>
                </a:cubicBezTo>
                <a:cubicBezTo>
                  <a:pt x="51225" y="2602"/>
                  <a:pt x="51364" y="2540"/>
                  <a:pt x="51356" y="2313"/>
                </a:cubicBezTo>
                <a:cubicBezTo>
                  <a:pt x="51349" y="2104"/>
                  <a:pt x="51488" y="1905"/>
                  <a:pt x="51643" y="1827"/>
                </a:cubicBezTo>
                <a:cubicBezTo>
                  <a:pt x="51719" y="1790"/>
                  <a:pt x="51667" y="1755"/>
                  <a:pt x="51648" y="1723"/>
                </a:cubicBezTo>
                <a:cubicBezTo>
                  <a:pt x="51565" y="1595"/>
                  <a:pt x="51730" y="1563"/>
                  <a:pt x="51709" y="1460"/>
                </a:cubicBezTo>
                <a:lnTo>
                  <a:pt x="51709" y="1460"/>
                </a:lnTo>
                <a:cubicBezTo>
                  <a:pt x="51709" y="1460"/>
                  <a:pt x="51710" y="1460"/>
                  <a:pt x="51710" y="1460"/>
                </a:cubicBezTo>
                <a:cubicBezTo>
                  <a:pt x="51929" y="1460"/>
                  <a:pt x="51940" y="1195"/>
                  <a:pt x="52026" y="1037"/>
                </a:cubicBezTo>
                <a:cubicBezTo>
                  <a:pt x="52127" y="851"/>
                  <a:pt x="51990" y="467"/>
                  <a:pt x="51833" y="467"/>
                </a:cubicBezTo>
                <a:cubicBezTo>
                  <a:pt x="51824" y="467"/>
                  <a:pt x="51814" y="469"/>
                  <a:pt x="51805" y="471"/>
                </a:cubicBezTo>
                <a:cubicBezTo>
                  <a:pt x="51761" y="484"/>
                  <a:pt x="51717" y="490"/>
                  <a:pt x="51675" y="490"/>
                </a:cubicBezTo>
                <a:cubicBezTo>
                  <a:pt x="51438" y="490"/>
                  <a:pt x="51232" y="315"/>
                  <a:pt x="50982" y="315"/>
                </a:cubicBezTo>
                <a:cubicBezTo>
                  <a:pt x="50975" y="315"/>
                  <a:pt x="50969" y="315"/>
                  <a:pt x="50963" y="315"/>
                </a:cubicBezTo>
                <a:cubicBezTo>
                  <a:pt x="50467" y="333"/>
                  <a:pt x="49964" y="345"/>
                  <a:pt x="49464" y="350"/>
                </a:cubicBezTo>
                <a:cubicBezTo>
                  <a:pt x="48938" y="354"/>
                  <a:pt x="48411" y="376"/>
                  <a:pt x="47884" y="376"/>
                </a:cubicBezTo>
                <a:cubicBezTo>
                  <a:pt x="47432" y="376"/>
                  <a:pt x="46979" y="360"/>
                  <a:pt x="46528" y="304"/>
                </a:cubicBezTo>
                <a:cubicBezTo>
                  <a:pt x="46403" y="289"/>
                  <a:pt x="46278" y="285"/>
                  <a:pt x="46152" y="285"/>
                </a:cubicBezTo>
                <a:cubicBezTo>
                  <a:pt x="46031" y="285"/>
                  <a:pt x="45909" y="288"/>
                  <a:pt x="45787" y="288"/>
                </a:cubicBezTo>
                <a:cubicBezTo>
                  <a:pt x="45697" y="288"/>
                  <a:pt x="45607" y="286"/>
                  <a:pt x="45517" y="280"/>
                </a:cubicBezTo>
                <a:cubicBezTo>
                  <a:pt x="45085" y="247"/>
                  <a:pt x="44655" y="171"/>
                  <a:pt x="44221" y="146"/>
                </a:cubicBezTo>
                <a:cubicBezTo>
                  <a:pt x="43917" y="129"/>
                  <a:pt x="43611" y="70"/>
                  <a:pt x="43307" y="70"/>
                </a:cubicBezTo>
                <a:cubicBezTo>
                  <a:pt x="43217" y="70"/>
                  <a:pt x="43128" y="75"/>
                  <a:pt x="43039" y="88"/>
                </a:cubicBezTo>
                <a:cubicBezTo>
                  <a:pt x="42991" y="95"/>
                  <a:pt x="42944" y="97"/>
                  <a:pt x="42896" y="97"/>
                </a:cubicBezTo>
                <a:cubicBezTo>
                  <a:pt x="42671" y="97"/>
                  <a:pt x="42450" y="33"/>
                  <a:pt x="42230" y="21"/>
                </a:cubicBezTo>
                <a:cubicBezTo>
                  <a:pt x="42099" y="14"/>
                  <a:pt x="41937" y="0"/>
                  <a:pt x="41797" y="0"/>
                </a:cubicBezTo>
                <a:close/>
              </a:path>
            </a:pathLst>
          </a:custGeom>
          <a:solidFill>
            <a:srgbClr val="FED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325;p12">
            <a:extLst>
              <a:ext uri="{FF2B5EF4-FFF2-40B4-BE49-F238E27FC236}">
                <a16:creationId xmlns:a16="http://schemas.microsoft.com/office/drawing/2014/main" id="{3A6889C6-9007-F833-8922-ED0C5F85E16C}"/>
              </a:ext>
            </a:extLst>
          </p:cNvPr>
          <p:cNvSpPr/>
          <p:nvPr/>
        </p:nvSpPr>
        <p:spPr>
          <a:xfrm>
            <a:off x="7698645" y="3354156"/>
            <a:ext cx="148160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Tản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1" name="Google Shape;326;p12">
            <a:extLst>
              <a:ext uri="{FF2B5EF4-FFF2-40B4-BE49-F238E27FC236}">
                <a16:creationId xmlns:a16="http://schemas.microsoft.com/office/drawing/2014/main" id="{39BF2636-51F1-3C12-A067-2512E3FE8DF3}"/>
              </a:ext>
            </a:extLst>
          </p:cNvPr>
          <p:cNvSpPr/>
          <p:nvPr/>
        </p:nvSpPr>
        <p:spPr>
          <a:xfrm>
            <a:off x="3417191" y="3354156"/>
            <a:ext cx="138542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</a:rPr>
              <a:t>Tùy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bút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2" name="Google Shape;327;p12">
            <a:extLst>
              <a:ext uri="{FF2B5EF4-FFF2-40B4-BE49-F238E27FC236}">
                <a16:creationId xmlns:a16="http://schemas.microsoft.com/office/drawing/2014/main" id="{04A1E35F-D208-3573-9388-E275851B36B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286" r="79226" b="75555"/>
          <a:stretch/>
        </p:blipFill>
        <p:spPr>
          <a:xfrm>
            <a:off x="9581614" y="4617184"/>
            <a:ext cx="2031540" cy="2137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28;p12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5100511F-9D0A-A403-F028-83C06C9D43B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597384" y="606427"/>
            <a:ext cx="916421" cy="916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29;p12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2EE90482-809F-EDE1-2F30-38A379197DB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88714" y="1255699"/>
            <a:ext cx="504044" cy="50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30;p12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DFB9B648-4E88-81E7-BCA2-6940F9FDDB7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9243" y="5067803"/>
            <a:ext cx="504044" cy="50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31;p12" descr="https://o.remove.bg/downloads/fcd551c7-0287-4fd4-8d26-f7f9281c40e9/image-removebg-preview.png">
            <a:extLst>
              <a:ext uri="{FF2B5EF4-FFF2-40B4-BE49-F238E27FC236}">
                <a16:creationId xmlns:a16="http://schemas.microsoft.com/office/drawing/2014/main" id="{E6E36DC4-7D68-91F6-8E5D-CEDACE9126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15701">
            <a:off x="1315665" y="1070659"/>
            <a:ext cx="430009" cy="43000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78;p9">
            <a:extLst>
              <a:ext uri="{FF2B5EF4-FFF2-40B4-BE49-F238E27FC236}">
                <a16:creationId xmlns:a16="http://schemas.microsoft.com/office/drawing/2014/main" id="{7850D042-5ECA-6D3D-BACD-6324849D86E1}"/>
              </a:ext>
            </a:extLst>
          </p:cNvPr>
          <p:cNvSpPr txBox="1"/>
          <p:nvPr/>
        </p:nvSpPr>
        <p:spPr>
          <a:xfrm>
            <a:off x="3120092" y="1746031"/>
            <a:ext cx="5951815" cy="735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vi-VN" sz="2800" b="1">
                <a:solidFill>
                  <a:schemeClr val="tx1"/>
                </a:solidFill>
                <a:latin typeface="UTM Avo" panose="02040603050506020204" pitchFamily="18" charset="0"/>
              </a:rPr>
              <a:t>3. Đọc hiểu văn bản kí</a:t>
            </a:r>
            <a:endParaRPr lang="vi-VN" sz="28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4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oogle Shape;338;p13">
            <a:extLst>
              <a:ext uri="{FF2B5EF4-FFF2-40B4-BE49-F238E27FC236}">
                <a16:creationId xmlns:a16="http://schemas.microsoft.com/office/drawing/2014/main" id="{74EA8AB7-CCB8-A299-0869-E907B43D77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2029807"/>
              </p:ext>
            </p:extLst>
          </p:nvPr>
        </p:nvGraphicFramePr>
        <p:xfrm>
          <a:off x="734289" y="3037490"/>
          <a:ext cx="10709566" cy="3820510"/>
        </p:xfrm>
        <a:graphic>
          <a:graphicData uri="http://schemas.openxmlformats.org/drawingml/2006/table">
            <a:tbl>
              <a:tblPr firstRow="1" firstCol="1" bandRow="1">
                <a:noFill/>
              </a:tblPr>
              <a:tblGrid>
                <a:gridCol w="1427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7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374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8733" marR="88733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Ngữ</a:t>
                      </a: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1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văn</a:t>
                      </a: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6</a:t>
                      </a:r>
                      <a:endParaRPr sz="2400" b="1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Ngữ</a:t>
                      </a: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1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văn</a:t>
                      </a:r>
                      <a:r>
                        <a:rPr lang="en-US" sz="2400" b="1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7</a:t>
                      </a:r>
                      <a:endParaRPr sz="2400" b="1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8250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Truyện</a:t>
                      </a:r>
                      <a:endParaRPr sz="2400" b="1" i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Truyền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thuyết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cổ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tích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đồng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thoại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ngắn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Tiểu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thuyết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và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ngắn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khoa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học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viễn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tưởng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Truyện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ngụ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ngôn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944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Thơ</a:t>
                      </a:r>
                      <a:endParaRPr sz="2400" b="1" i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Thơ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lục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bát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Thơ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có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yếu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tố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tự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sự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Thơ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bốn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chữ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năm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chữ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Thơ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tự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do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44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i="1" u="none" strike="noStrike" cap="none" dirty="0" err="1"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Kí</a:t>
                      </a:r>
                      <a:endParaRPr sz="2400" b="1" i="1" u="none" strike="noStrike" cap="none" dirty="0"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Hồi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kí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Du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kí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Tùy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bút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Char char="•"/>
                      </a:pP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Tản</a:t>
                      </a:r>
                      <a:r>
                        <a:rPr lang="en-US" sz="2400" b="0" i="0" u="none" strike="noStrike" cap="none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en-US" sz="2400" b="0" i="0" u="none" strike="noStrike" cap="none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  <a:sym typeface="Arial"/>
                        </a:rPr>
                        <a:t>văn</a:t>
                      </a:r>
                      <a:endParaRPr sz="2400" b="0" i="0" u="none" strike="noStrike" cap="none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  <a:sym typeface="Times New Roman"/>
                      </a:endParaRPr>
                    </a:p>
                  </a:txBody>
                  <a:tcPr marL="88733" marR="88733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Google Shape;339;p13" descr="https://o.remove.bg/downloads/e3735f8b-96ce-4375-8ee3-8b3426325d6f/image-removebg-preview.png">
            <a:extLst>
              <a:ext uri="{FF2B5EF4-FFF2-40B4-BE49-F238E27FC236}">
                <a16:creationId xmlns:a16="http://schemas.microsoft.com/office/drawing/2014/main" id="{B3DCAA26-676B-6226-6CEE-44D46FD37D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36439" b="37398"/>
          <a:stretch/>
        </p:blipFill>
        <p:spPr>
          <a:xfrm rot="2732789" flipH="1">
            <a:off x="10072487" y="2066956"/>
            <a:ext cx="2770448" cy="56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340;p13" descr="https://o.remove.bg/downloads/e3735f8b-96ce-4375-8ee3-8b3426325d6f/image-removebg-preview.png">
            <a:extLst>
              <a:ext uri="{FF2B5EF4-FFF2-40B4-BE49-F238E27FC236}">
                <a16:creationId xmlns:a16="http://schemas.microsoft.com/office/drawing/2014/main" id="{A17EAD3E-4540-CFA8-13FD-7B6CFFE692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2694" t="41300" r="42160" b="40188"/>
          <a:stretch/>
        </p:blipFill>
        <p:spPr>
          <a:xfrm>
            <a:off x="304527" y="2437455"/>
            <a:ext cx="1095259" cy="6318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6;p13">
            <a:extLst>
              <a:ext uri="{FF2B5EF4-FFF2-40B4-BE49-F238E27FC236}">
                <a16:creationId xmlns:a16="http://schemas.microsoft.com/office/drawing/2014/main" id="{491894BE-4DBA-9D23-81C8-743C5FDC4086}"/>
              </a:ext>
            </a:extLst>
          </p:cNvPr>
          <p:cNvSpPr/>
          <p:nvPr/>
        </p:nvSpPr>
        <p:spPr>
          <a:xfrm>
            <a:off x="3781815" y="1834431"/>
            <a:ext cx="7010399" cy="918965"/>
          </a:xfrm>
          <a:prstGeom prst="wedgeRoundRectCallout">
            <a:avLst>
              <a:gd name="adj1" fmla="val -54542"/>
              <a:gd name="adj2" fmla="val 14307"/>
              <a:gd name="adj3" fmla="val 16667"/>
            </a:avLst>
          </a:prstGeom>
          <a:solidFill>
            <a:srgbClr val="2B375A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just"/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Lập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bảng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so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sánh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sự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khác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loại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6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sẽ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solidFill>
                  <a:srgbClr val="FFFFFF"/>
                </a:solidFill>
                <a:latin typeface="UTM Avo" panose="02040603050506020204" pitchFamily="18" charset="0"/>
              </a:rPr>
              <a:t>lớp</a:t>
            </a:r>
            <a:r>
              <a:rPr lang="en-US" sz="2400" dirty="0">
                <a:solidFill>
                  <a:srgbClr val="FFFFFF"/>
                </a:solidFill>
                <a:latin typeface="UTM Avo" panose="02040603050506020204" pitchFamily="18" charset="0"/>
              </a:rPr>
              <a:t> 7.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6" name="Google Shape;337;p13">
            <a:extLst>
              <a:ext uri="{FF2B5EF4-FFF2-40B4-BE49-F238E27FC236}">
                <a16:creationId xmlns:a16="http://schemas.microsoft.com/office/drawing/2014/main" id="{C7E1F33F-BE8B-779D-781E-58E3AF57051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93594" y="1759470"/>
            <a:ext cx="1095259" cy="1182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998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1A92478-B706-824B-29B6-1E30E9088E7E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9" name="Picture 8">
              <a:hlinkClick r:id="rId4"/>
              <a:extLst>
                <a:ext uri="{FF2B5EF4-FFF2-40B4-BE49-F238E27FC236}">
                  <a16:creationId xmlns:a16="http://schemas.microsoft.com/office/drawing/2014/main" id="{A0B5F001-D77F-CF1C-F6FA-07EC992356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62EFF3-E5E7-51E8-D026-E3B1934ECEFC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47;p14">
            <a:extLst>
              <a:ext uri="{FF2B5EF4-FFF2-40B4-BE49-F238E27FC236}">
                <a16:creationId xmlns:a16="http://schemas.microsoft.com/office/drawing/2014/main" id="{9DAE2B5B-BD2E-05FD-1C27-92E2FE32324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84943" y="4925701"/>
            <a:ext cx="3755348" cy="19322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348;p14">
            <a:extLst>
              <a:ext uri="{FF2B5EF4-FFF2-40B4-BE49-F238E27FC236}">
                <a16:creationId xmlns:a16="http://schemas.microsoft.com/office/drawing/2014/main" id="{FD6DBFE0-87E7-673C-88F4-4B82B4439CBF}"/>
              </a:ext>
            </a:extLst>
          </p:cNvPr>
          <p:cNvSpPr/>
          <p:nvPr/>
        </p:nvSpPr>
        <p:spPr>
          <a:xfrm>
            <a:off x="1829472" y="1980161"/>
            <a:ext cx="8533057" cy="2708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1.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loại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mình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vừa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tìm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rõ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hơn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đặc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trưng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loại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8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2.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trước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phần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đọc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hiểu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nghị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luận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bản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tin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rèn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luyện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tiếng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</a:rPr>
              <a:t>Việt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.</a:t>
            </a:r>
            <a:endParaRPr sz="28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4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5;p18">
            <a:extLst>
              <a:ext uri="{FF2B5EF4-FFF2-40B4-BE49-F238E27FC236}">
                <a16:creationId xmlns:a16="http://schemas.microsoft.com/office/drawing/2014/main" id="{4A1C1214-AF0D-3E9C-BFEF-A033F632146B}"/>
              </a:ext>
            </a:extLst>
          </p:cNvPr>
          <p:cNvSpPr/>
          <p:nvPr/>
        </p:nvSpPr>
        <p:spPr>
          <a:xfrm>
            <a:off x="1509922" y="2688233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306;p18">
            <a:extLst>
              <a:ext uri="{FF2B5EF4-FFF2-40B4-BE49-F238E27FC236}">
                <a16:creationId xmlns:a16="http://schemas.microsoft.com/office/drawing/2014/main" id="{2CA2F273-1F8E-F904-F985-387B2458FC8D}"/>
              </a:ext>
            </a:extLst>
          </p:cNvPr>
          <p:cNvSpPr/>
          <p:nvPr/>
        </p:nvSpPr>
        <p:spPr>
          <a:xfrm>
            <a:off x="1507309" y="4448382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224D3CB-3205-0E09-4D9E-8EF892BB975F}"/>
              </a:ext>
            </a:extLst>
          </p:cNvPr>
          <p:cNvSpPr/>
          <p:nvPr/>
        </p:nvSpPr>
        <p:spPr>
          <a:xfrm>
            <a:off x="2569390" y="2360759"/>
            <a:ext cx="7882710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Xem lại cấu trúc sách giáo khoa, tìm hiểu các bài sẽ học trong chương trình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D05FD5-DED2-8ECE-9992-EE584A6FABFF}"/>
              </a:ext>
            </a:extLst>
          </p:cNvPr>
          <p:cNvSpPr/>
          <p:nvPr/>
        </p:nvSpPr>
        <p:spPr>
          <a:xfrm>
            <a:off x="2569391" y="4114801"/>
            <a:ext cx="7882709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Tìm hiểu trước các văn bản </a:t>
            </a:r>
            <a:r>
              <a:rPr lang="vi-VN" sz="2400">
                <a:solidFill>
                  <a:schemeClr val="dk1"/>
                </a:solidFill>
                <a:latin typeface="UTM Avo" panose="02040603050506020204" pitchFamily="18" charset="0"/>
              </a:rPr>
              <a:t>đọc hiểu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6A2A7"/>
        </a:solidFill>
        <a:ln>
          <a:noFill/>
        </a:ln>
        <a:effectLst>
          <a:outerShdw blurRad="149987" dist="250190" dir="8460000" algn="ctr">
            <a:srgbClr val="000000">
              <a:alpha val="27843"/>
            </a:srgbClr>
          </a:outerShdw>
        </a:effectLst>
      </a:spPr>
      <a:bodyPr spcFirstLastPara="1" wrap="square" lIns="60950" tIns="30467" rIns="60950" bIns="30467" anchor="ctr" anchorCtr="0">
        <a:noAutofit/>
      </a:bodyPr>
      <a:lstStyle>
        <a:defPPr algn="ctr">
          <a:lnSpc>
            <a:spcPct val="150000"/>
          </a:lnSpc>
          <a:defRPr sz="3000" dirty="0">
            <a:solidFill>
              <a:schemeClr val="dk1"/>
            </a:solidFill>
            <a:latin typeface="Calibri"/>
            <a:ea typeface="Calibri"/>
            <a:cs typeface="Calibri"/>
            <a:sym typeface="Calibri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mở đầu_Tiết 1</Template>
  <TotalTime>16</TotalTime>
  <Words>588</Words>
  <Application>Microsoft Office PowerPoint</Application>
  <PresentationFormat>Widescreen</PresentationFormat>
  <Paragraphs>79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Calibri Light</vt:lpstr>
      <vt:lpstr>Times New Roman</vt:lpstr>
      <vt:lpstr>Permanent Marker</vt:lpstr>
      <vt:lpstr>Calibri</vt:lpstr>
      <vt:lpstr>Noto Sans Symbols</vt:lpstr>
      <vt:lpstr>Arial</vt:lpstr>
      <vt:lpstr>UTM Avo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4</cp:revision>
  <dcterms:created xsi:type="dcterms:W3CDTF">2023-12-17T15:50:12Z</dcterms:created>
  <dcterms:modified xsi:type="dcterms:W3CDTF">2023-12-29T08:26:32Z</dcterms:modified>
</cp:coreProperties>
</file>