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8" r:id="rId5"/>
    <p:sldId id="265" r:id="rId6"/>
    <p:sldId id="259" r:id="rId7"/>
    <p:sldId id="266" r:id="rId8"/>
    <p:sldId id="283" r:id="rId9"/>
    <p:sldId id="260" r:id="rId10"/>
    <p:sldId id="271" r:id="rId11"/>
    <p:sldId id="286" r:id="rId12"/>
    <p:sldId id="295" r:id="rId13"/>
    <p:sldId id="296" r:id="rId14"/>
    <p:sldId id="297" r:id="rId15"/>
    <p:sldId id="289" r:id="rId16"/>
    <p:sldId id="298" r:id="rId17"/>
    <p:sldId id="300" r:id="rId18"/>
    <p:sldId id="257" r:id="rId19"/>
    <p:sldId id="267" r:id="rId20"/>
    <p:sldId id="301" r:id="rId21"/>
    <p:sldId id="299" r:id="rId22"/>
    <p:sldId id="262" r:id="rId23"/>
    <p:sldId id="269" r:id="rId24"/>
    <p:sldId id="263" r:id="rId25"/>
    <p:sldId id="270" r:id="rId26"/>
    <p:sldId id="279" r:id="rId27"/>
    <p:sldId id="280" r:id="rId28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78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5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5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https://hoc10.vn/doc-sach/tieng-viet-3-tap-1/1/134/5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5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934779" y="1914867"/>
            <a:ext cx="10322442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4800" b="1" kern="0" dirty="0">
                <a:solidFill>
                  <a:srgbClr val="002060"/>
                </a:solidFill>
                <a:latin typeface="UTM Avo" panose="02040603050506020204" pitchFamily="18"/>
              </a:rPr>
              <a:t>1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1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48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Ngày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48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khai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48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trường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46929" y="787845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A46B53C-EF6D-5BB7-D634-BF4CBAC1E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806" y="6913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710FEE-3D98-D9C4-F2CD-08D099B0E9D2}"/>
              </a:ext>
            </a:extLst>
          </p:cNvPr>
          <p:cNvSpPr txBox="1"/>
          <p:nvPr/>
        </p:nvSpPr>
        <p:spPr>
          <a:xfrm>
            <a:off x="311727" y="2137705"/>
            <a:ext cx="6911109" cy="325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b="1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Nhớ lại và trao đổi với các bạn về ngày khai giảng năm học mới ở trường em: 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vi-VN" sz="20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Em chuẩn bị sách vở, trang phục thế nào để đi khai giảng? 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vi-VN" sz="20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Lễ khai giảng có những hoạt động chính nào? 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vi-VN" sz="20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Em thích nhất hoạt động nào trong lễ khai giảng? Vì sao? </a:t>
            </a:r>
            <a:endParaRPr lang="en-VN" sz="2000" dirty="0">
              <a:latin typeface="UTM Avo" panose="02040603050506020204" pitchFamily="1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C6C5EF-5B2D-3221-B538-0250B87496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0" t="29908" r="11835" b="4040"/>
          <a:stretch/>
        </p:blipFill>
        <p:spPr>
          <a:xfrm>
            <a:off x="7398149" y="2032000"/>
            <a:ext cx="4482124" cy="29563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8588B96B-7898-A9B2-2B48-46E6D8A28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806" y="6913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">
            <a:extLst>
              <a:ext uri="{FF2B5EF4-FFF2-40B4-BE49-F238E27FC236}">
                <a16:creationId xmlns:a16="http://schemas.microsoft.com/office/drawing/2014/main" id="{1F27B994-B51B-4253-137B-C284CD584D81}"/>
              </a:ext>
            </a:extLst>
          </p:cNvPr>
          <p:cNvGrpSpPr/>
          <p:nvPr/>
        </p:nvGrpSpPr>
        <p:grpSpPr>
          <a:xfrm>
            <a:off x="1116806" y="1770649"/>
            <a:ext cx="7075208" cy="4597021"/>
            <a:chOff x="0" y="-76200"/>
            <a:chExt cx="2795144" cy="1816107"/>
          </a:xfrm>
        </p:grpSpPr>
        <p:sp>
          <p:nvSpPr>
            <p:cNvPr id="37" name="Freeform 4">
              <a:extLst>
                <a:ext uri="{FF2B5EF4-FFF2-40B4-BE49-F238E27FC236}">
                  <a16:creationId xmlns:a16="http://schemas.microsoft.com/office/drawing/2014/main" id="{C3DE1B57-50D5-7406-E092-6B57E4843123}"/>
                </a:ext>
              </a:extLst>
            </p:cNvPr>
            <p:cNvSpPr/>
            <p:nvPr/>
          </p:nvSpPr>
          <p:spPr>
            <a:xfrm>
              <a:off x="0" y="0"/>
              <a:ext cx="2795144" cy="1739907"/>
            </a:xfrm>
            <a:custGeom>
              <a:avLst/>
              <a:gdLst/>
              <a:ahLst/>
              <a:cxnLst/>
              <a:rect l="l" t="t" r="r" b="b"/>
              <a:pathLst>
                <a:path w="2473051" h="1739907">
                  <a:moveTo>
                    <a:pt x="42049" y="0"/>
                  </a:moveTo>
                  <a:lnTo>
                    <a:pt x="2431002" y="0"/>
                  </a:lnTo>
                  <a:cubicBezTo>
                    <a:pt x="2454225" y="0"/>
                    <a:pt x="2473051" y="18826"/>
                    <a:pt x="2473051" y="42049"/>
                  </a:cubicBezTo>
                  <a:lnTo>
                    <a:pt x="2473051" y="1697858"/>
                  </a:lnTo>
                  <a:cubicBezTo>
                    <a:pt x="2473051" y="1721081"/>
                    <a:pt x="2454225" y="1739907"/>
                    <a:pt x="2431002" y="1739907"/>
                  </a:cubicBezTo>
                  <a:lnTo>
                    <a:pt x="42049" y="1739907"/>
                  </a:lnTo>
                  <a:cubicBezTo>
                    <a:pt x="18826" y="1739907"/>
                    <a:pt x="0" y="1721081"/>
                    <a:pt x="0" y="1697858"/>
                  </a:cubicBezTo>
                  <a:lnTo>
                    <a:pt x="0" y="42049"/>
                  </a:lnTo>
                  <a:cubicBezTo>
                    <a:pt x="0" y="18826"/>
                    <a:pt x="18826" y="0"/>
                    <a:pt x="42049" y="0"/>
                  </a:cubicBezTo>
                  <a:close/>
                </a:path>
              </a:pathLst>
            </a:custGeom>
            <a:solidFill>
              <a:schemeClr val="accent4"/>
            </a:solidFill>
          </p:spPr>
        </p:sp>
        <p:sp>
          <p:nvSpPr>
            <p:cNvPr id="38" name="TextBox 5">
              <a:extLst>
                <a:ext uri="{FF2B5EF4-FFF2-40B4-BE49-F238E27FC236}">
                  <a16:creationId xmlns:a16="http://schemas.microsoft.com/office/drawing/2014/main" id="{3493E99B-B53D-FDD6-0E01-3BF4D4457411}"/>
                </a:ext>
              </a:extLst>
            </p:cNvPr>
            <p:cNvSpPr txBox="1"/>
            <p:nvPr/>
          </p:nvSpPr>
          <p:spPr>
            <a:xfrm>
              <a:off x="0" y="-76200"/>
              <a:ext cx="2473051" cy="181610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39" name="Group 6">
            <a:extLst>
              <a:ext uri="{FF2B5EF4-FFF2-40B4-BE49-F238E27FC236}">
                <a16:creationId xmlns:a16="http://schemas.microsoft.com/office/drawing/2014/main" id="{C89DD382-14DA-56AC-B323-A985A6ED7358}"/>
              </a:ext>
            </a:extLst>
          </p:cNvPr>
          <p:cNvGrpSpPr/>
          <p:nvPr/>
        </p:nvGrpSpPr>
        <p:grpSpPr>
          <a:xfrm>
            <a:off x="1302999" y="1907844"/>
            <a:ext cx="6702823" cy="4322632"/>
            <a:chOff x="0" y="-76200"/>
            <a:chExt cx="2325936" cy="1707707"/>
          </a:xfrm>
        </p:grpSpPr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BCAE4808-B080-0119-0773-EB5F0D210F6C}"/>
                </a:ext>
              </a:extLst>
            </p:cNvPr>
            <p:cNvSpPr/>
            <p:nvPr/>
          </p:nvSpPr>
          <p:spPr>
            <a:xfrm>
              <a:off x="0" y="0"/>
              <a:ext cx="2325936" cy="1631507"/>
            </a:xfrm>
            <a:custGeom>
              <a:avLst/>
              <a:gdLst/>
              <a:ahLst/>
              <a:cxnLst/>
              <a:rect l="l" t="t" r="r" b="b"/>
              <a:pathLst>
                <a:path w="2325936" h="1631507">
                  <a:moveTo>
                    <a:pt x="44709" y="0"/>
                  </a:moveTo>
                  <a:lnTo>
                    <a:pt x="2281227" y="0"/>
                  </a:lnTo>
                  <a:cubicBezTo>
                    <a:pt x="2293084" y="0"/>
                    <a:pt x="2304456" y="4710"/>
                    <a:pt x="2312841" y="13095"/>
                  </a:cubicBezTo>
                  <a:cubicBezTo>
                    <a:pt x="2321226" y="21480"/>
                    <a:pt x="2325936" y="32851"/>
                    <a:pt x="2325936" y="44709"/>
                  </a:cubicBezTo>
                  <a:lnTo>
                    <a:pt x="2325936" y="1586798"/>
                  </a:lnTo>
                  <a:cubicBezTo>
                    <a:pt x="2325936" y="1611490"/>
                    <a:pt x="2305919" y="1631507"/>
                    <a:pt x="2281227" y="1631507"/>
                  </a:cubicBezTo>
                  <a:lnTo>
                    <a:pt x="44709" y="1631507"/>
                  </a:lnTo>
                  <a:cubicBezTo>
                    <a:pt x="32851" y="1631507"/>
                    <a:pt x="21480" y="1626796"/>
                    <a:pt x="13095" y="1618412"/>
                  </a:cubicBezTo>
                  <a:cubicBezTo>
                    <a:pt x="4710" y="1610027"/>
                    <a:pt x="0" y="1598655"/>
                    <a:pt x="0" y="1586798"/>
                  </a:cubicBezTo>
                  <a:lnTo>
                    <a:pt x="0" y="44709"/>
                  </a:lnTo>
                  <a:cubicBezTo>
                    <a:pt x="0" y="32851"/>
                    <a:pt x="4710" y="21480"/>
                    <a:pt x="13095" y="13095"/>
                  </a:cubicBezTo>
                  <a:cubicBezTo>
                    <a:pt x="21480" y="4710"/>
                    <a:pt x="32851" y="0"/>
                    <a:pt x="44709" y="0"/>
                  </a:cubicBezTo>
                  <a:close/>
                </a:path>
              </a:pathLst>
            </a:custGeom>
            <a:solidFill>
              <a:srgbClr val="FFFEFD"/>
            </a:solidFill>
          </p:spPr>
        </p:sp>
        <p:sp>
          <p:nvSpPr>
            <p:cNvPr id="41" name="TextBox 8">
              <a:extLst>
                <a:ext uri="{FF2B5EF4-FFF2-40B4-BE49-F238E27FC236}">
                  <a16:creationId xmlns:a16="http://schemas.microsoft.com/office/drawing/2014/main" id="{410570F1-8731-372C-4FED-BCD9F2676393}"/>
                </a:ext>
              </a:extLst>
            </p:cNvPr>
            <p:cNvSpPr txBox="1"/>
            <p:nvPr/>
          </p:nvSpPr>
          <p:spPr>
            <a:xfrm>
              <a:off x="0" y="-76200"/>
              <a:ext cx="2325936" cy="170770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sp>
        <p:nvSpPr>
          <p:cNvPr id="42" name="Freeform 9">
            <a:extLst>
              <a:ext uri="{FF2B5EF4-FFF2-40B4-BE49-F238E27FC236}">
                <a16:creationId xmlns:a16="http://schemas.microsoft.com/office/drawing/2014/main" id="{AEC9CE0C-A332-2EED-9B67-D8D1E46869D7}"/>
              </a:ext>
            </a:extLst>
          </p:cNvPr>
          <p:cNvSpPr>
            <a:spLocks noChangeAspect="1"/>
          </p:cNvSpPr>
          <p:nvPr/>
        </p:nvSpPr>
        <p:spPr>
          <a:xfrm>
            <a:off x="8338190" y="1481382"/>
            <a:ext cx="2695030" cy="5376618"/>
          </a:xfrm>
          <a:custGeom>
            <a:avLst/>
            <a:gdLst/>
            <a:ahLst/>
            <a:cxnLst/>
            <a:rect l="l" t="t" r="r" b="b"/>
            <a:pathLst>
              <a:path w="6396310" h="12760718">
                <a:moveTo>
                  <a:pt x="0" y="0"/>
                </a:moveTo>
                <a:lnTo>
                  <a:pt x="6396310" y="0"/>
                </a:lnTo>
                <a:lnTo>
                  <a:pt x="6396310" y="12760718"/>
                </a:lnTo>
                <a:lnTo>
                  <a:pt x="0" y="12760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64279F72-3552-CAF2-93E7-5EF98CAF9F99}"/>
              </a:ext>
            </a:extLst>
          </p:cNvPr>
          <p:cNvSpPr txBox="1"/>
          <p:nvPr/>
        </p:nvSpPr>
        <p:spPr>
          <a:xfrm>
            <a:off x="8192015" y="3723716"/>
            <a:ext cx="3238569" cy="80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 b="1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Đố em: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7A9B27-DBA9-5367-ED44-89DC2100BD7F}"/>
              </a:ext>
            </a:extLst>
          </p:cNvPr>
          <p:cNvSpPr txBox="1"/>
          <p:nvPr/>
        </p:nvSpPr>
        <p:spPr>
          <a:xfrm>
            <a:off x="1264033" y="2217525"/>
            <a:ext cx="6741789" cy="389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Nghỉ hè, trường lớp vắng teo </a:t>
            </a:r>
          </a:p>
          <a:p>
            <a:pPr algn="ctr">
              <a:lnSpc>
                <a:spcPct val="150000"/>
              </a:lnSpc>
            </a:pPr>
            <a:r>
              <a:rPr lang="vi-VN" sz="24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Nhớ bạn đành ngủ, chẳng theo được về </a:t>
            </a:r>
          </a:p>
          <a:p>
            <a:pPr algn="ctr">
              <a:lnSpc>
                <a:spcPct val="150000"/>
              </a:lnSpc>
            </a:pPr>
            <a:r>
              <a:rPr lang="vi-VN" sz="24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Khai trường, thì lại vui ghê </a:t>
            </a:r>
          </a:p>
          <a:p>
            <a:pPr algn="ctr">
              <a:lnSpc>
                <a:spcPct val="150000"/>
              </a:lnSpc>
            </a:pPr>
            <a:r>
              <a:rPr lang="vi-VN" sz="24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Mới bừng tỉnh dậy theo nghề như xưa </a:t>
            </a:r>
          </a:p>
          <a:p>
            <a:pPr algn="ctr">
              <a:lnSpc>
                <a:spcPct val="150000"/>
              </a:lnSpc>
            </a:pPr>
            <a:r>
              <a:rPr lang="vi-VN" sz="24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Tiếng vang như sấm sớm trưa </a:t>
            </a:r>
          </a:p>
          <a:p>
            <a:pPr algn="ctr">
              <a:lnSpc>
                <a:spcPct val="150000"/>
              </a:lnSpc>
            </a:pPr>
            <a:r>
              <a:rPr lang="vi-VN" sz="2400" b="0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Nhắc khi học tập, nghỉ trưa đúng giờ. </a:t>
            </a:r>
          </a:p>
          <a:p>
            <a:pPr algn="ctr">
              <a:lnSpc>
                <a:spcPct val="150000"/>
              </a:lnSpc>
            </a:pPr>
            <a:r>
              <a:rPr lang="vi-VN" sz="2400" b="1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(Là cái gì?)</a:t>
            </a:r>
            <a:endParaRPr lang="en-VN" sz="24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>
            <a:extLst>
              <a:ext uri="{FF2B5EF4-FFF2-40B4-BE49-F238E27FC236}">
                <a16:creationId xmlns:a16="http://schemas.microsoft.com/office/drawing/2014/main" id="{01E2CEDB-0579-6DA5-A7C9-C093654FED93}"/>
              </a:ext>
            </a:extLst>
          </p:cNvPr>
          <p:cNvGrpSpPr/>
          <p:nvPr/>
        </p:nvGrpSpPr>
        <p:grpSpPr>
          <a:xfrm>
            <a:off x="6516290" y="2838074"/>
            <a:ext cx="4558110" cy="1695517"/>
            <a:chOff x="0" y="0"/>
            <a:chExt cx="2473051" cy="158326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17C34F9D-A286-BAE9-9C0B-3D7582BD8DDF}"/>
                </a:ext>
              </a:extLst>
            </p:cNvPr>
            <p:cNvSpPr/>
            <p:nvPr/>
          </p:nvSpPr>
          <p:spPr>
            <a:xfrm>
              <a:off x="0" y="0"/>
              <a:ext cx="2473051" cy="1583264"/>
            </a:xfrm>
            <a:custGeom>
              <a:avLst/>
              <a:gdLst/>
              <a:ahLst/>
              <a:cxnLst/>
              <a:rect l="l" t="t" r="r" b="b"/>
              <a:pathLst>
                <a:path w="2473051" h="1583264">
                  <a:moveTo>
                    <a:pt x="42049" y="0"/>
                  </a:moveTo>
                  <a:lnTo>
                    <a:pt x="2431002" y="0"/>
                  </a:lnTo>
                  <a:cubicBezTo>
                    <a:pt x="2454225" y="0"/>
                    <a:pt x="2473051" y="18826"/>
                    <a:pt x="2473051" y="42049"/>
                  </a:cubicBezTo>
                  <a:lnTo>
                    <a:pt x="2473051" y="1541215"/>
                  </a:lnTo>
                  <a:cubicBezTo>
                    <a:pt x="2473051" y="1564438"/>
                    <a:pt x="2454225" y="1583264"/>
                    <a:pt x="2431002" y="1583264"/>
                  </a:cubicBezTo>
                  <a:lnTo>
                    <a:pt x="42049" y="1583264"/>
                  </a:lnTo>
                  <a:cubicBezTo>
                    <a:pt x="18826" y="1583264"/>
                    <a:pt x="0" y="1564438"/>
                    <a:pt x="0" y="1541215"/>
                  </a:cubicBezTo>
                  <a:lnTo>
                    <a:pt x="0" y="42049"/>
                  </a:lnTo>
                  <a:cubicBezTo>
                    <a:pt x="0" y="18826"/>
                    <a:pt x="18826" y="0"/>
                    <a:pt x="42049" y="0"/>
                  </a:cubicBezTo>
                  <a:close/>
                </a:path>
              </a:pathLst>
            </a:custGeom>
            <a:grpFill/>
          </p:spPr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573A5099-8098-1504-A7E1-54BD47F9ED9E}"/>
                </a:ext>
              </a:extLst>
            </p:cNvPr>
            <p:cNvSpPr txBox="1"/>
            <p:nvPr/>
          </p:nvSpPr>
          <p:spPr>
            <a:xfrm>
              <a:off x="0" y="-76200"/>
              <a:ext cx="2473051" cy="165946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3" name="Freeform 4">
            <a:extLst>
              <a:ext uri="{FF2B5EF4-FFF2-40B4-BE49-F238E27FC236}">
                <a16:creationId xmlns:a16="http://schemas.microsoft.com/office/drawing/2014/main" id="{1173D63E-7528-296E-116D-84146B1F0C6B}"/>
              </a:ext>
            </a:extLst>
          </p:cNvPr>
          <p:cNvSpPr>
            <a:spLocks noChangeAspect="1"/>
          </p:cNvSpPr>
          <p:nvPr/>
        </p:nvSpPr>
        <p:spPr>
          <a:xfrm flipH="1">
            <a:off x="1252180" y="1804421"/>
            <a:ext cx="4843820" cy="4288798"/>
          </a:xfrm>
          <a:custGeom>
            <a:avLst/>
            <a:gdLst/>
            <a:ahLst/>
            <a:cxnLst/>
            <a:rect l="l" t="t" r="r" b="b"/>
            <a:pathLst>
              <a:path w="4647304" h="4114800">
                <a:moveTo>
                  <a:pt x="0" y="0"/>
                </a:moveTo>
                <a:lnTo>
                  <a:pt x="4647304" y="0"/>
                </a:lnTo>
                <a:lnTo>
                  <a:pt x="46473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B20552CF-23CB-EEE9-0189-23C2BC58C4AD}"/>
              </a:ext>
            </a:extLst>
          </p:cNvPr>
          <p:cNvSpPr/>
          <p:nvPr/>
        </p:nvSpPr>
        <p:spPr>
          <a:xfrm>
            <a:off x="6692901" y="2908300"/>
            <a:ext cx="4203064" cy="1459713"/>
          </a:xfrm>
          <a:custGeom>
            <a:avLst/>
            <a:gdLst/>
            <a:ahLst/>
            <a:cxnLst/>
            <a:rect l="l" t="t" r="r" b="b"/>
            <a:pathLst>
              <a:path w="2325936" h="1631507">
                <a:moveTo>
                  <a:pt x="44709" y="0"/>
                </a:moveTo>
                <a:lnTo>
                  <a:pt x="2281227" y="0"/>
                </a:lnTo>
                <a:cubicBezTo>
                  <a:pt x="2293084" y="0"/>
                  <a:pt x="2304456" y="4710"/>
                  <a:pt x="2312841" y="13095"/>
                </a:cubicBezTo>
                <a:cubicBezTo>
                  <a:pt x="2321226" y="21480"/>
                  <a:pt x="2325936" y="32851"/>
                  <a:pt x="2325936" y="44709"/>
                </a:cubicBezTo>
                <a:lnTo>
                  <a:pt x="2325936" y="1586798"/>
                </a:lnTo>
                <a:cubicBezTo>
                  <a:pt x="2325936" y="1611490"/>
                  <a:pt x="2305919" y="1631507"/>
                  <a:pt x="2281227" y="1631507"/>
                </a:cubicBezTo>
                <a:lnTo>
                  <a:pt x="44709" y="1631507"/>
                </a:lnTo>
                <a:cubicBezTo>
                  <a:pt x="32851" y="1631507"/>
                  <a:pt x="21480" y="1626796"/>
                  <a:pt x="13095" y="1618412"/>
                </a:cubicBezTo>
                <a:cubicBezTo>
                  <a:pt x="4710" y="1610027"/>
                  <a:pt x="0" y="1598655"/>
                  <a:pt x="0" y="1586798"/>
                </a:cubicBezTo>
                <a:lnTo>
                  <a:pt x="0" y="44709"/>
                </a:lnTo>
                <a:cubicBezTo>
                  <a:pt x="0" y="32851"/>
                  <a:pt x="4710" y="21480"/>
                  <a:pt x="13095" y="13095"/>
                </a:cubicBezTo>
                <a:cubicBezTo>
                  <a:pt x="21480" y="4710"/>
                  <a:pt x="32851" y="0"/>
                  <a:pt x="44709" y="0"/>
                </a:cubicBezTo>
                <a:close/>
              </a:path>
            </a:pathLst>
          </a:custGeom>
          <a:solidFill>
            <a:srgbClr val="FFFEFD"/>
          </a:solidFill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63AECC-5365-58AA-3F91-10FC2E1FA5E2}"/>
              </a:ext>
            </a:extLst>
          </p:cNvPr>
          <p:cNvSpPr txBox="1"/>
          <p:nvPr/>
        </p:nvSpPr>
        <p:spPr>
          <a:xfrm>
            <a:off x="6981759" y="2838074"/>
            <a:ext cx="3627171" cy="1473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b="1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Đáp án: </a:t>
            </a:r>
          </a:p>
          <a:p>
            <a:pPr algn="ctr">
              <a:lnSpc>
                <a:spcPct val="150000"/>
              </a:lnSpc>
            </a:pPr>
            <a:r>
              <a:rPr lang="vi-VN" sz="3200" b="1" i="0" u="none" strike="noStrike" dirty="0">
                <a:solidFill>
                  <a:srgbClr val="000000"/>
                </a:solidFill>
                <a:effectLst/>
                <a:latin typeface="UTM Avo" panose="02040603050506020204" pitchFamily="18"/>
              </a:rPr>
              <a:t>cái trống trường</a:t>
            </a:r>
            <a:endParaRPr lang="en-VN" sz="32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6764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AC22288-E2C0-C349-EE05-5D5F24817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806" y="6913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5F9EFA-0D85-E1F4-D109-FF3C314F35F5}"/>
              </a:ext>
            </a:extLst>
          </p:cNvPr>
          <p:cNvSpPr txBox="1"/>
          <p:nvPr/>
        </p:nvSpPr>
        <p:spPr>
          <a:xfrm>
            <a:off x="4744990" y="1715114"/>
            <a:ext cx="432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THÀNH TIẾNG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A1C9D5-3915-8214-813E-C3FAAA5C321C}"/>
              </a:ext>
            </a:extLst>
          </p:cNvPr>
          <p:cNvSpPr txBox="1"/>
          <p:nvPr/>
        </p:nvSpPr>
        <p:spPr>
          <a:xfrm>
            <a:off x="838227" y="2167027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1B6E3D-7D6F-F0D1-5E3F-5981B0C64B24}"/>
              </a:ext>
            </a:extLst>
          </p:cNvPr>
          <p:cNvSpPr txBox="1"/>
          <p:nvPr/>
        </p:nvSpPr>
        <p:spPr>
          <a:xfrm>
            <a:off x="838227" y="2927690"/>
            <a:ext cx="3435552" cy="461665"/>
          </a:xfrm>
          <a:prstGeom prst="rect">
            <a:avLst/>
          </a:prstGeom>
          <a:solidFill>
            <a:srgbClr val="ADC96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Hớn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hở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5A8DF9-36A7-94B6-4B67-F37D48E99ECF}"/>
              </a:ext>
            </a:extLst>
          </p:cNvPr>
          <p:cNvSpPr txBox="1"/>
          <p:nvPr/>
        </p:nvSpPr>
        <p:spPr>
          <a:xfrm>
            <a:off x="838228" y="3821066"/>
            <a:ext cx="3435551" cy="461665"/>
          </a:xfrm>
          <a:prstGeom prst="rect">
            <a:avLst/>
          </a:prstGeom>
          <a:solidFill>
            <a:srgbClr val="89D5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mừng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7E1B1B-9EA3-133C-13D7-A51042364094}"/>
              </a:ext>
            </a:extLst>
          </p:cNvPr>
          <p:cNvSpPr txBox="1"/>
          <p:nvPr/>
        </p:nvSpPr>
        <p:spPr>
          <a:xfrm>
            <a:off x="858691" y="4751496"/>
            <a:ext cx="3415727" cy="461665"/>
          </a:xfrm>
          <a:prstGeom prst="rect">
            <a:avLst/>
          </a:prstGeom>
          <a:solidFill>
            <a:srgbClr val="FAC17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cổ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31A9B4-6C97-E050-B36B-6AC2DA50D5B6}"/>
              </a:ext>
            </a:extLst>
          </p:cNvPr>
          <p:cNvSpPr txBox="1"/>
          <p:nvPr/>
        </p:nvSpPr>
        <p:spPr>
          <a:xfrm>
            <a:off x="838227" y="5681926"/>
            <a:ext cx="3415727" cy="461665"/>
          </a:xfrm>
          <a:prstGeom prst="rect">
            <a:avLst/>
          </a:prstGeom>
          <a:solidFill>
            <a:srgbClr val="FF835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Gióng giả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C551F6-FE06-5812-5F92-22BFA1F939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13" t="39177" r="22114" b="35259"/>
          <a:stretch/>
        </p:blipFill>
        <p:spPr>
          <a:xfrm>
            <a:off x="4262628" y="2635792"/>
            <a:ext cx="924009" cy="10799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861C17-C77F-9E1D-BC2C-42F0007F6CF0}"/>
              </a:ext>
            </a:extLst>
          </p:cNvPr>
          <p:cNvSpPr txBox="1"/>
          <p:nvPr/>
        </p:nvSpPr>
        <p:spPr>
          <a:xfrm>
            <a:off x="5338039" y="2888769"/>
            <a:ext cx="6702355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 mừng, lộ rõ nét mặt tươi tỉnh.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7FC023-C13A-4F16-C8DB-2B76E102B9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13" t="39177" r="22114" b="35259"/>
          <a:stretch/>
        </p:blipFill>
        <p:spPr>
          <a:xfrm>
            <a:off x="4249464" y="3534349"/>
            <a:ext cx="924009" cy="10799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6802F32-C292-CB93-9A48-D66C14924AEC}"/>
              </a:ext>
            </a:extLst>
          </p:cNvPr>
          <p:cNvSpPr txBox="1"/>
          <p:nvPr/>
        </p:nvSpPr>
        <p:spPr>
          <a:xfrm>
            <a:off x="5317448" y="3769913"/>
            <a:ext cx="6702355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7BEB78-68AD-7DDF-66D2-5C2BA9CB3A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13" t="39177" r="22114" b="35259"/>
          <a:stretch/>
        </p:blipFill>
        <p:spPr>
          <a:xfrm>
            <a:off x="4282987" y="4509271"/>
            <a:ext cx="924009" cy="10799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91F8B6E-7134-ED3C-4D71-369EC91449B7}"/>
              </a:ext>
            </a:extLst>
          </p:cNvPr>
          <p:cNvSpPr txBox="1"/>
          <p:nvPr/>
        </p:nvSpPr>
        <p:spPr>
          <a:xfrm>
            <a:off x="5334794" y="4646367"/>
            <a:ext cx="6996297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thiện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EF90CA4-816D-C840-8FCE-9D6EEE5165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13" t="39177" r="22114" b="35259"/>
          <a:stretch/>
        </p:blipFill>
        <p:spPr>
          <a:xfrm>
            <a:off x="4282986" y="5369592"/>
            <a:ext cx="924009" cy="10799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FD73C91-944A-B01F-9C85-910D15CC4650}"/>
              </a:ext>
            </a:extLst>
          </p:cNvPr>
          <p:cNvSpPr txBox="1"/>
          <p:nvPr/>
        </p:nvSpPr>
        <p:spPr>
          <a:xfrm>
            <a:off x="5315280" y="5521293"/>
            <a:ext cx="6996297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vang lên liên tục như giục giã.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hlinkClick r:id="rId4"/>
            <a:extLst>
              <a:ext uri="{FF2B5EF4-FFF2-40B4-BE49-F238E27FC236}">
                <a16:creationId xmlns:a16="http://schemas.microsoft.com/office/drawing/2014/main" id="{B47097B0-4B1F-3DA3-1476-FDF2621A6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7002" y="379086"/>
            <a:ext cx="1874998" cy="20626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build="allAtOnce" animBg="1"/>
      <p:bldP spid="12" grpId="0" animBg="1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C714A4-E9A4-D913-3CB1-E13259F8C45C}"/>
              </a:ext>
            </a:extLst>
          </p:cNvPr>
          <p:cNvSpPr txBox="1"/>
          <p:nvPr/>
        </p:nvSpPr>
        <p:spPr>
          <a:xfrm>
            <a:off x="4493984" y="1654257"/>
            <a:ext cx="432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THÀNH TIẾNG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2A673-BF4B-11F3-09F6-FA8010541225}"/>
              </a:ext>
            </a:extLst>
          </p:cNvPr>
          <p:cNvSpPr txBox="1"/>
          <p:nvPr/>
        </p:nvSpPr>
        <p:spPr>
          <a:xfrm>
            <a:off x="478615" y="2284796"/>
            <a:ext cx="59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nhịp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C7E36C-0A7D-7993-A8D6-4A6D7353E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76" b="90000" l="9962" r="89655">
                        <a14:foregroundMark x1="33333" y1="20000" x2="33333" y2="67353"/>
                        <a14:foregroundMark x1="34100" y1="37941" x2="39847" y2="50294"/>
                        <a14:foregroundMark x1="39847" y1="50294" x2="40230" y2="45294"/>
                        <a14:foregroundMark x1="42529" y1="41471" x2="44444" y2="47059"/>
                        <a14:foregroundMark x1="45594" y1="40294" x2="45977" y2="45588"/>
                        <a14:foregroundMark x1="47893" y1="41765" x2="48276" y2="45000"/>
                        <a14:foregroundMark x1="39847" y1="34118" x2="42529" y2="41765"/>
                        <a14:foregroundMark x1="66284" y1="10588" x2="70498" y2="15882"/>
                        <a14:foregroundMark x1="72414" y1="30294" x2="65900" y2="47059"/>
                        <a14:foregroundMark x1="65900" y1="47059" x2="70881" y2="48235"/>
                        <a14:foregroundMark x1="59770" y1="30294" x2="60153" y2="38235"/>
                        <a14:foregroundMark x1="58238" y1="25588" x2="55172" y2="31471"/>
                        <a14:foregroundMark x1="77011" y1="30000" x2="77011" y2="37353"/>
                        <a14:foregroundMark x1="79693" y1="30882" x2="85057" y2="37059"/>
                        <a14:foregroundMark x1="79693" y1="26471" x2="80460" y2="31176"/>
                        <a14:foregroundMark x1="79693" y1="27941" x2="82375" y2="30882"/>
                        <a14:foregroundMark x1="73946" y1="7353" x2="69349" y2="6176"/>
                        <a14:foregroundMark x1="24904" y1="33529" x2="21839" y2="45294"/>
                        <a14:foregroundMark x1="25287" y1="31471" x2="21839" y2="43529"/>
                        <a14:foregroundMark x1="21839" y1="43529" x2="27203" y2="42353"/>
                        <a14:foregroundMark x1="20690" y1="45588" x2="28736" y2="47647"/>
                        <a14:foregroundMark x1="26820" y1="82059" x2="22989" y2="80588"/>
                        <a14:foregroundMark x1="57088" y1="87941" x2="55172" y2="87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185503" y="2115922"/>
            <a:ext cx="3212779" cy="42309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CB62CE-E803-10D0-CD65-0DE3421AA95E}"/>
              </a:ext>
            </a:extLst>
          </p:cNvPr>
          <p:cNvSpPr txBox="1"/>
          <p:nvPr/>
        </p:nvSpPr>
        <p:spPr>
          <a:xfrm>
            <a:off x="478615" y="2930992"/>
            <a:ext cx="411480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 đầu thu trong xanh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mặc quần áo mới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 đón ngày khai trường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 như là đi hội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.//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EA2F40-9181-BC17-3FDF-395BA25E73FA}"/>
              </a:ext>
            </a:extLst>
          </p:cNvPr>
          <p:cNvSpPr txBox="1"/>
          <p:nvPr/>
        </p:nvSpPr>
        <p:spPr>
          <a:xfrm>
            <a:off x="5070703" y="2930992"/>
            <a:ext cx="411480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Gặp bạn,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cười hớn hở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Đứa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tay bắt mặt mừng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Đứa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ôm vai bá cổ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Cặp sách đùa trên lưng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.//</a:t>
            </a:r>
          </a:p>
        </p:txBody>
      </p:sp>
    </p:spTree>
    <p:extLst>
      <p:ext uri="{BB962C8B-B14F-4D97-AF65-F5344CB8AC3E}">
        <p14:creationId xmlns:p14="http://schemas.microsoft.com/office/powerpoint/2010/main" val="16876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A3F92A-EE18-A85A-DB56-15AF5833E25E}"/>
              </a:ext>
            </a:extLst>
          </p:cNvPr>
          <p:cNvSpPr txBox="1"/>
          <p:nvPr/>
        </p:nvSpPr>
        <p:spPr>
          <a:xfrm>
            <a:off x="4588403" y="1585137"/>
            <a:ext cx="432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THÀNH TIẾNG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D08892-4F15-686B-A5F8-9E9ECDDE9C4D}"/>
              </a:ext>
            </a:extLst>
          </p:cNvPr>
          <p:cNvSpPr txBox="1"/>
          <p:nvPr/>
        </p:nvSpPr>
        <p:spPr>
          <a:xfrm>
            <a:off x="1067594" y="2071636"/>
            <a:ext cx="945887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A0EC4B-4030-C253-E2AC-B4B18D78451C}"/>
              </a:ext>
            </a:extLst>
          </p:cNvPr>
          <p:cNvSpPr txBox="1"/>
          <p:nvPr/>
        </p:nvSpPr>
        <p:spPr>
          <a:xfrm>
            <a:off x="1067594" y="3372419"/>
            <a:ext cx="269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dụ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289E4A-3BC3-E2BD-2CCA-1C86E2E7F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825" y="3667026"/>
            <a:ext cx="2745809" cy="27458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CE1CCE-B424-8C71-B0B9-21D5B669A872}"/>
              </a:ext>
            </a:extLst>
          </p:cNvPr>
          <p:cNvSpPr txBox="1"/>
          <p:nvPr/>
        </p:nvSpPr>
        <p:spPr>
          <a:xfrm>
            <a:off x="1785663" y="4693374"/>
            <a:ext cx="2054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F36338-136F-D560-136D-79C559D24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403" y="3549394"/>
            <a:ext cx="3296572" cy="27458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57E3607-8DE2-69F6-5904-4729B353B1BE}"/>
              </a:ext>
            </a:extLst>
          </p:cNvPr>
          <p:cNvSpPr txBox="1"/>
          <p:nvPr/>
        </p:nvSpPr>
        <p:spPr>
          <a:xfrm>
            <a:off x="5073172" y="4580174"/>
            <a:ext cx="2504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442D71-6882-E919-09B4-2C8AF9188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744" y="3667026"/>
            <a:ext cx="2692400" cy="27458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545A354-0E9B-313C-904C-2E320E318B97}"/>
              </a:ext>
            </a:extLst>
          </p:cNvPr>
          <p:cNvSpPr txBox="1"/>
          <p:nvPr/>
        </p:nvSpPr>
        <p:spPr>
          <a:xfrm>
            <a:off x="8966944" y="4719925"/>
            <a:ext cx="204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Hớn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hở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3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99D7CE-8AFE-B344-ADC9-B91ABEC8E5EE}"/>
              </a:ext>
            </a:extLst>
          </p:cNvPr>
          <p:cNvSpPr txBox="1"/>
          <p:nvPr/>
        </p:nvSpPr>
        <p:spPr>
          <a:xfrm>
            <a:off x="5230187" y="1126642"/>
            <a:ext cx="183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HIỂU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6C0A53-7A76-1257-93A4-189335A6A8DC}"/>
              </a:ext>
            </a:extLst>
          </p:cNvPr>
          <p:cNvSpPr txBox="1"/>
          <p:nvPr/>
        </p:nvSpPr>
        <p:spPr>
          <a:xfrm>
            <a:off x="1055435" y="2316577"/>
            <a:ext cx="10081129" cy="341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AutoNum type="arabicPeriod"/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khai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AutoNum type="arabicPeriod"/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AutoNum type="arabicPeriod"/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AutoNum type="arabicPeriod"/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âm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104C5E-7300-32E1-F363-11170D69A969}"/>
              </a:ext>
            </a:extLst>
          </p:cNvPr>
          <p:cNvSpPr txBox="1"/>
          <p:nvPr/>
        </p:nvSpPr>
        <p:spPr>
          <a:xfrm>
            <a:off x="4584699" y="1721609"/>
            <a:ext cx="302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endParaRPr lang="en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12610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146067-B4E3-0134-ED6E-6CB695CBA088}"/>
              </a:ext>
            </a:extLst>
          </p:cNvPr>
          <p:cNvSpPr/>
          <p:nvPr/>
        </p:nvSpPr>
        <p:spPr>
          <a:xfrm>
            <a:off x="1483126" y="2009420"/>
            <a:ext cx="9225749" cy="136638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FC71CE-3984-0BD2-9C55-B2CF32802828}"/>
              </a:ext>
            </a:extLst>
          </p:cNvPr>
          <p:cNvSpPr txBox="1"/>
          <p:nvPr/>
        </p:nvSpPr>
        <p:spPr>
          <a:xfrm>
            <a:off x="1584395" y="3792830"/>
            <a:ext cx="5192538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dậy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sớm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mặc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quần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D98F8C-B353-B8DC-9DC7-329A7C35F427}"/>
              </a:ext>
            </a:extLst>
          </p:cNvPr>
          <p:cNvSpPr txBox="1"/>
          <p:nvPr/>
        </p:nvSpPr>
        <p:spPr>
          <a:xfrm>
            <a:off x="1584395" y="2009420"/>
            <a:ext cx="9023209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AutoNum type="arabicPeriod"/>
            </a:pP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khai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giảng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D760DF-FD07-BFB2-202C-3B94D0AE8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23173" r="16886" b="22427"/>
          <a:stretch/>
        </p:blipFill>
        <p:spPr>
          <a:xfrm>
            <a:off x="162613" y="4327673"/>
            <a:ext cx="1331001" cy="983783"/>
          </a:xfrm>
          <a:prstGeom prst="rect">
            <a:avLst/>
          </a:prstGeom>
        </p:spPr>
      </p:pic>
      <p:pic>
        <p:nvPicPr>
          <p:cNvPr id="9" name="Picture 2" descr="Vui Vẻ, Trẻ Em, Mầm Non, Đi Học, Tải hình PNG 271 - Free.Vector6.com">
            <a:extLst>
              <a:ext uri="{FF2B5EF4-FFF2-40B4-BE49-F238E27FC236}">
                <a16:creationId xmlns:a16="http://schemas.microsoft.com/office/drawing/2014/main" id="{477FFF4B-449A-3547-C2C8-0C1490E62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173" y="2693316"/>
            <a:ext cx="5017214" cy="398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62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B88A0A-92BC-5E97-13A0-A9520733F37E}"/>
              </a:ext>
            </a:extLst>
          </p:cNvPr>
          <p:cNvSpPr/>
          <p:nvPr/>
        </p:nvSpPr>
        <p:spPr>
          <a:xfrm>
            <a:off x="1483125" y="1680373"/>
            <a:ext cx="9225749" cy="136638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>
              <a:latin typeface="UTM Avo" panose="02040603050506020204" pitchFamily="1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C45E8-8A87-767E-6D51-213B13E1C141}"/>
              </a:ext>
            </a:extLst>
          </p:cNvPr>
          <p:cNvSpPr txBox="1"/>
          <p:nvPr/>
        </p:nvSpPr>
        <p:spPr>
          <a:xfrm>
            <a:off x="2402855" y="3372940"/>
            <a:ext cx="5497338" cy="2886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Gặp bạn cười hớn hở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ay bắt mặt mừng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 vai bá cổ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 thấy ai cũng như trẻ lại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 cờ bay như reo.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074DA5-8560-A6B4-7877-F67C01FE07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0" b="91750" l="6803" r="86395">
                        <a14:foregroundMark x1="19728" y1="44000" x2="15646" y2="43500"/>
                        <a14:foregroundMark x1="24943" y1="33500" x2="25397" y2="37000"/>
                        <a14:foregroundMark x1="28571" y1="30250" x2="26531" y2="42500"/>
                        <a14:foregroundMark x1="26531" y1="42500" x2="26304" y2="38750"/>
                        <a14:foregroundMark x1="26531" y1="30250" x2="23583" y2="43250"/>
                        <a14:foregroundMark x1="28798" y1="31250" x2="22676" y2="47000"/>
                        <a14:foregroundMark x1="22676" y1="47000" x2="23356" y2="48750"/>
                        <a14:foregroundMark x1="20408" y1="48000" x2="20408" y2="53000"/>
                        <a14:foregroundMark x1="14966" y1="48750" x2="10658" y2="47250"/>
                        <a14:foregroundMark x1="12018" y1="28750" x2="14966" y2="42250"/>
                        <a14:foregroundMark x1="48299" y1="11250" x2="48299" y2="11250"/>
                        <a14:foregroundMark x1="28571" y1="5750" x2="27438" y2="10500"/>
                        <a14:foregroundMark x1="48526" y1="61750" x2="46485" y2="69750"/>
                        <a14:foregroundMark x1="50113" y1="52750" x2="50340" y2="60500"/>
                        <a14:foregroundMark x1="60544" y1="47750" x2="61451" y2="57500"/>
                        <a14:foregroundMark x1="62585" y1="46250" x2="62585" y2="61500"/>
                        <a14:foregroundMark x1="63039" y1="42250" x2="65533" y2="56000"/>
                        <a14:foregroundMark x1="50567" y1="52250" x2="39456" y2="50500"/>
                        <a14:foregroundMark x1="39456" y1="50500" x2="43084" y2="52000"/>
                        <a14:foregroundMark x1="54422" y1="53250" x2="44444" y2="57500"/>
                        <a14:foregroundMark x1="25850" y1="18000" x2="26757" y2="38750"/>
                        <a14:foregroundMark x1="7029" y1="62250" x2="7029" y2="62250"/>
                        <a14:foregroundMark x1="51701" y1="88500" x2="51020" y2="82500"/>
                        <a14:foregroundMark x1="64399" y1="88000" x2="62358" y2="85000"/>
                        <a14:foregroundMark x1="62358" y1="84750" x2="62358" y2="84750"/>
                        <a14:foregroundMark x1="51474" y1="91500" x2="52381" y2="91750"/>
                      </a14:backgroundRemoval>
                    </a14:imgEffect>
                  </a14:imgLayer>
                </a14:imgProps>
              </a:ext>
            </a:extLst>
          </a:blip>
          <a:srcRect l="4500" t="2766" r="3795" b="5203"/>
          <a:stretch/>
        </p:blipFill>
        <p:spPr>
          <a:xfrm>
            <a:off x="7526839" y="3108365"/>
            <a:ext cx="4177507" cy="38026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AF9558-342F-BFB6-44A8-5D856F772BDF}"/>
              </a:ext>
            </a:extLst>
          </p:cNvPr>
          <p:cNvSpPr txBox="1"/>
          <p:nvPr/>
        </p:nvSpPr>
        <p:spPr>
          <a:xfrm>
            <a:off x="1584394" y="1802640"/>
            <a:ext cx="902320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Tìm những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 khổ thơ 2 và 3 thể hiện niềm vui của các bạn học sinh khi gặp lại bạn bè, thầy cô.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8A7231-129B-18ED-3F15-FB5EF369BC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23173" r="16886" b="22427"/>
          <a:stretch/>
        </p:blipFill>
        <p:spPr>
          <a:xfrm>
            <a:off x="1071854" y="4193844"/>
            <a:ext cx="1331001" cy="98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628DB3-29E7-6D12-EFB4-0D20B1A759EA}"/>
              </a:ext>
            </a:extLst>
          </p:cNvPr>
          <p:cNvSpPr/>
          <p:nvPr/>
        </p:nvSpPr>
        <p:spPr>
          <a:xfrm>
            <a:off x="1040850" y="1834759"/>
            <a:ext cx="9779549" cy="983783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E6CF6-A0DF-E9F7-39BD-EF40EECD854F}"/>
              </a:ext>
            </a:extLst>
          </p:cNvPr>
          <p:cNvSpPr txBox="1"/>
          <p:nvPr/>
        </p:nvSpPr>
        <p:spPr>
          <a:xfrm>
            <a:off x="1206225" y="1990811"/>
            <a:ext cx="9779549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 thơ 4 thể hiện niềm vui của các bạn học sinh về điều gì?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0AC5B-35FD-E7F6-2FD9-32A3A927CE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23173" r="16886" b="22427"/>
          <a:stretch/>
        </p:blipFill>
        <p:spPr>
          <a:xfrm>
            <a:off x="3584196" y="4144475"/>
            <a:ext cx="1331001" cy="9837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7E0046-A393-D881-2591-25D6567303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19200" r="14643" b="29600"/>
          <a:stretch/>
        </p:blipFill>
        <p:spPr>
          <a:xfrm>
            <a:off x="4915199" y="2456385"/>
            <a:ext cx="5549601" cy="40799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3B5909-95D7-B5C7-C6C5-1FCD5F747041}"/>
              </a:ext>
            </a:extLst>
          </p:cNvPr>
          <p:cNvSpPr txBox="1"/>
          <p:nvPr/>
        </p:nvSpPr>
        <p:spPr>
          <a:xfrm>
            <a:off x="5583085" y="4004477"/>
            <a:ext cx="421382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bạn vui vì thấy mình lớn thêm lên, không còn bé như hồi lớp 1, lớp 2.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EBF3D43B-EC8A-FD8D-5E76-779E81257EF0}"/>
              </a:ext>
            </a:extLst>
          </p:cNvPr>
          <p:cNvSpPr>
            <a:spLocks noChangeAspect="1"/>
          </p:cNvSpPr>
          <p:nvPr/>
        </p:nvSpPr>
        <p:spPr>
          <a:xfrm>
            <a:off x="1854761" y="3021917"/>
            <a:ext cx="1729433" cy="3836083"/>
          </a:xfrm>
          <a:custGeom>
            <a:avLst/>
            <a:gdLst/>
            <a:ahLst/>
            <a:cxnLst/>
            <a:rect l="l" t="t" r="r" b="b"/>
            <a:pathLst>
              <a:path w="5609337" h="12442153">
                <a:moveTo>
                  <a:pt x="0" y="0"/>
                </a:moveTo>
                <a:lnTo>
                  <a:pt x="5609337" y="0"/>
                </a:lnTo>
                <a:lnTo>
                  <a:pt x="5609337" y="12442153"/>
                </a:lnTo>
                <a:lnTo>
                  <a:pt x="0" y="124421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9772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D832C3-7938-EC93-9734-DD414BDFAA73}"/>
              </a:ext>
            </a:extLst>
          </p:cNvPr>
          <p:cNvSpPr/>
          <p:nvPr/>
        </p:nvSpPr>
        <p:spPr>
          <a:xfrm>
            <a:off x="2086101" y="1739452"/>
            <a:ext cx="7974096" cy="112210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A2420E-180C-B74A-41D9-2C64D675C7A0}"/>
              </a:ext>
            </a:extLst>
          </p:cNvPr>
          <p:cNvSpPr txBox="1"/>
          <p:nvPr/>
        </p:nvSpPr>
        <p:spPr>
          <a:xfrm>
            <a:off x="2279011" y="1691905"/>
            <a:ext cx="758266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 âm thanh và hình ảnh nào báo hiệu năm học mới đã bắt đầu?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6E561C-F111-6372-BCE0-074095D096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19200" r="14643" b="29600"/>
          <a:stretch/>
        </p:blipFill>
        <p:spPr>
          <a:xfrm>
            <a:off x="2066269" y="2525464"/>
            <a:ext cx="5548531" cy="37525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C05678-53A8-1057-C654-A1411BFA643F}"/>
              </a:ext>
            </a:extLst>
          </p:cNvPr>
          <p:cNvSpPr txBox="1"/>
          <p:nvPr/>
        </p:nvSpPr>
        <p:spPr>
          <a:xfrm>
            <a:off x="2611653" y="3815091"/>
            <a:ext cx="4236089" cy="1701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trống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thắm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5DCCCA7F-01C4-998E-B0C6-041EA490E786}"/>
              </a:ext>
            </a:extLst>
          </p:cNvPr>
          <p:cNvSpPr>
            <a:spLocks noChangeAspect="1"/>
          </p:cNvSpPr>
          <p:nvPr/>
        </p:nvSpPr>
        <p:spPr>
          <a:xfrm flipH="1">
            <a:off x="7605936" y="2909100"/>
            <a:ext cx="2463126" cy="3948900"/>
          </a:xfrm>
          <a:custGeom>
            <a:avLst/>
            <a:gdLst/>
            <a:ahLst/>
            <a:cxnLst/>
            <a:rect l="l" t="t" r="r" b="b"/>
            <a:pathLst>
              <a:path w="6441330" h="10326781">
                <a:moveTo>
                  <a:pt x="6441330" y="0"/>
                </a:moveTo>
                <a:lnTo>
                  <a:pt x="0" y="0"/>
                </a:lnTo>
                <a:lnTo>
                  <a:pt x="0" y="10326781"/>
                </a:lnTo>
                <a:lnTo>
                  <a:pt x="6441330" y="10326781"/>
                </a:lnTo>
                <a:lnTo>
                  <a:pt x="644133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2014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6D64970-4FC5-D5CF-8B2E-6DF552BA2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0306" y="9199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6B1BC5E-59C9-2C52-E3D0-B3721E6EECAF}"/>
              </a:ext>
            </a:extLst>
          </p:cNvPr>
          <p:cNvSpPr txBox="1"/>
          <p:nvPr/>
        </p:nvSpPr>
        <p:spPr>
          <a:xfrm>
            <a:off x="2506728" y="1690932"/>
            <a:ext cx="7178541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HĐ 1: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AA0437-F4E3-CE1A-F1D5-DFEBB990E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75" y="2461198"/>
            <a:ext cx="10370849" cy="396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7DEACB-A7C3-12CD-BAD8-AE72A8A3E320}"/>
              </a:ext>
            </a:extLst>
          </p:cNvPr>
          <p:cNvSpPr txBox="1"/>
          <p:nvPr/>
        </p:nvSpPr>
        <p:spPr>
          <a:xfrm>
            <a:off x="1584395" y="1391806"/>
            <a:ext cx="9023209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B5E21755-C12C-3243-E881-38E25AD3FA01}"/>
              </a:ext>
            </a:extLst>
          </p:cNvPr>
          <p:cNvSpPr/>
          <p:nvPr/>
        </p:nvSpPr>
        <p:spPr>
          <a:xfrm>
            <a:off x="1506504" y="5307166"/>
            <a:ext cx="2677751" cy="853955"/>
          </a:xfrm>
          <a:prstGeom prst="roundRect">
            <a:avLst/>
          </a:prstGeom>
          <a:solidFill>
            <a:srgbClr val="C0D7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 sự vật</a:t>
            </a:r>
          </a:p>
        </p:txBody>
      </p:sp>
      <p:sp>
        <p:nvSpPr>
          <p:cNvPr id="4" name="Rectangle: Rounded Corners 12">
            <a:extLst>
              <a:ext uri="{FF2B5EF4-FFF2-40B4-BE49-F238E27FC236}">
                <a16:creationId xmlns:a16="http://schemas.microsoft.com/office/drawing/2014/main" id="{90B14A1A-5164-6674-9FC2-F1E57E5A0630}"/>
              </a:ext>
            </a:extLst>
          </p:cNvPr>
          <p:cNvSpPr/>
          <p:nvPr/>
        </p:nvSpPr>
        <p:spPr>
          <a:xfrm>
            <a:off x="8241928" y="5307166"/>
            <a:ext cx="2677752" cy="853955"/>
          </a:xfrm>
          <a:prstGeom prst="roundRect">
            <a:avLst/>
          </a:prstGeom>
          <a:solidFill>
            <a:srgbClr val="8DC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8CF27055-4306-4D86-5F4E-09AB097AAEA1}"/>
              </a:ext>
            </a:extLst>
          </p:cNvPr>
          <p:cNvSpPr/>
          <p:nvPr/>
        </p:nvSpPr>
        <p:spPr>
          <a:xfrm>
            <a:off x="4874215" y="5307166"/>
            <a:ext cx="2677752" cy="853955"/>
          </a:xfrm>
          <a:prstGeom prst="roundRect">
            <a:avLst/>
          </a:prstGeom>
          <a:solidFill>
            <a:srgbClr val="F3B0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 hoạt động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CD3E79-16D7-5489-2719-9D7C8D2A053B}"/>
              </a:ext>
            </a:extLst>
          </p:cNvPr>
          <p:cNvSpPr txBox="1"/>
          <p:nvPr/>
        </p:nvSpPr>
        <p:spPr>
          <a:xfrm>
            <a:off x="1775970" y="2306301"/>
            <a:ext cx="213882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ặp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uần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cờ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EAE481-EF8A-1D07-2BC6-1EAA61A32B44}"/>
              </a:ext>
            </a:extLst>
          </p:cNvPr>
          <p:cNvSpPr txBox="1"/>
          <p:nvPr/>
        </p:nvSpPr>
        <p:spPr>
          <a:xfrm>
            <a:off x="5364707" y="2306301"/>
            <a:ext cx="1464647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ười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ay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AB854B-6561-F4A8-4978-908B3B7ECDCD}"/>
              </a:ext>
            </a:extLst>
          </p:cNvPr>
          <p:cNvSpPr txBox="1"/>
          <p:nvPr/>
        </p:nvSpPr>
        <p:spPr>
          <a:xfrm>
            <a:off x="8454228" y="2249341"/>
            <a:ext cx="2328332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ới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ớn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rong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rẻ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ỏ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tươi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5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DC64DE6-2935-7114-83A5-B7CD4670C1C5}"/>
              </a:ext>
            </a:extLst>
          </p:cNvPr>
          <p:cNvSpPr txBox="1"/>
          <p:nvPr/>
        </p:nvSpPr>
        <p:spPr>
          <a:xfrm>
            <a:off x="1693929" y="1673369"/>
            <a:ext cx="8804141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HĐ 2: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1-2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khai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giảng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89A581-FF71-3C0B-63A9-0448757356B4}"/>
              </a:ext>
            </a:extLst>
          </p:cNvPr>
          <p:cNvGrpSpPr/>
          <p:nvPr/>
        </p:nvGrpSpPr>
        <p:grpSpPr>
          <a:xfrm>
            <a:off x="3457587" y="2311281"/>
            <a:ext cx="7622814" cy="3295041"/>
            <a:chOff x="4636294" y="1919388"/>
            <a:chExt cx="7622814" cy="3295041"/>
          </a:xfrm>
        </p:grpSpPr>
        <p:grpSp>
          <p:nvGrpSpPr>
            <p:cNvPr id="11" name="Group 3">
              <a:extLst>
                <a:ext uri="{FF2B5EF4-FFF2-40B4-BE49-F238E27FC236}">
                  <a16:creationId xmlns:a16="http://schemas.microsoft.com/office/drawing/2014/main" id="{397C4062-51AC-1D42-CA94-E60782845BA0}"/>
                </a:ext>
              </a:extLst>
            </p:cNvPr>
            <p:cNvGrpSpPr/>
            <p:nvPr/>
          </p:nvGrpSpPr>
          <p:grpSpPr>
            <a:xfrm>
              <a:off x="4636294" y="2254055"/>
              <a:ext cx="7303440" cy="2960374"/>
              <a:chOff x="0" y="-76200"/>
              <a:chExt cx="2473051" cy="1659464"/>
            </a:xfrm>
          </p:grpSpPr>
          <p:sp>
            <p:nvSpPr>
              <p:cNvPr id="17" name="Freeform 4">
                <a:extLst>
                  <a:ext uri="{FF2B5EF4-FFF2-40B4-BE49-F238E27FC236}">
                    <a16:creationId xmlns:a16="http://schemas.microsoft.com/office/drawing/2014/main" id="{BECE5F82-B7EF-8EB5-2996-6D247AC4CCDB}"/>
                  </a:ext>
                </a:extLst>
              </p:cNvPr>
              <p:cNvSpPr/>
              <p:nvPr/>
            </p:nvSpPr>
            <p:spPr>
              <a:xfrm>
                <a:off x="0" y="0"/>
                <a:ext cx="2450215" cy="1583264"/>
              </a:xfrm>
              <a:custGeom>
                <a:avLst/>
                <a:gdLst/>
                <a:ahLst/>
                <a:cxnLst/>
                <a:rect l="l" t="t" r="r" b="b"/>
                <a:pathLst>
                  <a:path w="2473051" h="1583264">
                    <a:moveTo>
                      <a:pt x="42049" y="0"/>
                    </a:moveTo>
                    <a:lnTo>
                      <a:pt x="2431002" y="0"/>
                    </a:lnTo>
                    <a:cubicBezTo>
                      <a:pt x="2454225" y="0"/>
                      <a:pt x="2473051" y="18826"/>
                      <a:pt x="2473051" y="42049"/>
                    </a:cubicBezTo>
                    <a:lnTo>
                      <a:pt x="2473051" y="1541215"/>
                    </a:lnTo>
                    <a:cubicBezTo>
                      <a:pt x="2473051" y="1564438"/>
                      <a:pt x="2454225" y="1583264"/>
                      <a:pt x="2431002" y="1583264"/>
                    </a:cubicBezTo>
                    <a:lnTo>
                      <a:pt x="42049" y="1583264"/>
                    </a:lnTo>
                    <a:cubicBezTo>
                      <a:pt x="18826" y="1583264"/>
                      <a:pt x="0" y="1564438"/>
                      <a:pt x="0" y="1541215"/>
                    </a:cubicBezTo>
                    <a:lnTo>
                      <a:pt x="0" y="42049"/>
                    </a:lnTo>
                    <a:cubicBezTo>
                      <a:pt x="0" y="18826"/>
                      <a:pt x="18826" y="0"/>
                      <a:pt x="42049" y="0"/>
                    </a:cubicBezTo>
                    <a:close/>
                  </a:path>
                </a:pathLst>
              </a:custGeom>
              <a:solidFill>
                <a:srgbClr val="EFACAC"/>
              </a:solidFill>
            </p:spPr>
          </p:sp>
          <p:sp>
            <p:nvSpPr>
              <p:cNvPr id="18" name="TextBox 5">
                <a:extLst>
                  <a:ext uri="{FF2B5EF4-FFF2-40B4-BE49-F238E27FC236}">
                    <a16:creationId xmlns:a16="http://schemas.microsoft.com/office/drawing/2014/main" id="{BB47F969-CD17-BF9D-601A-495B3F4D86E1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2473051" cy="165946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D67C0E0A-F053-94A3-2132-C3D996AC9F19}"/>
                </a:ext>
              </a:extLst>
            </p:cNvPr>
            <p:cNvGrpSpPr/>
            <p:nvPr/>
          </p:nvGrpSpPr>
          <p:grpSpPr>
            <a:xfrm>
              <a:off x="4822487" y="2442188"/>
              <a:ext cx="6874213" cy="2772241"/>
              <a:chOff x="0" y="-76200"/>
              <a:chExt cx="2325936" cy="1507503"/>
            </a:xfrm>
          </p:grpSpPr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F68D66BB-FF70-04E0-8E33-55B3DBCEA136}"/>
                  </a:ext>
                </a:extLst>
              </p:cNvPr>
              <p:cNvSpPr/>
              <p:nvPr/>
            </p:nvSpPr>
            <p:spPr>
              <a:xfrm>
                <a:off x="0" y="0"/>
                <a:ext cx="2314360" cy="1323672"/>
              </a:xfrm>
              <a:custGeom>
                <a:avLst/>
                <a:gdLst/>
                <a:ahLst/>
                <a:cxnLst/>
                <a:rect l="l" t="t" r="r" b="b"/>
                <a:pathLst>
                  <a:path w="2325936" h="1431303">
                    <a:moveTo>
                      <a:pt x="44709" y="0"/>
                    </a:moveTo>
                    <a:lnTo>
                      <a:pt x="2281227" y="0"/>
                    </a:lnTo>
                    <a:cubicBezTo>
                      <a:pt x="2293084" y="0"/>
                      <a:pt x="2304456" y="4710"/>
                      <a:pt x="2312841" y="13095"/>
                    </a:cubicBezTo>
                    <a:cubicBezTo>
                      <a:pt x="2321226" y="21480"/>
                      <a:pt x="2325936" y="32851"/>
                      <a:pt x="2325936" y="44709"/>
                    </a:cubicBezTo>
                    <a:lnTo>
                      <a:pt x="2325936" y="1386594"/>
                    </a:lnTo>
                    <a:cubicBezTo>
                      <a:pt x="2325936" y="1411286"/>
                      <a:pt x="2305919" y="1431303"/>
                      <a:pt x="2281227" y="1431303"/>
                    </a:cubicBezTo>
                    <a:lnTo>
                      <a:pt x="44709" y="1431303"/>
                    </a:lnTo>
                    <a:cubicBezTo>
                      <a:pt x="20017" y="1431303"/>
                      <a:pt x="0" y="1411286"/>
                      <a:pt x="0" y="1386594"/>
                    </a:cubicBezTo>
                    <a:lnTo>
                      <a:pt x="0" y="44709"/>
                    </a:lnTo>
                    <a:cubicBezTo>
                      <a:pt x="0" y="32851"/>
                      <a:pt x="4710" y="21480"/>
                      <a:pt x="13095" y="13095"/>
                    </a:cubicBezTo>
                    <a:cubicBezTo>
                      <a:pt x="21480" y="4710"/>
                      <a:pt x="32851" y="0"/>
                      <a:pt x="44709" y="0"/>
                    </a:cubicBezTo>
                    <a:close/>
                  </a:path>
                </a:pathLst>
              </a:custGeom>
              <a:solidFill>
                <a:srgbClr val="FFFEFD"/>
              </a:solidFill>
            </p:spPr>
          </p:sp>
          <p:sp>
            <p:nvSpPr>
              <p:cNvPr id="16" name="TextBox 8">
                <a:extLst>
                  <a:ext uri="{FF2B5EF4-FFF2-40B4-BE49-F238E27FC236}">
                    <a16:creationId xmlns:a16="http://schemas.microsoft.com/office/drawing/2014/main" id="{DB771A89-3156-76B7-60A2-627755140A3B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2325936" cy="150750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45969E54-24A2-94FD-76AE-709AF4352B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72817" y="1919388"/>
              <a:ext cx="1486291" cy="1242911"/>
            </a:xfrm>
            <a:custGeom>
              <a:avLst/>
              <a:gdLst/>
              <a:ahLst/>
              <a:cxnLst/>
              <a:rect l="l" t="t" r="r" b="b"/>
              <a:pathLst>
                <a:path w="2620499" h="2191392">
                  <a:moveTo>
                    <a:pt x="0" y="0"/>
                  </a:moveTo>
                  <a:lnTo>
                    <a:pt x="2620499" y="0"/>
                  </a:lnTo>
                  <a:lnTo>
                    <a:pt x="2620499" y="2191392"/>
                  </a:lnTo>
                  <a:lnTo>
                    <a:pt x="0" y="2191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EE0C5B-4893-45DB-DB1C-82E71F1D460D}"/>
                </a:ext>
              </a:extLst>
            </p:cNvPr>
            <p:cNvSpPr txBox="1"/>
            <p:nvPr/>
          </p:nvSpPr>
          <p:spPr>
            <a:xfrm>
              <a:off x="5209301" y="2896320"/>
              <a:ext cx="6296105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23" indent="-457223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Ví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dụ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</a:p>
            <a:p>
              <a:pPr>
                <a:lnSpc>
                  <a:spcPct val="150000"/>
                </a:lnSpc>
              </a:pP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Ngày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khai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giảng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mẹ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dắt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tay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mình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 Em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vô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háo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hức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vui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vẻ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20" name="Freeform 3">
            <a:extLst>
              <a:ext uri="{FF2B5EF4-FFF2-40B4-BE49-F238E27FC236}">
                <a16:creationId xmlns:a16="http://schemas.microsoft.com/office/drawing/2014/main" id="{B2E3A17B-FC65-1C7C-EA3B-86DBDDBF4D08}"/>
              </a:ext>
            </a:extLst>
          </p:cNvPr>
          <p:cNvSpPr>
            <a:spLocks noChangeAspect="1"/>
          </p:cNvSpPr>
          <p:nvPr/>
        </p:nvSpPr>
        <p:spPr>
          <a:xfrm>
            <a:off x="1634487" y="2697600"/>
            <a:ext cx="2076733" cy="4160400"/>
          </a:xfrm>
          <a:custGeom>
            <a:avLst/>
            <a:gdLst/>
            <a:ahLst/>
            <a:cxnLst/>
            <a:rect l="l" t="t" r="r" b="b"/>
            <a:pathLst>
              <a:path w="4107942" h="8229600">
                <a:moveTo>
                  <a:pt x="0" y="0"/>
                </a:moveTo>
                <a:lnTo>
                  <a:pt x="4107942" y="0"/>
                </a:lnTo>
                <a:lnTo>
                  <a:pt x="410794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0140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935E9E9-CB25-1BB5-8C1A-28DE6E862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06" y="9199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AB2FF1A-CC03-EE6B-36ED-AE4237B64591}"/>
              </a:ext>
            </a:extLst>
          </p:cNvPr>
          <p:cNvSpPr txBox="1"/>
          <p:nvPr/>
        </p:nvSpPr>
        <p:spPr>
          <a:xfrm>
            <a:off x="1445260" y="1774688"/>
            <a:ext cx="9301478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báo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hướng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dẫn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CB32A5-1B30-8D48-A4D3-B41CEE326E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32" t="1578" r="3044" b="8076"/>
          <a:stretch/>
        </p:blipFill>
        <p:spPr>
          <a:xfrm>
            <a:off x="361628" y="2612571"/>
            <a:ext cx="11468743" cy="406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32084"/>
      </p:ext>
    </p:extLst>
  </p:cSld>
  <p:clrMapOvr>
    <a:masterClrMapping/>
  </p:clrMapOvr>
  <p:transition spd="slow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01C7F3B-EEB8-09C5-6159-6BA6B2214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806" y="6913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1BEA2E76-E8B1-7EB3-7263-06EBDE5F50FE}"/>
              </a:ext>
            </a:extLst>
          </p:cNvPr>
          <p:cNvGrpSpPr/>
          <p:nvPr/>
        </p:nvGrpSpPr>
        <p:grpSpPr>
          <a:xfrm>
            <a:off x="336426" y="1815101"/>
            <a:ext cx="9454119" cy="3557033"/>
            <a:chOff x="678823" y="1509146"/>
            <a:chExt cx="8045519" cy="355703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839D3FE-C9C7-6149-BFFD-9FE255D3A645}"/>
                </a:ext>
              </a:extLst>
            </p:cNvPr>
            <p:cNvGrpSpPr/>
            <p:nvPr/>
          </p:nvGrpSpPr>
          <p:grpSpPr>
            <a:xfrm>
              <a:off x="1420902" y="2105805"/>
              <a:ext cx="7303440" cy="2960374"/>
              <a:chOff x="4636294" y="2254055"/>
              <a:chExt cx="7303440" cy="2960374"/>
            </a:xfrm>
          </p:grpSpPr>
          <p:grpSp>
            <p:nvGrpSpPr>
              <p:cNvPr id="16" name="Group 3">
                <a:extLst>
                  <a:ext uri="{FF2B5EF4-FFF2-40B4-BE49-F238E27FC236}">
                    <a16:creationId xmlns:a16="http://schemas.microsoft.com/office/drawing/2014/main" id="{F8DB8A5E-56CA-FE6B-0F88-B7562F8E1F20}"/>
                  </a:ext>
                </a:extLst>
              </p:cNvPr>
              <p:cNvGrpSpPr/>
              <p:nvPr/>
            </p:nvGrpSpPr>
            <p:grpSpPr>
              <a:xfrm>
                <a:off x="4636294" y="2254055"/>
                <a:ext cx="7303440" cy="2960374"/>
                <a:chOff x="0" y="-76200"/>
                <a:chExt cx="2473051" cy="1659464"/>
              </a:xfrm>
            </p:grpSpPr>
            <p:sp>
              <p:nvSpPr>
                <p:cNvPr id="22" name="Freeform 4">
                  <a:extLst>
                    <a:ext uri="{FF2B5EF4-FFF2-40B4-BE49-F238E27FC236}">
                      <a16:creationId xmlns:a16="http://schemas.microsoft.com/office/drawing/2014/main" id="{0CA2B3F8-4367-49CA-0ADA-249B882CD93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450215" cy="15832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3051" h="1583264">
                      <a:moveTo>
                        <a:pt x="42049" y="0"/>
                      </a:moveTo>
                      <a:lnTo>
                        <a:pt x="2431002" y="0"/>
                      </a:lnTo>
                      <a:cubicBezTo>
                        <a:pt x="2454225" y="0"/>
                        <a:pt x="2473051" y="18826"/>
                        <a:pt x="2473051" y="42049"/>
                      </a:cubicBezTo>
                      <a:lnTo>
                        <a:pt x="2473051" y="1541215"/>
                      </a:lnTo>
                      <a:cubicBezTo>
                        <a:pt x="2473051" y="1564438"/>
                        <a:pt x="2454225" y="1583264"/>
                        <a:pt x="2431002" y="1583264"/>
                      </a:cubicBezTo>
                      <a:lnTo>
                        <a:pt x="42049" y="1583264"/>
                      </a:lnTo>
                      <a:cubicBezTo>
                        <a:pt x="18826" y="1583264"/>
                        <a:pt x="0" y="1564438"/>
                        <a:pt x="0" y="1541215"/>
                      </a:cubicBezTo>
                      <a:lnTo>
                        <a:pt x="0" y="42049"/>
                      </a:lnTo>
                      <a:cubicBezTo>
                        <a:pt x="0" y="18826"/>
                        <a:pt x="18826" y="0"/>
                        <a:pt x="42049" y="0"/>
                      </a:cubicBezTo>
                      <a:close/>
                    </a:path>
                  </a:pathLst>
                </a:custGeom>
                <a:solidFill>
                  <a:srgbClr val="EFACAC"/>
                </a:solidFill>
              </p:spPr>
            </p:sp>
            <p:sp>
              <p:nvSpPr>
                <p:cNvPr id="23" name="TextBox 5">
                  <a:extLst>
                    <a:ext uri="{FF2B5EF4-FFF2-40B4-BE49-F238E27FC236}">
                      <a16:creationId xmlns:a16="http://schemas.microsoft.com/office/drawing/2014/main" id="{73439346-03A0-96DC-D083-552336BEC765}"/>
                    </a:ext>
                  </a:extLst>
                </p:cNvPr>
                <p:cNvSpPr txBox="1"/>
                <p:nvPr/>
              </p:nvSpPr>
              <p:spPr>
                <a:xfrm>
                  <a:off x="0" y="-76200"/>
                  <a:ext cx="2473051" cy="1659464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17" name="Group 6">
                <a:extLst>
                  <a:ext uri="{FF2B5EF4-FFF2-40B4-BE49-F238E27FC236}">
                    <a16:creationId xmlns:a16="http://schemas.microsoft.com/office/drawing/2014/main" id="{F0DBBAA3-4591-38B6-F17B-1D24E07EC62B}"/>
                  </a:ext>
                </a:extLst>
              </p:cNvPr>
              <p:cNvGrpSpPr/>
              <p:nvPr/>
            </p:nvGrpSpPr>
            <p:grpSpPr>
              <a:xfrm>
                <a:off x="4822487" y="2442188"/>
                <a:ext cx="6874213" cy="2772241"/>
                <a:chOff x="0" y="-76200"/>
                <a:chExt cx="2325936" cy="1507503"/>
              </a:xfrm>
            </p:grpSpPr>
            <p:sp>
              <p:nvSpPr>
                <p:cNvPr id="20" name="Freeform 7">
                  <a:extLst>
                    <a:ext uri="{FF2B5EF4-FFF2-40B4-BE49-F238E27FC236}">
                      <a16:creationId xmlns:a16="http://schemas.microsoft.com/office/drawing/2014/main" id="{AECDEC69-DE2A-FF74-E154-46DA07F9794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14360" cy="1323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5936" h="1431303">
                      <a:moveTo>
                        <a:pt x="44709" y="0"/>
                      </a:moveTo>
                      <a:lnTo>
                        <a:pt x="2281227" y="0"/>
                      </a:lnTo>
                      <a:cubicBezTo>
                        <a:pt x="2293084" y="0"/>
                        <a:pt x="2304456" y="4710"/>
                        <a:pt x="2312841" y="13095"/>
                      </a:cubicBezTo>
                      <a:cubicBezTo>
                        <a:pt x="2321226" y="21480"/>
                        <a:pt x="2325936" y="32851"/>
                        <a:pt x="2325936" y="44709"/>
                      </a:cubicBezTo>
                      <a:lnTo>
                        <a:pt x="2325936" y="1386594"/>
                      </a:lnTo>
                      <a:cubicBezTo>
                        <a:pt x="2325936" y="1411286"/>
                        <a:pt x="2305919" y="1431303"/>
                        <a:pt x="2281227" y="1431303"/>
                      </a:cubicBezTo>
                      <a:lnTo>
                        <a:pt x="44709" y="1431303"/>
                      </a:lnTo>
                      <a:cubicBezTo>
                        <a:pt x="20017" y="1431303"/>
                        <a:pt x="0" y="1411286"/>
                        <a:pt x="0" y="1386594"/>
                      </a:cubicBezTo>
                      <a:lnTo>
                        <a:pt x="0" y="44709"/>
                      </a:lnTo>
                      <a:cubicBezTo>
                        <a:pt x="0" y="32851"/>
                        <a:pt x="4710" y="21480"/>
                        <a:pt x="13095" y="13095"/>
                      </a:cubicBezTo>
                      <a:cubicBezTo>
                        <a:pt x="21480" y="4710"/>
                        <a:pt x="32851" y="0"/>
                        <a:pt x="44709" y="0"/>
                      </a:cubicBezTo>
                      <a:close/>
                    </a:path>
                  </a:pathLst>
                </a:custGeom>
                <a:solidFill>
                  <a:srgbClr val="FFFEFD"/>
                </a:solidFill>
              </p:spPr>
            </p:sp>
            <p:sp>
              <p:nvSpPr>
                <p:cNvPr id="21" name="TextBox 8">
                  <a:extLst>
                    <a:ext uri="{FF2B5EF4-FFF2-40B4-BE49-F238E27FC236}">
                      <a16:creationId xmlns:a16="http://schemas.microsoft.com/office/drawing/2014/main" id="{E0EC4E56-F934-BCD2-045C-C135DA2180E4}"/>
                    </a:ext>
                  </a:extLst>
                </p:cNvPr>
                <p:cNvSpPr txBox="1"/>
                <p:nvPr/>
              </p:nvSpPr>
              <p:spPr>
                <a:xfrm>
                  <a:off x="0" y="-76200"/>
                  <a:ext cx="2325936" cy="1507503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</p:grp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E395D4FE-1546-168D-667B-4F0DEB881905}"/>
                </a:ext>
              </a:extLst>
            </p:cNvPr>
            <p:cNvSpPr>
              <a:spLocks noChangeAspect="1"/>
            </p:cNvSpPr>
            <p:nvPr/>
          </p:nvSpPr>
          <p:spPr>
            <a:xfrm rot="-699810" flipH="1">
              <a:off x="678823" y="1509146"/>
              <a:ext cx="1535863" cy="1412994"/>
            </a:xfrm>
            <a:custGeom>
              <a:avLst/>
              <a:gdLst/>
              <a:ahLst/>
              <a:cxnLst/>
              <a:rect l="l" t="t" r="r" b="b"/>
              <a:pathLst>
                <a:path w="3447422" h="3171628">
                  <a:moveTo>
                    <a:pt x="3447421" y="0"/>
                  </a:moveTo>
                  <a:lnTo>
                    <a:pt x="0" y="0"/>
                  </a:lnTo>
                  <a:lnTo>
                    <a:pt x="0" y="3171628"/>
                  </a:lnTo>
                  <a:lnTo>
                    <a:pt x="3447421" y="3171628"/>
                  </a:lnTo>
                  <a:lnTo>
                    <a:pt x="3447421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7894D5D-3826-30D5-6A71-3C4811EA8B1B}"/>
              </a:ext>
            </a:extLst>
          </p:cNvPr>
          <p:cNvSpPr txBox="1"/>
          <p:nvPr/>
        </p:nvSpPr>
        <p:spPr>
          <a:xfrm>
            <a:off x="1457831" y="2991941"/>
            <a:ext cx="8095102" cy="1557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6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6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US" sz="26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ài </a:t>
            </a:r>
            <a:r>
              <a:rPr lang="en-US" sz="26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6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6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i="1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6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1 -  Ôn </a:t>
            </a:r>
            <a:r>
              <a:rPr lang="en-US" sz="26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A, </a:t>
            </a:r>
            <a:r>
              <a:rPr lang="en-US" sz="26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</a:t>
            </a:r>
            <a:r>
              <a:rPr lang="en-US" sz="26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Â</a:t>
            </a:r>
            <a:endParaRPr lang="en-US" sz="26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5D1FBFEC-338A-7AB8-CD5C-71EB5D9865A5}"/>
              </a:ext>
            </a:extLst>
          </p:cNvPr>
          <p:cNvSpPr>
            <a:spLocks noChangeAspect="1"/>
          </p:cNvSpPr>
          <p:nvPr/>
        </p:nvSpPr>
        <p:spPr>
          <a:xfrm>
            <a:off x="9593135" y="1595419"/>
            <a:ext cx="2262439" cy="4350845"/>
          </a:xfrm>
          <a:custGeom>
            <a:avLst/>
            <a:gdLst/>
            <a:ahLst/>
            <a:cxnLst/>
            <a:rect l="l" t="t" r="r" b="b"/>
            <a:pathLst>
              <a:path w="5411623" h="10406968">
                <a:moveTo>
                  <a:pt x="0" y="0"/>
                </a:moveTo>
                <a:lnTo>
                  <a:pt x="5411623" y="0"/>
                </a:lnTo>
                <a:lnTo>
                  <a:pt x="5411623" y="10406968"/>
                </a:lnTo>
                <a:lnTo>
                  <a:pt x="0" y="104069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700</Words>
  <Application>Microsoft Office PowerPoint</Application>
  <PresentationFormat>Widescreen</PresentationFormat>
  <Paragraphs>92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UTM Avo</vt:lpstr>
      <vt:lpstr>Calibri</vt:lpstr>
      <vt:lpstr>Wingdings</vt:lpstr>
      <vt:lpstr>Arial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59</cp:revision>
  <dcterms:created xsi:type="dcterms:W3CDTF">2023-10-19T01:39:18Z</dcterms:created>
  <dcterms:modified xsi:type="dcterms:W3CDTF">2024-01-08T03:51:08Z</dcterms:modified>
</cp:coreProperties>
</file>