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72" r:id="rId2"/>
    <p:sldMasterId id="2147483684" r:id="rId3"/>
  </p:sldMasterIdLst>
  <p:notesMasterIdLst>
    <p:notesMasterId r:id="rId27"/>
  </p:notesMasterIdLst>
  <p:sldIdLst>
    <p:sldId id="281" r:id="rId4"/>
    <p:sldId id="259" r:id="rId5"/>
    <p:sldId id="266" r:id="rId6"/>
    <p:sldId id="282" r:id="rId7"/>
    <p:sldId id="283" r:id="rId8"/>
    <p:sldId id="260" r:id="rId9"/>
    <p:sldId id="264" r:id="rId10"/>
    <p:sldId id="284" r:id="rId11"/>
    <p:sldId id="285" r:id="rId12"/>
    <p:sldId id="286" r:id="rId13"/>
    <p:sldId id="288" r:id="rId14"/>
    <p:sldId id="289" r:id="rId15"/>
    <p:sldId id="287" r:id="rId16"/>
    <p:sldId id="290" r:id="rId17"/>
    <p:sldId id="293" r:id="rId18"/>
    <p:sldId id="291" r:id="rId19"/>
    <p:sldId id="257" r:id="rId20"/>
    <p:sldId id="267" r:id="rId21"/>
    <p:sldId id="292" r:id="rId22"/>
    <p:sldId id="263" r:id="rId23"/>
    <p:sldId id="270" r:id="rId24"/>
    <p:sldId id="279" r:id="rId25"/>
    <p:sldId id="280" r:id="rId26"/>
  </p:sldIdLst>
  <p:sldSz cx="12192000" cy="6858000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Calibri Light" panose="020F0302020204030204" pitchFamily="34" charset="0"/>
      <p:regular r:id="rId32"/>
      <p:italic r:id="rId33"/>
    </p:embeddedFont>
    <p:embeddedFont>
      <p:font typeface="UTM Avo" panose="02040603050506020204" pitchFamily="18" charset="0"/>
      <p:regular r:id="rId34"/>
      <p:bold r:id="rId35"/>
      <p:italic r:id="rId36"/>
      <p:boldItalic r:id="rId37"/>
    </p:embeddedFont>
  </p:embeddedFontLst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68"/>
  </p:normalViewPr>
  <p:slideViewPr>
    <p:cSldViewPr snapToGrid="0">
      <p:cViewPr varScale="1">
        <p:scale>
          <a:sx n="60" d="100"/>
          <a:sy n="60" d="100"/>
        </p:scale>
        <p:origin x="114" y="10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font" Target="fonts/font7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font" Target="fonts/font6.fntdata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font" Target="fonts/font2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4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V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C97F96-B258-824A-B296-79E5CF392BE2}" type="datetimeFigureOut">
              <a:rPr lang="en-VN" smtClean="0"/>
              <a:t>01/08/2024</a:t>
            </a:fld>
            <a:endParaRPr lang="en-V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V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A030C2-3B34-7748-AB45-BDD5003BDEF6}" type="slidenum">
              <a:rPr lang="en-VN" smtClean="0"/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1771202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VN" dirty="0"/>
              <a:t>Click vào các ô để lựa chọn đáp án</a:t>
            </a:r>
          </a:p>
          <a:p>
            <a:r>
              <a:rPr lang="en-VN" dirty="0"/>
              <a:t>- Sai: con bướm đứng yên, ô chữ bị tối đi</a:t>
            </a:r>
          </a:p>
          <a:p>
            <a:r>
              <a:rPr lang="en-VN" dirty="0"/>
              <a:t>- Đúng: con bướm di chuyển + ô chữ vẫn màu vàng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A030C2-3B34-7748-AB45-BDD5003BDEF6}" type="slidenum">
              <a:rPr lang="en-VN" smtClean="0"/>
              <a:t>15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14569510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CB359-C368-FAAB-58D5-0D02FBB3D6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032F6F-935E-C66B-8985-FCC117989D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EBAB38-F9B1-12E8-4194-CD76A9D9A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0F5B9-0BBA-6237-AA41-7C8A68FB5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73F7DC-A0D2-2B59-3108-A6C6969B3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897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DD68C-4EF3-3E93-F0E4-7A1EAF30A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A9882-3F56-BADC-45F5-A1FA9E284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2AE65-1C31-E61D-C80A-17679EA4F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217C64-8BD3-3E2A-43D6-03E984216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9A8E1E-00B5-FF84-1631-BE2FDBC68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942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7DA0A-999E-F79D-3D7B-BC0F80AB9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93E550-A2B2-1FD4-FC5E-0155D7D380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7FD8D4-E3E9-3387-ECDD-20703B533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FE3999-2E2F-4649-76D3-B231DD652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73A913-02D6-7024-9DDD-B530DE88D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45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A10D7-43E2-27E6-B52B-80214C7A8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3B1AF0-1660-95CB-8909-C7079FB0B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2CF109-C42D-ABD0-92C8-8E04F6898B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43B5F6-C21A-532C-A7A0-20FFA9B88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C4B400-062F-F623-23E7-2F390EBF3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3765A9-6170-524F-1675-81BB37932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706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7FFF5-B0CD-4F13-AC32-B2D3C699D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D59DCE-D1E5-36F7-3C1C-28022F721B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AE6A7-B025-35F2-355E-7BB5EAA869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54B650-45FF-38E4-C8D8-C877757FA3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899E66-9168-3AF3-51A1-AC9160720B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53256E-39DB-9C33-4E7F-391F27F04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B8C339-1E2E-D100-3748-06F1DA82A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6C3A0B-C84F-EB4D-66BA-36B5DCDD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613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26ED7-C03A-95E1-BC49-5FD53FCD9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8AF172-E041-99AC-255A-8B5AB21FC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C00131-E27D-75AB-A7EA-C5355539F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567D31-2DC5-DB2A-29BF-E0835B101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201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801730-6A3E-18EC-47DD-A614769CD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4E3FDD-3A6C-B024-AEC6-BED99AB03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FCE5AC-7F66-41A2-B146-4000CBB93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019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C3546-C49D-9798-0C37-F80C19352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CA46A-6FFF-8B45-A293-C794CFBD6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469AA1-2D1A-3054-CDD6-567969990E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22BBB5-2CDF-8FC1-981F-4A0C5518A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DFD70F-5533-0BBF-9AEF-91CAC5B0F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28F2FB-2DEE-F0A1-465D-C673D1397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220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939B4-E217-B28D-30FF-2C0AB0D75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43FFDC-E88F-1F0C-ECF0-7AA21FFA71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BE10CB-D284-A341-F846-78EED0D97B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D62789-07EF-DBB0-122A-BEA8179E6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5C2917-4D78-E2C5-B240-2C83A2A02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4E6FDF-BCDB-7F7A-F813-4FDA4DCAD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117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B10C0-86E6-71B8-02C1-6ADF11245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9FDAF7-A048-683D-CCCC-A63BA5B51F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8BC5C8-39F6-6DD7-9FBA-7C02F011C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ADA172-8CFC-0C43-AABF-1121A5E1C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5E851D-8129-DE77-B672-9040F1A25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866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0A3BDA-1EAA-353D-F8DE-1FA3FAC253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114AA8-3789-CBC3-5C55-CAEDF3B88E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B3290-4B06-5823-1D14-C03BE4FA6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7E6A11-9C61-AEB0-DA00-C59F4DD3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C08BEB-E646-E98F-031B-DAA706C80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243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537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8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349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463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840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144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81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808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015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23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548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353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311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08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132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93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755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522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11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35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475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810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CE697A-28CD-EDD6-6415-D3C701EC5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0A0CBA-D392-B3C6-11C8-2B7A43CDAA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2FCAAC-A88B-1C44-0137-1A638B2A3B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35F583-0148-4553-964E-C48E0D09F0A7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8EEFD4-4D1A-FAD6-8C8F-648DA608D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BC7197-0211-521E-ABF8-E35EA0FC83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8967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949BE-1264-40E4-BDA5-77919F8C2881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0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9Slide.vn - 2019">
            <a:extLst>
              <a:ext uri="{FF2B5EF4-FFF2-40B4-BE49-F238E27FC236}">
                <a16:creationId xmlns:a16="http://schemas.microsoft.com/office/drawing/2014/main" id="{CCB7BBCD-1B94-0ABF-54FA-C41F30EA8391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810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11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5.png"/><Relationship Id="rId7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11/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hoc10.vn/doc-sach/tieng-viet-3-tap-1/1/134/11/" TargetMode="External"/><Relationship Id="rId5" Type="http://schemas.openxmlformats.org/officeDocument/2006/relationships/image" Target="../media/image16.png"/><Relationship Id="rId4" Type="http://schemas.openxmlformats.org/officeDocument/2006/relationships/image" Target="../media/image8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7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8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22.png"/><Relationship Id="rId4" Type="http://schemas.openxmlformats.org/officeDocument/2006/relationships/image" Target="../media/image8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7.png"/><Relationship Id="rId7" Type="http://schemas.openxmlformats.org/officeDocument/2006/relationships/image" Target="../media/image2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8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8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8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8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gi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svg"/><Relationship Id="rId5" Type="http://schemas.openxmlformats.org/officeDocument/2006/relationships/image" Target="../media/image35.png"/><Relationship Id="rId4" Type="http://schemas.openxmlformats.org/officeDocument/2006/relationships/image" Target="../media/image34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13/%20https:/hoc10.vn/doc-sach/tieng-viet-3-tap-1/1/134/13/" TargetMode="Externa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sv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11/" TargetMode="External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sv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svg"/><Relationship Id="rId5" Type="http://schemas.openxmlformats.org/officeDocument/2006/relationships/image" Target="../media/image49.png"/><Relationship Id="rId4" Type="http://schemas.openxmlformats.org/officeDocument/2006/relationships/image" Target="../media/image48.svg"/><Relationship Id="rId9" Type="http://schemas.openxmlformats.org/officeDocument/2006/relationships/image" Target="../media/image5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hoc10donghanhcunggiaovientieuhoc" TargetMode="External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57.png"/><Relationship Id="rId5" Type="http://schemas.microsoft.com/office/2007/relationships/hdphoto" Target="../media/hdphoto1.wdp"/><Relationship Id="rId4" Type="http://schemas.openxmlformats.org/officeDocument/2006/relationships/image" Target="../media/image5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54;p1">
            <a:extLst>
              <a:ext uri="{FF2B5EF4-FFF2-40B4-BE49-F238E27FC236}">
                <a16:creationId xmlns:a16="http://schemas.microsoft.com/office/drawing/2014/main" id="{C8F29496-1A23-93BD-8B98-920D11615CB0}"/>
              </a:ext>
            </a:extLst>
          </p:cNvPr>
          <p:cNvSpPr txBox="1">
            <a:spLocks/>
          </p:cNvSpPr>
          <p:nvPr/>
        </p:nvSpPr>
        <p:spPr>
          <a:xfrm>
            <a:off x="1640958" y="2047174"/>
            <a:ext cx="8910084" cy="2484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/>
                <a:sym typeface="Calibri"/>
              </a:rPr>
              <a:t>Tuần</a:t>
            </a: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/>
                <a:sym typeface="Calibri"/>
              </a:rPr>
              <a:t> </a:t>
            </a:r>
            <a:r>
              <a:rPr lang="en-US" sz="5400" b="1" kern="0" dirty="0">
                <a:solidFill>
                  <a:srgbClr val="002060"/>
                </a:solidFill>
                <a:latin typeface="UTM Avo" panose="02040603050506020204" pitchFamily="18"/>
              </a:rPr>
              <a:t>2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/>
              <a:sym typeface="Calibri"/>
            </a:endParaRPr>
          </a:p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kumimoji="0" lang="vi-VN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  <a:sym typeface="Calibri"/>
              </a:rPr>
              <a:t>Bài đọc 3</a:t>
            </a: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  <a:sym typeface="Calibri"/>
              </a:rPr>
              <a:t>: </a:t>
            </a:r>
            <a:r>
              <a:rPr lang="en-US" sz="5400" b="1" i="0" u="none" strike="noStrike" dirty="0" err="1">
                <a:solidFill>
                  <a:srgbClr val="FF0000"/>
                </a:solidFill>
                <a:effectLst/>
                <a:latin typeface="UTM Avo" panose="02040603050506020204" pitchFamily="18"/>
              </a:rPr>
              <a:t>Bạn</a:t>
            </a:r>
            <a:r>
              <a:rPr lang="en-US" sz="5400" b="1" i="0" u="none" strike="noStrike" dirty="0">
                <a:solidFill>
                  <a:srgbClr val="FF0000"/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5400" b="1" i="0" u="none" strike="noStrike" dirty="0" err="1">
                <a:solidFill>
                  <a:srgbClr val="FF0000"/>
                </a:solidFill>
                <a:effectLst/>
                <a:latin typeface="UTM Avo" panose="02040603050506020204" pitchFamily="18"/>
              </a:rPr>
              <a:t>mới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/>
              <a:cs typeface="Arial" panose="020B0604020202020204" pitchFamily="34" charset="0"/>
              <a:sym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F50952-C3AA-0DA7-501F-3C8841BFFE53}"/>
              </a:ext>
            </a:extLst>
          </p:cNvPr>
          <p:cNvSpPr txBox="1"/>
          <p:nvPr/>
        </p:nvSpPr>
        <p:spPr>
          <a:xfrm>
            <a:off x="8910084" y="141514"/>
            <a:ext cx="3281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Tiếng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Việt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CAFAE6-6A63-972C-89E4-39C8906555F1}"/>
              </a:ext>
            </a:extLst>
          </p:cNvPr>
          <p:cNvSpPr txBox="1"/>
          <p:nvPr/>
        </p:nvSpPr>
        <p:spPr>
          <a:xfrm>
            <a:off x="10619221" y="818308"/>
            <a:ext cx="16732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2059942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922B9963-47AA-E4D3-0E27-23CDFAB7B9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0119" y="691352"/>
            <a:ext cx="3111881" cy="172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45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1">
            <a:extLst>
              <a:ext uri="{FF2B5EF4-FFF2-40B4-BE49-F238E27FC236}">
                <a16:creationId xmlns:a16="http://schemas.microsoft.com/office/drawing/2014/main" id="{DD4D6B89-F11B-6DDD-40B5-12737518B6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flipH="1">
            <a:off x="1090266" y="5792746"/>
            <a:ext cx="2356058" cy="1231041"/>
          </a:xfrm>
          <a:prstGeom prst="rect">
            <a:avLst/>
          </a:prstGeom>
        </p:spPr>
      </p:pic>
      <p:pic>
        <p:nvPicPr>
          <p:cNvPr id="9" name="Picture 22">
            <a:extLst>
              <a:ext uri="{FF2B5EF4-FFF2-40B4-BE49-F238E27FC236}">
                <a16:creationId xmlns:a16="http://schemas.microsoft.com/office/drawing/2014/main" id="{75D97765-5E51-3098-9DA9-63D60FD445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8745678" y="5723611"/>
            <a:ext cx="2356058" cy="1231041"/>
          </a:xfrm>
          <a:prstGeom prst="rect">
            <a:avLst/>
          </a:prstGeom>
        </p:spPr>
      </p:pic>
      <p:pic>
        <p:nvPicPr>
          <p:cNvPr id="10" name="Picture 23">
            <a:extLst>
              <a:ext uri="{FF2B5EF4-FFF2-40B4-BE49-F238E27FC236}">
                <a16:creationId xmlns:a16="http://schemas.microsoft.com/office/drawing/2014/main" id="{4B89B2C2-0422-7931-49AB-0847A077C9C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216245">
            <a:off x="4700467" y="5920068"/>
            <a:ext cx="695837" cy="654957"/>
          </a:xfrm>
          <a:prstGeom prst="rect">
            <a:avLst/>
          </a:prstGeom>
        </p:spPr>
      </p:pic>
      <p:pic>
        <p:nvPicPr>
          <p:cNvPr id="11" name="Picture 24">
            <a:extLst>
              <a:ext uri="{FF2B5EF4-FFF2-40B4-BE49-F238E27FC236}">
                <a16:creationId xmlns:a16="http://schemas.microsoft.com/office/drawing/2014/main" id="{0E1A995A-6D4D-CA6A-D4FA-4EA045D3530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204703">
            <a:off x="5748166" y="5920068"/>
            <a:ext cx="695837" cy="654957"/>
          </a:xfrm>
          <a:prstGeom prst="rect">
            <a:avLst/>
          </a:prstGeom>
        </p:spPr>
      </p:pic>
      <p:pic>
        <p:nvPicPr>
          <p:cNvPr id="12" name="Picture 25">
            <a:extLst>
              <a:ext uri="{FF2B5EF4-FFF2-40B4-BE49-F238E27FC236}">
                <a16:creationId xmlns:a16="http://schemas.microsoft.com/office/drawing/2014/main" id="{02DB79CC-6908-A216-0B32-82EEC18BD09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229385">
            <a:off x="6796574" y="5920068"/>
            <a:ext cx="695837" cy="654957"/>
          </a:xfrm>
          <a:prstGeom prst="rect">
            <a:avLst/>
          </a:prstGeom>
        </p:spPr>
      </p:pic>
      <p:sp>
        <p:nvSpPr>
          <p:cNvPr id="14" name="Speech Bubble: Oval 27">
            <a:extLst>
              <a:ext uri="{FF2B5EF4-FFF2-40B4-BE49-F238E27FC236}">
                <a16:creationId xmlns:a16="http://schemas.microsoft.com/office/drawing/2014/main" id="{4DDF651E-31CB-0E79-9A80-507A9BF7D1A2}"/>
              </a:ext>
            </a:extLst>
          </p:cNvPr>
          <p:cNvSpPr/>
          <p:nvPr/>
        </p:nvSpPr>
        <p:spPr>
          <a:xfrm>
            <a:off x="6749776" y="2226715"/>
            <a:ext cx="4176583" cy="2811358"/>
          </a:xfrm>
          <a:prstGeom prst="wedgeEllipseCallout">
            <a:avLst>
              <a:gd name="adj1" fmla="val -53220"/>
              <a:gd name="adj2" fmla="val 50314"/>
            </a:avLst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3">
                <a:lumMod val="50000"/>
              </a:schemeClr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sp>
        <p:nvSpPr>
          <p:cNvPr id="15" name="Rectangle: Rounded Corners 28">
            <a:extLst>
              <a:ext uri="{FF2B5EF4-FFF2-40B4-BE49-F238E27FC236}">
                <a16:creationId xmlns:a16="http://schemas.microsoft.com/office/drawing/2014/main" id="{30F1908D-86D7-D5B5-8D0F-11A6940F4ABE}"/>
              </a:ext>
            </a:extLst>
          </p:cNvPr>
          <p:cNvSpPr/>
          <p:nvPr/>
        </p:nvSpPr>
        <p:spPr>
          <a:xfrm>
            <a:off x="1401386" y="2505503"/>
            <a:ext cx="4827970" cy="23876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0B3D2FA-FA55-2C78-72B1-64DE9BB26640}"/>
              </a:ext>
            </a:extLst>
          </p:cNvPr>
          <p:cNvSpPr txBox="1"/>
          <p:nvPr/>
        </p:nvSpPr>
        <p:spPr>
          <a:xfrm>
            <a:off x="1786061" y="2596461"/>
            <a:ext cx="4309939" cy="2071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30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Em </a:t>
            </a:r>
            <a:r>
              <a:rPr lang="nl-NL" sz="30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hãy</a:t>
            </a:r>
            <a:r>
              <a:rPr lang="nl-NL" sz="30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30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nêu</a:t>
            </a:r>
            <a:r>
              <a:rPr lang="nl-NL" sz="30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30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mục</a:t>
            </a:r>
            <a:r>
              <a:rPr lang="nl-NL" sz="30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30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đích</a:t>
            </a:r>
            <a:r>
              <a:rPr lang="nl-NL" sz="30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30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nổi</a:t>
            </a:r>
            <a:r>
              <a:rPr lang="nl-NL" sz="30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30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bật</a:t>
            </a:r>
            <a:r>
              <a:rPr lang="nl-NL" sz="30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30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nhất</a:t>
            </a:r>
            <a:r>
              <a:rPr lang="nl-NL" sz="30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30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nl-NL" sz="30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30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bài</a:t>
            </a:r>
            <a:r>
              <a:rPr lang="nl-NL" sz="30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3000" i="1" dirty="0" err="1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Lễ</a:t>
            </a:r>
            <a:r>
              <a:rPr lang="nl-NL" sz="3000" i="1" dirty="0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3000" i="1" dirty="0" err="1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chào</a:t>
            </a:r>
            <a:r>
              <a:rPr lang="nl-NL" sz="3000" i="1" dirty="0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3000" i="1" dirty="0" err="1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cờ</a:t>
            </a:r>
            <a:r>
              <a:rPr lang="nl-NL" sz="3000" i="1" dirty="0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3000" i="1" dirty="0" err="1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đặc</a:t>
            </a:r>
            <a:r>
              <a:rPr lang="nl-NL" sz="3000" i="1" dirty="0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3000" i="1" dirty="0" err="1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biệt</a:t>
            </a:r>
            <a:r>
              <a:rPr lang="nl-NL" sz="3000" dirty="0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3000" dirty="0">
              <a:solidFill>
                <a:srgbClr val="C00000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6C62963-DE7A-01EF-D9EA-8DF5CCFE3A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9655206">
            <a:off x="1213809" y="2023695"/>
            <a:ext cx="812800" cy="8128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041EBC5-CD5A-DDA2-03FE-5E17D8A8B9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477450">
            <a:off x="5507323" y="4577270"/>
            <a:ext cx="812800" cy="81280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4DB74D2-1FEC-16BD-F431-6DE29A3ACA3C}"/>
              </a:ext>
            </a:extLst>
          </p:cNvPr>
          <p:cNvSpPr txBox="1"/>
          <p:nvPr/>
        </p:nvSpPr>
        <p:spPr>
          <a:xfrm>
            <a:off x="7051688" y="2526424"/>
            <a:ext cx="3572758" cy="2071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“</a:t>
            </a:r>
            <a:r>
              <a:rPr lang="en-US" sz="3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Khẳng</a:t>
            </a:r>
            <a:r>
              <a:rPr lang="en-US" sz="3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00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định</a:t>
            </a:r>
            <a:r>
              <a:rPr lang="en-US" sz="30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30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chủ </a:t>
            </a:r>
            <a:r>
              <a:rPr lang="en-US" sz="300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quyền</a:t>
            </a:r>
            <a:r>
              <a:rPr lang="en-US" sz="30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biển </a:t>
            </a:r>
            <a:r>
              <a:rPr lang="en-US" sz="3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đảo</a:t>
            </a:r>
            <a:r>
              <a:rPr lang="en-US" sz="3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Việt</a:t>
            </a:r>
            <a:r>
              <a:rPr lang="en-US" sz="3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0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Nam”.</a:t>
            </a:r>
            <a:endParaRPr lang="en-US" sz="30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6135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02A820B4-BCFC-BE9E-F07E-BA4D3D7196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9620" y="1908016"/>
            <a:ext cx="4035846" cy="269862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FCDCB82-9B6A-194A-C5D5-9C1FD229ED9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39" r="3121" b="3958"/>
          <a:stretch/>
        </p:blipFill>
        <p:spPr>
          <a:xfrm>
            <a:off x="6612628" y="1908016"/>
            <a:ext cx="3879752" cy="2754360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09924CC5-6050-DF70-D94D-EA34FFCA3508}"/>
              </a:ext>
            </a:extLst>
          </p:cNvPr>
          <p:cNvGrpSpPr/>
          <p:nvPr/>
        </p:nvGrpSpPr>
        <p:grpSpPr>
          <a:xfrm>
            <a:off x="4515917" y="795250"/>
            <a:ext cx="3160166" cy="949682"/>
            <a:chOff x="6566470" y="855623"/>
            <a:chExt cx="3160166" cy="949682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22CF38C-F1F9-F3BA-F74A-1FCFA9884CEB}"/>
                </a:ext>
              </a:extLst>
            </p:cNvPr>
            <p:cNvSpPr txBox="1"/>
            <p:nvPr/>
          </p:nvSpPr>
          <p:spPr>
            <a:xfrm>
              <a:off x="6566470" y="1169812"/>
              <a:ext cx="3035524" cy="635493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Quan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sát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tranh</a:t>
              </a:r>
              <a:endPara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FB018FEC-AFD3-4C82-73CB-F80BDBC68B1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226525" y="855623"/>
              <a:ext cx="500111" cy="500111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81F2678-2F8A-2BCA-8686-C5C418CF1C51}"/>
              </a:ext>
            </a:extLst>
          </p:cNvPr>
          <p:cNvGrpSpPr/>
          <p:nvPr/>
        </p:nvGrpSpPr>
        <p:grpSpPr>
          <a:xfrm>
            <a:off x="3287744" y="4825460"/>
            <a:ext cx="5616111" cy="1820233"/>
            <a:chOff x="989140" y="3829124"/>
            <a:chExt cx="5616111" cy="1820233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DDFB849-ED53-4B04-BA59-4AA03DC59323}"/>
                </a:ext>
              </a:extLst>
            </p:cNvPr>
            <p:cNvSpPr/>
            <p:nvPr/>
          </p:nvSpPr>
          <p:spPr>
            <a:xfrm>
              <a:off x="1483132" y="3973514"/>
              <a:ext cx="5122119" cy="167584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bg1"/>
                </a:solidFill>
                <a:latin typeface="UTM Avo" panose="02040603050506020204" pitchFamily="18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1F84483-9921-AA17-AEE9-96C6CB4951CB}"/>
                </a:ext>
              </a:extLst>
            </p:cNvPr>
            <p:cNvSpPr txBox="1"/>
            <p:nvPr/>
          </p:nvSpPr>
          <p:spPr>
            <a:xfrm>
              <a:off x="1592411" y="3891097"/>
              <a:ext cx="4935555" cy="1675843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nl-NL" sz="2400" dirty="0" err="1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Trong</a:t>
              </a:r>
              <a:r>
                <a:rPr lang="nl-NL" sz="2400" dirty="0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nl-NL" sz="2400" dirty="0" err="1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các</a:t>
              </a:r>
              <a:r>
                <a:rPr lang="nl-NL" sz="2400" dirty="0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nl-NL" sz="2400" dirty="0" err="1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hình</a:t>
              </a:r>
              <a:r>
                <a:rPr lang="nl-NL" sz="2400" dirty="0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nl-NL" sz="2400" dirty="0" err="1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ảnh</a:t>
              </a:r>
              <a:r>
                <a:rPr lang="nl-NL" sz="2400" dirty="0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nl-NL" sz="2400" dirty="0" err="1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minh</a:t>
              </a:r>
              <a:r>
                <a:rPr lang="nl-NL" sz="2400" dirty="0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nl-NL" sz="2400" dirty="0" err="1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họa</a:t>
              </a:r>
              <a:r>
                <a:rPr lang="nl-NL" sz="2400" dirty="0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, </a:t>
              </a:r>
              <a:r>
                <a:rPr lang="nl-NL" sz="2400" dirty="0" err="1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thầy</a:t>
              </a:r>
              <a:r>
                <a:rPr lang="nl-NL" sz="2400" dirty="0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nl-NL" sz="2400" dirty="0" err="1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giáo</a:t>
              </a:r>
              <a:r>
                <a:rPr lang="nl-NL" sz="2400" dirty="0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nl-NL" sz="2400" dirty="0" err="1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và</a:t>
              </a:r>
              <a:r>
                <a:rPr lang="nl-NL" sz="2400" dirty="0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nl-NL" sz="2400" dirty="0" err="1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các</a:t>
              </a:r>
              <a:r>
                <a:rPr lang="nl-NL" sz="2400" dirty="0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nl-NL" sz="2400" dirty="0" err="1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bạn</a:t>
              </a:r>
              <a:r>
                <a:rPr lang="nl-NL" sz="2400" dirty="0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nl-NL" sz="2400" dirty="0" err="1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học</a:t>
              </a:r>
              <a:r>
                <a:rPr lang="nl-NL" sz="2400" dirty="0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nl-NL" sz="2400" dirty="0" err="1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sinh</a:t>
              </a:r>
              <a:r>
                <a:rPr lang="nl-NL" sz="2400" dirty="0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nl-NL" sz="2400" dirty="0" err="1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đang</a:t>
              </a:r>
              <a:r>
                <a:rPr lang="nl-NL" sz="2400" dirty="0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nl-NL" sz="2400" dirty="0" err="1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làm</a:t>
              </a:r>
              <a:r>
                <a:rPr lang="nl-NL" sz="2400" dirty="0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nl-NL" sz="2400" dirty="0" err="1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gì</a:t>
              </a:r>
              <a:r>
                <a:rPr lang="nl-NL" sz="2400" dirty="0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?</a:t>
              </a:r>
              <a:endPara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F9D6B5B7-C620-B8CC-C6C4-4B6DE0AFDAE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8844615">
              <a:off x="989140" y="3829124"/>
              <a:ext cx="721639" cy="72163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26532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1">
            <a:extLst>
              <a:ext uri="{FF2B5EF4-FFF2-40B4-BE49-F238E27FC236}">
                <a16:creationId xmlns:a16="http://schemas.microsoft.com/office/drawing/2014/main" id="{49FE837E-1097-34BC-D517-E5E83B9E4A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flipH="1">
            <a:off x="1107820" y="5881968"/>
            <a:ext cx="2356058" cy="1231041"/>
          </a:xfrm>
          <a:prstGeom prst="rect">
            <a:avLst/>
          </a:prstGeom>
        </p:spPr>
      </p:pic>
      <p:pic>
        <p:nvPicPr>
          <p:cNvPr id="9" name="Picture 22">
            <a:extLst>
              <a:ext uri="{FF2B5EF4-FFF2-40B4-BE49-F238E27FC236}">
                <a16:creationId xmlns:a16="http://schemas.microsoft.com/office/drawing/2014/main" id="{110153A9-25FC-4320-B71D-0C7B08BF27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8729710" y="5881968"/>
            <a:ext cx="2356058" cy="1231041"/>
          </a:xfrm>
          <a:prstGeom prst="rect">
            <a:avLst/>
          </a:prstGeom>
        </p:spPr>
      </p:pic>
      <p:pic>
        <p:nvPicPr>
          <p:cNvPr id="10" name="Picture 23">
            <a:extLst>
              <a:ext uri="{FF2B5EF4-FFF2-40B4-BE49-F238E27FC236}">
                <a16:creationId xmlns:a16="http://schemas.microsoft.com/office/drawing/2014/main" id="{F70D1C9F-DFE6-C602-861E-2E32F52E356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216245">
            <a:off x="4700467" y="5920068"/>
            <a:ext cx="695837" cy="654957"/>
          </a:xfrm>
          <a:prstGeom prst="rect">
            <a:avLst/>
          </a:prstGeom>
        </p:spPr>
      </p:pic>
      <p:pic>
        <p:nvPicPr>
          <p:cNvPr id="11" name="Picture 24">
            <a:extLst>
              <a:ext uri="{FF2B5EF4-FFF2-40B4-BE49-F238E27FC236}">
                <a16:creationId xmlns:a16="http://schemas.microsoft.com/office/drawing/2014/main" id="{E62801EE-56B4-3C6D-D594-7E7899C0D53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204703">
            <a:off x="5748166" y="5920068"/>
            <a:ext cx="695837" cy="654957"/>
          </a:xfrm>
          <a:prstGeom prst="rect">
            <a:avLst/>
          </a:prstGeom>
        </p:spPr>
      </p:pic>
      <p:pic>
        <p:nvPicPr>
          <p:cNvPr id="12" name="Picture 25">
            <a:extLst>
              <a:ext uri="{FF2B5EF4-FFF2-40B4-BE49-F238E27FC236}">
                <a16:creationId xmlns:a16="http://schemas.microsoft.com/office/drawing/2014/main" id="{03B58AF0-91BE-3A15-76A8-054BC43AD79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229385">
            <a:off x="6796574" y="5920068"/>
            <a:ext cx="695837" cy="65495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C8C0155-5CEA-BC12-599D-911BFCAA17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2906" y="1776310"/>
            <a:ext cx="4166482" cy="278597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170F1F1-EA81-72AB-ECD6-F6191FAEC191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742" t="2173" r="3363" b="2830"/>
          <a:stretch/>
        </p:blipFill>
        <p:spPr>
          <a:xfrm>
            <a:off x="6639339" y="1776310"/>
            <a:ext cx="3859755" cy="274958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85DAE918-75B2-3C87-F629-7F2DF8E0DE3D}"/>
              </a:ext>
            </a:extLst>
          </p:cNvPr>
          <p:cNvSpPr txBox="1"/>
          <p:nvPr/>
        </p:nvSpPr>
        <p:spPr>
          <a:xfrm>
            <a:off x="1340934" y="4525891"/>
            <a:ext cx="4870425" cy="1128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Thầy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giáo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khuyên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bạn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nữ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vào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chơi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cùng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4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bạn.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03AA0E3-1234-8F65-7450-22F9B7BACE9D}"/>
              </a:ext>
            </a:extLst>
          </p:cNvPr>
          <p:cNvSpPr txBox="1"/>
          <p:nvPr/>
        </p:nvSpPr>
        <p:spPr>
          <a:xfrm>
            <a:off x="6384449" y="4562281"/>
            <a:ext cx="4690521" cy="1128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thầy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trò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đang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treo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tranh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ở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hành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lang </a:t>
            </a:r>
            <a:r>
              <a:rPr lang="en-US" sz="240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lớp</a:t>
            </a:r>
            <a:r>
              <a:rPr lang="en-US" sz="24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học.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1571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089CAA5C-90A5-D31F-4EFB-830894B314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86716" y="691352"/>
            <a:ext cx="2905284" cy="1607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840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3">
            <a:extLst>
              <a:ext uri="{FF2B5EF4-FFF2-40B4-BE49-F238E27FC236}">
                <a16:creationId xmlns:a16="http://schemas.microsoft.com/office/drawing/2014/main" id="{A1F4280F-A8C7-0806-E98C-56615F4853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216245">
            <a:off x="4700467" y="5920068"/>
            <a:ext cx="695837" cy="654957"/>
          </a:xfrm>
          <a:prstGeom prst="rect">
            <a:avLst/>
          </a:prstGeom>
        </p:spPr>
      </p:pic>
      <p:pic>
        <p:nvPicPr>
          <p:cNvPr id="9" name="Picture 24">
            <a:extLst>
              <a:ext uri="{FF2B5EF4-FFF2-40B4-BE49-F238E27FC236}">
                <a16:creationId xmlns:a16="http://schemas.microsoft.com/office/drawing/2014/main" id="{BEFFC934-346D-75F3-0451-1C2E40C8ABC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204703">
            <a:off x="5748166" y="5920068"/>
            <a:ext cx="695837" cy="654957"/>
          </a:xfrm>
          <a:prstGeom prst="rect">
            <a:avLst/>
          </a:prstGeom>
        </p:spPr>
      </p:pic>
      <p:pic>
        <p:nvPicPr>
          <p:cNvPr id="10" name="Picture 25">
            <a:extLst>
              <a:ext uri="{FF2B5EF4-FFF2-40B4-BE49-F238E27FC236}">
                <a16:creationId xmlns:a16="http://schemas.microsoft.com/office/drawing/2014/main" id="{013CCB9D-5F0D-C9AF-5FA4-5906EDC31B7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229385">
            <a:off x="6796574" y="5920068"/>
            <a:ext cx="695837" cy="65495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3091A2E-8CEF-8A89-91CD-17E234A08FEE}"/>
              </a:ext>
            </a:extLst>
          </p:cNvPr>
          <p:cNvSpPr txBox="1"/>
          <p:nvPr/>
        </p:nvSpPr>
        <p:spPr>
          <a:xfrm>
            <a:off x="3894050" y="1519870"/>
            <a:ext cx="4403898" cy="574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HĐ1.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Đọc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thành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tiếng</a:t>
            </a:r>
            <a:endParaRPr lang="en-US" sz="2400" b="1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E13FDB0-3B8E-4B36-AB7C-19B2E8B5E464}"/>
              </a:ext>
            </a:extLst>
          </p:cNvPr>
          <p:cNvSpPr txBox="1"/>
          <p:nvPr/>
        </p:nvSpPr>
        <p:spPr>
          <a:xfrm>
            <a:off x="2286388" y="2273800"/>
            <a:ext cx="7619223" cy="307999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Giọng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đọc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trong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endParaRPr lang="en-US" sz="2400" b="1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  <a:p>
            <a:pPr marL="457223" indent="-457223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Giọng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đọc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nhẹ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nhàng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tình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cảm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  <a:p>
            <a:pPr marL="457223" indent="-457223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Nhấn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giọng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gây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ấn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tượng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với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những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từ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ngữ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gợi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tả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gợi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cảm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  <a:p>
            <a:pPr marL="457223" indent="-457223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Giọng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đọc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chậm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rãi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ở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cuối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câu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4" name="Picture 21">
            <a:extLst>
              <a:ext uri="{FF2B5EF4-FFF2-40B4-BE49-F238E27FC236}">
                <a16:creationId xmlns:a16="http://schemas.microsoft.com/office/drawing/2014/main" id="{5D02C4AC-3F59-7A48-4650-3425DBB65C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8642252" y="3690869"/>
            <a:ext cx="3747133" cy="3330000"/>
          </a:xfrm>
          <a:prstGeom prst="rect">
            <a:avLst/>
          </a:prstGeom>
        </p:spPr>
      </p:pic>
      <p:pic>
        <p:nvPicPr>
          <p:cNvPr id="15" name="Picture 14">
            <a:hlinkClick r:id="rId6"/>
            <a:extLst>
              <a:ext uri="{FF2B5EF4-FFF2-40B4-BE49-F238E27FC236}">
                <a16:creationId xmlns:a16="http://schemas.microsoft.com/office/drawing/2014/main" id="{F63D1AFE-38F3-1408-24ED-60D1DE61FAF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01005" y="426550"/>
            <a:ext cx="1874998" cy="206265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15488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3">
            <a:extLst>
              <a:ext uri="{FF2B5EF4-FFF2-40B4-BE49-F238E27FC236}">
                <a16:creationId xmlns:a16="http://schemas.microsoft.com/office/drawing/2014/main" id="{12B2F664-9419-9BDA-96A8-7F2F5F8AC3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216245">
            <a:off x="4700467" y="5920068"/>
            <a:ext cx="695837" cy="654957"/>
          </a:xfrm>
          <a:prstGeom prst="rect">
            <a:avLst/>
          </a:prstGeom>
        </p:spPr>
      </p:pic>
      <p:pic>
        <p:nvPicPr>
          <p:cNvPr id="9" name="Picture 24">
            <a:extLst>
              <a:ext uri="{FF2B5EF4-FFF2-40B4-BE49-F238E27FC236}">
                <a16:creationId xmlns:a16="http://schemas.microsoft.com/office/drawing/2014/main" id="{EEF5F341-B197-A47C-71CB-9F6C4FE713E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204703">
            <a:off x="5748166" y="5920068"/>
            <a:ext cx="695837" cy="654957"/>
          </a:xfrm>
          <a:prstGeom prst="rect">
            <a:avLst/>
          </a:prstGeom>
        </p:spPr>
      </p:pic>
      <p:pic>
        <p:nvPicPr>
          <p:cNvPr id="10" name="Picture 25">
            <a:extLst>
              <a:ext uri="{FF2B5EF4-FFF2-40B4-BE49-F238E27FC236}">
                <a16:creationId xmlns:a16="http://schemas.microsoft.com/office/drawing/2014/main" id="{04AB8385-C16B-6C2D-568B-9FBADFCD5A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229385">
            <a:off x="6796574" y="5920068"/>
            <a:ext cx="695837" cy="65495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5015B91-337E-AC37-3F10-20C609A56513}"/>
              </a:ext>
            </a:extLst>
          </p:cNvPr>
          <p:cNvSpPr txBox="1"/>
          <p:nvPr/>
        </p:nvSpPr>
        <p:spPr>
          <a:xfrm>
            <a:off x="2928858" y="1406397"/>
            <a:ext cx="6334283" cy="634216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GIẢI THÍCH TỪ KHÓ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2" name="Cloud 11">
            <a:extLst>
              <a:ext uri="{FF2B5EF4-FFF2-40B4-BE49-F238E27FC236}">
                <a16:creationId xmlns:a16="http://schemas.microsoft.com/office/drawing/2014/main" id="{53B979CA-F95B-5F87-6546-8F1E2553A21B}"/>
              </a:ext>
            </a:extLst>
          </p:cNvPr>
          <p:cNvSpPr/>
          <p:nvPr/>
        </p:nvSpPr>
        <p:spPr>
          <a:xfrm>
            <a:off x="1934729" y="2349246"/>
            <a:ext cx="2724865" cy="1320800"/>
          </a:xfrm>
          <a:prstGeom prst="cloud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Thơ thẩn</a:t>
            </a:r>
          </a:p>
        </p:txBody>
      </p:sp>
      <p:sp>
        <p:nvSpPr>
          <p:cNvPr id="13" name="Cloud 12">
            <a:extLst>
              <a:ext uri="{FF2B5EF4-FFF2-40B4-BE49-F238E27FC236}">
                <a16:creationId xmlns:a16="http://schemas.microsoft.com/office/drawing/2014/main" id="{F2EDEA89-7482-150F-AB92-6801F5D86403}"/>
              </a:ext>
            </a:extLst>
          </p:cNvPr>
          <p:cNvSpPr/>
          <p:nvPr/>
        </p:nvSpPr>
        <p:spPr>
          <a:xfrm>
            <a:off x="2067846" y="4173429"/>
            <a:ext cx="2804151" cy="1320799"/>
          </a:xfrm>
          <a:prstGeom prst="cloud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Bàn tán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224E19C-B656-B391-FAB2-AD4FAEA602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58301" y="2087580"/>
            <a:ext cx="695452" cy="69545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B6CD04C-1ED7-BC67-F7D5-FEB65C2550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85537" y="4125811"/>
            <a:ext cx="695004" cy="69500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A5F2919-CD71-ACD8-3BA3-4D444B7FEC4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39" t="23729" r="16501" b="23027"/>
          <a:stretch/>
        </p:blipFill>
        <p:spPr>
          <a:xfrm>
            <a:off x="5143586" y="2435306"/>
            <a:ext cx="1351053" cy="97395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FB29EC5-7BD5-BEC3-2436-1C41A189E60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39" t="23729" r="16501" b="23027"/>
          <a:stretch/>
        </p:blipFill>
        <p:spPr>
          <a:xfrm>
            <a:off x="5171234" y="4346848"/>
            <a:ext cx="1351053" cy="973959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3C11AB11-F777-2928-C2B3-05CD1BD57785}"/>
              </a:ext>
            </a:extLst>
          </p:cNvPr>
          <p:cNvSpPr txBox="1"/>
          <p:nvPr/>
        </p:nvSpPr>
        <p:spPr>
          <a:xfrm>
            <a:off x="6703954" y="2287418"/>
            <a:ext cx="3676499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chậm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rãi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như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đang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suy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nghĩ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điều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gì</a:t>
            </a:r>
            <a:r>
              <a:rPr lang="en-US" sz="24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đó.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EA0AEFC-F883-0483-D169-D6A9143B1F0D}"/>
              </a:ext>
            </a:extLst>
          </p:cNvPr>
          <p:cNvSpPr txBox="1"/>
          <p:nvPr/>
        </p:nvSpPr>
        <p:spPr>
          <a:xfrm>
            <a:off x="6703954" y="4142109"/>
            <a:ext cx="3820278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Trao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đổi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tự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do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về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một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vấn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đề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cùng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quan</a:t>
            </a:r>
            <a:r>
              <a:rPr lang="en-US" sz="24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tâm.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17ACFA29-7049-888C-85A0-26423BEC79B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9558" y="4149510"/>
            <a:ext cx="3049127" cy="2837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612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8" grpId="0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3">
            <a:extLst>
              <a:ext uri="{FF2B5EF4-FFF2-40B4-BE49-F238E27FC236}">
                <a16:creationId xmlns:a16="http://schemas.microsoft.com/office/drawing/2014/main" id="{C7D82AC2-EBF2-AAB5-D984-BA1EF189E24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216245">
            <a:off x="4700467" y="5920068"/>
            <a:ext cx="695837" cy="654957"/>
          </a:xfrm>
          <a:prstGeom prst="rect">
            <a:avLst/>
          </a:prstGeom>
        </p:spPr>
      </p:pic>
      <p:pic>
        <p:nvPicPr>
          <p:cNvPr id="9" name="Picture 24">
            <a:extLst>
              <a:ext uri="{FF2B5EF4-FFF2-40B4-BE49-F238E27FC236}">
                <a16:creationId xmlns:a16="http://schemas.microsoft.com/office/drawing/2014/main" id="{C65471FA-74C4-FAB4-87BB-CF5A4F8785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204703">
            <a:off x="5748166" y="5920068"/>
            <a:ext cx="695837" cy="654957"/>
          </a:xfrm>
          <a:prstGeom prst="rect">
            <a:avLst/>
          </a:prstGeom>
        </p:spPr>
      </p:pic>
      <p:pic>
        <p:nvPicPr>
          <p:cNvPr id="10" name="Picture 25">
            <a:extLst>
              <a:ext uri="{FF2B5EF4-FFF2-40B4-BE49-F238E27FC236}">
                <a16:creationId xmlns:a16="http://schemas.microsoft.com/office/drawing/2014/main" id="{7F880CD0-1F21-01E5-C7EE-8009B74736F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229385">
            <a:off x="6796574" y="5920068"/>
            <a:ext cx="695837" cy="65495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6CAF03E-AD7F-87B2-9436-54939F1CB91C}"/>
              </a:ext>
            </a:extLst>
          </p:cNvPr>
          <p:cNvSpPr txBox="1"/>
          <p:nvPr/>
        </p:nvSpPr>
        <p:spPr>
          <a:xfrm>
            <a:off x="2928856" y="2028089"/>
            <a:ext cx="6334283" cy="634216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CÁCH NGẮT NGHỈ MỘT SỐ CÂU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80B05D4-660A-34CB-BDCF-D89EC3331A9C}"/>
              </a:ext>
            </a:extLst>
          </p:cNvPr>
          <p:cNvSpPr txBox="1"/>
          <p:nvPr/>
        </p:nvSpPr>
        <p:spPr>
          <a:xfrm>
            <a:off x="2536935" y="2762294"/>
            <a:ext cx="7118127" cy="1675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23" indent="-457223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Thầy gọi A-ri-a vào lớp, / hỏi: / “Em cho thầy xem bức tranh em mới vẽ được không?// Các bạn nói là em vẽ đẹp lắm”. 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AC6239F-E47C-2B1D-ECC2-2973516693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1023" y="4855234"/>
            <a:ext cx="3930600" cy="2053468"/>
          </a:xfrm>
          <a:prstGeom prst="rect">
            <a:avLst/>
          </a:prstGeom>
        </p:spPr>
      </p:pic>
      <p:pic>
        <p:nvPicPr>
          <p:cNvPr id="14" name="Picture 21">
            <a:extLst>
              <a:ext uri="{FF2B5EF4-FFF2-40B4-BE49-F238E27FC236}">
                <a16:creationId xmlns:a16="http://schemas.microsoft.com/office/drawing/2014/main" id="{A57A88D9-E08F-8601-CEF1-B60D54267DD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flipH="1">
            <a:off x="1107820" y="5729568"/>
            <a:ext cx="2356058" cy="1231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983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3">
            <a:extLst>
              <a:ext uri="{FF2B5EF4-FFF2-40B4-BE49-F238E27FC236}">
                <a16:creationId xmlns:a16="http://schemas.microsoft.com/office/drawing/2014/main" id="{3DDE4BF3-29B6-1219-9BCE-6D9EA4F4CED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216245">
            <a:off x="4700467" y="5920068"/>
            <a:ext cx="695837" cy="654957"/>
          </a:xfrm>
          <a:prstGeom prst="rect">
            <a:avLst/>
          </a:prstGeom>
        </p:spPr>
      </p:pic>
      <p:pic>
        <p:nvPicPr>
          <p:cNvPr id="9" name="Picture 24">
            <a:extLst>
              <a:ext uri="{FF2B5EF4-FFF2-40B4-BE49-F238E27FC236}">
                <a16:creationId xmlns:a16="http://schemas.microsoft.com/office/drawing/2014/main" id="{20F925E8-587D-A5F8-019F-A2D1C4D95D4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204703">
            <a:off x="5748166" y="5920068"/>
            <a:ext cx="695837" cy="654957"/>
          </a:xfrm>
          <a:prstGeom prst="rect">
            <a:avLst/>
          </a:prstGeom>
        </p:spPr>
      </p:pic>
      <p:pic>
        <p:nvPicPr>
          <p:cNvPr id="10" name="Picture 25">
            <a:extLst>
              <a:ext uri="{FF2B5EF4-FFF2-40B4-BE49-F238E27FC236}">
                <a16:creationId xmlns:a16="http://schemas.microsoft.com/office/drawing/2014/main" id="{C47F72DF-27CE-747E-4698-A2E86DC13CD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229385">
            <a:off x="6796574" y="5920068"/>
            <a:ext cx="695837" cy="65495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B24997A-03AC-90DA-FD81-4FCD7A095B0D}"/>
              </a:ext>
            </a:extLst>
          </p:cNvPr>
          <p:cNvSpPr txBox="1"/>
          <p:nvPr/>
        </p:nvSpPr>
        <p:spPr>
          <a:xfrm>
            <a:off x="2215928" y="1905023"/>
            <a:ext cx="7760143" cy="307999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Lưu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ý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: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em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chú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ý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phát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âm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đúng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thanh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vần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Đọc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đúng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tên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nước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ngoài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Ngắt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nghỉ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các câu văn sao cho phù hợp với mạch của bài.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12" name="Picture 9">
            <a:extLst>
              <a:ext uri="{FF2B5EF4-FFF2-40B4-BE49-F238E27FC236}">
                <a16:creationId xmlns:a16="http://schemas.microsoft.com/office/drawing/2014/main" id="{617F809D-BEA2-1A98-6E36-843926F4CBB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4067540">
            <a:off x="9207167" y="1770106"/>
            <a:ext cx="652388" cy="69002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DA78F39-01A8-6B71-12FB-FFFD9D0D1D3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3525" y="4523124"/>
            <a:ext cx="3232348" cy="237297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EDB83A6-6BB1-B8AD-7CA8-6EF7A00B164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3504" y="3951075"/>
            <a:ext cx="3440874" cy="3440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275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3">
            <a:extLst>
              <a:ext uri="{FF2B5EF4-FFF2-40B4-BE49-F238E27FC236}">
                <a16:creationId xmlns:a16="http://schemas.microsoft.com/office/drawing/2014/main" id="{7917F88F-7ABF-B10D-814D-4DE18422D3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216245">
            <a:off x="4700467" y="5920068"/>
            <a:ext cx="695837" cy="654957"/>
          </a:xfrm>
          <a:prstGeom prst="rect">
            <a:avLst/>
          </a:prstGeom>
        </p:spPr>
      </p:pic>
      <p:pic>
        <p:nvPicPr>
          <p:cNvPr id="9" name="Picture 24">
            <a:extLst>
              <a:ext uri="{FF2B5EF4-FFF2-40B4-BE49-F238E27FC236}">
                <a16:creationId xmlns:a16="http://schemas.microsoft.com/office/drawing/2014/main" id="{BFD8B4BE-D630-CA0D-5051-5C8E4C09E8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204703">
            <a:off x="5748166" y="5920068"/>
            <a:ext cx="695837" cy="654957"/>
          </a:xfrm>
          <a:prstGeom prst="rect">
            <a:avLst/>
          </a:prstGeom>
        </p:spPr>
      </p:pic>
      <p:pic>
        <p:nvPicPr>
          <p:cNvPr id="10" name="Picture 25">
            <a:extLst>
              <a:ext uri="{FF2B5EF4-FFF2-40B4-BE49-F238E27FC236}">
                <a16:creationId xmlns:a16="http://schemas.microsoft.com/office/drawing/2014/main" id="{757AD83B-D4EA-08CC-BF28-477972E1BEA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229385">
            <a:off x="6796574" y="5920068"/>
            <a:ext cx="695837" cy="65495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549C076-81BA-36CD-50A0-CB071608624F}"/>
              </a:ext>
            </a:extLst>
          </p:cNvPr>
          <p:cNvSpPr txBox="1"/>
          <p:nvPr/>
        </p:nvSpPr>
        <p:spPr>
          <a:xfrm>
            <a:off x="4062654" y="1439773"/>
            <a:ext cx="4066689" cy="574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HĐ</a:t>
            </a:r>
            <a:r>
              <a:rPr lang="vi-VN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2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.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Đọc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vi-VN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hiểu </a:t>
            </a:r>
            <a:endParaRPr lang="en-US" sz="2400" b="1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2" name="Flowchart: Terminator 7">
            <a:extLst>
              <a:ext uri="{FF2B5EF4-FFF2-40B4-BE49-F238E27FC236}">
                <a16:creationId xmlns:a16="http://schemas.microsoft.com/office/drawing/2014/main" id="{28F7F3E6-D9EB-002E-F96C-F1D4147160ED}"/>
              </a:ext>
            </a:extLst>
          </p:cNvPr>
          <p:cNvSpPr/>
          <p:nvPr/>
        </p:nvSpPr>
        <p:spPr>
          <a:xfrm>
            <a:off x="4608557" y="2230530"/>
            <a:ext cx="3039246" cy="634106"/>
          </a:xfrm>
          <a:prstGeom prst="flowChartTerminator">
            <a:avLst/>
          </a:prstGeom>
          <a:solidFill>
            <a:srgbClr val="FFCC6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dirty="0">
                <a:solidFill>
                  <a:sysClr val="windowText" lastClr="000000"/>
                </a:solidFill>
                <a:latin typeface="UTM Avo" panose="02040603050506020204" pitchFamily="18"/>
              </a:rPr>
              <a:t>Làm việc nhóm</a:t>
            </a:r>
            <a:endParaRPr lang="en-US" sz="2400" dirty="0">
              <a:solidFill>
                <a:sysClr val="windowText" lastClr="000000"/>
              </a:solidFill>
              <a:latin typeface="UTM Avo" panose="02040603050506020204" pitchFamily="18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E55339E-0D5C-3A3F-DAA0-4DEBB118B09A}"/>
              </a:ext>
            </a:extLst>
          </p:cNvPr>
          <p:cNvSpPr txBox="1"/>
          <p:nvPr/>
        </p:nvSpPr>
        <p:spPr>
          <a:xfrm>
            <a:off x="907157" y="3063210"/>
            <a:ext cx="10442045" cy="23067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95325" indent="-495325"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  <a:buFont typeface="+mj-lt"/>
              <a:buAutoNum type="arabicPeriod"/>
            </a:pPr>
            <a:r>
              <a:rPr lang="nl-NL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Vì</a:t>
            </a:r>
            <a:r>
              <a:rPr lang="nl-NL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sao</a:t>
            </a:r>
            <a:r>
              <a:rPr lang="nl-NL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nl-NL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giờ</a:t>
            </a:r>
            <a:r>
              <a:rPr lang="nl-NL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ra </a:t>
            </a:r>
            <a:r>
              <a:rPr lang="nl-NL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chơi</a:t>
            </a:r>
            <a:r>
              <a:rPr lang="nl-NL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A-</a:t>
            </a:r>
            <a:r>
              <a:rPr lang="nl-NL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ri</a:t>
            </a:r>
            <a:r>
              <a:rPr lang="nl-NL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-a </a:t>
            </a:r>
            <a:r>
              <a:rPr lang="nl-NL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không</a:t>
            </a:r>
            <a:r>
              <a:rPr lang="nl-NL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tham</a:t>
            </a:r>
            <a:r>
              <a:rPr lang="nl-NL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gia</a:t>
            </a:r>
            <a:r>
              <a:rPr lang="nl-NL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cùng</a:t>
            </a:r>
            <a:r>
              <a:rPr lang="nl-NL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nhóm</a:t>
            </a:r>
            <a:r>
              <a:rPr lang="nl-NL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nào</a:t>
            </a:r>
            <a:r>
              <a:rPr lang="nl-NL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en-US" sz="24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95325" indent="-495325"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  <a:buFont typeface="+mj-lt"/>
              <a:buAutoNum type="arabicPeriod"/>
            </a:pPr>
            <a:r>
              <a:rPr lang="nl-NL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nl-NL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chi</a:t>
            </a:r>
            <a:r>
              <a:rPr lang="nl-NL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tiết</a:t>
            </a:r>
            <a:r>
              <a:rPr lang="nl-NL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nào</a:t>
            </a:r>
            <a:r>
              <a:rPr lang="nl-NL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cho</a:t>
            </a:r>
            <a:r>
              <a:rPr lang="nl-NL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thấy</a:t>
            </a:r>
            <a:r>
              <a:rPr lang="nl-NL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A-</a:t>
            </a:r>
            <a:r>
              <a:rPr lang="nl-NL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ri</a:t>
            </a:r>
            <a:r>
              <a:rPr lang="nl-NL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-a </a:t>
            </a:r>
            <a:r>
              <a:rPr lang="nl-NL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rất</a:t>
            </a:r>
            <a:r>
              <a:rPr lang="nl-NL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rụt</a:t>
            </a:r>
            <a:r>
              <a:rPr lang="nl-NL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rè</a:t>
            </a:r>
            <a:r>
              <a:rPr lang="nl-NL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en-US" sz="24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95325" indent="-495325"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  <a:buFont typeface="+mj-lt"/>
              <a:buAutoNum type="arabicPeriod"/>
            </a:pPr>
            <a:r>
              <a:rPr lang="nl-NL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Thầy</a:t>
            </a:r>
            <a:r>
              <a:rPr lang="nl-NL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giáo</a:t>
            </a:r>
            <a:r>
              <a:rPr lang="nl-NL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đã</a:t>
            </a:r>
            <a:r>
              <a:rPr lang="nl-NL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giúp</a:t>
            </a:r>
            <a:r>
              <a:rPr lang="nl-NL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A-i-a </a:t>
            </a:r>
            <a:r>
              <a:rPr lang="nl-NL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tự</a:t>
            </a:r>
            <a:r>
              <a:rPr lang="nl-NL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tin </a:t>
            </a:r>
            <a:r>
              <a:rPr lang="nl-NL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bằng</a:t>
            </a:r>
            <a:r>
              <a:rPr lang="nl-NL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cách</a:t>
            </a:r>
            <a:r>
              <a:rPr lang="nl-NL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nào</a:t>
            </a:r>
            <a:r>
              <a:rPr lang="nl-NL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en-US" sz="24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95325" indent="-495325"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  <a:buFont typeface="+mj-lt"/>
              <a:buAutoNum type="arabicPeriod"/>
            </a:pPr>
            <a:r>
              <a:rPr lang="nl-NL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Theo </a:t>
            </a:r>
            <a:r>
              <a:rPr lang="nl-NL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nl-NL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nl-NL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vì</a:t>
            </a:r>
            <a:r>
              <a:rPr lang="nl-NL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sao</a:t>
            </a:r>
            <a:r>
              <a:rPr lang="nl-NL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Tét-</a:t>
            </a:r>
            <a:r>
              <a:rPr lang="nl-NL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su</a:t>
            </a:r>
            <a:r>
              <a:rPr lang="nl-NL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-</a:t>
            </a:r>
            <a:r>
              <a:rPr lang="nl-NL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ô</a:t>
            </a:r>
            <a:r>
              <a:rPr lang="nl-NL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chủ</a:t>
            </a:r>
            <a:r>
              <a:rPr lang="nl-NL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động</a:t>
            </a:r>
            <a:r>
              <a:rPr lang="nl-NL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đến</a:t>
            </a:r>
            <a:r>
              <a:rPr lang="nl-NL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rủ</a:t>
            </a:r>
            <a:r>
              <a:rPr lang="nl-NL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A-i-a </a:t>
            </a:r>
            <a:r>
              <a:rPr lang="nl-NL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cùng</a:t>
            </a:r>
            <a:r>
              <a:rPr lang="nl-NL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chơi</a:t>
            </a:r>
            <a:r>
              <a:rPr lang="nl-NL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en-US" sz="24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8854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3">
            <a:extLst>
              <a:ext uri="{FF2B5EF4-FFF2-40B4-BE49-F238E27FC236}">
                <a16:creationId xmlns:a16="http://schemas.microsoft.com/office/drawing/2014/main" id="{3E899214-3E74-CBB1-D887-1173A0C7C3A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216245">
            <a:off x="4700467" y="5920068"/>
            <a:ext cx="695837" cy="654957"/>
          </a:xfrm>
          <a:prstGeom prst="rect">
            <a:avLst/>
          </a:prstGeom>
        </p:spPr>
      </p:pic>
      <p:pic>
        <p:nvPicPr>
          <p:cNvPr id="9" name="Picture 24">
            <a:extLst>
              <a:ext uri="{FF2B5EF4-FFF2-40B4-BE49-F238E27FC236}">
                <a16:creationId xmlns:a16="http://schemas.microsoft.com/office/drawing/2014/main" id="{7A635F3E-0F8E-EEC3-0904-F4FBF008BF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204703">
            <a:off x="5748166" y="5920068"/>
            <a:ext cx="695837" cy="654957"/>
          </a:xfrm>
          <a:prstGeom prst="rect">
            <a:avLst/>
          </a:prstGeom>
        </p:spPr>
      </p:pic>
      <p:pic>
        <p:nvPicPr>
          <p:cNvPr id="10" name="Picture 25">
            <a:extLst>
              <a:ext uri="{FF2B5EF4-FFF2-40B4-BE49-F238E27FC236}">
                <a16:creationId xmlns:a16="http://schemas.microsoft.com/office/drawing/2014/main" id="{2EEE7959-F033-5032-8033-3B25DB5504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229385">
            <a:off x="6796574" y="5920068"/>
            <a:ext cx="695837" cy="654957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A98EEF5-D382-0BB8-86EA-BB96620917AF}"/>
              </a:ext>
            </a:extLst>
          </p:cNvPr>
          <p:cNvSpPr/>
          <p:nvPr/>
        </p:nvSpPr>
        <p:spPr>
          <a:xfrm>
            <a:off x="1092200" y="1837579"/>
            <a:ext cx="10007600" cy="85547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1. </a:t>
            </a:r>
            <a:r>
              <a:rPr lang="nl-NL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Vì</a:t>
            </a:r>
            <a:r>
              <a:rPr lang="nl-NL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sao</a:t>
            </a:r>
            <a:r>
              <a:rPr lang="nl-NL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nl-NL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giờ</a:t>
            </a:r>
            <a:r>
              <a:rPr lang="nl-NL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ra </a:t>
            </a:r>
            <a:r>
              <a:rPr lang="nl-NL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chơi</a:t>
            </a:r>
            <a:r>
              <a:rPr lang="nl-NL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A-</a:t>
            </a:r>
            <a:r>
              <a:rPr lang="nl-NL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ri</a:t>
            </a:r>
            <a:r>
              <a:rPr lang="nl-NL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-a </a:t>
            </a:r>
            <a:r>
              <a:rPr lang="nl-NL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không</a:t>
            </a:r>
            <a:r>
              <a:rPr lang="nl-NL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tham</a:t>
            </a:r>
            <a:r>
              <a:rPr lang="nl-NL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gia</a:t>
            </a:r>
            <a:r>
              <a:rPr lang="nl-NL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cùng</a:t>
            </a:r>
            <a:r>
              <a:rPr lang="nl-NL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nhóm</a:t>
            </a:r>
            <a:r>
              <a:rPr lang="nl-NL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nào</a:t>
            </a:r>
            <a:r>
              <a:rPr lang="nl-NL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en-US" sz="24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6EA7602-D603-3B33-15CE-BB120881046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79" r="19443"/>
          <a:stretch/>
        </p:blipFill>
        <p:spPr>
          <a:xfrm>
            <a:off x="753027" y="4982882"/>
            <a:ext cx="1542833" cy="187907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1564919-3FF9-7AD0-3D76-4F50758DF2A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79" r="19443"/>
          <a:stretch/>
        </p:blipFill>
        <p:spPr>
          <a:xfrm flipH="1">
            <a:off x="9751093" y="4804394"/>
            <a:ext cx="1624637" cy="205360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DEB9C04-BA8E-C477-70B7-DA9F3CB2BF36}"/>
              </a:ext>
            </a:extLst>
          </p:cNvPr>
          <p:cNvSpPr txBox="1"/>
          <p:nvPr/>
        </p:nvSpPr>
        <p:spPr>
          <a:xfrm>
            <a:off x="5247989" y="3292532"/>
            <a:ext cx="4503104" cy="1854125"/>
          </a:xfrm>
          <a:prstGeom prst="wedgeRoundRectCallout">
            <a:avLst>
              <a:gd name="adj1" fmla="val -69757"/>
              <a:gd name="adj2" fmla="val 42451"/>
              <a:gd name="adj3" fmla="val 16667"/>
            </a:avLst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3">
                <a:lumMod val="50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Vì A-i-a là học sinh mới, chưa quen ai nên bạn không tham gia nhóm nào.</a:t>
            </a:r>
            <a:endParaRPr lang="en-US" sz="24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05ED9DF-8040-5BB1-1C21-77B24775774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57"/>
          <a:stretch/>
        </p:blipFill>
        <p:spPr>
          <a:xfrm>
            <a:off x="1775004" y="2308859"/>
            <a:ext cx="3586605" cy="4178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680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3">
            <a:extLst>
              <a:ext uri="{FF2B5EF4-FFF2-40B4-BE49-F238E27FC236}">
                <a16:creationId xmlns:a16="http://schemas.microsoft.com/office/drawing/2014/main" id="{393EB950-F112-23BB-B293-ED22D19E27A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216245">
            <a:off x="4700467" y="5920068"/>
            <a:ext cx="695837" cy="654957"/>
          </a:xfrm>
          <a:prstGeom prst="rect">
            <a:avLst/>
          </a:prstGeom>
        </p:spPr>
      </p:pic>
      <p:pic>
        <p:nvPicPr>
          <p:cNvPr id="9" name="Picture 24">
            <a:extLst>
              <a:ext uri="{FF2B5EF4-FFF2-40B4-BE49-F238E27FC236}">
                <a16:creationId xmlns:a16="http://schemas.microsoft.com/office/drawing/2014/main" id="{39DB724E-5AB4-1084-11B6-D65D345B15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204703">
            <a:off x="5748166" y="5920068"/>
            <a:ext cx="695837" cy="654957"/>
          </a:xfrm>
          <a:prstGeom prst="rect">
            <a:avLst/>
          </a:prstGeom>
        </p:spPr>
      </p:pic>
      <p:pic>
        <p:nvPicPr>
          <p:cNvPr id="10" name="Picture 25">
            <a:extLst>
              <a:ext uri="{FF2B5EF4-FFF2-40B4-BE49-F238E27FC236}">
                <a16:creationId xmlns:a16="http://schemas.microsoft.com/office/drawing/2014/main" id="{89B648BE-D7DC-2BAF-6B26-B26EDDF632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229385">
            <a:off x="6796574" y="5920068"/>
            <a:ext cx="695837" cy="654957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1DC8132-BCA1-E5B0-0B6B-746F220D43FC}"/>
              </a:ext>
            </a:extLst>
          </p:cNvPr>
          <p:cNvSpPr/>
          <p:nvPr/>
        </p:nvSpPr>
        <p:spPr>
          <a:xfrm>
            <a:off x="2210948" y="2019185"/>
            <a:ext cx="7770101" cy="73500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2. </a:t>
            </a:r>
            <a:r>
              <a:rPr lang="nl-NL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nl-NL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chi</a:t>
            </a:r>
            <a:r>
              <a:rPr lang="nl-NL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tiết</a:t>
            </a:r>
            <a:r>
              <a:rPr lang="nl-NL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nào</a:t>
            </a:r>
            <a:r>
              <a:rPr lang="nl-NL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cho</a:t>
            </a:r>
            <a:r>
              <a:rPr lang="nl-NL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thấy</a:t>
            </a:r>
            <a:r>
              <a:rPr lang="nl-NL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A-</a:t>
            </a:r>
            <a:r>
              <a:rPr lang="nl-NL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ri</a:t>
            </a:r>
            <a:r>
              <a:rPr lang="nl-NL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-a </a:t>
            </a:r>
            <a:r>
              <a:rPr lang="nl-NL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rất</a:t>
            </a:r>
            <a:r>
              <a:rPr lang="nl-NL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rụt</a:t>
            </a:r>
            <a:r>
              <a:rPr lang="nl-NL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rè</a:t>
            </a:r>
            <a:r>
              <a:rPr lang="nl-NL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CA4AF0A-8DCC-3FAC-6413-6CFDAED9F33C}"/>
              </a:ext>
            </a:extLst>
          </p:cNvPr>
          <p:cNvSpPr txBox="1"/>
          <p:nvPr/>
        </p:nvSpPr>
        <p:spPr>
          <a:xfrm>
            <a:off x="2123826" y="2955588"/>
            <a:ext cx="7944346" cy="1727139"/>
          </a:xfrm>
          <a:prstGeom prst="rect">
            <a:avLst/>
          </a:prstGeom>
          <a:noFill/>
          <a:ln w="38100">
            <a:noFill/>
            <a:prstDash val="dash"/>
          </a:ln>
        </p:spPr>
        <p:txBody>
          <a:bodyPr wrap="square" rtlCol="0">
            <a:spAutoFit/>
          </a:bodyPr>
          <a:lstStyle/>
          <a:p>
            <a:pPr marL="457223" indent="-457223"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  <a:buFont typeface="Wingdings" panose="05000000000000000000" pitchFamily="2" charset="2"/>
              <a:buChar char="Ø"/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Không dám chủ động làm quen với các bạn.</a:t>
            </a:r>
          </a:p>
          <a:p>
            <a:pPr marL="457223" indent="-457223"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  <a:buFont typeface="Wingdings" panose="05000000000000000000" pitchFamily="2" charset="2"/>
              <a:buChar char="Ø"/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Nói nhỏ khi được thầy khích lệ.</a:t>
            </a:r>
          </a:p>
          <a:p>
            <a:pPr marL="457223" indent="-457223"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  <a:buFont typeface="Wingdings" panose="05000000000000000000" pitchFamily="2" charset="2"/>
              <a:buChar char="Ø"/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Tỏ ra lúng túng khi bị các bạn khác chê chậm.</a:t>
            </a:r>
            <a:endParaRPr lang="en-US" sz="24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2705D9D-7BBB-825C-1F9C-13BA55794B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4089" y="3822034"/>
            <a:ext cx="3521311" cy="3521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856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3">
            <a:extLst>
              <a:ext uri="{FF2B5EF4-FFF2-40B4-BE49-F238E27FC236}">
                <a16:creationId xmlns:a16="http://schemas.microsoft.com/office/drawing/2014/main" id="{2F89CEF4-B47B-1E56-3943-0BC70578C1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216245">
            <a:off x="4700467" y="5920068"/>
            <a:ext cx="695837" cy="654957"/>
          </a:xfrm>
          <a:prstGeom prst="rect">
            <a:avLst/>
          </a:prstGeom>
        </p:spPr>
      </p:pic>
      <p:pic>
        <p:nvPicPr>
          <p:cNvPr id="24" name="Picture 24">
            <a:extLst>
              <a:ext uri="{FF2B5EF4-FFF2-40B4-BE49-F238E27FC236}">
                <a16:creationId xmlns:a16="http://schemas.microsoft.com/office/drawing/2014/main" id="{BBFFDE9B-1BF0-7668-79F3-B5E9728CFD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204703">
            <a:off x="5748166" y="5920068"/>
            <a:ext cx="695837" cy="654957"/>
          </a:xfrm>
          <a:prstGeom prst="rect">
            <a:avLst/>
          </a:prstGeom>
        </p:spPr>
      </p:pic>
      <p:pic>
        <p:nvPicPr>
          <p:cNvPr id="25" name="Picture 25">
            <a:extLst>
              <a:ext uri="{FF2B5EF4-FFF2-40B4-BE49-F238E27FC236}">
                <a16:creationId xmlns:a16="http://schemas.microsoft.com/office/drawing/2014/main" id="{403BC469-722A-42FC-1D57-068FC2F315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229385">
            <a:off x="6796574" y="5920068"/>
            <a:ext cx="695837" cy="654957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E8078D8E-2295-DA62-7366-D2FF0662EE40}"/>
              </a:ext>
            </a:extLst>
          </p:cNvPr>
          <p:cNvSpPr/>
          <p:nvPr/>
        </p:nvSpPr>
        <p:spPr>
          <a:xfrm>
            <a:off x="2211586" y="1648329"/>
            <a:ext cx="8252701" cy="85547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3. </a:t>
            </a:r>
            <a:r>
              <a:rPr lang="nl-NL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Thầy</a:t>
            </a:r>
            <a:r>
              <a:rPr lang="nl-NL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giáo</a:t>
            </a:r>
            <a:r>
              <a:rPr lang="nl-NL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đã</a:t>
            </a:r>
            <a:r>
              <a:rPr lang="nl-NL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giúp</a:t>
            </a:r>
            <a:r>
              <a:rPr lang="nl-NL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A-i-a </a:t>
            </a:r>
            <a:r>
              <a:rPr lang="nl-NL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tự</a:t>
            </a:r>
            <a:r>
              <a:rPr lang="nl-NL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tin </a:t>
            </a:r>
            <a:r>
              <a:rPr lang="nl-NL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bằng</a:t>
            </a:r>
            <a:r>
              <a:rPr lang="nl-NL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cách</a:t>
            </a:r>
            <a:r>
              <a:rPr lang="nl-NL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nào</a:t>
            </a:r>
            <a:r>
              <a:rPr lang="nl-NL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52D3FDC-F3DD-D1A7-375E-F0F5C17387D9}"/>
              </a:ext>
            </a:extLst>
          </p:cNvPr>
          <p:cNvSpPr txBox="1"/>
          <p:nvPr/>
        </p:nvSpPr>
        <p:spPr>
          <a:xfrm>
            <a:off x="5488214" y="3234302"/>
            <a:ext cx="6205022" cy="1701491"/>
          </a:xfrm>
          <a:prstGeom prst="rect">
            <a:avLst/>
          </a:prstGeom>
          <a:noFill/>
          <a:ln w="38100">
            <a:noFill/>
            <a:prstDash val="dash"/>
          </a:ln>
        </p:spPr>
        <p:txBody>
          <a:bodyPr wrap="square" rtlCol="0">
            <a:spAutoFit/>
          </a:bodyPr>
          <a:lstStyle/>
          <a:p>
            <a:pPr marL="457223" indent="-457223"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  <a:buFont typeface="Wingdings" panose="05000000000000000000" pitchFamily="2" charset="2"/>
              <a:buChar char="Ø"/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Thầy muốn xem tranh do A-i-a vẽ.</a:t>
            </a:r>
          </a:p>
          <a:p>
            <a:pPr marL="457223" indent="-457223"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  <a:buFont typeface="Wingdings" panose="05000000000000000000" pitchFamily="2" charset="2"/>
              <a:buChar char="Ø"/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Treo các bức tranh đó lên hành lang để các bạn cùng ngắm.</a:t>
            </a:r>
            <a:endParaRPr lang="en-US" sz="24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8A0F02F0-2F6F-8B7F-8885-D7AF63E805C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287" t="5255" r="4198" b="638"/>
          <a:stretch/>
        </p:blipFill>
        <p:spPr>
          <a:xfrm>
            <a:off x="973603" y="2675905"/>
            <a:ext cx="4324111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323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: Shape 1">
            <a:extLst>
              <a:ext uri="{FF2B5EF4-FFF2-40B4-BE49-F238E27FC236}">
                <a16:creationId xmlns:a16="http://schemas.microsoft.com/office/drawing/2014/main" id="{9DEA98BC-E7CD-137E-5FC8-21A3DE730497}"/>
              </a:ext>
            </a:extLst>
          </p:cNvPr>
          <p:cNvSpPr/>
          <p:nvPr/>
        </p:nvSpPr>
        <p:spPr>
          <a:xfrm>
            <a:off x="0" y="3499561"/>
            <a:ext cx="5670614" cy="2276381"/>
          </a:xfrm>
          <a:custGeom>
            <a:avLst/>
            <a:gdLst>
              <a:gd name="connsiteX0" fmla="*/ 5484686 w 5670614"/>
              <a:gd name="connsiteY0" fmla="*/ 1792987 h 2276381"/>
              <a:gd name="connsiteX1" fmla="*/ 5355717 w 5670614"/>
              <a:gd name="connsiteY1" fmla="*/ 1679830 h 2276381"/>
              <a:gd name="connsiteX2" fmla="*/ 5145501 w 5670614"/>
              <a:gd name="connsiteY2" fmla="*/ 1558005 h 2276381"/>
              <a:gd name="connsiteX3" fmla="*/ 4989576 w 5670614"/>
              <a:gd name="connsiteY3" fmla="*/ 1612298 h 2276381"/>
              <a:gd name="connsiteX4" fmla="*/ 4901660 w 5670614"/>
              <a:gd name="connsiteY4" fmla="*/ 1597344 h 2276381"/>
              <a:gd name="connsiteX5" fmla="*/ 4818507 w 5670614"/>
              <a:gd name="connsiteY5" fmla="*/ 1611250 h 2276381"/>
              <a:gd name="connsiteX6" fmla="*/ 4612196 w 5670614"/>
              <a:gd name="connsiteY6" fmla="*/ 1497236 h 2276381"/>
              <a:gd name="connsiteX7" fmla="*/ 4539329 w 5670614"/>
              <a:gd name="connsiteY7" fmla="*/ 1507904 h 2276381"/>
              <a:gd name="connsiteX8" fmla="*/ 4349877 w 5670614"/>
              <a:gd name="connsiteY8" fmla="*/ 1420274 h 2276381"/>
              <a:gd name="connsiteX9" fmla="*/ 4166235 w 5670614"/>
              <a:gd name="connsiteY9" fmla="*/ 1502284 h 2276381"/>
              <a:gd name="connsiteX10" fmla="*/ 3979164 w 5670614"/>
              <a:gd name="connsiteY10" fmla="*/ 1405986 h 2276381"/>
              <a:gd name="connsiteX11" fmla="*/ 3988308 w 5670614"/>
              <a:gd name="connsiteY11" fmla="*/ 1351313 h 2276381"/>
              <a:gd name="connsiteX12" fmla="*/ 3761804 w 5670614"/>
              <a:gd name="connsiteY12" fmla="*/ 1158051 h 2276381"/>
              <a:gd name="connsiteX13" fmla="*/ 3760851 w 5670614"/>
              <a:gd name="connsiteY13" fmla="*/ 1158051 h 2276381"/>
              <a:gd name="connsiteX14" fmla="*/ 3552920 w 5670614"/>
              <a:gd name="connsiteY14" fmla="*/ 980981 h 2276381"/>
              <a:gd name="connsiteX15" fmla="*/ 3326892 w 5670614"/>
              <a:gd name="connsiteY15" fmla="*/ 794672 h 2276381"/>
              <a:gd name="connsiteX16" fmla="*/ 3234500 w 5670614"/>
              <a:gd name="connsiteY16" fmla="*/ 812007 h 2276381"/>
              <a:gd name="connsiteX17" fmla="*/ 3064478 w 5670614"/>
              <a:gd name="connsiteY17" fmla="*/ 686754 h 2276381"/>
              <a:gd name="connsiteX18" fmla="*/ 3036570 w 5670614"/>
              <a:gd name="connsiteY18" fmla="*/ 688944 h 2276381"/>
              <a:gd name="connsiteX19" fmla="*/ 2813399 w 5670614"/>
              <a:gd name="connsiteY19" fmla="*/ 480823 h 2276381"/>
              <a:gd name="connsiteX20" fmla="*/ 2698909 w 5670614"/>
              <a:gd name="connsiteY20" fmla="*/ 418720 h 2276381"/>
              <a:gd name="connsiteX21" fmla="*/ 2701957 w 5670614"/>
              <a:gd name="connsiteY21" fmla="*/ 385287 h 2276381"/>
              <a:gd name="connsiteX22" fmla="*/ 2439257 w 5670614"/>
              <a:gd name="connsiteY22" fmla="*/ 161069 h 2276381"/>
              <a:gd name="connsiteX23" fmla="*/ 2327624 w 5670614"/>
              <a:gd name="connsiteY23" fmla="*/ 182976 h 2276381"/>
              <a:gd name="connsiteX24" fmla="*/ 2159032 w 5670614"/>
              <a:gd name="connsiteY24" fmla="*/ 130684 h 2276381"/>
              <a:gd name="connsiteX25" fmla="*/ 1959674 w 5670614"/>
              <a:gd name="connsiteY25" fmla="*/ 210504 h 2276381"/>
              <a:gd name="connsiteX26" fmla="*/ 1697736 w 5670614"/>
              <a:gd name="connsiteY26" fmla="*/ 1 h 2276381"/>
              <a:gd name="connsiteX27" fmla="*/ 1492853 w 5670614"/>
              <a:gd name="connsiteY27" fmla="*/ 85726 h 2276381"/>
              <a:gd name="connsiteX28" fmla="*/ 1381697 w 5670614"/>
              <a:gd name="connsiteY28" fmla="*/ 55056 h 2276381"/>
              <a:gd name="connsiteX29" fmla="*/ 1194530 w 5670614"/>
              <a:gd name="connsiteY29" fmla="*/ 195359 h 2276381"/>
              <a:gd name="connsiteX30" fmla="*/ 1012222 w 5670614"/>
              <a:gd name="connsiteY30" fmla="*/ 358332 h 2276381"/>
              <a:gd name="connsiteX31" fmla="*/ 1055751 w 5670614"/>
              <a:gd name="connsiteY31" fmla="*/ 461678 h 2276381"/>
              <a:gd name="connsiteX32" fmla="*/ 1012889 w 5670614"/>
              <a:gd name="connsiteY32" fmla="*/ 583122 h 2276381"/>
              <a:gd name="connsiteX33" fmla="*/ 1025271 w 5670614"/>
              <a:gd name="connsiteY33" fmla="*/ 649511 h 2276381"/>
              <a:gd name="connsiteX34" fmla="*/ 958596 w 5670614"/>
              <a:gd name="connsiteY34" fmla="*/ 688087 h 2276381"/>
              <a:gd name="connsiteX35" fmla="*/ 796290 w 5670614"/>
              <a:gd name="connsiteY35" fmla="*/ 637986 h 2276381"/>
              <a:gd name="connsiteX36" fmla="*/ 543973 w 5670614"/>
              <a:gd name="connsiteY36" fmla="*/ 855632 h 2276381"/>
              <a:gd name="connsiteX37" fmla="*/ 555784 w 5670614"/>
              <a:gd name="connsiteY37" fmla="*/ 920688 h 2276381"/>
              <a:gd name="connsiteX38" fmla="*/ 396907 w 5670614"/>
              <a:gd name="connsiteY38" fmla="*/ 1054323 h 2276381"/>
              <a:gd name="connsiteX39" fmla="*/ 228219 w 5670614"/>
              <a:gd name="connsiteY39" fmla="*/ 1011366 h 2276381"/>
              <a:gd name="connsiteX40" fmla="*/ 0 w 5670614"/>
              <a:gd name="connsiteY40" fmla="*/ 1099853 h 2276381"/>
              <a:gd name="connsiteX41" fmla="*/ 0 w 5670614"/>
              <a:gd name="connsiteY41" fmla="*/ 2092644 h 2276381"/>
              <a:gd name="connsiteX42" fmla="*/ 141446 w 5670614"/>
              <a:gd name="connsiteY42" fmla="*/ 2128077 h 2276381"/>
              <a:gd name="connsiteX43" fmla="*/ 337376 w 5670614"/>
              <a:gd name="connsiteY43" fmla="*/ 2051496 h 2276381"/>
              <a:gd name="connsiteX44" fmla="*/ 575310 w 5670614"/>
              <a:gd name="connsiteY44" fmla="*/ 2181322 h 2276381"/>
              <a:gd name="connsiteX45" fmla="*/ 797909 w 5670614"/>
              <a:gd name="connsiteY45" fmla="*/ 2073594 h 2276381"/>
              <a:gd name="connsiteX46" fmla="*/ 1008983 w 5670614"/>
              <a:gd name="connsiteY46" fmla="*/ 2164748 h 2276381"/>
              <a:gd name="connsiteX47" fmla="*/ 1250537 w 5670614"/>
              <a:gd name="connsiteY47" fmla="*/ 2025492 h 2276381"/>
              <a:gd name="connsiteX48" fmla="*/ 1342930 w 5670614"/>
              <a:gd name="connsiteY48" fmla="*/ 2039875 h 2276381"/>
              <a:gd name="connsiteX49" fmla="*/ 1368933 w 5670614"/>
              <a:gd name="connsiteY49" fmla="*/ 2038637 h 2276381"/>
              <a:gd name="connsiteX50" fmla="*/ 1550956 w 5670614"/>
              <a:gd name="connsiteY50" fmla="*/ 2101407 h 2276381"/>
              <a:gd name="connsiteX51" fmla="*/ 1716977 w 5670614"/>
              <a:gd name="connsiteY51" fmla="*/ 2049972 h 2276381"/>
              <a:gd name="connsiteX52" fmla="*/ 1761363 w 5670614"/>
              <a:gd name="connsiteY52" fmla="*/ 2069403 h 2276381"/>
              <a:gd name="connsiteX53" fmla="*/ 2021300 w 5670614"/>
              <a:gd name="connsiteY53" fmla="*/ 2263141 h 2276381"/>
              <a:gd name="connsiteX54" fmla="*/ 2265236 w 5670614"/>
              <a:gd name="connsiteY54" fmla="*/ 2118266 h 2276381"/>
              <a:gd name="connsiteX55" fmla="*/ 2318957 w 5670614"/>
              <a:gd name="connsiteY55" fmla="*/ 2122933 h 2276381"/>
              <a:gd name="connsiteX56" fmla="*/ 2410873 w 5670614"/>
              <a:gd name="connsiteY56" fmla="*/ 2108170 h 2276381"/>
              <a:gd name="connsiteX57" fmla="*/ 2662809 w 5670614"/>
              <a:gd name="connsiteY57" fmla="*/ 2269332 h 2276381"/>
              <a:gd name="connsiteX58" fmla="*/ 2814733 w 5670614"/>
              <a:gd name="connsiteY58" fmla="*/ 2227041 h 2276381"/>
              <a:gd name="connsiteX59" fmla="*/ 2979039 w 5670614"/>
              <a:gd name="connsiteY59" fmla="*/ 2276381 h 2276381"/>
              <a:gd name="connsiteX60" fmla="*/ 3229547 w 5670614"/>
              <a:gd name="connsiteY60" fmla="*/ 2115313 h 2276381"/>
              <a:gd name="connsiteX61" fmla="*/ 3385280 w 5670614"/>
              <a:gd name="connsiteY61" fmla="*/ 2159223 h 2276381"/>
              <a:gd name="connsiteX62" fmla="*/ 3527679 w 5670614"/>
              <a:gd name="connsiteY62" fmla="*/ 2122552 h 2276381"/>
              <a:gd name="connsiteX63" fmla="*/ 3765042 w 5670614"/>
              <a:gd name="connsiteY63" fmla="*/ 2251330 h 2276381"/>
              <a:gd name="connsiteX64" fmla="*/ 3980784 w 5670614"/>
              <a:gd name="connsiteY64" fmla="*/ 2153128 h 2276381"/>
              <a:gd name="connsiteX65" fmla="*/ 4135279 w 5670614"/>
              <a:gd name="connsiteY65" fmla="*/ 2196181 h 2276381"/>
              <a:gd name="connsiteX66" fmla="*/ 4334256 w 5670614"/>
              <a:gd name="connsiteY66" fmla="*/ 2116742 h 2276381"/>
              <a:gd name="connsiteX67" fmla="*/ 4360926 w 5670614"/>
              <a:gd name="connsiteY67" fmla="*/ 2118171 h 2276381"/>
              <a:gd name="connsiteX68" fmla="*/ 4497896 w 5670614"/>
              <a:gd name="connsiteY68" fmla="*/ 2077785 h 2276381"/>
              <a:gd name="connsiteX69" fmla="*/ 4722781 w 5670614"/>
              <a:gd name="connsiteY69" fmla="*/ 2249140 h 2276381"/>
              <a:gd name="connsiteX70" fmla="*/ 4915472 w 5670614"/>
              <a:gd name="connsiteY70" fmla="*/ 2155128 h 2276381"/>
              <a:gd name="connsiteX71" fmla="*/ 5038725 w 5670614"/>
              <a:gd name="connsiteY71" fmla="*/ 2186370 h 2276381"/>
              <a:gd name="connsiteX72" fmla="*/ 5120735 w 5670614"/>
              <a:gd name="connsiteY72" fmla="*/ 2172844 h 2276381"/>
              <a:gd name="connsiteX73" fmla="*/ 5264753 w 5670614"/>
              <a:gd name="connsiteY73" fmla="*/ 2216850 h 2276381"/>
              <a:gd name="connsiteX74" fmla="*/ 5404866 w 5670614"/>
              <a:gd name="connsiteY74" fmla="*/ 2174464 h 2276381"/>
              <a:gd name="connsiteX75" fmla="*/ 5445347 w 5670614"/>
              <a:gd name="connsiteY75" fmla="*/ 2177607 h 2276381"/>
              <a:gd name="connsiteX76" fmla="*/ 5670614 w 5670614"/>
              <a:gd name="connsiteY76" fmla="*/ 1983297 h 2276381"/>
              <a:gd name="connsiteX77" fmla="*/ 5484686 w 5670614"/>
              <a:gd name="connsiteY77" fmla="*/ 1792987 h 2276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5670614" h="2276381">
                <a:moveTo>
                  <a:pt x="5484686" y="1792987"/>
                </a:moveTo>
                <a:cubicBezTo>
                  <a:pt x="5462397" y="1741266"/>
                  <a:pt x="5415344" y="1699928"/>
                  <a:pt x="5355717" y="1679830"/>
                </a:cubicBezTo>
                <a:cubicBezTo>
                  <a:pt x="5322380" y="1608297"/>
                  <a:pt x="5240846" y="1557815"/>
                  <a:pt x="5145501" y="1558005"/>
                </a:cubicBezTo>
                <a:cubicBezTo>
                  <a:pt x="5084826" y="1558101"/>
                  <a:pt x="5029962" y="1578865"/>
                  <a:pt x="4989576" y="1612298"/>
                </a:cubicBezTo>
                <a:cubicBezTo>
                  <a:pt x="4962525" y="1602582"/>
                  <a:pt x="4932807" y="1597248"/>
                  <a:pt x="4901660" y="1597344"/>
                </a:cubicBezTo>
                <a:cubicBezTo>
                  <a:pt x="4872228" y="1597439"/>
                  <a:pt x="4844225" y="1602487"/>
                  <a:pt x="4818507" y="1611250"/>
                </a:cubicBezTo>
                <a:cubicBezTo>
                  <a:pt x="4782979" y="1543909"/>
                  <a:pt x="4703921" y="1496950"/>
                  <a:pt x="4612196" y="1497236"/>
                </a:cubicBezTo>
                <a:cubicBezTo>
                  <a:pt x="4586669" y="1497331"/>
                  <a:pt x="4562189" y="1501141"/>
                  <a:pt x="4539329" y="1507904"/>
                </a:cubicBezTo>
                <a:cubicBezTo>
                  <a:pt x="4498848" y="1455040"/>
                  <a:pt x="4429125" y="1420179"/>
                  <a:pt x="4349877" y="1420274"/>
                </a:cubicBezTo>
                <a:cubicBezTo>
                  <a:pt x="4273963" y="1420464"/>
                  <a:pt x="4207002" y="1452850"/>
                  <a:pt x="4166235" y="1502284"/>
                </a:cubicBezTo>
                <a:cubicBezTo>
                  <a:pt x="4128421" y="1446468"/>
                  <a:pt x="4059079" y="1408463"/>
                  <a:pt x="3979164" y="1405986"/>
                </a:cubicBezTo>
                <a:cubicBezTo>
                  <a:pt x="3985070" y="1388651"/>
                  <a:pt x="3988308" y="1370268"/>
                  <a:pt x="3988308" y="1351313"/>
                </a:cubicBezTo>
                <a:cubicBezTo>
                  <a:pt x="3987927" y="1244252"/>
                  <a:pt x="3886581" y="1157765"/>
                  <a:pt x="3761804" y="1158051"/>
                </a:cubicBezTo>
                <a:cubicBezTo>
                  <a:pt x="3761518" y="1158051"/>
                  <a:pt x="3761232" y="1158051"/>
                  <a:pt x="3760851" y="1158051"/>
                </a:cubicBezTo>
                <a:cubicBezTo>
                  <a:pt x="3751802" y="1063277"/>
                  <a:pt x="3663505" y="988029"/>
                  <a:pt x="3552920" y="980981"/>
                </a:cubicBezTo>
                <a:cubicBezTo>
                  <a:pt x="3548253" y="877158"/>
                  <a:pt x="3448907" y="794386"/>
                  <a:pt x="3326892" y="794672"/>
                </a:cubicBezTo>
                <a:cubicBezTo>
                  <a:pt x="3293936" y="794767"/>
                  <a:pt x="3262694" y="801054"/>
                  <a:pt x="3234500" y="812007"/>
                </a:cubicBezTo>
                <a:cubicBezTo>
                  <a:pt x="3222022" y="740951"/>
                  <a:pt x="3150680" y="686563"/>
                  <a:pt x="3064478" y="686754"/>
                </a:cubicBezTo>
                <a:cubicBezTo>
                  <a:pt x="3054953" y="686754"/>
                  <a:pt x="3045714" y="687611"/>
                  <a:pt x="3036570" y="688944"/>
                </a:cubicBezTo>
                <a:cubicBezTo>
                  <a:pt x="3028855" y="582264"/>
                  <a:pt x="2934748" y="495968"/>
                  <a:pt x="2813399" y="480823"/>
                </a:cubicBezTo>
                <a:cubicBezTo>
                  <a:pt x="2782538" y="452248"/>
                  <a:pt x="2743391" y="430531"/>
                  <a:pt x="2698909" y="418720"/>
                </a:cubicBezTo>
                <a:cubicBezTo>
                  <a:pt x="2700719" y="407766"/>
                  <a:pt x="2702052" y="396717"/>
                  <a:pt x="2701957" y="385287"/>
                </a:cubicBezTo>
                <a:cubicBezTo>
                  <a:pt x="2701576" y="261081"/>
                  <a:pt x="2583942" y="160783"/>
                  <a:pt x="2439257" y="161069"/>
                </a:cubicBezTo>
                <a:cubicBezTo>
                  <a:pt x="2399252" y="161164"/>
                  <a:pt x="2361533" y="169165"/>
                  <a:pt x="2327624" y="182976"/>
                </a:cubicBezTo>
                <a:cubicBezTo>
                  <a:pt x="2282000" y="150210"/>
                  <a:pt x="2223230" y="130494"/>
                  <a:pt x="2159032" y="130684"/>
                </a:cubicBezTo>
                <a:cubicBezTo>
                  <a:pt x="2079022" y="130875"/>
                  <a:pt x="2007584" y="161926"/>
                  <a:pt x="1959674" y="210504"/>
                </a:cubicBezTo>
                <a:cubicBezTo>
                  <a:pt x="1951006" y="92775"/>
                  <a:pt x="1837087" y="-380"/>
                  <a:pt x="1697736" y="1"/>
                </a:cubicBezTo>
                <a:cubicBezTo>
                  <a:pt x="1614583" y="192"/>
                  <a:pt x="1540669" y="33720"/>
                  <a:pt x="1492853" y="85726"/>
                </a:cubicBezTo>
                <a:cubicBezTo>
                  <a:pt x="1461516" y="66390"/>
                  <a:pt x="1423226" y="54960"/>
                  <a:pt x="1381697" y="55056"/>
                </a:cubicBezTo>
                <a:cubicBezTo>
                  <a:pt x="1285970" y="55246"/>
                  <a:pt x="1207294" y="116301"/>
                  <a:pt x="1194530" y="195359"/>
                </a:cubicBezTo>
                <a:cubicBezTo>
                  <a:pt x="1092994" y="198788"/>
                  <a:pt x="1011936" y="270416"/>
                  <a:pt x="1012222" y="358332"/>
                </a:cubicBezTo>
                <a:cubicBezTo>
                  <a:pt x="1012317" y="397575"/>
                  <a:pt x="1028700" y="433579"/>
                  <a:pt x="1055751" y="461678"/>
                </a:cubicBezTo>
                <a:cubicBezTo>
                  <a:pt x="1028605" y="496349"/>
                  <a:pt x="1012793" y="538164"/>
                  <a:pt x="1012889" y="583122"/>
                </a:cubicBezTo>
                <a:cubicBezTo>
                  <a:pt x="1012984" y="606267"/>
                  <a:pt x="1017365" y="628556"/>
                  <a:pt x="1025271" y="649511"/>
                </a:cubicBezTo>
                <a:cubicBezTo>
                  <a:pt x="1000601" y="659322"/>
                  <a:pt x="978218" y="672371"/>
                  <a:pt x="958596" y="688087"/>
                </a:cubicBezTo>
                <a:cubicBezTo>
                  <a:pt x="914591" y="656655"/>
                  <a:pt x="858012" y="637795"/>
                  <a:pt x="796290" y="637986"/>
                </a:cubicBezTo>
                <a:cubicBezTo>
                  <a:pt x="656558" y="638367"/>
                  <a:pt x="543592" y="735712"/>
                  <a:pt x="543973" y="855632"/>
                </a:cubicBezTo>
                <a:cubicBezTo>
                  <a:pt x="544068" y="878301"/>
                  <a:pt x="548164" y="900209"/>
                  <a:pt x="555784" y="920688"/>
                </a:cubicBezTo>
                <a:cubicBezTo>
                  <a:pt x="481584" y="941738"/>
                  <a:pt x="422910" y="991363"/>
                  <a:pt x="396907" y="1054323"/>
                </a:cubicBezTo>
                <a:cubicBezTo>
                  <a:pt x="348425" y="1027082"/>
                  <a:pt x="290513" y="1011271"/>
                  <a:pt x="228219" y="1011366"/>
                </a:cubicBezTo>
                <a:cubicBezTo>
                  <a:pt x="137351" y="1011556"/>
                  <a:pt x="56007" y="1045846"/>
                  <a:pt x="0" y="1099853"/>
                </a:cubicBezTo>
                <a:lnTo>
                  <a:pt x="0" y="2092644"/>
                </a:lnTo>
                <a:cubicBezTo>
                  <a:pt x="40862" y="2115028"/>
                  <a:pt x="89345" y="2128172"/>
                  <a:pt x="141446" y="2128077"/>
                </a:cubicBezTo>
                <a:cubicBezTo>
                  <a:pt x="219647" y="2127886"/>
                  <a:pt x="289465" y="2098168"/>
                  <a:pt x="337376" y="2051496"/>
                </a:cubicBezTo>
                <a:cubicBezTo>
                  <a:pt x="379286" y="2128363"/>
                  <a:pt x="469964" y="2181607"/>
                  <a:pt x="575310" y="2181322"/>
                </a:cubicBezTo>
                <a:cubicBezTo>
                  <a:pt x="669703" y="2181131"/>
                  <a:pt x="751999" y="2137983"/>
                  <a:pt x="797909" y="2073594"/>
                </a:cubicBezTo>
                <a:cubicBezTo>
                  <a:pt x="845820" y="2128934"/>
                  <a:pt x="922401" y="2164939"/>
                  <a:pt x="1008983" y="2164748"/>
                </a:cubicBezTo>
                <a:cubicBezTo>
                  <a:pt x="1118140" y="2164462"/>
                  <a:pt x="1211390" y="2107027"/>
                  <a:pt x="1250537" y="2025492"/>
                </a:cubicBezTo>
                <a:cubicBezTo>
                  <a:pt x="1279303" y="2034732"/>
                  <a:pt x="1310354" y="2039971"/>
                  <a:pt x="1342930" y="2039875"/>
                </a:cubicBezTo>
                <a:cubicBezTo>
                  <a:pt x="1351693" y="2039875"/>
                  <a:pt x="1360361" y="2039399"/>
                  <a:pt x="1368933" y="2038637"/>
                </a:cubicBezTo>
                <a:cubicBezTo>
                  <a:pt x="1416177" y="2077594"/>
                  <a:pt x="1480280" y="2101502"/>
                  <a:pt x="1550956" y="2101407"/>
                </a:cubicBezTo>
                <a:cubicBezTo>
                  <a:pt x="1614011" y="2101216"/>
                  <a:pt x="1671923" y="2081976"/>
                  <a:pt x="1716977" y="2049972"/>
                </a:cubicBezTo>
                <a:cubicBezTo>
                  <a:pt x="1730883" y="2057592"/>
                  <a:pt x="1745742" y="2064069"/>
                  <a:pt x="1761363" y="2069403"/>
                </a:cubicBezTo>
                <a:cubicBezTo>
                  <a:pt x="1779080" y="2179036"/>
                  <a:pt x="1888712" y="2263427"/>
                  <a:pt x="2021300" y="2263141"/>
                </a:cubicBezTo>
                <a:cubicBezTo>
                  <a:pt x="2132933" y="2262856"/>
                  <a:pt x="2227802" y="2202657"/>
                  <a:pt x="2265236" y="2118266"/>
                </a:cubicBezTo>
                <a:cubicBezTo>
                  <a:pt x="2282571" y="2121314"/>
                  <a:pt x="2300573" y="2122933"/>
                  <a:pt x="2318957" y="2122933"/>
                </a:cubicBezTo>
                <a:cubicBezTo>
                  <a:pt x="2351342" y="2122838"/>
                  <a:pt x="2382203" y="2117504"/>
                  <a:pt x="2410873" y="2108170"/>
                </a:cubicBezTo>
                <a:cubicBezTo>
                  <a:pt x="2442972" y="2201515"/>
                  <a:pt x="2543651" y="2269618"/>
                  <a:pt x="2662809" y="2269332"/>
                </a:cubicBezTo>
                <a:cubicBezTo>
                  <a:pt x="2719578" y="2269237"/>
                  <a:pt x="2771966" y="2253426"/>
                  <a:pt x="2814733" y="2227041"/>
                </a:cubicBezTo>
                <a:cubicBezTo>
                  <a:pt x="2859786" y="2257998"/>
                  <a:pt x="2916936" y="2276476"/>
                  <a:pt x="2979039" y="2276381"/>
                </a:cubicBezTo>
                <a:cubicBezTo>
                  <a:pt x="3097721" y="2276095"/>
                  <a:pt x="3197638" y="2208182"/>
                  <a:pt x="3229547" y="2115313"/>
                </a:cubicBezTo>
                <a:cubicBezTo>
                  <a:pt x="3273171" y="2142936"/>
                  <a:pt x="3326892" y="2159319"/>
                  <a:pt x="3385280" y="2159223"/>
                </a:cubicBezTo>
                <a:cubicBezTo>
                  <a:pt x="3437859" y="2159128"/>
                  <a:pt x="3486722" y="2145507"/>
                  <a:pt x="3527679" y="2122552"/>
                </a:cubicBezTo>
                <a:cubicBezTo>
                  <a:pt x="3569780" y="2198848"/>
                  <a:pt x="3660172" y="2251616"/>
                  <a:pt x="3765042" y="2251330"/>
                </a:cubicBezTo>
                <a:cubicBezTo>
                  <a:pt x="3854768" y="2251140"/>
                  <a:pt x="3933730" y="2212182"/>
                  <a:pt x="3980784" y="2153128"/>
                </a:cubicBezTo>
                <a:cubicBezTo>
                  <a:pt x="4024217" y="2180179"/>
                  <a:pt x="4077462" y="2196371"/>
                  <a:pt x="4135279" y="2196181"/>
                </a:cubicBezTo>
                <a:cubicBezTo>
                  <a:pt x="4215098" y="2195990"/>
                  <a:pt x="4286345" y="2165129"/>
                  <a:pt x="4334256" y="2116742"/>
                </a:cubicBezTo>
                <a:cubicBezTo>
                  <a:pt x="4343019" y="2117599"/>
                  <a:pt x="4351878" y="2118171"/>
                  <a:pt x="4360926" y="2118171"/>
                </a:cubicBezTo>
                <a:cubicBezTo>
                  <a:pt x="4412552" y="2118075"/>
                  <a:pt x="4459986" y="2102836"/>
                  <a:pt x="4497896" y="2077785"/>
                </a:cubicBezTo>
                <a:cubicBezTo>
                  <a:pt x="4510945" y="2174464"/>
                  <a:pt x="4606671" y="2249425"/>
                  <a:pt x="4722781" y="2249140"/>
                </a:cubicBezTo>
                <a:cubicBezTo>
                  <a:pt x="4804696" y="2248949"/>
                  <a:pt x="4876038" y="2211230"/>
                  <a:pt x="4915472" y="2155128"/>
                </a:cubicBezTo>
                <a:cubicBezTo>
                  <a:pt x="4951000" y="2174940"/>
                  <a:pt x="4993291" y="2186465"/>
                  <a:pt x="5038725" y="2186370"/>
                </a:cubicBezTo>
                <a:cubicBezTo>
                  <a:pt x="5067682" y="2186274"/>
                  <a:pt x="5095304" y="2181417"/>
                  <a:pt x="5120735" y="2172844"/>
                </a:cubicBezTo>
                <a:cubicBezTo>
                  <a:pt x="5159883" y="2200467"/>
                  <a:pt x="5210080" y="2217040"/>
                  <a:pt x="5264753" y="2216850"/>
                </a:cubicBezTo>
                <a:cubicBezTo>
                  <a:pt x="5317808" y="2216755"/>
                  <a:pt x="5366385" y="2200848"/>
                  <a:pt x="5404866" y="2174464"/>
                </a:cubicBezTo>
                <a:cubicBezTo>
                  <a:pt x="5418011" y="2176464"/>
                  <a:pt x="5431536" y="2177702"/>
                  <a:pt x="5445347" y="2177607"/>
                </a:cubicBezTo>
                <a:cubicBezTo>
                  <a:pt x="5570125" y="2177321"/>
                  <a:pt x="5670995" y="2090263"/>
                  <a:pt x="5670614" y="1983297"/>
                </a:cubicBezTo>
                <a:cubicBezTo>
                  <a:pt x="5670709" y="1887856"/>
                  <a:pt x="5590318" y="1809084"/>
                  <a:pt x="5484686" y="1792987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37910">
                <a:srgbClr val="FAFEFE"/>
              </a:gs>
              <a:gs pos="100000">
                <a:srgbClr val="81D2E7"/>
              </a:gs>
            </a:gsLst>
            <a:lin ang="525822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400">
              <a:latin typeface="UTM Avo" panose="02040603050506020204" pitchFamily="18"/>
            </a:endParaRPr>
          </a:p>
        </p:txBody>
      </p:sp>
      <p:sp>
        <p:nvSpPr>
          <p:cNvPr id="22" name="Freeform: Shape 2">
            <a:extLst>
              <a:ext uri="{FF2B5EF4-FFF2-40B4-BE49-F238E27FC236}">
                <a16:creationId xmlns:a16="http://schemas.microsoft.com/office/drawing/2014/main" id="{503190DE-1568-F323-FB78-59F97803B2F1}"/>
              </a:ext>
            </a:extLst>
          </p:cNvPr>
          <p:cNvSpPr/>
          <p:nvPr/>
        </p:nvSpPr>
        <p:spPr>
          <a:xfrm>
            <a:off x="8226170" y="3567637"/>
            <a:ext cx="3965830" cy="2269523"/>
          </a:xfrm>
          <a:custGeom>
            <a:avLst/>
            <a:gdLst>
              <a:gd name="connsiteX0" fmla="*/ 3965830 w 3965830"/>
              <a:gd name="connsiteY0" fmla="*/ 483776 h 2269523"/>
              <a:gd name="connsiteX1" fmla="*/ 3947542 w 3965830"/>
              <a:gd name="connsiteY1" fmla="*/ 480823 h 2269523"/>
              <a:gd name="connsiteX2" fmla="*/ 3833052 w 3965830"/>
              <a:gd name="connsiteY2" fmla="*/ 418720 h 2269523"/>
              <a:gd name="connsiteX3" fmla="*/ 3836100 w 3965830"/>
              <a:gd name="connsiteY3" fmla="*/ 385287 h 2269523"/>
              <a:gd name="connsiteX4" fmla="*/ 3573400 w 3965830"/>
              <a:gd name="connsiteY4" fmla="*/ 161069 h 2269523"/>
              <a:gd name="connsiteX5" fmla="*/ 3461767 w 3965830"/>
              <a:gd name="connsiteY5" fmla="*/ 182976 h 2269523"/>
              <a:gd name="connsiteX6" fmla="*/ 3293175 w 3965830"/>
              <a:gd name="connsiteY6" fmla="*/ 130684 h 2269523"/>
              <a:gd name="connsiteX7" fmla="*/ 3093816 w 3965830"/>
              <a:gd name="connsiteY7" fmla="*/ 210504 h 2269523"/>
              <a:gd name="connsiteX8" fmla="*/ 2831974 w 3965830"/>
              <a:gd name="connsiteY8" fmla="*/ 1 h 2269523"/>
              <a:gd name="connsiteX9" fmla="*/ 2626996 w 3965830"/>
              <a:gd name="connsiteY9" fmla="*/ 85726 h 2269523"/>
              <a:gd name="connsiteX10" fmla="*/ 2515839 w 3965830"/>
              <a:gd name="connsiteY10" fmla="*/ 55056 h 2269523"/>
              <a:gd name="connsiteX11" fmla="*/ 2328673 w 3965830"/>
              <a:gd name="connsiteY11" fmla="*/ 195359 h 2269523"/>
              <a:gd name="connsiteX12" fmla="*/ 2146364 w 3965830"/>
              <a:gd name="connsiteY12" fmla="*/ 358332 h 2269523"/>
              <a:gd name="connsiteX13" fmla="*/ 2189894 w 3965830"/>
              <a:gd name="connsiteY13" fmla="*/ 461678 h 2269523"/>
              <a:gd name="connsiteX14" fmla="*/ 2147031 w 3965830"/>
              <a:gd name="connsiteY14" fmla="*/ 583122 h 2269523"/>
              <a:gd name="connsiteX15" fmla="*/ 2159414 w 3965830"/>
              <a:gd name="connsiteY15" fmla="*/ 649511 h 2269523"/>
              <a:gd name="connsiteX16" fmla="*/ 2092739 w 3965830"/>
              <a:gd name="connsiteY16" fmla="*/ 688087 h 2269523"/>
              <a:gd name="connsiteX17" fmla="*/ 1930337 w 3965830"/>
              <a:gd name="connsiteY17" fmla="*/ 637986 h 2269523"/>
              <a:gd name="connsiteX18" fmla="*/ 1678020 w 3965830"/>
              <a:gd name="connsiteY18" fmla="*/ 855632 h 2269523"/>
              <a:gd name="connsiteX19" fmla="*/ 1689831 w 3965830"/>
              <a:gd name="connsiteY19" fmla="*/ 920688 h 2269523"/>
              <a:gd name="connsiteX20" fmla="*/ 1530954 w 3965830"/>
              <a:gd name="connsiteY20" fmla="*/ 1054324 h 2269523"/>
              <a:gd name="connsiteX21" fmla="*/ 1362266 w 3965830"/>
              <a:gd name="connsiteY21" fmla="*/ 1011366 h 2269523"/>
              <a:gd name="connsiteX22" fmla="*/ 1067658 w 3965830"/>
              <a:gd name="connsiteY22" fmla="*/ 1203485 h 2269523"/>
              <a:gd name="connsiteX23" fmla="*/ 983362 w 3965830"/>
              <a:gd name="connsiteY23" fmla="*/ 1190626 h 2269523"/>
              <a:gd name="connsiteX24" fmla="*/ 742951 w 3965830"/>
              <a:gd name="connsiteY24" fmla="*/ 1369791 h 2269523"/>
              <a:gd name="connsiteX25" fmla="*/ 607791 w 3965830"/>
              <a:gd name="connsiteY25" fmla="*/ 1417702 h 2269523"/>
              <a:gd name="connsiteX26" fmla="*/ 441770 w 3965830"/>
              <a:gd name="connsiteY26" fmla="*/ 1346932 h 2269523"/>
              <a:gd name="connsiteX27" fmla="*/ 234697 w 3965830"/>
              <a:gd name="connsiteY27" fmla="*/ 1522668 h 2269523"/>
              <a:gd name="connsiteX28" fmla="*/ 153163 w 3965830"/>
              <a:gd name="connsiteY28" fmla="*/ 1502665 h 2269523"/>
              <a:gd name="connsiteX29" fmla="*/ 1 w 3965830"/>
              <a:gd name="connsiteY29" fmla="*/ 1634872 h 2269523"/>
              <a:gd name="connsiteX30" fmla="*/ 154020 w 3965830"/>
              <a:gd name="connsiteY30" fmla="*/ 1766317 h 2269523"/>
              <a:gd name="connsiteX31" fmla="*/ 191358 w 3965830"/>
              <a:gd name="connsiteY31" fmla="*/ 1762126 h 2269523"/>
              <a:gd name="connsiteX32" fmla="*/ 316802 w 3965830"/>
              <a:gd name="connsiteY32" fmla="*/ 1812418 h 2269523"/>
              <a:gd name="connsiteX33" fmla="*/ 409671 w 3965830"/>
              <a:gd name="connsiteY33" fmla="*/ 1787082 h 2269523"/>
              <a:gd name="connsiteX34" fmla="*/ 551879 w 3965830"/>
              <a:gd name="connsiteY34" fmla="*/ 1858329 h 2269523"/>
              <a:gd name="connsiteX35" fmla="*/ 595218 w 3965830"/>
              <a:gd name="connsiteY35" fmla="*/ 1853090 h 2269523"/>
              <a:gd name="connsiteX36" fmla="*/ 750952 w 3965830"/>
              <a:gd name="connsiteY36" fmla="*/ 1950912 h 2269523"/>
              <a:gd name="connsiteX37" fmla="*/ 802101 w 3965830"/>
              <a:gd name="connsiteY37" fmla="*/ 1943673 h 2269523"/>
              <a:gd name="connsiteX38" fmla="*/ 913734 w 3965830"/>
              <a:gd name="connsiteY38" fmla="*/ 1981582 h 2269523"/>
              <a:gd name="connsiteX39" fmla="*/ 1018223 w 3965830"/>
              <a:gd name="connsiteY39" fmla="*/ 1948531 h 2269523"/>
              <a:gd name="connsiteX40" fmla="*/ 1275589 w 3965830"/>
              <a:gd name="connsiteY40" fmla="*/ 2127982 h 2269523"/>
              <a:gd name="connsiteX41" fmla="*/ 1471518 w 3965830"/>
              <a:gd name="connsiteY41" fmla="*/ 2051400 h 2269523"/>
              <a:gd name="connsiteX42" fmla="*/ 1709453 w 3965830"/>
              <a:gd name="connsiteY42" fmla="*/ 2181226 h 2269523"/>
              <a:gd name="connsiteX43" fmla="*/ 1932052 w 3965830"/>
              <a:gd name="connsiteY43" fmla="*/ 2073594 h 2269523"/>
              <a:gd name="connsiteX44" fmla="*/ 2143126 w 3965830"/>
              <a:gd name="connsiteY44" fmla="*/ 2164748 h 2269523"/>
              <a:gd name="connsiteX45" fmla="*/ 2384680 w 3965830"/>
              <a:gd name="connsiteY45" fmla="*/ 2025492 h 2269523"/>
              <a:gd name="connsiteX46" fmla="*/ 2477072 w 3965830"/>
              <a:gd name="connsiteY46" fmla="*/ 2039875 h 2269523"/>
              <a:gd name="connsiteX47" fmla="*/ 2502981 w 3965830"/>
              <a:gd name="connsiteY47" fmla="*/ 2038732 h 2269523"/>
              <a:gd name="connsiteX48" fmla="*/ 2685003 w 3965830"/>
              <a:gd name="connsiteY48" fmla="*/ 2101502 h 2269523"/>
              <a:gd name="connsiteX49" fmla="*/ 2851024 w 3965830"/>
              <a:gd name="connsiteY49" fmla="*/ 2050067 h 2269523"/>
              <a:gd name="connsiteX50" fmla="*/ 2895411 w 3965830"/>
              <a:gd name="connsiteY50" fmla="*/ 2069498 h 2269523"/>
              <a:gd name="connsiteX51" fmla="*/ 3155348 w 3965830"/>
              <a:gd name="connsiteY51" fmla="*/ 2263236 h 2269523"/>
              <a:gd name="connsiteX52" fmla="*/ 3399283 w 3965830"/>
              <a:gd name="connsiteY52" fmla="*/ 2118361 h 2269523"/>
              <a:gd name="connsiteX53" fmla="*/ 3453004 w 3965830"/>
              <a:gd name="connsiteY53" fmla="*/ 2123028 h 2269523"/>
              <a:gd name="connsiteX54" fmla="*/ 3544920 w 3965830"/>
              <a:gd name="connsiteY54" fmla="*/ 2108265 h 2269523"/>
              <a:gd name="connsiteX55" fmla="*/ 3796856 w 3965830"/>
              <a:gd name="connsiteY55" fmla="*/ 2269523 h 2269523"/>
              <a:gd name="connsiteX56" fmla="*/ 3948780 w 3965830"/>
              <a:gd name="connsiteY56" fmla="*/ 2227232 h 2269523"/>
              <a:gd name="connsiteX57" fmla="*/ 3965544 w 3965830"/>
              <a:gd name="connsiteY57" fmla="*/ 2237805 h 2269523"/>
              <a:gd name="connsiteX58" fmla="*/ 3965544 w 3965830"/>
              <a:gd name="connsiteY58" fmla="*/ 483776 h 2269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3965830" h="2269523">
                <a:moveTo>
                  <a:pt x="3965830" y="483776"/>
                </a:moveTo>
                <a:cubicBezTo>
                  <a:pt x="3959829" y="482633"/>
                  <a:pt x="3953733" y="481585"/>
                  <a:pt x="3947542" y="480823"/>
                </a:cubicBezTo>
                <a:cubicBezTo>
                  <a:pt x="3916681" y="452248"/>
                  <a:pt x="3877533" y="430531"/>
                  <a:pt x="3833052" y="418720"/>
                </a:cubicBezTo>
                <a:cubicBezTo>
                  <a:pt x="3834956" y="407766"/>
                  <a:pt x="3836194" y="396622"/>
                  <a:pt x="3836100" y="385287"/>
                </a:cubicBezTo>
                <a:cubicBezTo>
                  <a:pt x="3835718" y="261081"/>
                  <a:pt x="3718085" y="160783"/>
                  <a:pt x="3573400" y="161069"/>
                </a:cubicBezTo>
                <a:cubicBezTo>
                  <a:pt x="3533395" y="161164"/>
                  <a:pt x="3495676" y="169165"/>
                  <a:pt x="3461767" y="182976"/>
                </a:cubicBezTo>
                <a:cubicBezTo>
                  <a:pt x="3416142" y="150210"/>
                  <a:pt x="3357373" y="130494"/>
                  <a:pt x="3293175" y="130684"/>
                </a:cubicBezTo>
                <a:cubicBezTo>
                  <a:pt x="3213164" y="130875"/>
                  <a:pt x="3141727" y="161926"/>
                  <a:pt x="3093816" y="210504"/>
                </a:cubicBezTo>
                <a:cubicBezTo>
                  <a:pt x="3085148" y="92775"/>
                  <a:pt x="2971229" y="-380"/>
                  <a:pt x="2831974" y="1"/>
                </a:cubicBezTo>
                <a:cubicBezTo>
                  <a:pt x="2748725" y="192"/>
                  <a:pt x="2674907" y="33720"/>
                  <a:pt x="2626996" y="85726"/>
                </a:cubicBezTo>
                <a:cubicBezTo>
                  <a:pt x="2595754" y="66390"/>
                  <a:pt x="2557368" y="54960"/>
                  <a:pt x="2515839" y="55056"/>
                </a:cubicBezTo>
                <a:cubicBezTo>
                  <a:pt x="2420113" y="55246"/>
                  <a:pt x="2341436" y="116301"/>
                  <a:pt x="2328673" y="195359"/>
                </a:cubicBezTo>
                <a:cubicBezTo>
                  <a:pt x="2227136" y="198788"/>
                  <a:pt x="2146078" y="270416"/>
                  <a:pt x="2146364" y="358332"/>
                </a:cubicBezTo>
                <a:cubicBezTo>
                  <a:pt x="2146460" y="397575"/>
                  <a:pt x="2162843" y="433579"/>
                  <a:pt x="2189894" y="461678"/>
                </a:cubicBezTo>
                <a:cubicBezTo>
                  <a:pt x="2162747" y="496349"/>
                  <a:pt x="2146936" y="538164"/>
                  <a:pt x="2147031" y="583122"/>
                </a:cubicBezTo>
                <a:cubicBezTo>
                  <a:pt x="2147127" y="606267"/>
                  <a:pt x="2151508" y="628556"/>
                  <a:pt x="2159414" y="649511"/>
                </a:cubicBezTo>
                <a:cubicBezTo>
                  <a:pt x="2134744" y="659322"/>
                  <a:pt x="2112265" y="672371"/>
                  <a:pt x="2092739" y="688087"/>
                </a:cubicBezTo>
                <a:cubicBezTo>
                  <a:pt x="2048733" y="656655"/>
                  <a:pt x="1992155" y="637795"/>
                  <a:pt x="1930337" y="637986"/>
                </a:cubicBezTo>
                <a:cubicBezTo>
                  <a:pt x="1790606" y="638367"/>
                  <a:pt x="1677639" y="735807"/>
                  <a:pt x="1678020" y="855632"/>
                </a:cubicBezTo>
                <a:cubicBezTo>
                  <a:pt x="1678116" y="878301"/>
                  <a:pt x="1682306" y="900209"/>
                  <a:pt x="1689831" y="920688"/>
                </a:cubicBezTo>
                <a:cubicBezTo>
                  <a:pt x="1615631" y="941738"/>
                  <a:pt x="1556957" y="991363"/>
                  <a:pt x="1530954" y="1054324"/>
                </a:cubicBezTo>
                <a:cubicBezTo>
                  <a:pt x="1482472" y="1027082"/>
                  <a:pt x="1424560" y="1011175"/>
                  <a:pt x="1362266" y="1011366"/>
                </a:cubicBezTo>
                <a:cubicBezTo>
                  <a:pt x="1221773" y="1011747"/>
                  <a:pt x="1103853" y="1092900"/>
                  <a:pt x="1067658" y="1203485"/>
                </a:cubicBezTo>
                <a:cubicBezTo>
                  <a:pt x="1041369" y="1195198"/>
                  <a:pt x="1012985" y="1190531"/>
                  <a:pt x="983362" y="1190626"/>
                </a:cubicBezTo>
                <a:cubicBezTo>
                  <a:pt x="860870" y="1190912"/>
                  <a:pt x="760001" y="1268731"/>
                  <a:pt x="742951" y="1369791"/>
                </a:cubicBezTo>
                <a:cubicBezTo>
                  <a:pt x="690658" y="1371220"/>
                  <a:pt x="643415" y="1389127"/>
                  <a:pt x="607791" y="1417702"/>
                </a:cubicBezTo>
                <a:cubicBezTo>
                  <a:pt x="569691" y="1374649"/>
                  <a:pt x="509588" y="1346741"/>
                  <a:pt x="441770" y="1346932"/>
                </a:cubicBezTo>
                <a:cubicBezTo>
                  <a:pt x="328137" y="1347217"/>
                  <a:pt x="236316" y="1425608"/>
                  <a:pt x="234697" y="1522668"/>
                </a:cubicBezTo>
                <a:cubicBezTo>
                  <a:pt x="210980" y="1509999"/>
                  <a:pt x="183071" y="1502570"/>
                  <a:pt x="153163" y="1502665"/>
                </a:cubicBezTo>
                <a:cubicBezTo>
                  <a:pt x="68295" y="1502856"/>
                  <a:pt x="-285" y="1562006"/>
                  <a:pt x="1" y="1634872"/>
                </a:cubicBezTo>
                <a:cubicBezTo>
                  <a:pt x="287" y="1707643"/>
                  <a:pt x="69248" y="1766508"/>
                  <a:pt x="154020" y="1766317"/>
                </a:cubicBezTo>
                <a:cubicBezTo>
                  <a:pt x="166879" y="1766317"/>
                  <a:pt x="179357" y="1764698"/>
                  <a:pt x="191358" y="1762126"/>
                </a:cubicBezTo>
                <a:cubicBezTo>
                  <a:pt x="221266" y="1792987"/>
                  <a:pt x="266415" y="1812514"/>
                  <a:pt x="316802" y="1812418"/>
                </a:cubicBezTo>
                <a:cubicBezTo>
                  <a:pt x="351378" y="1812323"/>
                  <a:pt x="383382" y="1802893"/>
                  <a:pt x="409671" y="1787082"/>
                </a:cubicBezTo>
                <a:cubicBezTo>
                  <a:pt x="437579" y="1829754"/>
                  <a:pt x="490824" y="1858519"/>
                  <a:pt x="551879" y="1858329"/>
                </a:cubicBezTo>
                <a:cubicBezTo>
                  <a:pt x="566929" y="1858329"/>
                  <a:pt x="581407" y="1856424"/>
                  <a:pt x="595218" y="1853090"/>
                </a:cubicBezTo>
                <a:cubicBezTo>
                  <a:pt x="615887" y="1909859"/>
                  <a:pt x="677895" y="1951102"/>
                  <a:pt x="750952" y="1950912"/>
                </a:cubicBezTo>
                <a:cubicBezTo>
                  <a:pt x="768859" y="1950912"/>
                  <a:pt x="786004" y="1948245"/>
                  <a:pt x="802101" y="1943673"/>
                </a:cubicBezTo>
                <a:cubicBezTo>
                  <a:pt x="831343" y="1967199"/>
                  <a:pt x="870491" y="1981677"/>
                  <a:pt x="913734" y="1981582"/>
                </a:cubicBezTo>
                <a:cubicBezTo>
                  <a:pt x="953549" y="1981487"/>
                  <a:pt x="990029" y="1969009"/>
                  <a:pt x="1018223" y="1948531"/>
                </a:cubicBezTo>
                <a:cubicBezTo>
                  <a:pt x="1042798" y="2051210"/>
                  <a:pt x="1148716" y="2128267"/>
                  <a:pt x="1275589" y="2127982"/>
                </a:cubicBezTo>
                <a:cubicBezTo>
                  <a:pt x="1353789" y="2127791"/>
                  <a:pt x="1423607" y="2098073"/>
                  <a:pt x="1471518" y="2051400"/>
                </a:cubicBezTo>
                <a:cubicBezTo>
                  <a:pt x="1513428" y="2128172"/>
                  <a:pt x="1604106" y="2181512"/>
                  <a:pt x="1709453" y="2181226"/>
                </a:cubicBezTo>
                <a:cubicBezTo>
                  <a:pt x="1803845" y="2181036"/>
                  <a:pt x="1886141" y="2137888"/>
                  <a:pt x="1932052" y="2073594"/>
                </a:cubicBezTo>
                <a:cubicBezTo>
                  <a:pt x="1979962" y="2128934"/>
                  <a:pt x="2056544" y="2164939"/>
                  <a:pt x="2143126" y="2164748"/>
                </a:cubicBezTo>
                <a:cubicBezTo>
                  <a:pt x="2252282" y="2164462"/>
                  <a:pt x="2345532" y="2107026"/>
                  <a:pt x="2384680" y="2025492"/>
                </a:cubicBezTo>
                <a:cubicBezTo>
                  <a:pt x="2413445" y="2034732"/>
                  <a:pt x="2444497" y="2039971"/>
                  <a:pt x="2477072" y="2039875"/>
                </a:cubicBezTo>
                <a:cubicBezTo>
                  <a:pt x="2485836" y="2039875"/>
                  <a:pt x="2494503" y="2039399"/>
                  <a:pt x="2502981" y="2038732"/>
                </a:cubicBezTo>
                <a:cubicBezTo>
                  <a:pt x="2550225" y="2077690"/>
                  <a:pt x="2614328" y="2101692"/>
                  <a:pt x="2685003" y="2101502"/>
                </a:cubicBezTo>
                <a:cubicBezTo>
                  <a:pt x="2748059" y="2101311"/>
                  <a:pt x="2805875" y="2082071"/>
                  <a:pt x="2851024" y="2050067"/>
                </a:cubicBezTo>
                <a:cubicBezTo>
                  <a:pt x="2864931" y="2057687"/>
                  <a:pt x="2879789" y="2064164"/>
                  <a:pt x="2895411" y="2069498"/>
                </a:cubicBezTo>
                <a:cubicBezTo>
                  <a:pt x="2913127" y="2179131"/>
                  <a:pt x="3022760" y="2263522"/>
                  <a:pt x="3155348" y="2263236"/>
                </a:cubicBezTo>
                <a:cubicBezTo>
                  <a:pt x="3266981" y="2262951"/>
                  <a:pt x="3361754" y="2202753"/>
                  <a:pt x="3399283" y="2118361"/>
                </a:cubicBezTo>
                <a:cubicBezTo>
                  <a:pt x="3416618" y="2121409"/>
                  <a:pt x="3434621" y="2123028"/>
                  <a:pt x="3453004" y="2123028"/>
                </a:cubicBezTo>
                <a:cubicBezTo>
                  <a:pt x="3485484" y="2122933"/>
                  <a:pt x="3516345" y="2117599"/>
                  <a:pt x="3544920" y="2108265"/>
                </a:cubicBezTo>
                <a:cubicBezTo>
                  <a:pt x="3577020" y="2201610"/>
                  <a:pt x="3677699" y="2269714"/>
                  <a:pt x="3796856" y="2269523"/>
                </a:cubicBezTo>
                <a:cubicBezTo>
                  <a:pt x="3853625" y="2269428"/>
                  <a:pt x="3906013" y="2253616"/>
                  <a:pt x="3948780" y="2227232"/>
                </a:cubicBezTo>
                <a:cubicBezTo>
                  <a:pt x="3954209" y="2230947"/>
                  <a:pt x="3959829" y="2234471"/>
                  <a:pt x="3965544" y="2237805"/>
                </a:cubicBezTo>
                <a:lnTo>
                  <a:pt x="3965544" y="483776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37910">
                <a:srgbClr val="FAFEFE"/>
              </a:gs>
              <a:gs pos="100000">
                <a:srgbClr val="81D2E7"/>
              </a:gs>
            </a:gsLst>
            <a:lin ang="5656845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400">
              <a:latin typeface="UTM Avo" panose="02040603050506020204" pitchFamily="18"/>
            </a:endParaRPr>
          </a:p>
        </p:txBody>
      </p:sp>
      <p:sp>
        <p:nvSpPr>
          <p:cNvPr id="26" name="Rectangle: Diagonal Corners Snipped 21">
            <a:extLst>
              <a:ext uri="{FF2B5EF4-FFF2-40B4-BE49-F238E27FC236}">
                <a16:creationId xmlns:a16="http://schemas.microsoft.com/office/drawing/2014/main" id="{E0335668-39EE-87DE-9C14-9352E8FD0D7D}"/>
              </a:ext>
            </a:extLst>
          </p:cNvPr>
          <p:cNvSpPr/>
          <p:nvPr/>
        </p:nvSpPr>
        <p:spPr>
          <a:xfrm>
            <a:off x="1941386" y="646046"/>
            <a:ext cx="8267699" cy="1435688"/>
          </a:xfrm>
          <a:prstGeom prst="snip2Diag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32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4. Theo em, vì sao Tét-su-ô chủ động đến rủ A-i-a cùng chơi?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2E51A8E-DA8F-F4EE-33C5-F42AF5576FB6}"/>
              </a:ext>
            </a:extLst>
          </p:cNvPr>
          <p:cNvGrpSpPr/>
          <p:nvPr/>
        </p:nvGrpSpPr>
        <p:grpSpPr>
          <a:xfrm>
            <a:off x="1040107" y="4850295"/>
            <a:ext cx="10111785" cy="918222"/>
            <a:chOff x="689113" y="2497522"/>
            <a:chExt cx="7354957" cy="918222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29" name="Rectangle: Diagonal Corners Snipped 24">
              <a:extLst>
                <a:ext uri="{FF2B5EF4-FFF2-40B4-BE49-F238E27FC236}">
                  <a16:creationId xmlns:a16="http://schemas.microsoft.com/office/drawing/2014/main" id="{003767E9-EA6B-955E-31B0-93BA3CBCFF6C}"/>
                </a:ext>
              </a:extLst>
            </p:cNvPr>
            <p:cNvSpPr/>
            <p:nvPr/>
          </p:nvSpPr>
          <p:spPr>
            <a:xfrm>
              <a:off x="689113" y="2497522"/>
              <a:ext cx="7354957" cy="918222"/>
            </a:xfrm>
            <a:prstGeom prst="snip2Diag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800" b="1" dirty="0">
                <a:solidFill>
                  <a:schemeClr val="bg1"/>
                </a:solidFill>
                <a:latin typeface="UTM Avo" panose="02040603050506020204" pitchFamily="18"/>
                <a:cs typeface="Times New Roman" panose="02020603050405020304" pitchFamily="18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00EBF85-4C69-2A4B-C3A8-CBFA8502B4B2}"/>
                </a:ext>
              </a:extLst>
            </p:cNvPr>
            <p:cNvSpPr txBox="1"/>
            <p:nvPr/>
          </p:nvSpPr>
          <p:spPr>
            <a:xfrm>
              <a:off x="914400" y="2704925"/>
              <a:ext cx="711456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800" dirty="0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c. Vì Tét-su-ô đã hiểu và quý mến người bạn mới hơn.</a:t>
              </a:r>
              <a:endParaRPr lang="en-US" sz="28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4873726-5D7E-C335-3F23-447EBBA482D5}"/>
              </a:ext>
            </a:extLst>
          </p:cNvPr>
          <p:cNvGrpSpPr/>
          <p:nvPr/>
        </p:nvGrpSpPr>
        <p:grpSpPr>
          <a:xfrm>
            <a:off x="1040107" y="2629723"/>
            <a:ext cx="10111785" cy="918222"/>
            <a:chOff x="689113" y="3567637"/>
            <a:chExt cx="7354957" cy="918222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32" name="Rectangle: Diagonal Corners Snipped 27">
              <a:extLst>
                <a:ext uri="{FF2B5EF4-FFF2-40B4-BE49-F238E27FC236}">
                  <a16:creationId xmlns:a16="http://schemas.microsoft.com/office/drawing/2014/main" id="{CE0E9E1D-F445-A74B-3BF4-9F5A22B452B7}"/>
                </a:ext>
              </a:extLst>
            </p:cNvPr>
            <p:cNvSpPr/>
            <p:nvPr/>
          </p:nvSpPr>
          <p:spPr>
            <a:xfrm>
              <a:off x="689113" y="3567637"/>
              <a:ext cx="7354957" cy="918222"/>
            </a:xfrm>
            <a:prstGeom prst="snip2Diag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800" b="1" dirty="0">
                <a:solidFill>
                  <a:schemeClr val="bg1"/>
                </a:solidFill>
                <a:latin typeface="UTM Avo" panose="02040603050506020204" pitchFamily="18"/>
                <a:cs typeface="Times New Roman" panose="02020603050405020304" pitchFamily="18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5213E0C-4813-6FC7-4F4C-36F1A9DB6C03}"/>
                </a:ext>
              </a:extLst>
            </p:cNvPr>
            <p:cNvSpPr txBox="1"/>
            <p:nvPr/>
          </p:nvSpPr>
          <p:spPr>
            <a:xfrm>
              <a:off x="914399" y="3684108"/>
              <a:ext cx="6782773" cy="647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  <a:spcBef>
                  <a:spcPts val="67"/>
                </a:spcBef>
                <a:spcAft>
                  <a:spcPts val="67"/>
                </a:spcAft>
              </a:pPr>
              <a:r>
                <a:rPr lang="vi-VN" sz="2800" dirty="0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a. Vì thầy giáo yêu cầu bạn ấy làm thế.</a:t>
              </a:r>
              <a:endParaRPr lang="en-US" sz="28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B4B3C163-48DD-228B-6CA5-BF50B4AE622B}"/>
              </a:ext>
            </a:extLst>
          </p:cNvPr>
          <p:cNvGrpSpPr/>
          <p:nvPr/>
        </p:nvGrpSpPr>
        <p:grpSpPr>
          <a:xfrm>
            <a:off x="1019342" y="3762150"/>
            <a:ext cx="10111785" cy="918222"/>
            <a:chOff x="689113" y="4637752"/>
            <a:chExt cx="7354957" cy="918222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35" name="Rectangle: Diagonal Corners Snipped 30">
              <a:extLst>
                <a:ext uri="{FF2B5EF4-FFF2-40B4-BE49-F238E27FC236}">
                  <a16:creationId xmlns:a16="http://schemas.microsoft.com/office/drawing/2014/main" id="{4CF38EF7-87B0-93A4-58DD-35A890164E5C}"/>
                </a:ext>
              </a:extLst>
            </p:cNvPr>
            <p:cNvSpPr/>
            <p:nvPr/>
          </p:nvSpPr>
          <p:spPr>
            <a:xfrm>
              <a:off x="689113" y="4637752"/>
              <a:ext cx="7354957" cy="918222"/>
            </a:xfrm>
            <a:prstGeom prst="snip2Diag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800" b="1" dirty="0">
                <a:solidFill>
                  <a:schemeClr val="bg1"/>
                </a:solidFill>
                <a:latin typeface="UTM Avo" panose="02040603050506020204" pitchFamily="18"/>
                <a:cs typeface="Times New Roman" panose="02020603050405020304" pitchFamily="18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FA11F3B-DCD4-5289-6DED-38B1E5B9E600}"/>
                </a:ext>
              </a:extLst>
            </p:cNvPr>
            <p:cNvSpPr txBox="1"/>
            <p:nvPr/>
          </p:nvSpPr>
          <p:spPr>
            <a:xfrm>
              <a:off x="914399" y="4754223"/>
              <a:ext cx="7129670" cy="647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  <a:spcBef>
                  <a:spcPts val="67"/>
                </a:spcBef>
                <a:spcAft>
                  <a:spcPts val="67"/>
                </a:spcAft>
              </a:pPr>
              <a:r>
                <a:rPr lang="vi-VN" sz="2800" dirty="0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b. Vì A-i-a đã tập luyện và đã chạy nhanh hơn.</a:t>
              </a:r>
              <a:endParaRPr lang="en-US" sz="28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40" name="Picture 39" descr="Logo, company name&#10;&#10;Description automatically generated">
            <a:extLst>
              <a:ext uri="{FF2B5EF4-FFF2-40B4-BE49-F238E27FC236}">
                <a16:creationId xmlns:a16="http://schemas.microsoft.com/office/drawing/2014/main" id="{C7183776-6486-2735-183B-1BBA78F0A08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3500"/>
            <a:ext cx="756014" cy="84367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358CE73-B734-4D87-AABC-086D41DFE37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288873" y="843677"/>
            <a:ext cx="1589852" cy="1545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422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7.40741E-7 L -0.45417 0.16968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708" y="84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indefinite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1" dur="indefinite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indefinite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7" dur="indefinite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5">
            <a:extLst>
              <a:ext uri="{FF2B5EF4-FFF2-40B4-BE49-F238E27FC236}">
                <a16:creationId xmlns:a16="http://schemas.microsoft.com/office/drawing/2014/main" id="{D03077E8-A754-3C56-EF9A-F8638B17464A}"/>
              </a:ext>
            </a:extLst>
          </p:cNvPr>
          <p:cNvGrpSpPr/>
          <p:nvPr/>
        </p:nvGrpSpPr>
        <p:grpSpPr>
          <a:xfrm>
            <a:off x="2451605" y="2763640"/>
            <a:ext cx="7288790" cy="2597980"/>
            <a:chOff x="0" y="0"/>
            <a:chExt cx="12618436" cy="6001423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B1A41918-EC1D-145E-3DB8-0F57A785736A}"/>
                </a:ext>
              </a:extLst>
            </p:cNvPr>
            <p:cNvSpPr/>
            <p:nvPr/>
          </p:nvSpPr>
          <p:spPr>
            <a:xfrm>
              <a:off x="10160" y="16510"/>
              <a:ext cx="12595576" cy="5973483"/>
            </a:xfrm>
            <a:custGeom>
              <a:avLst/>
              <a:gdLst/>
              <a:ahLst/>
              <a:cxnLst/>
              <a:rect l="l" t="t" r="r" b="b"/>
              <a:pathLst>
                <a:path w="12595576" h="5973483">
                  <a:moveTo>
                    <a:pt x="12595576" y="5973483"/>
                  </a:moveTo>
                  <a:lnTo>
                    <a:pt x="0" y="5965863"/>
                  </a:lnTo>
                  <a:lnTo>
                    <a:pt x="0" y="2084987"/>
                  </a:lnTo>
                  <a:lnTo>
                    <a:pt x="17780" y="19050"/>
                  </a:lnTo>
                  <a:lnTo>
                    <a:pt x="6279317" y="0"/>
                  </a:lnTo>
                  <a:lnTo>
                    <a:pt x="12576526" y="508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 sz="2400">
                <a:solidFill>
                  <a:schemeClr val="bg1"/>
                </a:solidFill>
                <a:latin typeface="UTM Avo" panose="02040603050506020204" pitchFamily="18"/>
              </a:endParaRPr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5BDD5454-BDC2-6EFE-EC58-4D67BFE75209}"/>
                </a:ext>
              </a:extLst>
            </p:cNvPr>
            <p:cNvSpPr/>
            <p:nvPr/>
          </p:nvSpPr>
          <p:spPr>
            <a:xfrm>
              <a:off x="-3810" y="0"/>
              <a:ext cx="12624786" cy="6000153"/>
            </a:xfrm>
            <a:custGeom>
              <a:avLst/>
              <a:gdLst/>
              <a:ahLst/>
              <a:cxnLst/>
              <a:rect l="l" t="t" r="r" b="b"/>
              <a:pathLst>
                <a:path w="12624786" h="6000153">
                  <a:moveTo>
                    <a:pt x="12590496" y="21590"/>
                  </a:moveTo>
                  <a:cubicBezTo>
                    <a:pt x="12591766" y="34290"/>
                    <a:pt x="12591766" y="44450"/>
                    <a:pt x="12593036" y="54610"/>
                  </a:cubicBezTo>
                  <a:cubicBezTo>
                    <a:pt x="12595576" y="155231"/>
                    <a:pt x="12596846" y="286863"/>
                    <a:pt x="12599386" y="413793"/>
                  </a:cubicBezTo>
                  <a:cubicBezTo>
                    <a:pt x="12599386" y="597137"/>
                    <a:pt x="12612086" y="4212302"/>
                    <a:pt x="12618436" y="4395646"/>
                  </a:cubicBezTo>
                  <a:cubicBezTo>
                    <a:pt x="12624786" y="4673012"/>
                    <a:pt x="12620976" y="4955079"/>
                    <a:pt x="12620976" y="5232446"/>
                  </a:cubicBezTo>
                  <a:cubicBezTo>
                    <a:pt x="12620976" y="5476904"/>
                    <a:pt x="12622246" y="5702558"/>
                    <a:pt x="12623516" y="5939193"/>
                  </a:cubicBezTo>
                  <a:cubicBezTo>
                    <a:pt x="12623516" y="5960783"/>
                    <a:pt x="12623516" y="5974753"/>
                    <a:pt x="12623516" y="5998883"/>
                  </a:cubicBezTo>
                  <a:cubicBezTo>
                    <a:pt x="12600657" y="5998883"/>
                    <a:pt x="12580336" y="6000153"/>
                    <a:pt x="12524629" y="5998883"/>
                  </a:cubicBezTo>
                  <a:cubicBezTo>
                    <a:pt x="11879665" y="5993803"/>
                    <a:pt x="11224779" y="6000153"/>
                    <a:pt x="10579815" y="5995073"/>
                  </a:cubicBezTo>
                  <a:cubicBezTo>
                    <a:pt x="10192836" y="5991263"/>
                    <a:pt x="9815781" y="5993803"/>
                    <a:pt x="9428802" y="5991263"/>
                  </a:cubicBezTo>
                  <a:cubicBezTo>
                    <a:pt x="9250197" y="5989993"/>
                    <a:pt x="9071591" y="5988723"/>
                    <a:pt x="8892986" y="5987453"/>
                  </a:cubicBezTo>
                  <a:cubicBezTo>
                    <a:pt x="8783838" y="5987453"/>
                    <a:pt x="8684613" y="5988723"/>
                    <a:pt x="8575466" y="5988723"/>
                  </a:cubicBezTo>
                  <a:cubicBezTo>
                    <a:pt x="8297635" y="5987453"/>
                    <a:pt x="7533601" y="5988723"/>
                    <a:pt x="7255770" y="5987453"/>
                  </a:cubicBezTo>
                  <a:cubicBezTo>
                    <a:pt x="7057320" y="5986183"/>
                    <a:pt x="3088312" y="5995073"/>
                    <a:pt x="2889862" y="5993803"/>
                  </a:cubicBezTo>
                  <a:cubicBezTo>
                    <a:pt x="2840249" y="5993803"/>
                    <a:pt x="2780714" y="5995073"/>
                    <a:pt x="2731101" y="5995073"/>
                  </a:cubicBezTo>
                  <a:cubicBezTo>
                    <a:pt x="2612031" y="5995073"/>
                    <a:pt x="2502884" y="5996343"/>
                    <a:pt x="2383813" y="5996343"/>
                  </a:cubicBezTo>
                  <a:cubicBezTo>
                    <a:pt x="2086138" y="5996343"/>
                    <a:pt x="1798385" y="5995073"/>
                    <a:pt x="1500709" y="5993803"/>
                  </a:cubicBezTo>
                  <a:cubicBezTo>
                    <a:pt x="1322104" y="5992533"/>
                    <a:pt x="1143498" y="5991263"/>
                    <a:pt x="974816" y="5989993"/>
                  </a:cubicBezTo>
                  <a:cubicBezTo>
                    <a:pt x="657295" y="5988723"/>
                    <a:pt x="339774" y="5987453"/>
                    <a:pt x="48260" y="5987453"/>
                  </a:cubicBezTo>
                  <a:cubicBezTo>
                    <a:pt x="38100" y="5987453"/>
                    <a:pt x="29210" y="5987453"/>
                    <a:pt x="19050" y="5986183"/>
                  </a:cubicBezTo>
                  <a:cubicBezTo>
                    <a:pt x="10160" y="5984913"/>
                    <a:pt x="5080" y="5978563"/>
                    <a:pt x="7620" y="5969673"/>
                  </a:cubicBezTo>
                  <a:cubicBezTo>
                    <a:pt x="16510" y="5937614"/>
                    <a:pt x="12700" y="5820086"/>
                    <a:pt x="11430" y="5697857"/>
                  </a:cubicBezTo>
                  <a:cubicBezTo>
                    <a:pt x="10160" y="5448698"/>
                    <a:pt x="6350" y="5204239"/>
                    <a:pt x="7620" y="4955079"/>
                  </a:cubicBezTo>
                  <a:cubicBezTo>
                    <a:pt x="5080" y="4644805"/>
                    <a:pt x="0" y="803986"/>
                    <a:pt x="7620" y="489011"/>
                  </a:cubicBezTo>
                  <a:cubicBezTo>
                    <a:pt x="8890" y="427896"/>
                    <a:pt x="7620" y="362080"/>
                    <a:pt x="8890" y="300966"/>
                  </a:cubicBezTo>
                  <a:cubicBezTo>
                    <a:pt x="10160" y="202242"/>
                    <a:pt x="12700" y="94117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91711" y="30480"/>
                    <a:pt x="250472" y="29210"/>
                  </a:cubicBezTo>
                  <a:cubicBezTo>
                    <a:pt x="518380" y="25400"/>
                    <a:pt x="786288" y="22860"/>
                    <a:pt x="1064118" y="20320"/>
                  </a:cubicBezTo>
                  <a:cubicBezTo>
                    <a:pt x="1252646" y="17780"/>
                    <a:pt x="1441174" y="16510"/>
                    <a:pt x="1619779" y="13970"/>
                  </a:cubicBezTo>
                  <a:cubicBezTo>
                    <a:pt x="1798385" y="11430"/>
                    <a:pt x="1986913" y="8890"/>
                    <a:pt x="2165518" y="8890"/>
                  </a:cubicBezTo>
                  <a:cubicBezTo>
                    <a:pt x="2363968" y="7620"/>
                    <a:pt x="2562419" y="10160"/>
                    <a:pt x="2760869" y="8890"/>
                  </a:cubicBezTo>
                  <a:cubicBezTo>
                    <a:pt x="3008932" y="8890"/>
                    <a:pt x="7503834" y="6350"/>
                    <a:pt x="7751897" y="5080"/>
                  </a:cubicBezTo>
                  <a:cubicBezTo>
                    <a:pt x="7990037" y="3810"/>
                    <a:pt x="8228178" y="2540"/>
                    <a:pt x="8476240" y="2540"/>
                  </a:cubicBezTo>
                  <a:cubicBezTo>
                    <a:pt x="8883064" y="1270"/>
                    <a:pt x="9279965" y="0"/>
                    <a:pt x="9686788" y="0"/>
                  </a:cubicBezTo>
                  <a:cubicBezTo>
                    <a:pt x="9855471" y="0"/>
                    <a:pt x="10034076" y="2540"/>
                    <a:pt x="10202759" y="2540"/>
                  </a:cubicBezTo>
                  <a:cubicBezTo>
                    <a:pt x="10669117" y="3810"/>
                    <a:pt x="11145398" y="5080"/>
                    <a:pt x="11611757" y="7620"/>
                  </a:cubicBezTo>
                  <a:cubicBezTo>
                    <a:pt x="11859820" y="8890"/>
                    <a:pt x="12107883" y="12700"/>
                    <a:pt x="12355946" y="16510"/>
                  </a:cubicBezTo>
                  <a:cubicBezTo>
                    <a:pt x="12415481" y="16510"/>
                    <a:pt x="12475016" y="16510"/>
                    <a:pt x="12524629" y="16510"/>
                  </a:cubicBezTo>
                  <a:cubicBezTo>
                    <a:pt x="12571446" y="17780"/>
                    <a:pt x="12580336" y="20320"/>
                    <a:pt x="12590496" y="21590"/>
                  </a:cubicBezTo>
                  <a:close/>
                  <a:moveTo>
                    <a:pt x="12600657" y="5982373"/>
                  </a:moveTo>
                  <a:cubicBezTo>
                    <a:pt x="12601926" y="5965863"/>
                    <a:pt x="12603197" y="5953163"/>
                    <a:pt x="12603197" y="5940463"/>
                  </a:cubicBezTo>
                  <a:cubicBezTo>
                    <a:pt x="12601926" y="5679053"/>
                    <a:pt x="12600657" y="5429893"/>
                    <a:pt x="12600657" y="5161929"/>
                  </a:cubicBezTo>
                  <a:cubicBezTo>
                    <a:pt x="12600657" y="5039700"/>
                    <a:pt x="12603197" y="4917470"/>
                    <a:pt x="12601926" y="4795241"/>
                  </a:cubicBezTo>
                  <a:cubicBezTo>
                    <a:pt x="12601926" y="4682414"/>
                    <a:pt x="12600657" y="4564886"/>
                    <a:pt x="12599386" y="4452059"/>
                  </a:cubicBezTo>
                  <a:cubicBezTo>
                    <a:pt x="12594307" y="4278118"/>
                    <a:pt x="12582876" y="677056"/>
                    <a:pt x="12582876" y="503114"/>
                  </a:cubicBezTo>
                  <a:cubicBezTo>
                    <a:pt x="12580336" y="357379"/>
                    <a:pt x="12577797" y="206943"/>
                    <a:pt x="12575257" y="63500"/>
                  </a:cubicBezTo>
                  <a:cubicBezTo>
                    <a:pt x="12573986" y="44450"/>
                    <a:pt x="12572716" y="43180"/>
                    <a:pt x="12494862" y="41910"/>
                  </a:cubicBezTo>
                  <a:cubicBezTo>
                    <a:pt x="12465094" y="41910"/>
                    <a:pt x="12445248" y="41910"/>
                    <a:pt x="12415481" y="40640"/>
                  </a:cubicBezTo>
                  <a:cubicBezTo>
                    <a:pt x="12167418" y="36830"/>
                    <a:pt x="11909433" y="31750"/>
                    <a:pt x="11661370" y="30480"/>
                  </a:cubicBezTo>
                  <a:cubicBezTo>
                    <a:pt x="11056096" y="26670"/>
                    <a:pt x="10440899" y="25400"/>
                    <a:pt x="9835626" y="22860"/>
                  </a:cubicBezTo>
                  <a:cubicBezTo>
                    <a:pt x="9746323" y="22860"/>
                    <a:pt x="9647098" y="22860"/>
                    <a:pt x="9557796" y="22860"/>
                  </a:cubicBezTo>
                  <a:cubicBezTo>
                    <a:pt x="9408958" y="22860"/>
                    <a:pt x="9260120" y="22860"/>
                    <a:pt x="9121205" y="22860"/>
                  </a:cubicBezTo>
                  <a:cubicBezTo>
                    <a:pt x="8803684" y="22860"/>
                    <a:pt x="8486164" y="22860"/>
                    <a:pt x="8178565" y="24130"/>
                  </a:cubicBezTo>
                  <a:cubicBezTo>
                    <a:pt x="7910657" y="25400"/>
                    <a:pt x="3395910" y="29210"/>
                    <a:pt x="3128003" y="29210"/>
                  </a:cubicBezTo>
                  <a:cubicBezTo>
                    <a:pt x="2691412" y="29210"/>
                    <a:pt x="2254821" y="26670"/>
                    <a:pt x="1818230" y="33020"/>
                  </a:cubicBezTo>
                  <a:cubicBezTo>
                    <a:pt x="1590012" y="36830"/>
                    <a:pt x="1371717" y="36830"/>
                    <a:pt x="1153421" y="38100"/>
                  </a:cubicBezTo>
                  <a:cubicBezTo>
                    <a:pt x="776365" y="41910"/>
                    <a:pt x="399310" y="45720"/>
                    <a:pt x="49530" y="50800"/>
                  </a:cubicBezTo>
                  <a:cubicBezTo>
                    <a:pt x="36830" y="50800"/>
                    <a:pt x="34290" y="53340"/>
                    <a:pt x="33020" y="80013"/>
                  </a:cubicBezTo>
                  <a:cubicBezTo>
                    <a:pt x="31750" y="164633"/>
                    <a:pt x="31750" y="249254"/>
                    <a:pt x="30480" y="333874"/>
                  </a:cubicBezTo>
                  <a:cubicBezTo>
                    <a:pt x="29210" y="474908"/>
                    <a:pt x="26670" y="611240"/>
                    <a:pt x="25400" y="752274"/>
                  </a:cubicBezTo>
                  <a:cubicBezTo>
                    <a:pt x="20320" y="902710"/>
                    <a:pt x="26670" y="4578989"/>
                    <a:pt x="29210" y="4729426"/>
                  </a:cubicBezTo>
                  <a:cubicBezTo>
                    <a:pt x="29210" y="4889264"/>
                    <a:pt x="29210" y="5053803"/>
                    <a:pt x="30480" y="5213641"/>
                  </a:cubicBezTo>
                  <a:cubicBezTo>
                    <a:pt x="30480" y="5331170"/>
                    <a:pt x="33020" y="5448698"/>
                    <a:pt x="33020" y="5566226"/>
                  </a:cubicBezTo>
                  <a:cubicBezTo>
                    <a:pt x="33020" y="5693156"/>
                    <a:pt x="33020" y="5820087"/>
                    <a:pt x="31750" y="5940463"/>
                  </a:cubicBezTo>
                  <a:cubicBezTo>
                    <a:pt x="31750" y="5944273"/>
                    <a:pt x="31750" y="5946813"/>
                    <a:pt x="31750" y="5950623"/>
                  </a:cubicBezTo>
                  <a:cubicBezTo>
                    <a:pt x="31750" y="5960783"/>
                    <a:pt x="35560" y="5964593"/>
                    <a:pt x="44450" y="5964593"/>
                  </a:cubicBezTo>
                  <a:cubicBezTo>
                    <a:pt x="111556" y="5964593"/>
                    <a:pt x="250472" y="5965863"/>
                    <a:pt x="379465" y="5965863"/>
                  </a:cubicBezTo>
                  <a:cubicBezTo>
                    <a:pt x="567992" y="5965863"/>
                    <a:pt x="766443" y="5963323"/>
                    <a:pt x="954971" y="5965863"/>
                  </a:cubicBezTo>
                  <a:cubicBezTo>
                    <a:pt x="1262569" y="5969673"/>
                    <a:pt x="1570167" y="5972213"/>
                    <a:pt x="1877765" y="5970943"/>
                  </a:cubicBezTo>
                  <a:cubicBezTo>
                    <a:pt x="2076215" y="5969673"/>
                    <a:pt x="2264743" y="5972213"/>
                    <a:pt x="2463194" y="5972213"/>
                  </a:cubicBezTo>
                  <a:cubicBezTo>
                    <a:pt x="2750947" y="5972213"/>
                    <a:pt x="3038700" y="5970943"/>
                    <a:pt x="3326453" y="5972213"/>
                  </a:cubicBezTo>
                  <a:cubicBezTo>
                    <a:pt x="3753121" y="5973483"/>
                    <a:pt x="8436550" y="5963323"/>
                    <a:pt x="8873141" y="5965863"/>
                  </a:cubicBezTo>
                  <a:cubicBezTo>
                    <a:pt x="9061670" y="5967133"/>
                    <a:pt x="9250198" y="5968403"/>
                    <a:pt x="9428802" y="5968403"/>
                  </a:cubicBezTo>
                  <a:cubicBezTo>
                    <a:pt x="9756246" y="5970943"/>
                    <a:pt x="10073767" y="5967133"/>
                    <a:pt x="10401209" y="5970943"/>
                  </a:cubicBezTo>
                  <a:cubicBezTo>
                    <a:pt x="10669117" y="5973483"/>
                    <a:pt x="10937026" y="5973483"/>
                    <a:pt x="11204933" y="5976023"/>
                  </a:cubicBezTo>
                  <a:cubicBezTo>
                    <a:pt x="11601835" y="5979833"/>
                    <a:pt x="11998735" y="5982373"/>
                    <a:pt x="12395636" y="5983643"/>
                  </a:cubicBezTo>
                  <a:cubicBezTo>
                    <a:pt x="12544474" y="5983643"/>
                    <a:pt x="12580336" y="5982373"/>
                    <a:pt x="12600657" y="5982373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 sz="2400">
                <a:solidFill>
                  <a:schemeClr val="bg1"/>
                </a:solidFill>
                <a:latin typeface="UTM Avo" panose="02040603050506020204" pitchFamily="18"/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3F5A15E5-F36F-05E0-7412-5B3C98C254F5}"/>
              </a:ext>
            </a:extLst>
          </p:cNvPr>
          <p:cNvSpPr txBox="1"/>
          <p:nvPr/>
        </p:nvSpPr>
        <p:spPr>
          <a:xfrm>
            <a:off x="3320115" y="1727202"/>
            <a:ext cx="5550301" cy="567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Qua bài đọc em học được điều gì?</a:t>
            </a:r>
          </a:p>
        </p:txBody>
      </p:sp>
      <p:pic>
        <p:nvPicPr>
          <p:cNvPr id="10" name="Picture 14">
            <a:extLst>
              <a:ext uri="{FF2B5EF4-FFF2-40B4-BE49-F238E27FC236}">
                <a16:creationId xmlns:a16="http://schemas.microsoft.com/office/drawing/2014/main" id="{97BD2C8D-CCE3-087C-3B3E-6795638463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10800000">
            <a:off x="10289584" y="4911574"/>
            <a:ext cx="1037390" cy="954399"/>
          </a:xfrm>
          <a:prstGeom prst="rect">
            <a:avLst/>
          </a:prstGeom>
        </p:spPr>
      </p:pic>
      <p:pic>
        <p:nvPicPr>
          <p:cNvPr id="11" name="Picture 15">
            <a:extLst>
              <a:ext uri="{FF2B5EF4-FFF2-40B4-BE49-F238E27FC236}">
                <a16:creationId xmlns:a16="http://schemas.microsoft.com/office/drawing/2014/main" id="{65B6D272-8655-5C7C-EA9F-FE3C2E75FAF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8783462">
            <a:off x="9624071" y="5528393"/>
            <a:ext cx="697107" cy="63785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86B130D-8641-D5DA-4821-1063FF34344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9416" y="4474087"/>
            <a:ext cx="2810680" cy="246329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6396B3B-9AC8-0D1A-39B6-E03CCE6D97F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747787">
            <a:off x="9194589" y="2420668"/>
            <a:ext cx="812800" cy="8128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9B8181E-F22B-40F4-46EF-CBEB6B894B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9214976">
            <a:off x="2067608" y="2443316"/>
            <a:ext cx="812800" cy="8128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F1A12404-57DD-9638-44CD-5550F2D2B669}"/>
              </a:ext>
            </a:extLst>
          </p:cNvPr>
          <p:cNvSpPr txBox="1"/>
          <p:nvPr/>
        </p:nvSpPr>
        <p:spPr>
          <a:xfrm>
            <a:off x="2888298" y="2763640"/>
            <a:ext cx="6617506" cy="56784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softEdge rad="635000"/>
          </a:effectLst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2400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05876F2-EB21-165B-9CD0-5A15D5E615D6}"/>
              </a:ext>
            </a:extLst>
          </p:cNvPr>
          <p:cNvSpPr txBox="1"/>
          <p:nvPr/>
        </p:nvSpPr>
        <p:spPr>
          <a:xfrm>
            <a:off x="3018271" y="3192577"/>
            <a:ext cx="6170526" cy="1675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Mỗi một người đều có điểm mạnh điểm yếu riêng, hãy cho họ cơ hội </a:t>
            </a:r>
            <a:r>
              <a:rPr lang="vi-VN" sz="2400">
                <a:solidFill>
                  <a:schemeClr val="bg1"/>
                </a:solidFill>
                <a:latin typeface="UTM Avo" panose="02040603050506020204" pitchFamily="18"/>
              </a:rPr>
              <a:t>hòa nhập</a:t>
            </a:r>
            <a:r>
              <a:rPr lang="en-US" sz="2400">
                <a:solidFill>
                  <a:schemeClr val="bg1"/>
                </a:solidFill>
                <a:latin typeface="UTM Avo" panose="02040603050506020204" pitchFamily="18"/>
              </a:rPr>
              <a:t>,</a:t>
            </a:r>
            <a:r>
              <a:rPr lang="vi-VN" sz="240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không nên kì thị, chê bai bạn.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2778538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iếng việt (1)">
            <a:extLst>
              <a:ext uri="{FF2B5EF4-FFF2-40B4-BE49-F238E27FC236}">
                <a16:creationId xmlns:a16="http://schemas.microsoft.com/office/drawing/2014/main" id="{2561DA70-C5C3-4B1C-BCF1-5AE58EB49A6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E8283330-4CD4-F0C4-7236-37ECF75618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03037" y="691351"/>
            <a:ext cx="3288964" cy="1819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639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2AF02667-8A65-AFF3-D6D4-26D6B0BA490A}"/>
              </a:ext>
            </a:extLst>
          </p:cNvPr>
          <p:cNvSpPr txBox="1"/>
          <p:nvPr/>
        </p:nvSpPr>
        <p:spPr>
          <a:xfrm>
            <a:off x="3079799" y="1678634"/>
            <a:ext cx="60324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HĐ 1: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Nhận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biết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dấu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ngoặc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kép</a:t>
            </a:r>
            <a:endParaRPr lang="en-US" sz="2400" b="1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10" name="Picture 23">
            <a:extLst>
              <a:ext uri="{FF2B5EF4-FFF2-40B4-BE49-F238E27FC236}">
                <a16:creationId xmlns:a16="http://schemas.microsoft.com/office/drawing/2014/main" id="{09D4374D-1D85-3DAA-C0D0-3269B6D507D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4073" y="4453188"/>
            <a:ext cx="2536692" cy="258516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89A4B55-27E8-F397-5BBB-0B66990445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70810" flipH="1">
            <a:off x="2100103" y="3853410"/>
            <a:ext cx="768295" cy="78304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DFD30B1-BB80-65C6-B0CD-7826B792158B}"/>
              </a:ext>
            </a:extLst>
          </p:cNvPr>
          <p:cNvSpPr txBox="1"/>
          <p:nvPr/>
        </p:nvSpPr>
        <p:spPr>
          <a:xfrm>
            <a:off x="2122549" y="2513328"/>
            <a:ext cx="7946900" cy="1241191"/>
          </a:xfrm>
          <a:prstGeom prst="roundRect">
            <a:avLst/>
          </a:prstGeom>
          <a:solidFill>
            <a:srgbClr val="FFCC66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câu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“Em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vào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chơi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đi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”,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lời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nói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nhân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vật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đặt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dấu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câu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nào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A68CF52-1D9C-DEBF-E747-A8ED94EFF4F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37" t="42735" r="21797" b="35044"/>
          <a:stretch/>
        </p:blipFill>
        <p:spPr>
          <a:xfrm>
            <a:off x="4107549" y="4015734"/>
            <a:ext cx="1291266" cy="127716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294F492-05B4-95AF-86EC-EFE70517735C}"/>
              </a:ext>
            </a:extLst>
          </p:cNvPr>
          <p:cNvSpPr txBox="1"/>
          <p:nvPr/>
        </p:nvSpPr>
        <p:spPr>
          <a:xfrm>
            <a:off x="5449094" y="4306080"/>
            <a:ext cx="325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Dấu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ngoặc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kép</a:t>
            </a:r>
            <a:endParaRPr lang="en-US" sz="2400" b="1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15" name="Picture 22">
            <a:extLst>
              <a:ext uri="{FF2B5EF4-FFF2-40B4-BE49-F238E27FC236}">
                <a16:creationId xmlns:a16="http://schemas.microsoft.com/office/drawing/2014/main" id="{87DB4DB5-182C-D981-4739-5552DBE3CE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9837939" y="4015734"/>
            <a:ext cx="2214511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376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4D555E75-10A6-25BD-CFE4-0D8592D7D139}"/>
              </a:ext>
            </a:extLst>
          </p:cNvPr>
          <p:cNvSpPr txBox="1"/>
          <p:nvPr/>
        </p:nvSpPr>
        <p:spPr>
          <a:xfrm>
            <a:off x="2131630" y="1633048"/>
            <a:ext cx="79281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HĐ2: Củng cố hiểu biết về dấu ngoặc kép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15E6B8A-7C50-7F70-DF5D-B3FFB2D9F7AE}"/>
              </a:ext>
            </a:extLst>
          </p:cNvPr>
          <p:cNvSpPr txBox="1"/>
          <p:nvPr/>
        </p:nvSpPr>
        <p:spPr>
          <a:xfrm>
            <a:off x="1407194" y="2205952"/>
            <a:ext cx="9377020" cy="1241191"/>
          </a:xfrm>
          <a:prstGeom prst="roundRect">
            <a:avLst/>
          </a:prstGeom>
          <a:solidFill>
            <a:srgbClr val="FFCC66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Tìm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thêm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câu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lời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nói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nhân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vật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bài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đọc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trên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Dấu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câu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nào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cho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biết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đó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lời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nói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nhân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vật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6E8850F-CA94-2AC1-A81E-DA886B2FDEB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37" t="42735" r="21797" b="35044"/>
          <a:stretch/>
        </p:blipFill>
        <p:spPr>
          <a:xfrm>
            <a:off x="2587347" y="5556580"/>
            <a:ext cx="1095654" cy="108369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A54EC58-2A9A-B2D1-6BAC-52814A2754E9}"/>
              </a:ext>
            </a:extLst>
          </p:cNvPr>
          <p:cNvSpPr txBox="1"/>
          <p:nvPr/>
        </p:nvSpPr>
        <p:spPr>
          <a:xfrm>
            <a:off x="1720396" y="4036580"/>
            <a:ext cx="9557204" cy="1241191"/>
          </a:xfrm>
          <a:prstGeom prst="wedgeRoundRectCallout">
            <a:avLst>
              <a:gd name="adj1" fmla="val -39295"/>
              <a:gd name="adj2" fmla="val -78232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accent3">
                <a:lumMod val="50000"/>
              </a:schemeClr>
            </a:solidFill>
            <a:prstDash val="lgDash"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Trong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câu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: 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Lời của Tét-su-ô nói với A-i-a: “Ngày mai, cậu chơi đuổi bắt với chúng tớ nhé”. 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1FDCF59-3E64-72B7-B23B-F748FDF1A7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70810" flipH="1">
            <a:off x="10804345" y="788388"/>
            <a:ext cx="1425915" cy="145328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74F3CEE-A451-DFC1-7410-A8F85D54586E}"/>
              </a:ext>
            </a:extLst>
          </p:cNvPr>
          <p:cNvSpPr txBox="1"/>
          <p:nvPr/>
        </p:nvSpPr>
        <p:spPr>
          <a:xfrm>
            <a:off x="3683000" y="5775149"/>
            <a:ext cx="82503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Dấu ngoặc kép cho biết đó là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lời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nói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nhân</a:t>
            </a:r>
            <a:r>
              <a:rPr lang="en-US" sz="24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vật.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4680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1" grpId="0" animBg="1"/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43CDEE3A-89D7-3B5F-7BCC-9D5A964307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03037" y="691351"/>
            <a:ext cx="3288964" cy="1819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220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6">
            <a:extLst>
              <a:ext uri="{FF2B5EF4-FFF2-40B4-BE49-F238E27FC236}">
                <a16:creationId xmlns:a16="http://schemas.microsoft.com/office/drawing/2014/main" id="{DC4235A0-FD35-B9BD-3A83-FDEE677C8A4D}"/>
              </a:ext>
            </a:extLst>
          </p:cNvPr>
          <p:cNvSpPr/>
          <p:nvPr/>
        </p:nvSpPr>
        <p:spPr>
          <a:xfrm rot="-5400000">
            <a:off x="4693820" y="3758897"/>
            <a:ext cx="3061307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70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sp>
        <p:nvSpPr>
          <p:cNvPr id="7" name="AutoShape 7">
            <a:extLst>
              <a:ext uri="{FF2B5EF4-FFF2-40B4-BE49-F238E27FC236}">
                <a16:creationId xmlns:a16="http://schemas.microsoft.com/office/drawing/2014/main" id="{B1D8E311-E654-865E-6B01-874D0303B6C4}"/>
              </a:ext>
            </a:extLst>
          </p:cNvPr>
          <p:cNvSpPr/>
          <p:nvPr/>
        </p:nvSpPr>
        <p:spPr>
          <a:xfrm rot="-5400000">
            <a:off x="8129246" y="3758897"/>
            <a:ext cx="3061307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70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sp>
        <p:nvSpPr>
          <p:cNvPr id="9" name="AutoShape 9">
            <a:extLst>
              <a:ext uri="{FF2B5EF4-FFF2-40B4-BE49-F238E27FC236}">
                <a16:creationId xmlns:a16="http://schemas.microsoft.com/office/drawing/2014/main" id="{90B32634-ACAA-F951-D093-7E3D8492CA86}"/>
              </a:ext>
            </a:extLst>
          </p:cNvPr>
          <p:cNvSpPr/>
          <p:nvPr/>
        </p:nvSpPr>
        <p:spPr>
          <a:xfrm rot="-5400000">
            <a:off x="1258394" y="3758897"/>
            <a:ext cx="3061307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70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pic>
        <p:nvPicPr>
          <p:cNvPr id="14" name="Picture 14">
            <a:extLst>
              <a:ext uri="{FF2B5EF4-FFF2-40B4-BE49-F238E27FC236}">
                <a16:creationId xmlns:a16="http://schemas.microsoft.com/office/drawing/2014/main" id="{3E39B2D2-C3D3-A196-BFDA-68DC41992A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flipH="1">
            <a:off x="84094" y="5759355"/>
            <a:ext cx="2356058" cy="1231041"/>
          </a:xfrm>
          <a:prstGeom prst="rect">
            <a:avLst/>
          </a:prstGeom>
        </p:spPr>
      </p:pic>
      <p:pic>
        <p:nvPicPr>
          <p:cNvPr id="15" name="Picture 20">
            <a:extLst>
              <a:ext uri="{FF2B5EF4-FFF2-40B4-BE49-F238E27FC236}">
                <a16:creationId xmlns:a16="http://schemas.microsoft.com/office/drawing/2014/main" id="{FF9D33A9-8374-0DC5-CE6E-5329AC4E71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9751848" y="5701251"/>
            <a:ext cx="2356058" cy="1231041"/>
          </a:xfrm>
          <a:prstGeom prst="rect">
            <a:avLst/>
          </a:prstGeom>
        </p:spPr>
      </p:pic>
      <p:pic>
        <p:nvPicPr>
          <p:cNvPr id="16" name="Picture 21">
            <a:extLst>
              <a:ext uri="{FF2B5EF4-FFF2-40B4-BE49-F238E27FC236}">
                <a16:creationId xmlns:a16="http://schemas.microsoft.com/office/drawing/2014/main" id="{438DD035-D432-1B0B-D8A0-39A866B3DB0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204703">
            <a:off x="10243873" y="5182014"/>
            <a:ext cx="804615" cy="757344"/>
          </a:xfrm>
          <a:prstGeom prst="rect">
            <a:avLst/>
          </a:prstGeom>
        </p:spPr>
      </p:pic>
      <p:pic>
        <p:nvPicPr>
          <p:cNvPr id="17" name="Picture 22">
            <a:extLst>
              <a:ext uri="{FF2B5EF4-FFF2-40B4-BE49-F238E27FC236}">
                <a16:creationId xmlns:a16="http://schemas.microsoft.com/office/drawing/2014/main" id="{DAE21233-E462-1016-8EF6-C624773BFC9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204703">
            <a:off x="1082852" y="5164389"/>
            <a:ext cx="804615" cy="757344"/>
          </a:xfrm>
          <a:prstGeom prst="rect">
            <a:avLst/>
          </a:prstGeom>
        </p:spPr>
      </p:pic>
      <p:grpSp>
        <p:nvGrpSpPr>
          <p:cNvPr id="18" name="Group 23">
            <a:extLst>
              <a:ext uri="{FF2B5EF4-FFF2-40B4-BE49-F238E27FC236}">
                <a16:creationId xmlns:a16="http://schemas.microsoft.com/office/drawing/2014/main" id="{B8E41571-8CCC-A44F-8BF0-2596B89BFF82}"/>
              </a:ext>
            </a:extLst>
          </p:cNvPr>
          <p:cNvGrpSpPr/>
          <p:nvPr/>
        </p:nvGrpSpPr>
        <p:grpSpPr>
          <a:xfrm>
            <a:off x="1422486" y="2234593"/>
            <a:ext cx="5367921" cy="3029557"/>
            <a:chOff x="0" y="0"/>
            <a:chExt cx="1240976" cy="1196862"/>
          </a:xfrm>
        </p:grpSpPr>
        <p:sp>
          <p:nvSpPr>
            <p:cNvPr id="19" name="Freeform 24">
              <a:extLst>
                <a:ext uri="{FF2B5EF4-FFF2-40B4-BE49-F238E27FC236}">
                  <a16:creationId xmlns:a16="http://schemas.microsoft.com/office/drawing/2014/main" id="{6B4110AB-2D0A-8C1B-69F9-B9A9D2C20E6C}"/>
                </a:ext>
              </a:extLst>
            </p:cNvPr>
            <p:cNvSpPr/>
            <p:nvPr/>
          </p:nvSpPr>
          <p:spPr>
            <a:xfrm>
              <a:off x="0" y="0"/>
              <a:ext cx="1240976" cy="1196862"/>
            </a:xfrm>
            <a:custGeom>
              <a:avLst/>
              <a:gdLst/>
              <a:ahLst/>
              <a:cxnLst/>
              <a:rect l="l" t="t" r="r" b="b"/>
              <a:pathLst>
                <a:path w="1240976" h="1196862">
                  <a:moveTo>
                    <a:pt x="0" y="0"/>
                  </a:moveTo>
                  <a:lnTo>
                    <a:pt x="1240976" y="0"/>
                  </a:lnTo>
                  <a:lnTo>
                    <a:pt x="1240976" y="1196862"/>
                  </a:lnTo>
                  <a:lnTo>
                    <a:pt x="0" y="119686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700">
                <a:solidFill>
                  <a:schemeClr val="bg1"/>
                </a:solidFill>
                <a:latin typeface="UTM Avo" panose="02040603050506020204" pitchFamily="18"/>
              </a:endParaRPr>
            </a:p>
          </p:txBody>
        </p:sp>
        <p:sp>
          <p:nvSpPr>
            <p:cNvPr id="20" name="TextBox 25">
              <a:extLst>
                <a:ext uri="{FF2B5EF4-FFF2-40B4-BE49-F238E27FC236}">
                  <a16:creationId xmlns:a16="http://schemas.microsoft.com/office/drawing/2014/main" id="{7B801448-9D97-D0A4-8F27-E5B1F14ACDCF}"/>
                </a:ext>
              </a:extLst>
            </p:cNvPr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166"/>
                </a:lnSpc>
              </a:pPr>
              <a:endParaRPr sz="700">
                <a:solidFill>
                  <a:schemeClr val="bg1"/>
                </a:solidFill>
                <a:latin typeface="UTM Avo" panose="02040603050506020204" pitchFamily="18"/>
              </a:endParaRPr>
            </a:p>
          </p:txBody>
        </p:sp>
      </p:grpSp>
      <p:sp>
        <p:nvSpPr>
          <p:cNvPr id="21" name="TextBox 26">
            <a:extLst>
              <a:ext uri="{FF2B5EF4-FFF2-40B4-BE49-F238E27FC236}">
                <a16:creationId xmlns:a16="http://schemas.microsoft.com/office/drawing/2014/main" id="{7CE02A2C-A75D-A187-856B-6DA5E9851C19}"/>
              </a:ext>
            </a:extLst>
          </p:cNvPr>
          <p:cNvSpPr txBox="1"/>
          <p:nvPr/>
        </p:nvSpPr>
        <p:spPr>
          <a:xfrm>
            <a:off x="1567518" y="3156811"/>
            <a:ext cx="4656955" cy="12011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1" algn="ctr">
              <a:lnSpc>
                <a:spcPct val="150000"/>
              </a:lnSpc>
              <a:spcBef>
                <a:spcPct val="0"/>
              </a:spcBef>
            </a:pPr>
            <a:r>
              <a:rPr lang="vi-VN" sz="2800" spc="182">
                <a:solidFill>
                  <a:schemeClr val="bg1"/>
                </a:solidFill>
                <a:latin typeface="UTM Avo" panose="02040603050506020204" pitchFamily="18"/>
              </a:rPr>
              <a:t>Ôn tập lại nội dung bài học ngày hôm nay</a:t>
            </a:r>
            <a:endParaRPr lang="en-US" sz="2800" spc="182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grpSp>
        <p:nvGrpSpPr>
          <p:cNvPr id="23" name="Group 30">
            <a:extLst>
              <a:ext uri="{FF2B5EF4-FFF2-40B4-BE49-F238E27FC236}">
                <a16:creationId xmlns:a16="http://schemas.microsoft.com/office/drawing/2014/main" id="{1362B60C-C11D-6DA9-F33F-3B0F1C6512BA}"/>
              </a:ext>
            </a:extLst>
          </p:cNvPr>
          <p:cNvGrpSpPr/>
          <p:nvPr/>
        </p:nvGrpSpPr>
        <p:grpSpPr>
          <a:xfrm>
            <a:off x="7035590" y="2270289"/>
            <a:ext cx="4251243" cy="3029557"/>
            <a:chOff x="0" y="0"/>
            <a:chExt cx="1240976" cy="1196862"/>
          </a:xfrm>
        </p:grpSpPr>
        <p:sp>
          <p:nvSpPr>
            <p:cNvPr id="24" name="Freeform 31">
              <a:extLst>
                <a:ext uri="{FF2B5EF4-FFF2-40B4-BE49-F238E27FC236}">
                  <a16:creationId xmlns:a16="http://schemas.microsoft.com/office/drawing/2014/main" id="{401BD44B-F9FC-DC3C-CEE0-40AA7173106D}"/>
                </a:ext>
              </a:extLst>
            </p:cNvPr>
            <p:cNvSpPr/>
            <p:nvPr/>
          </p:nvSpPr>
          <p:spPr>
            <a:xfrm>
              <a:off x="0" y="0"/>
              <a:ext cx="1240976" cy="1196862"/>
            </a:xfrm>
            <a:custGeom>
              <a:avLst/>
              <a:gdLst/>
              <a:ahLst/>
              <a:cxnLst/>
              <a:rect l="l" t="t" r="r" b="b"/>
              <a:pathLst>
                <a:path w="1240976" h="1196862">
                  <a:moveTo>
                    <a:pt x="0" y="0"/>
                  </a:moveTo>
                  <a:lnTo>
                    <a:pt x="1240976" y="0"/>
                  </a:lnTo>
                  <a:lnTo>
                    <a:pt x="1240976" y="1196862"/>
                  </a:lnTo>
                  <a:lnTo>
                    <a:pt x="0" y="119686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700">
                <a:solidFill>
                  <a:schemeClr val="bg1"/>
                </a:solidFill>
                <a:latin typeface="UTM Avo" panose="02040603050506020204" pitchFamily="18"/>
              </a:endParaRPr>
            </a:p>
          </p:txBody>
        </p:sp>
        <p:sp>
          <p:nvSpPr>
            <p:cNvPr id="25" name="TextBox 32">
              <a:extLst>
                <a:ext uri="{FF2B5EF4-FFF2-40B4-BE49-F238E27FC236}">
                  <a16:creationId xmlns:a16="http://schemas.microsoft.com/office/drawing/2014/main" id="{720B15ED-3917-8E68-ECFF-42B8B14C9BA9}"/>
                </a:ext>
              </a:extLst>
            </p:cNvPr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166"/>
                </a:lnSpc>
              </a:pPr>
              <a:endParaRPr sz="700">
                <a:solidFill>
                  <a:schemeClr val="bg1"/>
                </a:solidFill>
                <a:latin typeface="UTM Avo" panose="02040603050506020204" pitchFamily="18"/>
              </a:endParaRPr>
            </a:p>
          </p:txBody>
        </p:sp>
      </p:grpSp>
      <p:pic>
        <p:nvPicPr>
          <p:cNvPr id="26" name="Picture 33">
            <a:extLst>
              <a:ext uri="{FF2B5EF4-FFF2-40B4-BE49-F238E27FC236}">
                <a16:creationId xmlns:a16="http://schemas.microsoft.com/office/drawing/2014/main" id="{FF3B1B5E-97D5-0787-87F6-333B56A487E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1172172">
            <a:off x="5919658" y="4983220"/>
            <a:ext cx="596930" cy="561860"/>
          </a:xfrm>
          <a:prstGeom prst="rect">
            <a:avLst/>
          </a:prstGeom>
        </p:spPr>
      </p:pic>
      <p:pic>
        <p:nvPicPr>
          <p:cNvPr id="27" name="Picture 34">
            <a:extLst>
              <a:ext uri="{FF2B5EF4-FFF2-40B4-BE49-F238E27FC236}">
                <a16:creationId xmlns:a16="http://schemas.microsoft.com/office/drawing/2014/main" id="{620C64EB-DD9E-9A54-6DF8-41CEE9B7F12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1172172">
            <a:off x="9761575" y="1942986"/>
            <a:ext cx="596930" cy="561860"/>
          </a:xfrm>
          <a:prstGeom prst="rect">
            <a:avLst/>
          </a:prstGeom>
        </p:spPr>
      </p:pic>
      <p:sp>
        <p:nvSpPr>
          <p:cNvPr id="28" name="TextBox 26">
            <a:extLst>
              <a:ext uri="{FF2B5EF4-FFF2-40B4-BE49-F238E27FC236}">
                <a16:creationId xmlns:a16="http://schemas.microsoft.com/office/drawing/2014/main" id="{C91E2A29-BA69-0C77-5EBB-D7DDB118AECD}"/>
              </a:ext>
            </a:extLst>
          </p:cNvPr>
          <p:cNvSpPr txBox="1"/>
          <p:nvPr/>
        </p:nvSpPr>
        <p:spPr>
          <a:xfrm>
            <a:off x="7099170" y="3145398"/>
            <a:ext cx="3994178" cy="12125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1" algn="ctr">
              <a:lnSpc>
                <a:spcPct val="150000"/>
              </a:lnSpc>
              <a:spcBef>
                <a:spcPct val="0"/>
              </a:spcBef>
            </a:pPr>
            <a:r>
              <a:rPr lang="en-US" sz="2800" spc="182" dirty="0" err="1">
                <a:solidFill>
                  <a:schemeClr val="bg1"/>
                </a:solidFill>
                <a:latin typeface="UTM Avo" panose="02040603050506020204" pitchFamily="18"/>
              </a:rPr>
              <a:t>Chuẩn</a:t>
            </a:r>
            <a:r>
              <a:rPr lang="en-US" sz="2800" spc="182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800" spc="182" dirty="0" err="1">
                <a:solidFill>
                  <a:schemeClr val="bg1"/>
                </a:solidFill>
                <a:latin typeface="UTM Avo" panose="02040603050506020204" pitchFamily="18"/>
              </a:rPr>
              <a:t>bị</a:t>
            </a:r>
            <a:r>
              <a:rPr lang="en-US" sz="2800" spc="182" dirty="0">
                <a:solidFill>
                  <a:schemeClr val="bg1"/>
                </a:solidFill>
                <a:latin typeface="UTM Avo" panose="02040603050506020204" pitchFamily="18"/>
              </a:rPr>
              <a:t>: </a:t>
            </a:r>
            <a:r>
              <a:rPr lang="en-US" sz="2800" i="1" spc="182" dirty="0" err="1">
                <a:solidFill>
                  <a:schemeClr val="bg1"/>
                </a:solidFill>
                <a:latin typeface="UTM Avo" panose="02040603050506020204" pitchFamily="18"/>
              </a:rPr>
              <a:t>Bài</a:t>
            </a:r>
            <a:r>
              <a:rPr lang="en-US" sz="2800" i="1" spc="182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800" i="1" spc="182" dirty="0" err="1">
                <a:solidFill>
                  <a:schemeClr val="bg1"/>
                </a:solidFill>
                <a:latin typeface="UTM Avo" panose="02040603050506020204" pitchFamily="18"/>
              </a:rPr>
              <a:t>viết</a:t>
            </a:r>
            <a:r>
              <a:rPr lang="en-US" sz="2800" i="1" spc="182" dirty="0">
                <a:solidFill>
                  <a:schemeClr val="bg1"/>
                </a:solidFill>
                <a:latin typeface="UTM Avo" panose="02040603050506020204" pitchFamily="18"/>
              </a:rPr>
              <a:t> 3 – </a:t>
            </a:r>
            <a:r>
              <a:rPr lang="en-US" sz="2800" i="1" spc="182" dirty="0" err="1">
                <a:solidFill>
                  <a:schemeClr val="bg1"/>
                </a:solidFill>
                <a:latin typeface="UTM Avo" panose="02040603050506020204" pitchFamily="18"/>
              </a:rPr>
              <a:t>Chính</a:t>
            </a:r>
            <a:r>
              <a:rPr lang="en-US" sz="2800" i="1" spc="182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800" i="1" spc="182" dirty="0" err="1">
                <a:solidFill>
                  <a:schemeClr val="bg1"/>
                </a:solidFill>
                <a:latin typeface="UTM Avo" panose="02040603050506020204" pitchFamily="18"/>
              </a:rPr>
              <a:t>tả</a:t>
            </a:r>
            <a:endParaRPr lang="en-US" sz="2800" i="1" spc="182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72231690-503B-0D9F-AA10-485CC4B8524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24268" y="1616680"/>
            <a:ext cx="1673272" cy="1214472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2E05FD7A-7847-3F7A-1FD1-8D54A4F84C1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64036" y="1488568"/>
            <a:ext cx="1673272" cy="1214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493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4541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kết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nối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cộng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đồng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giáo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viên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và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nhận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thêm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nhiều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tài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liệu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giảng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dạy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quý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thầy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cô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tham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đường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3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6ED58AA-6044-4063-A2D9-5C566FADBD0E}" vid="{6929B544-CFDD-4290-A91C-DFD0546A7D38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700</Words>
  <Application>Microsoft Office PowerPoint</Application>
  <PresentationFormat>Widescreen</PresentationFormat>
  <Paragraphs>68</Paragraphs>
  <Slides>23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UTM Avo</vt:lpstr>
      <vt:lpstr>Calibri</vt:lpstr>
      <vt:lpstr>Wingdings</vt:lpstr>
      <vt:lpstr>Arial</vt:lpstr>
      <vt:lpstr>Calibri Light</vt:lpstr>
      <vt:lpstr>Office Theme</vt:lpstr>
      <vt:lpstr>2_Office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OnePercent</dc:creator>
  <cp:lastModifiedBy>Ziczac</cp:lastModifiedBy>
  <cp:revision>41</cp:revision>
  <dcterms:created xsi:type="dcterms:W3CDTF">2023-10-19T01:39:18Z</dcterms:created>
  <dcterms:modified xsi:type="dcterms:W3CDTF">2024-01-08T04:12:51Z</dcterms:modified>
</cp:coreProperties>
</file>