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 id="2147483684" r:id="rId3"/>
  </p:sldMasterIdLst>
  <p:notesMasterIdLst>
    <p:notesMasterId r:id="rId18"/>
  </p:notesMasterIdLst>
  <p:sldIdLst>
    <p:sldId id="281" r:id="rId4"/>
    <p:sldId id="259" r:id="rId5"/>
    <p:sldId id="266" r:id="rId6"/>
    <p:sldId id="261" r:id="rId7"/>
    <p:sldId id="268" r:id="rId8"/>
    <p:sldId id="282" r:id="rId9"/>
    <p:sldId id="275" r:id="rId10"/>
    <p:sldId id="287" r:id="rId11"/>
    <p:sldId id="284" r:id="rId12"/>
    <p:sldId id="289" r:id="rId13"/>
    <p:sldId id="263" r:id="rId14"/>
    <p:sldId id="270" r:id="rId15"/>
    <p:sldId id="279" r:id="rId16"/>
    <p:sldId id="280"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
      <p:font typeface="UTM Avo" panose="02040603050506020204" pitchFamily="18" charset="0"/>
      <p:regular r:id="rId25"/>
      <p:bold r:id="rId26"/>
      <p:italic r:id="rId27"/>
      <p:boldItalic r:id="rId28"/>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6"/>
  </p:normalViewPr>
  <p:slideViewPr>
    <p:cSldViewPr snapToGrid="0">
      <p:cViewPr varScale="1">
        <p:scale>
          <a:sx n="60" d="100"/>
          <a:sy n="60" d="100"/>
        </p:scale>
        <p:origin x="78" y="9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7.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5D9255-FA8D-2447-8239-6E032E63903C}" type="datetimeFigureOut">
              <a:rPr lang="en-VN" smtClean="0"/>
              <a:t>01/08/2024</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4F1BC6-5455-3F4C-820C-65F5ED8258A0}" type="slidenum">
              <a:rPr lang="en-VN" smtClean="0"/>
              <a:t>‹#›</a:t>
            </a:fld>
            <a:endParaRPr lang="en-VN"/>
          </a:p>
        </p:txBody>
      </p:sp>
    </p:spTree>
    <p:extLst>
      <p:ext uri="{BB962C8B-B14F-4D97-AF65-F5344CB8AC3E}">
        <p14:creationId xmlns:p14="http://schemas.microsoft.com/office/powerpoint/2010/main" val="1407003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B4F1BC6-5455-3F4C-820C-65F5ED8258A0}" type="slidenum">
              <a:rPr lang="en-VN" smtClean="0"/>
              <a:t>6</a:t>
            </a:fld>
            <a:endParaRPr lang="en-VN"/>
          </a:p>
        </p:txBody>
      </p:sp>
    </p:spTree>
    <p:extLst>
      <p:ext uri="{BB962C8B-B14F-4D97-AF65-F5344CB8AC3E}">
        <p14:creationId xmlns:p14="http://schemas.microsoft.com/office/powerpoint/2010/main" val="2417620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1/1/134/13/"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3-tap-1/1/134/13/" TargetMode="External"/><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11.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3.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6.svg"/><Relationship Id="rId4" Type="http://schemas.openxmlformats.org/officeDocument/2006/relationships/image" Target="../media/image5.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8.png"/><Relationship Id="rId7" Type="http://schemas.openxmlformats.org/officeDocument/2006/relationships/image" Target="../media/image10.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8.png"/><Relationship Id="rId7" Type="http://schemas.openxmlformats.org/officeDocument/2006/relationships/image" Target="../media/image10.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1.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3-tap-1/1/134/13/" TargetMode="External"/><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29.jpg"/><Relationship Id="rId1" Type="http://schemas.openxmlformats.org/officeDocument/2006/relationships/slideLayout" Target="../slideLayouts/slideLayout23.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4;p1">
            <a:extLst>
              <a:ext uri="{FF2B5EF4-FFF2-40B4-BE49-F238E27FC236}">
                <a16:creationId xmlns:a16="http://schemas.microsoft.com/office/drawing/2014/main" id="{C8F29496-1A23-93BD-8B98-920D11615CB0}"/>
              </a:ext>
            </a:extLst>
          </p:cNvPr>
          <p:cNvSpPr txBox="1">
            <a:spLocks/>
          </p:cNvSpPr>
          <p:nvPr/>
        </p:nvSpPr>
        <p:spPr>
          <a:xfrm>
            <a:off x="1640958" y="2047174"/>
            <a:ext cx="8910084" cy="248425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dirty="0" err="1">
                <a:ln>
                  <a:noFill/>
                </a:ln>
                <a:solidFill>
                  <a:srgbClr val="002060"/>
                </a:solidFill>
                <a:effectLst/>
                <a:uLnTx/>
                <a:uFillTx/>
                <a:latin typeface="UTM Avo" panose="02040603050506020204" pitchFamily="18"/>
                <a:sym typeface="Calibri"/>
              </a:rPr>
              <a:t>Tuần</a:t>
            </a:r>
            <a:r>
              <a:rPr kumimoji="0" lang="en-US" sz="5400" b="1" i="0" u="none" strike="noStrike" kern="0" cap="none" spc="0" normalizeH="0" baseline="0" noProof="0" dirty="0">
                <a:ln>
                  <a:noFill/>
                </a:ln>
                <a:solidFill>
                  <a:srgbClr val="002060"/>
                </a:solidFill>
                <a:effectLst/>
                <a:uLnTx/>
                <a:uFillTx/>
                <a:latin typeface="UTM Avo" panose="02040603050506020204" pitchFamily="18"/>
                <a:sym typeface="Calibri"/>
              </a:rPr>
              <a:t> </a:t>
            </a:r>
            <a:r>
              <a:rPr lang="en-US" sz="5400" b="1" kern="0" dirty="0">
                <a:solidFill>
                  <a:srgbClr val="002060"/>
                </a:solidFill>
                <a:latin typeface="UTM Avo" panose="02040603050506020204" pitchFamily="18"/>
              </a:rPr>
              <a:t>2</a:t>
            </a:r>
            <a:endParaRPr kumimoji="0" lang="en-US" sz="5400" b="1" i="0" u="none" strike="noStrike" kern="0" cap="none" spc="0" normalizeH="0" baseline="0" noProof="0" dirty="0">
              <a:ln>
                <a:noFill/>
              </a:ln>
              <a:solidFill>
                <a:srgbClr val="002060"/>
              </a:solidFill>
              <a:effectLst/>
              <a:uLnTx/>
              <a:uFillTx/>
              <a:latin typeface="UTM Avo" panose="02040603050506020204" pitchFamily="18"/>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rPr>
              <a:t>Bài </a:t>
            </a:r>
            <a:r>
              <a:rPr lang="vi-VN" sz="5400" b="1" kern="0" dirty="0">
                <a:solidFill>
                  <a:srgbClr val="FF0000"/>
                </a:solidFill>
                <a:latin typeface="UTM Avo" panose="02040603050506020204" pitchFamily="18"/>
                <a:cs typeface="Arial" panose="020B0604020202020204" pitchFamily="34" charset="0"/>
              </a:rPr>
              <a:t>viết 3: Chính tả</a:t>
            </a:r>
            <a:endPar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6" name="TextBox 5">
            <a:extLst>
              <a:ext uri="{FF2B5EF4-FFF2-40B4-BE49-F238E27FC236}">
                <a16:creationId xmlns:a16="http://schemas.microsoft.com/office/drawing/2014/main" id="{32F50952-C3AA-0DA7-501F-3C8841BFFE53}"/>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a:t>
            </a: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Việt</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3</a:t>
            </a:r>
          </a:p>
        </p:txBody>
      </p:sp>
      <p:sp>
        <p:nvSpPr>
          <p:cNvPr id="7" name="TextBox 6">
            <a:extLst>
              <a:ext uri="{FF2B5EF4-FFF2-40B4-BE49-F238E27FC236}">
                <a16:creationId xmlns:a16="http://schemas.microsoft.com/office/drawing/2014/main" id="{DECAFAE6-6A63-972C-89E4-39C8906555F1}"/>
              </a:ext>
            </a:extLst>
          </p:cNvPr>
          <p:cNvSpPr txBox="1"/>
          <p:nvPr/>
        </p:nvSpPr>
        <p:spPr>
          <a:xfrm>
            <a:off x="10628457" y="818308"/>
            <a:ext cx="1673225"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1</a:t>
            </a:r>
          </a:p>
        </p:txBody>
      </p:sp>
    </p:spTree>
    <p:extLst>
      <p:ext uri="{BB962C8B-B14F-4D97-AF65-F5344CB8AC3E}">
        <p14:creationId xmlns:p14="http://schemas.microsoft.com/office/powerpoint/2010/main" val="205994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22B9963-47AA-E4D3-0E27-23CDFAB7B912}"/>
              </a:ext>
            </a:extLst>
          </p:cNvPr>
          <p:cNvPicPr>
            <a:picLocks noChangeAspect="1"/>
          </p:cNvPicPr>
          <p:nvPr/>
        </p:nvPicPr>
        <p:blipFill>
          <a:blip r:embed="rId4"/>
          <a:stretch>
            <a:fillRect/>
          </a:stretch>
        </p:blipFill>
        <p:spPr>
          <a:xfrm>
            <a:off x="9169400" y="691352"/>
            <a:ext cx="3022600" cy="1672253"/>
          </a:xfrm>
          <a:prstGeom prst="rect">
            <a:avLst/>
          </a:prstGeom>
        </p:spPr>
      </p:pic>
    </p:spTree>
    <p:extLst>
      <p:ext uri="{BB962C8B-B14F-4D97-AF65-F5344CB8AC3E}">
        <p14:creationId xmlns:p14="http://schemas.microsoft.com/office/powerpoint/2010/main" val="182045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31D55F5C-6390-CB18-FF41-32F4D15B205E}"/>
              </a:ext>
            </a:extLst>
          </p:cNvPr>
          <p:cNvSpPr txBox="1"/>
          <p:nvPr/>
        </p:nvSpPr>
        <p:spPr>
          <a:xfrm>
            <a:off x="2741098" y="1787977"/>
            <a:ext cx="6411935" cy="612934"/>
          </a:xfrm>
          <a:prstGeom prst="roundRect">
            <a:avLst/>
          </a:prstGeom>
          <a:solidFill>
            <a:srgbClr val="F5AF4D"/>
          </a:solidFill>
        </p:spPr>
        <p:txBody>
          <a:bodyPr wrap="square" rtlCol="0">
            <a:spAutoFit/>
          </a:bodyPr>
          <a:lstStyle/>
          <a:p>
            <a:r>
              <a:rPr lang="en-US" sz="3000" dirty="0" err="1">
                <a:solidFill>
                  <a:schemeClr val="bg1"/>
                </a:solidFill>
                <a:latin typeface="UTM Avo" panose="02040603050506020204" pitchFamily="18"/>
                <a:cs typeface="Arial" panose="020B0604020202020204" pitchFamily="34" charset="0"/>
              </a:rPr>
              <a:t>Tìm</a:t>
            </a:r>
            <a:r>
              <a:rPr lang="en-US" sz="3000" dirty="0">
                <a:solidFill>
                  <a:schemeClr val="bg1"/>
                </a:solidFill>
                <a:latin typeface="UTM Avo" panose="02040603050506020204" pitchFamily="18"/>
                <a:cs typeface="Arial" panose="020B0604020202020204" pitchFamily="34" charset="0"/>
              </a:rPr>
              <a:t> </a:t>
            </a:r>
            <a:r>
              <a:rPr lang="en-US" sz="3000" dirty="0" err="1">
                <a:solidFill>
                  <a:schemeClr val="bg1"/>
                </a:solidFill>
                <a:latin typeface="UTM Avo" panose="02040603050506020204" pitchFamily="18"/>
                <a:cs typeface="Arial" panose="020B0604020202020204" pitchFamily="34" charset="0"/>
              </a:rPr>
              <a:t>các</a:t>
            </a:r>
            <a:r>
              <a:rPr lang="en-US" sz="3000" dirty="0">
                <a:solidFill>
                  <a:schemeClr val="bg1"/>
                </a:solidFill>
                <a:latin typeface="UTM Avo" panose="02040603050506020204" pitchFamily="18"/>
                <a:cs typeface="Arial" panose="020B0604020202020204" pitchFamily="34" charset="0"/>
              </a:rPr>
              <a:t> </a:t>
            </a:r>
            <a:r>
              <a:rPr lang="en-US" sz="3000" dirty="0" err="1">
                <a:solidFill>
                  <a:schemeClr val="bg1"/>
                </a:solidFill>
                <a:latin typeface="UTM Avo" panose="02040603050506020204" pitchFamily="18"/>
                <a:cs typeface="Arial" panose="020B0604020202020204" pitchFamily="34" charset="0"/>
              </a:rPr>
              <a:t>từ</a:t>
            </a:r>
            <a:r>
              <a:rPr lang="en-US" sz="3000" dirty="0">
                <a:solidFill>
                  <a:schemeClr val="bg1"/>
                </a:solidFill>
                <a:latin typeface="UTM Avo" panose="02040603050506020204" pitchFamily="18"/>
                <a:cs typeface="Arial" panose="020B0604020202020204" pitchFamily="34" charset="0"/>
              </a:rPr>
              <a:t> </a:t>
            </a:r>
            <a:r>
              <a:rPr lang="en-US" sz="3000" dirty="0" err="1">
                <a:solidFill>
                  <a:schemeClr val="bg1"/>
                </a:solidFill>
                <a:latin typeface="UTM Avo" panose="02040603050506020204" pitchFamily="18"/>
                <a:cs typeface="Arial" panose="020B0604020202020204" pitchFamily="34" charset="0"/>
              </a:rPr>
              <a:t>có</a:t>
            </a:r>
            <a:r>
              <a:rPr lang="en-US" sz="3000" dirty="0">
                <a:solidFill>
                  <a:schemeClr val="bg1"/>
                </a:solidFill>
                <a:latin typeface="UTM Avo" panose="02040603050506020204" pitchFamily="18"/>
                <a:cs typeface="Arial" panose="020B0604020202020204" pitchFamily="34" charset="0"/>
              </a:rPr>
              <a:t> </a:t>
            </a:r>
            <a:r>
              <a:rPr lang="en-US" sz="3000" dirty="0" err="1">
                <a:solidFill>
                  <a:schemeClr val="bg1"/>
                </a:solidFill>
                <a:latin typeface="UTM Avo" panose="02040603050506020204" pitchFamily="18"/>
                <a:cs typeface="Arial" panose="020B0604020202020204" pitchFamily="34" charset="0"/>
              </a:rPr>
              <a:t>chứa</a:t>
            </a:r>
            <a:r>
              <a:rPr lang="en-US" sz="3000" dirty="0">
                <a:solidFill>
                  <a:schemeClr val="bg1"/>
                </a:solidFill>
                <a:latin typeface="UTM Avo" panose="02040603050506020204" pitchFamily="18"/>
                <a:cs typeface="Arial" panose="020B0604020202020204" pitchFamily="34" charset="0"/>
              </a:rPr>
              <a:t> </a:t>
            </a:r>
            <a:r>
              <a:rPr lang="en-US" sz="3000" dirty="0" err="1">
                <a:solidFill>
                  <a:schemeClr val="bg1"/>
                </a:solidFill>
                <a:latin typeface="UTM Avo" panose="02040603050506020204" pitchFamily="18"/>
                <a:cs typeface="Arial" panose="020B0604020202020204" pitchFamily="34" charset="0"/>
              </a:rPr>
              <a:t>vần</a:t>
            </a:r>
            <a:r>
              <a:rPr lang="en-US" sz="3000" dirty="0">
                <a:solidFill>
                  <a:schemeClr val="bg1"/>
                </a:solidFill>
                <a:latin typeface="UTM Avo" panose="02040603050506020204" pitchFamily="18"/>
                <a:cs typeface="Arial" panose="020B0604020202020204" pitchFamily="34" charset="0"/>
              </a:rPr>
              <a:t> </a:t>
            </a:r>
            <a:r>
              <a:rPr lang="en-US" sz="3000" b="1" dirty="0" err="1">
                <a:solidFill>
                  <a:schemeClr val="bg1"/>
                </a:solidFill>
                <a:latin typeface="UTM Avo" panose="02040603050506020204" pitchFamily="18"/>
                <a:cs typeface="Arial" panose="020B0604020202020204" pitchFamily="34" charset="0"/>
              </a:rPr>
              <a:t>âc</a:t>
            </a:r>
            <a:r>
              <a:rPr lang="en-US" sz="3000" dirty="0">
                <a:solidFill>
                  <a:schemeClr val="bg1"/>
                </a:solidFill>
                <a:latin typeface="UTM Avo" panose="02040603050506020204" pitchFamily="18"/>
                <a:cs typeface="Arial" panose="020B0604020202020204" pitchFamily="34" charset="0"/>
              </a:rPr>
              <a:t> </a:t>
            </a:r>
            <a:r>
              <a:rPr lang="en-US" sz="3000" dirty="0" err="1">
                <a:solidFill>
                  <a:schemeClr val="bg1"/>
                </a:solidFill>
                <a:latin typeface="UTM Avo" panose="02040603050506020204" pitchFamily="18"/>
                <a:cs typeface="Arial" panose="020B0604020202020204" pitchFamily="34" charset="0"/>
              </a:rPr>
              <a:t>và</a:t>
            </a:r>
            <a:r>
              <a:rPr lang="en-US" sz="3000" dirty="0">
                <a:solidFill>
                  <a:schemeClr val="bg1"/>
                </a:solidFill>
                <a:latin typeface="UTM Avo" panose="02040603050506020204" pitchFamily="18"/>
                <a:cs typeface="Arial" panose="020B0604020202020204" pitchFamily="34" charset="0"/>
              </a:rPr>
              <a:t> </a:t>
            </a:r>
            <a:r>
              <a:rPr lang="en-US" sz="3000" b="1" dirty="0" err="1">
                <a:solidFill>
                  <a:schemeClr val="bg1"/>
                </a:solidFill>
                <a:latin typeface="UTM Avo" panose="02040603050506020204" pitchFamily="18"/>
                <a:cs typeface="Arial" panose="020B0604020202020204" pitchFamily="34" charset="0"/>
              </a:rPr>
              <a:t>ât</a:t>
            </a:r>
            <a:endParaRPr lang="en-US" sz="3000" b="1" dirty="0">
              <a:solidFill>
                <a:schemeClr val="bg1"/>
              </a:solidFill>
              <a:latin typeface="UTM Avo" panose="02040603050506020204" pitchFamily="18"/>
              <a:cs typeface="Arial" panose="020B0604020202020204" pitchFamily="34" charset="0"/>
            </a:endParaRPr>
          </a:p>
        </p:txBody>
      </p:sp>
      <p:pic>
        <p:nvPicPr>
          <p:cNvPr id="23" name="Picture 22">
            <a:extLst>
              <a:ext uri="{FF2B5EF4-FFF2-40B4-BE49-F238E27FC236}">
                <a16:creationId xmlns:a16="http://schemas.microsoft.com/office/drawing/2014/main" id="{4A4D9989-69EE-5F82-CBAA-C5B58D4E7A79}"/>
              </a:ext>
            </a:extLst>
          </p:cNvPr>
          <p:cNvPicPr>
            <a:picLocks noChangeAspect="1"/>
          </p:cNvPicPr>
          <p:nvPr/>
        </p:nvPicPr>
        <p:blipFill>
          <a:blip r:embed="rId3"/>
          <a:stretch>
            <a:fillRect/>
          </a:stretch>
        </p:blipFill>
        <p:spPr>
          <a:xfrm rot="1070810" flipH="1">
            <a:off x="9465778" y="2418139"/>
            <a:ext cx="1425915" cy="1453285"/>
          </a:xfrm>
          <a:prstGeom prst="rect">
            <a:avLst/>
          </a:prstGeom>
        </p:spPr>
      </p:pic>
      <p:pic>
        <p:nvPicPr>
          <p:cNvPr id="24" name="Picture 24">
            <a:extLst>
              <a:ext uri="{FF2B5EF4-FFF2-40B4-BE49-F238E27FC236}">
                <a16:creationId xmlns:a16="http://schemas.microsoft.com/office/drawing/2014/main" id="{237C6DA6-727A-4D33-FC92-99E34FBCEEC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1411" y="4044219"/>
            <a:ext cx="2516886" cy="2743200"/>
          </a:xfrm>
          <a:prstGeom prst="rect">
            <a:avLst/>
          </a:prstGeom>
        </p:spPr>
      </p:pic>
      <p:pic>
        <p:nvPicPr>
          <p:cNvPr id="26" name="Picture 21">
            <a:extLst>
              <a:ext uri="{FF2B5EF4-FFF2-40B4-BE49-F238E27FC236}">
                <a16:creationId xmlns:a16="http://schemas.microsoft.com/office/drawing/2014/main" id="{D05F2E92-E84E-643D-EF10-D20CFECB4D9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8861822" y="5710818"/>
            <a:ext cx="2356058" cy="1231041"/>
          </a:xfrm>
          <a:prstGeom prst="rect">
            <a:avLst/>
          </a:prstGeom>
        </p:spPr>
      </p:pic>
      <p:graphicFrame>
        <p:nvGraphicFramePr>
          <p:cNvPr id="27" name="Table 11">
            <a:extLst>
              <a:ext uri="{FF2B5EF4-FFF2-40B4-BE49-F238E27FC236}">
                <a16:creationId xmlns:a16="http://schemas.microsoft.com/office/drawing/2014/main" id="{FFE5789C-9005-DCC0-223A-37455EE78D2D}"/>
              </a:ext>
            </a:extLst>
          </p:cNvPr>
          <p:cNvGraphicFramePr>
            <a:graphicFrameLocks noGrp="1"/>
          </p:cNvGraphicFramePr>
          <p:nvPr>
            <p:extLst>
              <p:ext uri="{D42A27DB-BD31-4B8C-83A1-F6EECF244321}">
                <p14:modId xmlns:p14="http://schemas.microsoft.com/office/powerpoint/2010/main" val="3726810328"/>
              </p:ext>
            </p:extLst>
          </p:nvPr>
        </p:nvGraphicFramePr>
        <p:xfrm>
          <a:off x="3032311" y="2797727"/>
          <a:ext cx="5829510" cy="2648036"/>
        </p:xfrm>
        <a:graphic>
          <a:graphicData uri="http://schemas.openxmlformats.org/drawingml/2006/table">
            <a:tbl>
              <a:tblPr firstRow="1" bandRow="1">
                <a:tableStyleId>{21E4AEA4-8DFA-4A89-87EB-49C32662AFE0}</a:tableStyleId>
              </a:tblPr>
              <a:tblGrid>
                <a:gridCol w="2914755">
                  <a:extLst>
                    <a:ext uri="{9D8B030D-6E8A-4147-A177-3AD203B41FA5}">
                      <a16:colId xmlns:a16="http://schemas.microsoft.com/office/drawing/2014/main" val="1028535762"/>
                    </a:ext>
                  </a:extLst>
                </a:gridCol>
                <a:gridCol w="2914755">
                  <a:extLst>
                    <a:ext uri="{9D8B030D-6E8A-4147-A177-3AD203B41FA5}">
                      <a16:colId xmlns:a16="http://schemas.microsoft.com/office/drawing/2014/main" val="4092586774"/>
                    </a:ext>
                  </a:extLst>
                </a:gridCol>
              </a:tblGrid>
              <a:tr h="662009">
                <a:tc>
                  <a:txBody>
                    <a:bodyPr/>
                    <a:lstStyle/>
                    <a:p>
                      <a:pPr algn="ctr">
                        <a:lnSpc>
                          <a:spcPct val="150000"/>
                        </a:lnSpc>
                      </a:pPr>
                      <a:r>
                        <a:rPr lang="en-US" sz="3000" dirty="0" err="1">
                          <a:solidFill>
                            <a:sysClr val="windowText" lastClr="000000"/>
                          </a:solidFill>
                          <a:latin typeface="UTM Avo" panose="02040603050506020204" pitchFamily="18"/>
                        </a:rPr>
                        <a:t>Vần</a:t>
                      </a:r>
                      <a:r>
                        <a:rPr lang="en-US" sz="3000" dirty="0">
                          <a:solidFill>
                            <a:sysClr val="windowText" lastClr="000000"/>
                          </a:solidFill>
                          <a:latin typeface="UTM Avo" panose="02040603050506020204" pitchFamily="18"/>
                        </a:rPr>
                        <a:t> </a:t>
                      </a:r>
                      <a:r>
                        <a:rPr lang="en-US" sz="3000" dirty="0" err="1">
                          <a:solidFill>
                            <a:schemeClr val="bg1"/>
                          </a:solidFill>
                          <a:latin typeface="UTM Avo" panose="02040603050506020204" pitchFamily="18"/>
                        </a:rPr>
                        <a:t>âc</a:t>
                      </a:r>
                      <a:endParaRPr lang="en-US" sz="3000" dirty="0">
                        <a:solidFill>
                          <a:schemeClr val="bg1"/>
                        </a:solidFill>
                        <a:latin typeface="UTM Avo" panose="02040603050506020204" pitchFamily="18"/>
                        <a:cs typeface="Arial" panose="020B0604020202020204" pitchFamily="34" charset="0"/>
                      </a:endParaRPr>
                    </a:p>
                  </a:txBody>
                  <a:tcPr marL="60960" marR="60960" marT="30480" marB="30480"/>
                </a:tc>
                <a:tc>
                  <a:txBody>
                    <a:bodyPr/>
                    <a:lstStyle/>
                    <a:p>
                      <a:pPr algn="ctr">
                        <a:lnSpc>
                          <a:spcPct val="150000"/>
                        </a:lnSpc>
                      </a:pPr>
                      <a:r>
                        <a:rPr lang="en-US" sz="3000">
                          <a:solidFill>
                            <a:sysClr val="windowText" lastClr="000000"/>
                          </a:solidFill>
                          <a:latin typeface="UTM Avo" panose="02040603050506020204" pitchFamily="18"/>
                        </a:rPr>
                        <a:t>Vần ât</a:t>
                      </a:r>
                      <a:endParaRPr lang="en-US" sz="3000">
                        <a:solidFill>
                          <a:sysClr val="windowText" lastClr="000000"/>
                        </a:solidFill>
                        <a:latin typeface="UTM Avo" panose="02040603050506020204" pitchFamily="18"/>
                        <a:cs typeface="Arial" panose="020B0604020202020204" pitchFamily="34" charset="0"/>
                      </a:endParaRPr>
                    </a:p>
                  </a:txBody>
                  <a:tcPr marL="60960" marR="60960" marT="30480" marB="30480"/>
                </a:tc>
                <a:extLst>
                  <a:ext uri="{0D108BD9-81ED-4DB2-BD59-A6C34878D82A}">
                    <a16:rowId xmlns:a16="http://schemas.microsoft.com/office/drawing/2014/main" val="888179104"/>
                  </a:ext>
                </a:extLst>
              </a:tr>
              <a:tr h="662009">
                <a:tc>
                  <a:txBody>
                    <a:bodyPr/>
                    <a:lstStyle/>
                    <a:p>
                      <a:pPr algn="ctr">
                        <a:lnSpc>
                          <a:spcPct val="150000"/>
                        </a:lnSpc>
                      </a:pPr>
                      <a:r>
                        <a:rPr lang="en-US" sz="3000" dirty="0" err="1">
                          <a:solidFill>
                            <a:sysClr val="windowText" lastClr="000000"/>
                          </a:solidFill>
                          <a:latin typeface="UTM Avo" panose="02040603050506020204" pitchFamily="18"/>
                        </a:rPr>
                        <a:t>Xấc</a:t>
                      </a:r>
                      <a:r>
                        <a:rPr lang="en-US" sz="3000" dirty="0">
                          <a:solidFill>
                            <a:sysClr val="windowText" lastClr="000000"/>
                          </a:solidFill>
                          <a:latin typeface="UTM Avo" panose="02040603050506020204" pitchFamily="18"/>
                        </a:rPr>
                        <a:t> </a:t>
                      </a:r>
                      <a:r>
                        <a:rPr lang="en-US" sz="3000" dirty="0" err="1">
                          <a:solidFill>
                            <a:sysClr val="windowText" lastClr="000000"/>
                          </a:solidFill>
                          <a:latin typeface="UTM Avo" panose="02040603050506020204" pitchFamily="18"/>
                        </a:rPr>
                        <a:t>xược</a:t>
                      </a:r>
                      <a:endParaRPr lang="en-US" sz="3000" dirty="0">
                        <a:solidFill>
                          <a:sysClr val="windowText" lastClr="000000"/>
                        </a:solidFill>
                        <a:latin typeface="UTM Avo" panose="02040603050506020204" pitchFamily="18"/>
                        <a:cs typeface="Arial" panose="020B0604020202020204" pitchFamily="34" charset="0"/>
                      </a:endParaRPr>
                    </a:p>
                  </a:txBody>
                  <a:tcPr marL="60960" marR="60960" marT="30480" marB="30480"/>
                </a:tc>
                <a:tc>
                  <a:txBody>
                    <a:bodyPr/>
                    <a:lstStyle/>
                    <a:p>
                      <a:pPr algn="ctr">
                        <a:lnSpc>
                          <a:spcPct val="150000"/>
                        </a:lnSpc>
                      </a:pPr>
                      <a:r>
                        <a:rPr lang="en-US" sz="3000" dirty="0" err="1">
                          <a:solidFill>
                            <a:sysClr val="windowText" lastClr="000000"/>
                          </a:solidFill>
                          <a:latin typeface="UTM Avo" panose="02040603050506020204" pitchFamily="18"/>
                        </a:rPr>
                        <a:t>Chất</a:t>
                      </a:r>
                      <a:r>
                        <a:rPr lang="en-US" sz="3000" dirty="0">
                          <a:solidFill>
                            <a:sysClr val="windowText" lastClr="000000"/>
                          </a:solidFill>
                          <a:latin typeface="UTM Avo" panose="02040603050506020204" pitchFamily="18"/>
                        </a:rPr>
                        <a:t> </a:t>
                      </a:r>
                      <a:r>
                        <a:rPr lang="en-US" sz="3000" dirty="0" err="1">
                          <a:solidFill>
                            <a:sysClr val="windowText" lastClr="000000"/>
                          </a:solidFill>
                          <a:latin typeface="UTM Avo" panose="02040603050506020204" pitchFamily="18"/>
                        </a:rPr>
                        <a:t>phác</a:t>
                      </a:r>
                      <a:endParaRPr lang="en-US" sz="3000" dirty="0">
                        <a:solidFill>
                          <a:sysClr val="windowText" lastClr="000000"/>
                        </a:solidFill>
                        <a:latin typeface="UTM Avo" panose="02040603050506020204" pitchFamily="18"/>
                        <a:cs typeface="Arial" panose="020B0604020202020204" pitchFamily="34" charset="0"/>
                      </a:endParaRPr>
                    </a:p>
                  </a:txBody>
                  <a:tcPr marL="60960" marR="60960" marT="30480" marB="30480"/>
                </a:tc>
                <a:extLst>
                  <a:ext uri="{0D108BD9-81ED-4DB2-BD59-A6C34878D82A}">
                    <a16:rowId xmlns:a16="http://schemas.microsoft.com/office/drawing/2014/main" val="3377825088"/>
                  </a:ext>
                </a:extLst>
              </a:tr>
              <a:tr h="662009">
                <a:tc>
                  <a:txBody>
                    <a:bodyPr/>
                    <a:lstStyle/>
                    <a:p>
                      <a:pPr algn="ctr">
                        <a:lnSpc>
                          <a:spcPct val="150000"/>
                        </a:lnSpc>
                      </a:pPr>
                      <a:r>
                        <a:rPr lang="en-US" sz="3000">
                          <a:solidFill>
                            <a:sysClr val="windowText" lastClr="000000"/>
                          </a:solidFill>
                          <a:latin typeface="UTM Avo" panose="02040603050506020204" pitchFamily="18"/>
                        </a:rPr>
                        <a:t>Bậc thang</a:t>
                      </a:r>
                      <a:endParaRPr lang="en-US" sz="3000">
                        <a:solidFill>
                          <a:sysClr val="windowText" lastClr="000000"/>
                        </a:solidFill>
                        <a:latin typeface="UTM Avo" panose="02040603050506020204" pitchFamily="18"/>
                        <a:cs typeface="Arial" panose="020B0604020202020204" pitchFamily="34" charset="0"/>
                      </a:endParaRPr>
                    </a:p>
                  </a:txBody>
                  <a:tcPr marL="60960" marR="60960" marT="30480" marB="30480"/>
                </a:tc>
                <a:tc>
                  <a:txBody>
                    <a:bodyPr/>
                    <a:lstStyle/>
                    <a:p>
                      <a:pPr algn="ctr">
                        <a:lnSpc>
                          <a:spcPct val="150000"/>
                        </a:lnSpc>
                      </a:pPr>
                      <a:r>
                        <a:rPr lang="en-US" sz="3000" dirty="0" err="1">
                          <a:solidFill>
                            <a:sysClr val="windowText" lastClr="000000"/>
                          </a:solidFill>
                          <a:latin typeface="UTM Avo" panose="02040603050506020204" pitchFamily="18"/>
                        </a:rPr>
                        <a:t>Chật</a:t>
                      </a:r>
                      <a:r>
                        <a:rPr lang="en-US" sz="3000" dirty="0">
                          <a:solidFill>
                            <a:sysClr val="windowText" lastClr="000000"/>
                          </a:solidFill>
                          <a:latin typeface="UTM Avo" panose="02040603050506020204" pitchFamily="18"/>
                        </a:rPr>
                        <a:t> </a:t>
                      </a:r>
                      <a:r>
                        <a:rPr lang="en-US" sz="3000" dirty="0" err="1">
                          <a:solidFill>
                            <a:sysClr val="windowText" lastClr="000000"/>
                          </a:solidFill>
                          <a:latin typeface="UTM Avo" panose="02040603050506020204" pitchFamily="18"/>
                        </a:rPr>
                        <a:t>chội</a:t>
                      </a:r>
                      <a:r>
                        <a:rPr lang="en-US" sz="3000" dirty="0">
                          <a:solidFill>
                            <a:sysClr val="windowText" lastClr="000000"/>
                          </a:solidFill>
                          <a:latin typeface="UTM Avo" panose="02040603050506020204" pitchFamily="18"/>
                        </a:rPr>
                        <a:t> </a:t>
                      </a:r>
                      <a:endParaRPr lang="en-US" sz="3000" dirty="0">
                        <a:solidFill>
                          <a:sysClr val="windowText" lastClr="000000"/>
                        </a:solidFill>
                        <a:latin typeface="UTM Avo" panose="02040603050506020204" pitchFamily="18"/>
                        <a:cs typeface="Arial" panose="020B0604020202020204" pitchFamily="34" charset="0"/>
                      </a:endParaRPr>
                    </a:p>
                  </a:txBody>
                  <a:tcPr marL="60960" marR="60960" marT="30480" marB="30480"/>
                </a:tc>
                <a:extLst>
                  <a:ext uri="{0D108BD9-81ED-4DB2-BD59-A6C34878D82A}">
                    <a16:rowId xmlns:a16="http://schemas.microsoft.com/office/drawing/2014/main" val="1433046832"/>
                  </a:ext>
                </a:extLst>
              </a:tr>
              <a:tr h="662009">
                <a:tc>
                  <a:txBody>
                    <a:bodyPr/>
                    <a:lstStyle/>
                    <a:p>
                      <a:pPr algn="ctr">
                        <a:lnSpc>
                          <a:spcPct val="150000"/>
                        </a:lnSpc>
                      </a:pPr>
                      <a:r>
                        <a:rPr lang="en-US" sz="3000" dirty="0" err="1">
                          <a:solidFill>
                            <a:sysClr val="windowText" lastClr="000000"/>
                          </a:solidFill>
                          <a:latin typeface="UTM Avo" panose="02040603050506020204" pitchFamily="18"/>
                        </a:rPr>
                        <a:t>Tấc</a:t>
                      </a:r>
                      <a:r>
                        <a:rPr lang="en-US" sz="3000" dirty="0">
                          <a:solidFill>
                            <a:sysClr val="windowText" lastClr="000000"/>
                          </a:solidFill>
                          <a:latin typeface="UTM Avo" panose="02040603050506020204" pitchFamily="18"/>
                        </a:rPr>
                        <a:t> </a:t>
                      </a:r>
                      <a:r>
                        <a:rPr lang="en-US" sz="3000" dirty="0" err="1">
                          <a:solidFill>
                            <a:sysClr val="windowText" lastClr="000000"/>
                          </a:solidFill>
                          <a:latin typeface="UTM Avo" panose="02040603050506020204" pitchFamily="18"/>
                        </a:rPr>
                        <a:t>đất</a:t>
                      </a:r>
                      <a:endParaRPr lang="en-US" sz="3000" dirty="0">
                        <a:solidFill>
                          <a:sysClr val="windowText" lastClr="000000"/>
                        </a:solidFill>
                        <a:latin typeface="UTM Avo" panose="02040603050506020204" pitchFamily="18"/>
                        <a:cs typeface="Arial" panose="020B0604020202020204" pitchFamily="34" charset="0"/>
                      </a:endParaRPr>
                    </a:p>
                  </a:txBody>
                  <a:tcPr marL="60960" marR="60960" marT="30480" marB="30480"/>
                </a:tc>
                <a:tc>
                  <a:txBody>
                    <a:bodyPr/>
                    <a:lstStyle/>
                    <a:p>
                      <a:pPr algn="ctr">
                        <a:lnSpc>
                          <a:spcPct val="150000"/>
                        </a:lnSpc>
                      </a:pPr>
                      <a:r>
                        <a:rPr lang="en-US" sz="3000" dirty="0" err="1">
                          <a:solidFill>
                            <a:sysClr val="windowText" lastClr="000000"/>
                          </a:solidFill>
                          <a:latin typeface="UTM Avo" panose="02040603050506020204" pitchFamily="18"/>
                        </a:rPr>
                        <a:t>Chân</a:t>
                      </a:r>
                      <a:r>
                        <a:rPr lang="en-US" sz="3000" dirty="0">
                          <a:solidFill>
                            <a:sysClr val="windowText" lastClr="000000"/>
                          </a:solidFill>
                          <a:latin typeface="UTM Avo" panose="02040603050506020204" pitchFamily="18"/>
                        </a:rPr>
                        <a:t> </a:t>
                      </a:r>
                      <a:r>
                        <a:rPr lang="en-US" sz="3000" dirty="0" err="1">
                          <a:solidFill>
                            <a:sysClr val="windowText" lastClr="000000"/>
                          </a:solidFill>
                          <a:latin typeface="UTM Avo" panose="02040603050506020204" pitchFamily="18"/>
                        </a:rPr>
                        <a:t>thật</a:t>
                      </a:r>
                      <a:endParaRPr lang="en-US" sz="3000" dirty="0">
                        <a:solidFill>
                          <a:sysClr val="windowText" lastClr="000000"/>
                        </a:solidFill>
                        <a:latin typeface="UTM Avo" panose="02040603050506020204" pitchFamily="18"/>
                        <a:cs typeface="Arial" panose="020B0604020202020204" pitchFamily="34" charset="0"/>
                      </a:endParaRPr>
                    </a:p>
                  </a:txBody>
                  <a:tcPr marL="60960" marR="60960" marT="30480" marB="30480"/>
                </a:tc>
                <a:extLst>
                  <a:ext uri="{0D108BD9-81ED-4DB2-BD59-A6C34878D82A}">
                    <a16:rowId xmlns:a16="http://schemas.microsoft.com/office/drawing/2014/main" val="1497759213"/>
                  </a:ext>
                </a:extLst>
              </a:tr>
            </a:tbl>
          </a:graphicData>
        </a:graphic>
      </p:graphicFrame>
      <p:pic>
        <p:nvPicPr>
          <p:cNvPr id="28" name="Picture 23">
            <a:extLst>
              <a:ext uri="{FF2B5EF4-FFF2-40B4-BE49-F238E27FC236}">
                <a16:creationId xmlns:a16="http://schemas.microsoft.com/office/drawing/2014/main" id="{65A60215-96C1-AEB4-A49B-14D8813CB89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216245">
            <a:off x="9029923" y="5794294"/>
            <a:ext cx="695837" cy="654957"/>
          </a:xfrm>
          <a:prstGeom prst="rect">
            <a:avLst/>
          </a:prstGeom>
        </p:spPr>
      </p:pic>
      <p:pic>
        <p:nvPicPr>
          <p:cNvPr id="29" name="Picture 24">
            <a:extLst>
              <a:ext uri="{FF2B5EF4-FFF2-40B4-BE49-F238E27FC236}">
                <a16:creationId xmlns:a16="http://schemas.microsoft.com/office/drawing/2014/main" id="{CB8E5A28-154B-8272-3C81-CC704BDC580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204703">
            <a:off x="10292964" y="5629659"/>
            <a:ext cx="695837" cy="654957"/>
          </a:xfrm>
          <a:prstGeom prst="rect">
            <a:avLst/>
          </a:prstGeom>
        </p:spPr>
      </p:pic>
    </p:spTree>
    <p:extLst>
      <p:ext uri="{BB962C8B-B14F-4D97-AF65-F5344CB8AC3E}">
        <p14:creationId xmlns:p14="http://schemas.microsoft.com/office/powerpoint/2010/main" val="419613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linds(horizontal)">
                                      <p:cBhvr>
                                        <p:cTn id="12" dur="500"/>
                                        <p:tgtEl>
                                          <p:spTgt spid="27"/>
                                        </p:tgtEl>
                                      </p:cBhvr>
                                    </p:animEffect>
                                  </p:childTnLst>
                                </p:cTn>
                              </p:par>
                              <p:par>
                                <p:cTn id="13" presetID="3" presetClass="entr" presetSubtype="1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linds(horizontal)">
                                      <p:cBhvr>
                                        <p:cTn id="15" dur="500"/>
                                        <p:tgtEl>
                                          <p:spTgt spid="23"/>
                                        </p:tgtEl>
                                      </p:cBhvr>
                                    </p:animEffect>
                                  </p:childTnLst>
                                </p:cTn>
                              </p:par>
                              <p:par>
                                <p:cTn id="16" presetID="3" presetClass="entr" presetSubtype="1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linds(horizontal)">
                                      <p:cBhvr>
                                        <p:cTn id="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4FC9D01-100E-6736-0527-349E10B106C1}"/>
              </a:ext>
            </a:extLst>
          </p:cNvPr>
          <p:cNvPicPr>
            <a:picLocks noChangeAspect="1"/>
          </p:cNvPicPr>
          <p:nvPr/>
        </p:nvPicPr>
        <p:blipFill>
          <a:blip r:embed="rId4"/>
          <a:stretch>
            <a:fillRect/>
          </a:stretch>
        </p:blipFill>
        <p:spPr>
          <a:xfrm>
            <a:off x="9169400" y="691352"/>
            <a:ext cx="3022600" cy="1672253"/>
          </a:xfrm>
          <a:prstGeom prst="rect">
            <a:avLst/>
          </a:prstGeom>
        </p:spPr>
      </p:pic>
    </p:spTree>
    <p:extLst>
      <p:ext uri="{BB962C8B-B14F-4D97-AF65-F5344CB8AC3E}">
        <p14:creationId xmlns:p14="http://schemas.microsoft.com/office/powerpoint/2010/main" val="428760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D5E4A4B-0FAD-6BC1-F071-51AA2086C6BA}"/>
              </a:ext>
            </a:extLst>
          </p:cNvPr>
          <p:cNvGrpSpPr/>
          <p:nvPr/>
        </p:nvGrpSpPr>
        <p:grpSpPr>
          <a:xfrm>
            <a:off x="686594" y="2537001"/>
            <a:ext cx="10820400" cy="3635200"/>
            <a:chOff x="0" y="0"/>
            <a:chExt cx="12618436" cy="6001423"/>
          </a:xfrm>
        </p:grpSpPr>
        <p:sp>
          <p:nvSpPr>
            <p:cNvPr id="7" name="Freeform 6">
              <a:extLst>
                <a:ext uri="{FF2B5EF4-FFF2-40B4-BE49-F238E27FC236}">
                  <a16:creationId xmlns:a16="http://schemas.microsoft.com/office/drawing/2014/main" id="{F91CCA47-8DC1-46C9-2278-C189204EF260}"/>
                </a:ext>
              </a:extLst>
            </p:cNvPr>
            <p:cNvSpPr/>
            <p:nvPr/>
          </p:nvSpPr>
          <p:spPr>
            <a:xfrm>
              <a:off x="10160" y="16510"/>
              <a:ext cx="12595576" cy="5973483"/>
            </a:xfrm>
            <a:custGeom>
              <a:avLst/>
              <a:gdLst/>
              <a:ahLst/>
              <a:cxnLst/>
              <a:rect l="l" t="t" r="r" b="b"/>
              <a:pathLst>
                <a:path w="12595576" h="5973483">
                  <a:moveTo>
                    <a:pt x="12595576" y="5973483"/>
                  </a:moveTo>
                  <a:lnTo>
                    <a:pt x="0" y="5965863"/>
                  </a:lnTo>
                  <a:lnTo>
                    <a:pt x="0" y="2084987"/>
                  </a:lnTo>
                  <a:lnTo>
                    <a:pt x="17780" y="19050"/>
                  </a:lnTo>
                  <a:lnTo>
                    <a:pt x="6279317" y="0"/>
                  </a:lnTo>
                  <a:lnTo>
                    <a:pt x="12576526" y="5080"/>
                  </a:lnTo>
                  <a:close/>
                </a:path>
              </a:pathLst>
            </a:custGeom>
            <a:solidFill>
              <a:srgbClr val="FFFFFF"/>
            </a:solidFill>
          </p:spPr>
          <p:txBody>
            <a:bodyPr/>
            <a:lstStyle/>
            <a:p>
              <a:endParaRPr lang="en-US" sz="2400">
                <a:solidFill>
                  <a:schemeClr val="bg1"/>
                </a:solidFill>
                <a:latin typeface="UTM Avo" panose="02040603050506020204" pitchFamily="18"/>
              </a:endParaRPr>
            </a:p>
          </p:txBody>
        </p:sp>
        <p:sp>
          <p:nvSpPr>
            <p:cNvPr id="8" name="Freeform 7">
              <a:extLst>
                <a:ext uri="{FF2B5EF4-FFF2-40B4-BE49-F238E27FC236}">
                  <a16:creationId xmlns:a16="http://schemas.microsoft.com/office/drawing/2014/main" id="{F5D8E97D-DA8E-5F17-A558-6AA4F8B980CC}"/>
                </a:ext>
              </a:extLst>
            </p:cNvPr>
            <p:cNvSpPr/>
            <p:nvPr/>
          </p:nvSpPr>
          <p:spPr>
            <a:xfrm>
              <a:off x="-3810" y="0"/>
              <a:ext cx="12624786" cy="6000153"/>
            </a:xfrm>
            <a:custGeom>
              <a:avLst/>
              <a:gdLst/>
              <a:ahLst/>
              <a:cxnLst/>
              <a:rect l="l" t="t" r="r" b="b"/>
              <a:pathLst>
                <a:path w="12624786" h="6000153">
                  <a:moveTo>
                    <a:pt x="12590496" y="21590"/>
                  </a:moveTo>
                  <a:cubicBezTo>
                    <a:pt x="12591766" y="34290"/>
                    <a:pt x="12591766" y="44450"/>
                    <a:pt x="12593036" y="54610"/>
                  </a:cubicBezTo>
                  <a:cubicBezTo>
                    <a:pt x="12595576" y="155231"/>
                    <a:pt x="12596846" y="286863"/>
                    <a:pt x="12599386" y="413793"/>
                  </a:cubicBezTo>
                  <a:cubicBezTo>
                    <a:pt x="12599386" y="597137"/>
                    <a:pt x="12612086" y="4212302"/>
                    <a:pt x="12618436" y="4395646"/>
                  </a:cubicBezTo>
                  <a:cubicBezTo>
                    <a:pt x="12624786" y="4673012"/>
                    <a:pt x="12620976" y="4955079"/>
                    <a:pt x="12620976" y="5232446"/>
                  </a:cubicBezTo>
                  <a:cubicBezTo>
                    <a:pt x="12620976" y="5476904"/>
                    <a:pt x="12622246" y="5702558"/>
                    <a:pt x="12623516" y="5939193"/>
                  </a:cubicBezTo>
                  <a:cubicBezTo>
                    <a:pt x="12623516" y="5960783"/>
                    <a:pt x="12623516" y="5974753"/>
                    <a:pt x="12623516" y="5998883"/>
                  </a:cubicBezTo>
                  <a:cubicBezTo>
                    <a:pt x="12600657" y="5998883"/>
                    <a:pt x="12580336" y="6000153"/>
                    <a:pt x="12524629" y="5998883"/>
                  </a:cubicBezTo>
                  <a:cubicBezTo>
                    <a:pt x="11879665" y="5993803"/>
                    <a:pt x="11224779" y="6000153"/>
                    <a:pt x="10579815" y="5995073"/>
                  </a:cubicBezTo>
                  <a:cubicBezTo>
                    <a:pt x="10192836" y="5991263"/>
                    <a:pt x="9815781" y="5993803"/>
                    <a:pt x="9428802" y="5991263"/>
                  </a:cubicBezTo>
                  <a:cubicBezTo>
                    <a:pt x="9250197" y="5989993"/>
                    <a:pt x="9071591" y="5988723"/>
                    <a:pt x="8892986" y="5987453"/>
                  </a:cubicBezTo>
                  <a:cubicBezTo>
                    <a:pt x="8783838" y="5987453"/>
                    <a:pt x="8684613" y="5988723"/>
                    <a:pt x="8575466" y="5988723"/>
                  </a:cubicBezTo>
                  <a:cubicBezTo>
                    <a:pt x="8297635" y="5987453"/>
                    <a:pt x="7533601" y="5988723"/>
                    <a:pt x="7255770" y="5987453"/>
                  </a:cubicBezTo>
                  <a:cubicBezTo>
                    <a:pt x="7057320" y="5986183"/>
                    <a:pt x="3088312" y="5995073"/>
                    <a:pt x="2889862" y="5993803"/>
                  </a:cubicBezTo>
                  <a:cubicBezTo>
                    <a:pt x="2840249" y="5993803"/>
                    <a:pt x="2780714" y="5995073"/>
                    <a:pt x="2731101" y="5995073"/>
                  </a:cubicBezTo>
                  <a:cubicBezTo>
                    <a:pt x="2612031" y="5995073"/>
                    <a:pt x="2502884" y="5996343"/>
                    <a:pt x="2383813" y="5996343"/>
                  </a:cubicBezTo>
                  <a:cubicBezTo>
                    <a:pt x="2086138" y="5996343"/>
                    <a:pt x="1798385" y="5995073"/>
                    <a:pt x="1500709" y="5993803"/>
                  </a:cubicBezTo>
                  <a:cubicBezTo>
                    <a:pt x="1322104" y="5992533"/>
                    <a:pt x="1143498" y="5991263"/>
                    <a:pt x="974816" y="5989993"/>
                  </a:cubicBezTo>
                  <a:cubicBezTo>
                    <a:pt x="657295" y="5988723"/>
                    <a:pt x="339774" y="5987453"/>
                    <a:pt x="48260" y="5987453"/>
                  </a:cubicBezTo>
                  <a:cubicBezTo>
                    <a:pt x="38100" y="5987453"/>
                    <a:pt x="29210" y="5987453"/>
                    <a:pt x="19050" y="5986183"/>
                  </a:cubicBezTo>
                  <a:cubicBezTo>
                    <a:pt x="10160" y="5984913"/>
                    <a:pt x="5080" y="5978563"/>
                    <a:pt x="7620" y="5969673"/>
                  </a:cubicBezTo>
                  <a:cubicBezTo>
                    <a:pt x="16510" y="5937614"/>
                    <a:pt x="12700" y="5820086"/>
                    <a:pt x="11430" y="5697857"/>
                  </a:cubicBezTo>
                  <a:cubicBezTo>
                    <a:pt x="10160" y="5448698"/>
                    <a:pt x="6350" y="5204239"/>
                    <a:pt x="7620" y="4955079"/>
                  </a:cubicBezTo>
                  <a:cubicBezTo>
                    <a:pt x="5080" y="4644805"/>
                    <a:pt x="0" y="803986"/>
                    <a:pt x="7620" y="489011"/>
                  </a:cubicBezTo>
                  <a:cubicBezTo>
                    <a:pt x="8890" y="427896"/>
                    <a:pt x="7620" y="362080"/>
                    <a:pt x="8890" y="300966"/>
                  </a:cubicBezTo>
                  <a:cubicBezTo>
                    <a:pt x="10160" y="202242"/>
                    <a:pt x="12700" y="94117"/>
                    <a:pt x="13970" y="44450"/>
                  </a:cubicBezTo>
                  <a:cubicBezTo>
                    <a:pt x="13970" y="41910"/>
                    <a:pt x="15240" y="39370"/>
                    <a:pt x="16510" y="38100"/>
                  </a:cubicBezTo>
                  <a:cubicBezTo>
                    <a:pt x="38100" y="35560"/>
                    <a:pt x="91711" y="30480"/>
                    <a:pt x="250472" y="29210"/>
                  </a:cubicBezTo>
                  <a:cubicBezTo>
                    <a:pt x="518380" y="25400"/>
                    <a:pt x="786288" y="22860"/>
                    <a:pt x="1064118" y="20320"/>
                  </a:cubicBezTo>
                  <a:cubicBezTo>
                    <a:pt x="1252646" y="17780"/>
                    <a:pt x="1441174" y="16510"/>
                    <a:pt x="1619779" y="13970"/>
                  </a:cubicBezTo>
                  <a:cubicBezTo>
                    <a:pt x="1798385" y="11430"/>
                    <a:pt x="1986913" y="8890"/>
                    <a:pt x="2165518" y="8890"/>
                  </a:cubicBezTo>
                  <a:cubicBezTo>
                    <a:pt x="2363968" y="7620"/>
                    <a:pt x="2562419" y="10160"/>
                    <a:pt x="2760869" y="8890"/>
                  </a:cubicBezTo>
                  <a:cubicBezTo>
                    <a:pt x="3008932" y="8890"/>
                    <a:pt x="7503834" y="6350"/>
                    <a:pt x="7751897" y="5080"/>
                  </a:cubicBezTo>
                  <a:cubicBezTo>
                    <a:pt x="7990037" y="3810"/>
                    <a:pt x="8228178" y="2540"/>
                    <a:pt x="8476240" y="2540"/>
                  </a:cubicBezTo>
                  <a:cubicBezTo>
                    <a:pt x="8883064" y="1270"/>
                    <a:pt x="9279965" y="0"/>
                    <a:pt x="9686788" y="0"/>
                  </a:cubicBezTo>
                  <a:cubicBezTo>
                    <a:pt x="9855471" y="0"/>
                    <a:pt x="10034076" y="2540"/>
                    <a:pt x="10202759" y="2540"/>
                  </a:cubicBezTo>
                  <a:cubicBezTo>
                    <a:pt x="10669117" y="3810"/>
                    <a:pt x="11145398" y="5080"/>
                    <a:pt x="11611757" y="7620"/>
                  </a:cubicBezTo>
                  <a:cubicBezTo>
                    <a:pt x="11859820" y="8890"/>
                    <a:pt x="12107883" y="12700"/>
                    <a:pt x="12355946" y="16510"/>
                  </a:cubicBezTo>
                  <a:cubicBezTo>
                    <a:pt x="12415481" y="16510"/>
                    <a:pt x="12475016" y="16510"/>
                    <a:pt x="12524629" y="16510"/>
                  </a:cubicBezTo>
                  <a:cubicBezTo>
                    <a:pt x="12571446" y="17780"/>
                    <a:pt x="12580336" y="20320"/>
                    <a:pt x="12590496" y="21590"/>
                  </a:cubicBezTo>
                  <a:close/>
                  <a:moveTo>
                    <a:pt x="12600657" y="5982373"/>
                  </a:moveTo>
                  <a:cubicBezTo>
                    <a:pt x="12601926" y="5965863"/>
                    <a:pt x="12603197" y="5953163"/>
                    <a:pt x="12603197" y="5940463"/>
                  </a:cubicBezTo>
                  <a:cubicBezTo>
                    <a:pt x="12601926" y="5679053"/>
                    <a:pt x="12600657" y="5429893"/>
                    <a:pt x="12600657" y="5161929"/>
                  </a:cubicBezTo>
                  <a:cubicBezTo>
                    <a:pt x="12600657" y="5039700"/>
                    <a:pt x="12603197" y="4917470"/>
                    <a:pt x="12601926" y="4795241"/>
                  </a:cubicBezTo>
                  <a:cubicBezTo>
                    <a:pt x="12601926" y="4682414"/>
                    <a:pt x="12600657" y="4564886"/>
                    <a:pt x="12599386" y="4452059"/>
                  </a:cubicBezTo>
                  <a:cubicBezTo>
                    <a:pt x="12594307" y="4278118"/>
                    <a:pt x="12582876" y="677056"/>
                    <a:pt x="12582876" y="503114"/>
                  </a:cubicBezTo>
                  <a:cubicBezTo>
                    <a:pt x="12580336" y="357379"/>
                    <a:pt x="12577797" y="206943"/>
                    <a:pt x="12575257" y="63500"/>
                  </a:cubicBezTo>
                  <a:cubicBezTo>
                    <a:pt x="12573986" y="44450"/>
                    <a:pt x="12572716" y="43180"/>
                    <a:pt x="12494862" y="41910"/>
                  </a:cubicBezTo>
                  <a:cubicBezTo>
                    <a:pt x="12465094" y="41910"/>
                    <a:pt x="12445248" y="41910"/>
                    <a:pt x="12415481" y="40640"/>
                  </a:cubicBezTo>
                  <a:cubicBezTo>
                    <a:pt x="12167418" y="36830"/>
                    <a:pt x="11909433" y="31750"/>
                    <a:pt x="11661370" y="30480"/>
                  </a:cubicBezTo>
                  <a:cubicBezTo>
                    <a:pt x="11056096" y="26670"/>
                    <a:pt x="10440899" y="25400"/>
                    <a:pt x="9835626" y="22860"/>
                  </a:cubicBezTo>
                  <a:cubicBezTo>
                    <a:pt x="9746323" y="22860"/>
                    <a:pt x="9647098" y="22860"/>
                    <a:pt x="9557796" y="22860"/>
                  </a:cubicBezTo>
                  <a:cubicBezTo>
                    <a:pt x="9408958" y="22860"/>
                    <a:pt x="9260120" y="22860"/>
                    <a:pt x="9121205" y="22860"/>
                  </a:cubicBezTo>
                  <a:cubicBezTo>
                    <a:pt x="8803684" y="22860"/>
                    <a:pt x="8486164" y="22860"/>
                    <a:pt x="8178565" y="24130"/>
                  </a:cubicBezTo>
                  <a:cubicBezTo>
                    <a:pt x="7910657" y="25400"/>
                    <a:pt x="3395910" y="29210"/>
                    <a:pt x="3128003" y="29210"/>
                  </a:cubicBezTo>
                  <a:cubicBezTo>
                    <a:pt x="2691412" y="29210"/>
                    <a:pt x="2254821" y="26670"/>
                    <a:pt x="1818230" y="33020"/>
                  </a:cubicBezTo>
                  <a:cubicBezTo>
                    <a:pt x="1590012" y="36830"/>
                    <a:pt x="1371717" y="36830"/>
                    <a:pt x="1153421" y="38100"/>
                  </a:cubicBezTo>
                  <a:cubicBezTo>
                    <a:pt x="776365" y="41910"/>
                    <a:pt x="399310" y="45720"/>
                    <a:pt x="49530" y="50800"/>
                  </a:cubicBezTo>
                  <a:cubicBezTo>
                    <a:pt x="36830" y="50800"/>
                    <a:pt x="34290" y="53340"/>
                    <a:pt x="33020" y="80013"/>
                  </a:cubicBezTo>
                  <a:cubicBezTo>
                    <a:pt x="31750" y="164633"/>
                    <a:pt x="31750" y="249254"/>
                    <a:pt x="30480" y="333874"/>
                  </a:cubicBezTo>
                  <a:cubicBezTo>
                    <a:pt x="29210" y="474908"/>
                    <a:pt x="26670" y="611240"/>
                    <a:pt x="25400" y="752274"/>
                  </a:cubicBezTo>
                  <a:cubicBezTo>
                    <a:pt x="20320" y="902710"/>
                    <a:pt x="26670" y="4578989"/>
                    <a:pt x="29210" y="4729426"/>
                  </a:cubicBezTo>
                  <a:cubicBezTo>
                    <a:pt x="29210" y="4889264"/>
                    <a:pt x="29210" y="5053803"/>
                    <a:pt x="30480" y="5213641"/>
                  </a:cubicBezTo>
                  <a:cubicBezTo>
                    <a:pt x="30480" y="5331170"/>
                    <a:pt x="33020" y="5448698"/>
                    <a:pt x="33020" y="5566226"/>
                  </a:cubicBezTo>
                  <a:cubicBezTo>
                    <a:pt x="33020" y="5693156"/>
                    <a:pt x="33020" y="5820087"/>
                    <a:pt x="31750" y="5940463"/>
                  </a:cubicBezTo>
                  <a:cubicBezTo>
                    <a:pt x="31750" y="5944273"/>
                    <a:pt x="31750" y="5946813"/>
                    <a:pt x="31750" y="5950623"/>
                  </a:cubicBezTo>
                  <a:cubicBezTo>
                    <a:pt x="31750" y="5960783"/>
                    <a:pt x="35560" y="5964593"/>
                    <a:pt x="44450" y="5964593"/>
                  </a:cubicBezTo>
                  <a:cubicBezTo>
                    <a:pt x="111556" y="5964593"/>
                    <a:pt x="250472" y="5965863"/>
                    <a:pt x="379465" y="5965863"/>
                  </a:cubicBezTo>
                  <a:cubicBezTo>
                    <a:pt x="567992" y="5965863"/>
                    <a:pt x="766443" y="5963323"/>
                    <a:pt x="954971" y="5965863"/>
                  </a:cubicBezTo>
                  <a:cubicBezTo>
                    <a:pt x="1262569" y="5969673"/>
                    <a:pt x="1570167" y="5972213"/>
                    <a:pt x="1877765" y="5970943"/>
                  </a:cubicBezTo>
                  <a:cubicBezTo>
                    <a:pt x="2076215" y="5969673"/>
                    <a:pt x="2264743" y="5972213"/>
                    <a:pt x="2463194" y="5972213"/>
                  </a:cubicBezTo>
                  <a:cubicBezTo>
                    <a:pt x="2750947" y="5972213"/>
                    <a:pt x="3038700" y="5970943"/>
                    <a:pt x="3326453" y="5972213"/>
                  </a:cubicBezTo>
                  <a:cubicBezTo>
                    <a:pt x="3753121" y="5973483"/>
                    <a:pt x="8436550" y="5963323"/>
                    <a:pt x="8873141" y="5965863"/>
                  </a:cubicBezTo>
                  <a:cubicBezTo>
                    <a:pt x="9061670" y="5967133"/>
                    <a:pt x="9250198" y="5968403"/>
                    <a:pt x="9428802" y="5968403"/>
                  </a:cubicBezTo>
                  <a:cubicBezTo>
                    <a:pt x="9756246" y="5970943"/>
                    <a:pt x="10073767" y="5967133"/>
                    <a:pt x="10401209" y="5970943"/>
                  </a:cubicBezTo>
                  <a:cubicBezTo>
                    <a:pt x="10669117" y="5973483"/>
                    <a:pt x="10937026" y="5973483"/>
                    <a:pt x="11204933" y="5976023"/>
                  </a:cubicBezTo>
                  <a:cubicBezTo>
                    <a:pt x="11601835" y="5979833"/>
                    <a:pt x="11998735" y="5982373"/>
                    <a:pt x="12395636" y="5983643"/>
                  </a:cubicBezTo>
                  <a:cubicBezTo>
                    <a:pt x="12544474" y="5983643"/>
                    <a:pt x="12580336" y="5982373"/>
                    <a:pt x="12600657" y="5982373"/>
                  </a:cubicBezTo>
                  <a:close/>
                </a:path>
              </a:pathLst>
            </a:custGeom>
            <a:solidFill>
              <a:srgbClr val="000000"/>
            </a:solidFill>
          </p:spPr>
          <p:txBody>
            <a:bodyPr/>
            <a:lstStyle/>
            <a:p>
              <a:endParaRPr lang="en-US" sz="2400">
                <a:solidFill>
                  <a:schemeClr val="bg1"/>
                </a:solidFill>
                <a:latin typeface="UTM Avo" panose="02040603050506020204" pitchFamily="18"/>
              </a:endParaRPr>
            </a:p>
          </p:txBody>
        </p:sp>
      </p:grpSp>
      <p:sp>
        <p:nvSpPr>
          <p:cNvPr id="9" name="TextBox 8">
            <a:extLst>
              <a:ext uri="{FF2B5EF4-FFF2-40B4-BE49-F238E27FC236}">
                <a16:creationId xmlns:a16="http://schemas.microsoft.com/office/drawing/2014/main" id="{39F0B169-A076-0FFF-55D7-761A9523699A}"/>
              </a:ext>
            </a:extLst>
          </p:cNvPr>
          <p:cNvSpPr txBox="1"/>
          <p:nvPr/>
        </p:nvSpPr>
        <p:spPr>
          <a:xfrm>
            <a:off x="1760702" y="1681500"/>
            <a:ext cx="8670003" cy="639112"/>
          </a:xfrm>
          <a:prstGeom prst="roundRect">
            <a:avLst/>
          </a:prstGeom>
          <a:solidFill>
            <a:srgbClr val="F5AF4D"/>
          </a:solidFill>
        </p:spPr>
        <p:txBody>
          <a:bodyPr wrap="square" rtlCol="0">
            <a:spAutoFit/>
          </a:bodyPr>
          <a:lstStyle/>
          <a:p>
            <a:pPr algn="ctr">
              <a:lnSpc>
                <a:spcPct val="150000"/>
              </a:lnSpc>
            </a:pPr>
            <a:r>
              <a:rPr lang="vi-VN" sz="2400" dirty="0">
                <a:solidFill>
                  <a:schemeClr val="bg1"/>
                </a:solidFill>
                <a:latin typeface="UTM Avo" panose="02040603050506020204" pitchFamily="18"/>
                <a:cs typeface="Arial" panose="020B0604020202020204" pitchFamily="34" charset="0"/>
              </a:rPr>
              <a:t>Nghe – viết bài </a:t>
            </a:r>
            <a:r>
              <a:rPr lang="vi-VN" sz="2400">
                <a:solidFill>
                  <a:schemeClr val="bg1"/>
                </a:solidFill>
                <a:latin typeface="UTM Avo" panose="02040603050506020204" pitchFamily="18"/>
                <a:cs typeface="Arial" panose="020B0604020202020204" pitchFamily="34" charset="0"/>
              </a:rPr>
              <a:t>thơ </a:t>
            </a:r>
            <a:r>
              <a:rPr lang="vi-VN" sz="2400" i="1">
                <a:solidFill>
                  <a:schemeClr val="bg1"/>
                </a:solidFill>
                <a:latin typeface="UTM Avo" panose="02040603050506020204" pitchFamily="18"/>
                <a:cs typeface="Arial" panose="020B0604020202020204" pitchFamily="34" charset="0"/>
              </a:rPr>
              <a:t>Ngày khai trường </a:t>
            </a:r>
            <a:r>
              <a:rPr lang="vi-VN" sz="2400" dirty="0">
                <a:solidFill>
                  <a:schemeClr val="bg1"/>
                </a:solidFill>
                <a:latin typeface="UTM Avo" panose="02040603050506020204" pitchFamily="18"/>
                <a:cs typeface="Arial" panose="020B0604020202020204" pitchFamily="34" charset="0"/>
              </a:rPr>
              <a:t>(3 khổ thơ đầu).</a:t>
            </a:r>
            <a:endParaRPr lang="en-US" sz="2400" dirty="0">
              <a:solidFill>
                <a:schemeClr val="bg1"/>
              </a:solidFill>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BA2E43F9-2687-A2F9-3807-A217B36BA0EE}"/>
              </a:ext>
            </a:extLst>
          </p:cNvPr>
          <p:cNvPicPr>
            <a:picLocks noChangeAspect="1"/>
          </p:cNvPicPr>
          <p:nvPr/>
        </p:nvPicPr>
        <p:blipFill>
          <a:blip r:embed="rId3"/>
          <a:stretch>
            <a:fillRect/>
          </a:stretch>
        </p:blipFill>
        <p:spPr>
          <a:xfrm rot="1070810" flipH="1">
            <a:off x="10606068" y="1467683"/>
            <a:ext cx="1425915" cy="1453285"/>
          </a:xfrm>
          <a:prstGeom prst="rect">
            <a:avLst/>
          </a:prstGeom>
        </p:spPr>
      </p:pic>
      <p:sp>
        <p:nvSpPr>
          <p:cNvPr id="11" name="TextBox 10">
            <a:extLst>
              <a:ext uri="{FF2B5EF4-FFF2-40B4-BE49-F238E27FC236}">
                <a16:creationId xmlns:a16="http://schemas.microsoft.com/office/drawing/2014/main" id="{7A42C477-310B-A155-DD8F-16542B4839D3}"/>
              </a:ext>
            </a:extLst>
          </p:cNvPr>
          <p:cNvSpPr txBox="1"/>
          <p:nvPr/>
        </p:nvSpPr>
        <p:spPr>
          <a:xfrm>
            <a:off x="4636887" y="1135463"/>
            <a:ext cx="2917632" cy="461665"/>
          </a:xfrm>
          <a:prstGeom prst="rect">
            <a:avLst/>
          </a:prstGeom>
          <a:noFill/>
        </p:spPr>
        <p:txBody>
          <a:bodyPr wrap="square" rtlCol="0">
            <a:spAutoFit/>
          </a:bodyPr>
          <a:lstStyle/>
          <a:p>
            <a:pPr algn="ctr"/>
            <a:r>
              <a:rPr lang="en-US" sz="2400" b="1" dirty="0">
                <a:solidFill>
                  <a:schemeClr val="bg1"/>
                </a:solidFill>
                <a:latin typeface="UTM Avo" panose="02040603050506020204" pitchFamily="18"/>
                <a:cs typeface="Arial" panose="020B0604020202020204" pitchFamily="34" charset="0"/>
              </a:rPr>
              <a:t>NGHE – VIẾT</a:t>
            </a:r>
          </a:p>
        </p:txBody>
      </p:sp>
      <p:pic>
        <p:nvPicPr>
          <p:cNvPr id="12" name="Picture 21">
            <a:extLst>
              <a:ext uri="{FF2B5EF4-FFF2-40B4-BE49-F238E27FC236}">
                <a16:creationId xmlns:a16="http://schemas.microsoft.com/office/drawing/2014/main" id="{637CF488-714D-E3BC-28F2-6CFDD08EE5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9611122" y="5685418"/>
            <a:ext cx="2356058" cy="1231041"/>
          </a:xfrm>
          <a:prstGeom prst="rect">
            <a:avLst/>
          </a:prstGeom>
        </p:spPr>
      </p:pic>
      <p:pic>
        <p:nvPicPr>
          <p:cNvPr id="13" name="Picture 23">
            <a:extLst>
              <a:ext uri="{FF2B5EF4-FFF2-40B4-BE49-F238E27FC236}">
                <a16:creationId xmlns:a16="http://schemas.microsoft.com/office/drawing/2014/main" id="{D201FE59-99C8-3D2D-8999-8193AD59987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216245">
            <a:off x="9779223" y="5768894"/>
            <a:ext cx="695837" cy="654957"/>
          </a:xfrm>
          <a:prstGeom prst="rect">
            <a:avLst/>
          </a:prstGeom>
        </p:spPr>
      </p:pic>
      <p:pic>
        <p:nvPicPr>
          <p:cNvPr id="14" name="Picture 24">
            <a:extLst>
              <a:ext uri="{FF2B5EF4-FFF2-40B4-BE49-F238E27FC236}">
                <a16:creationId xmlns:a16="http://schemas.microsoft.com/office/drawing/2014/main" id="{65EAA00B-E3B3-8176-66F2-3D37BB46E7D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204703">
            <a:off x="11042264" y="5604259"/>
            <a:ext cx="695837" cy="654957"/>
          </a:xfrm>
          <a:prstGeom prst="rect">
            <a:avLst/>
          </a:prstGeom>
        </p:spPr>
      </p:pic>
      <p:pic>
        <p:nvPicPr>
          <p:cNvPr id="15" name="Picture 19">
            <a:extLst>
              <a:ext uri="{FF2B5EF4-FFF2-40B4-BE49-F238E27FC236}">
                <a16:creationId xmlns:a16="http://schemas.microsoft.com/office/drawing/2014/main" id="{10F2C6C9-CD64-0598-B0EF-1F2B7F2B92B9}"/>
              </a:ext>
            </a:extLst>
          </p:cNvPr>
          <p:cNvPicPr>
            <a:picLocks noChangeAspect="1"/>
          </p:cNvPicPr>
          <p:nvPr/>
        </p:nvPicPr>
        <p:blipFill>
          <a:blip r:embed="rId8"/>
          <a:srcRect/>
          <a:stretch>
            <a:fillRect/>
          </a:stretch>
        </p:blipFill>
        <p:spPr>
          <a:xfrm>
            <a:off x="0" y="5301192"/>
            <a:ext cx="2072131" cy="1590360"/>
          </a:xfrm>
          <a:prstGeom prst="rect">
            <a:avLst/>
          </a:prstGeom>
        </p:spPr>
      </p:pic>
      <p:sp>
        <p:nvSpPr>
          <p:cNvPr id="16" name="TextBox 15">
            <a:extLst>
              <a:ext uri="{FF2B5EF4-FFF2-40B4-BE49-F238E27FC236}">
                <a16:creationId xmlns:a16="http://schemas.microsoft.com/office/drawing/2014/main" id="{B7CE72A4-C7AD-FA21-4ED9-29A826377252}"/>
              </a:ext>
            </a:extLst>
          </p:cNvPr>
          <p:cNvSpPr txBox="1"/>
          <p:nvPr/>
        </p:nvSpPr>
        <p:spPr>
          <a:xfrm>
            <a:off x="1413525" y="2895554"/>
            <a:ext cx="9782583" cy="2293961"/>
          </a:xfrm>
          <a:prstGeom prst="rect">
            <a:avLst/>
          </a:prstGeom>
          <a:noFill/>
        </p:spPr>
        <p:txBody>
          <a:bodyPr wrap="square" rtlCol="0">
            <a:spAutoFit/>
          </a:bodyPr>
          <a:lstStyle/>
          <a:p>
            <a:pPr>
              <a:lnSpc>
                <a:spcPct val="150000"/>
              </a:lnSpc>
            </a:pPr>
            <a:r>
              <a:rPr lang="en-US" sz="2400" b="1" dirty="0" err="1">
                <a:solidFill>
                  <a:schemeClr val="bg1"/>
                </a:solidFill>
                <a:latin typeface="UTM Avo" panose="02040603050506020204" pitchFamily="18"/>
                <a:cs typeface="Arial" panose="020B0604020202020204" pitchFamily="34" charset="0"/>
              </a:rPr>
              <a:t>Lưu</a:t>
            </a:r>
            <a:r>
              <a:rPr lang="en-US" sz="2400" b="1" dirty="0">
                <a:solidFill>
                  <a:schemeClr val="bg1"/>
                </a:solidFill>
                <a:latin typeface="UTM Avo" panose="02040603050506020204" pitchFamily="18"/>
                <a:cs typeface="Arial" panose="020B0604020202020204" pitchFamily="34" charset="0"/>
              </a:rPr>
              <a:t> </a:t>
            </a:r>
            <a:r>
              <a:rPr lang="en-US" sz="2400" b="1" dirty="0" err="1">
                <a:solidFill>
                  <a:schemeClr val="bg1"/>
                </a:solidFill>
                <a:latin typeface="UTM Avo" panose="02040603050506020204" pitchFamily="18"/>
                <a:cs typeface="Arial" panose="020B0604020202020204" pitchFamily="34" charset="0"/>
              </a:rPr>
              <a:t>ý</a:t>
            </a:r>
            <a:r>
              <a:rPr lang="en-US" sz="2400" b="1" dirty="0">
                <a:solidFill>
                  <a:schemeClr val="bg1"/>
                </a:solidFill>
                <a:latin typeface="UTM Avo" panose="02040603050506020204" pitchFamily="18"/>
                <a:cs typeface="Arial" panose="020B0604020202020204" pitchFamily="34" charset="0"/>
              </a:rPr>
              <a:t>:</a:t>
            </a:r>
          </a:p>
          <a:p>
            <a:pPr marL="381019" indent="-381019" algn="just">
              <a:lnSpc>
                <a:spcPct val="150000"/>
              </a:lnSpc>
              <a:spcBef>
                <a:spcPts val="67"/>
              </a:spcBef>
              <a:spcAft>
                <a:spcPts val="67"/>
              </a:spcAft>
              <a:buFont typeface="Wingdings" panose="05000000000000000000" pitchFamily="2" charset="2"/>
              <a:buChar char="Ø"/>
            </a:pP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Tên</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bài</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có 3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tiếng</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nên</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viết</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cách</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lề</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5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ô</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vuông</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lớn</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a:t>
            </a:r>
            <a:endParaRPr lang="en-US" sz="2400" dirty="0">
              <a:solidFill>
                <a:schemeClr val="bg1"/>
              </a:solidFill>
              <a:latin typeface="UTM Avo" panose="02040603050506020204" pitchFamily="18"/>
              <a:ea typeface="Calibri" panose="020F0502020204030204" pitchFamily="34" charset="0"/>
              <a:cs typeface="Arial" panose="020B0604020202020204" pitchFamily="34" charset="0"/>
            </a:endParaRPr>
          </a:p>
          <a:p>
            <a:pPr marL="381019" indent="-381019" algn="just">
              <a:lnSpc>
                <a:spcPct val="150000"/>
              </a:lnSpc>
              <a:spcBef>
                <a:spcPts val="67"/>
              </a:spcBef>
              <a:spcAft>
                <a:spcPts val="67"/>
              </a:spcAft>
              <a:buFont typeface="Wingdings" panose="05000000000000000000" pitchFamily="2" charset="2"/>
              <a:buChar char="Ø"/>
            </a:pP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Mỗi</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dòng</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thơ</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có 5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tiếng</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nên</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viết</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cách</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lề</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4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vuông</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lớn</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a:t>
            </a:r>
            <a:endParaRPr lang="en-US" sz="2400" dirty="0">
              <a:solidFill>
                <a:schemeClr val="bg1"/>
              </a:solidFill>
              <a:latin typeface="UTM Avo" panose="02040603050506020204" pitchFamily="18"/>
              <a:ea typeface="Calibri" panose="020F0502020204030204" pitchFamily="34" charset="0"/>
              <a:cs typeface="Arial" panose="020B0604020202020204" pitchFamily="34" charset="0"/>
            </a:endParaRPr>
          </a:p>
          <a:p>
            <a:pPr marL="381019" indent="-381019" algn="just">
              <a:lnSpc>
                <a:spcPct val="150000"/>
              </a:lnSpc>
              <a:spcBef>
                <a:spcPts val="67"/>
              </a:spcBef>
              <a:spcAft>
                <a:spcPts val="67"/>
              </a:spcAft>
              <a:buFont typeface="Wingdings" panose="05000000000000000000" pitchFamily="2" charset="2"/>
              <a:buChar char="Ø"/>
            </a:pP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Viết</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hết</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1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khổ</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thơ</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(4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dòng</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có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thể</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để</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cách</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1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dòng</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cho</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r>
              <a:rPr lang="nl-NL" sz="2400" dirty="0" err="1">
                <a:solidFill>
                  <a:schemeClr val="bg1"/>
                </a:solidFill>
                <a:latin typeface="UTM Avo" panose="02040603050506020204" pitchFamily="18"/>
                <a:ea typeface="Calibri" panose="020F0502020204030204" pitchFamily="34" charset="0"/>
                <a:cs typeface="Arial" panose="020B0604020202020204" pitchFamily="34" charset="0"/>
              </a:rPr>
              <a:t>đẹp</a:t>
            </a:r>
            <a:r>
              <a:rPr lang="nl-NL" sz="2400" dirty="0">
                <a:solidFill>
                  <a:schemeClr val="bg1"/>
                </a:solidFill>
                <a:latin typeface="UTM Avo" panose="02040603050506020204" pitchFamily="18"/>
                <a:ea typeface="Calibri" panose="020F0502020204030204" pitchFamily="34" charset="0"/>
                <a:cs typeface="Arial" panose="020B0604020202020204" pitchFamily="34" charset="0"/>
              </a:rPr>
              <a:t>. </a:t>
            </a:r>
            <a:endParaRPr lang="en-US" sz="2400" dirty="0">
              <a:solidFill>
                <a:schemeClr val="bg1"/>
              </a:solidFill>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9213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par>
                                <p:cTn id="18" presetID="3" presetClass="entr" presetSubtype="1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linds(horizontal)">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7A86AB-C7CA-3D3F-23BC-003FE99A7537}"/>
              </a:ext>
            </a:extLst>
          </p:cNvPr>
          <p:cNvSpPr txBox="1"/>
          <p:nvPr/>
        </p:nvSpPr>
        <p:spPr>
          <a:xfrm>
            <a:off x="2177659" y="1714677"/>
            <a:ext cx="7650529" cy="628257"/>
          </a:xfrm>
          <a:prstGeom prst="roundRect">
            <a:avLst/>
          </a:prstGeom>
          <a:solidFill>
            <a:srgbClr val="F5AF4D"/>
          </a:solidFill>
        </p:spPr>
        <p:txBody>
          <a:bodyPr wrap="square" rtlCol="0" anchor="ctr">
            <a:spAutoFit/>
          </a:bodyPr>
          <a:lstStyle/>
          <a:p>
            <a:pPr algn="ctr">
              <a:lnSpc>
                <a:spcPct val="150000"/>
              </a:lnSpc>
            </a:pPr>
            <a:r>
              <a:rPr lang="vi-VN" sz="2400" dirty="0">
                <a:solidFill>
                  <a:schemeClr val="bg1"/>
                </a:solidFill>
                <a:latin typeface="UTM Avo" panose="02040603050506020204" pitchFamily="18"/>
                <a:cs typeface="Arial" panose="020B0604020202020204" pitchFamily="34" charset="0"/>
              </a:rPr>
              <a:t>Điền chữ và tên chữ theo thứ tự trong bảng sau:</a:t>
            </a:r>
            <a:endParaRPr lang="en-US" sz="2400" dirty="0">
              <a:solidFill>
                <a:schemeClr val="bg1"/>
              </a:solidFill>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FC5BA2AD-311E-8F88-B16C-9754C8844F56}"/>
              </a:ext>
            </a:extLst>
          </p:cNvPr>
          <p:cNvPicPr>
            <a:picLocks noChangeAspect="1"/>
          </p:cNvPicPr>
          <p:nvPr/>
        </p:nvPicPr>
        <p:blipFill>
          <a:blip r:embed="rId4"/>
          <a:stretch>
            <a:fillRect/>
          </a:stretch>
        </p:blipFill>
        <p:spPr>
          <a:xfrm rot="1070810" flipH="1">
            <a:off x="10083036" y="988034"/>
            <a:ext cx="1425915" cy="1453285"/>
          </a:xfrm>
          <a:prstGeom prst="rect">
            <a:avLst/>
          </a:prstGeom>
        </p:spPr>
      </p:pic>
      <p:sp>
        <p:nvSpPr>
          <p:cNvPr id="11" name="TextBox 10">
            <a:extLst>
              <a:ext uri="{FF2B5EF4-FFF2-40B4-BE49-F238E27FC236}">
                <a16:creationId xmlns:a16="http://schemas.microsoft.com/office/drawing/2014/main" id="{0D4B7EA9-3FB6-A96C-DEEB-3B1D463DE81A}"/>
              </a:ext>
            </a:extLst>
          </p:cNvPr>
          <p:cNvSpPr txBox="1"/>
          <p:nvPr/>
        </p:nvSpPr>
        <p:spPr>
          <a:xfrm>
            <a:off x="3937957" y="1101049"/>
            <a:ext cx="4316085" cy="461665"/>
          </a:xfrm>
          <a:prstGeom prst="rect">
            <a:avLst/>
          </a:prstGeom>
          <a:noFill/>
        </p:spPr>
        <p:txBody>
          <a:bodyPr wrap="square" rtlCol="0">
            <a:spAutoFit/>
          </a:bodyPr>
          <a:lstStyle/>
          <a:p>
            <a:pPr algn="ctr"/>
            <a:r>
              <a:rPr lang="en-US" sz="2400" b="1" dirty="0">
                <a:solidFill>
                  <a:schemeClr val="bg1"/>
                </a:solidFill>
                <a:latin typeface="UTM Avo" panose="02040603050506020204" pitchFamily="18"/>
                <a:cs typeface="Arial" panose="020B0604020202020204" pitchFamily="34" charset="0"/>
              </a:rPr>
              <a:t>ÔN BẢNG CHỮ CÁI</a:t>
            </a:r>
          </a:p>
        </p:txBody>
      </p:sp>
      <p:pic>
        <p:nvPicPr>
          <p:cNvPr id="12" name="Picture 21">
            <a:extLst>
              <a:ext uri="{FF2B5EF4-FFF2-40B4-BE49-F238E27FC236}">
                <a16:creationId xmlns:a16="http://schemas.microsoft.com/office/drawing/2014/main" id="{8D0F2F7E-0765-7AA2-37F5-B2500122A3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9763522" y="5685418"/>
            <a:ext cx="2356058" cy="1231041"/>
          </a:xfrm>
          <a:prstGeom prst="rect">
            <a:avLst/>
          </a:prstGeom>
        </p:spPr>
      </p:pic>
      <p:pic>
        <p:nvPicPr>
          <p:cNvPr id="13" name="Picture 23">
            <a:extLst>
              <a:ext uri="{FF2B5EF4-FFF2-40B4-BE49-F238E27FC236}">
                <a16:creationId xmlns:a16="http://schemas.microsoft.com/office/drawing/2014/main" id="{77942847-FD48-C5BF-D632-3EE3ED33BB2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216245">
            <a:off x="9931623" y="5768894"/>
            <a:ext cx="695837" cy="654957"/>
          </a:xfrm>
          <a:prstGeom prst="rect">
            <a:avLst/>
          </a:prstGeom>
        </p:spPr>
      </p:pic>
      <p:pic>
        <p:nvPicPr>
          <p:cNvPr id="14" name="Picture 24">
            <a:extLst>
              <a:ext uri="{FF2B5EF4-FFF2-40B4-BE49-F238E27FC236}">
                <a16:creationId xmlns:a16="http://schemas.microsoft.com/office/drawing/2014/main" id="{CCF34D28-28DF-C4D3-5997-81730E611FA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204703">
            <a:off x="11194664" y="5604259"/>
            <a:ext cx="695837" cy="654957"/>
          </a:xfrm>
          <a:prstGeom prst="rect">
            <a:avLst/>
          </a:prstGeom>
        </p:spPr>
      </p:pic>
      <p:graphicFrame>
        <p:nvGraphicFramePr>
          <p:cNvPr id="15" name="Table 13">
            <a:extLst>
              <a:ext uri="{FF2B5EF4-FFF2-40B4-BE49-F238E27FC236}">
                <a16:creationId xmlns:a16="http://schemas.microsoft.com/office/drawing/2014/main" id="{ABE1F5FE-FB25-D7E0-BC17-093CE96166B4}"/>
              </a:ext>
            </a:extLst>
          </p:cNvPr>
          <p:cNvGraphicFramePr>
            <a:graphicFrameLocks noGrp="1"/>
          </p:cNvGraphicFramePr>
          <p:nvPr>
            <p:extLst>
              <p:ext uri="{D42A27DB-BD31-4B8C-83A1-F6EECF244321}">
                <p14:modId xmlns:p14="http://schemas.microsoft.com/office/powerpoint/2010/main" val="2087530183"/>
              </p:ext>
            </p:extLst>
          </p:nvPr>
        </p:nvGraphicFramePr>
        <p:xfrm>
          <a:off x="1938925" y="2532997"/>
          <a:ext cx="8127999" cy="3322320"/>
        </p:xfrm>
        <a:graphic>
          <a:graphicData uri="http://schemas.openxmlformats.org/drawingml/2006/table">
            <a:tbl>
              <a:tblPr firstRow="1" bandRow="1">
                <a:tableStyleId>{93296810-A885-4BE3-A3E7-6D5BEEA58F35}</a:tableStyleId>
              </a:tblPr>
              <a:tblGrid>
                <a:gridCol w="2709333">
                  <a:extLst>
                    <a:ext uri="{9D8B030D-6E8A-4147-A177-3AD203B41FA5}">
                      <a16:colId xmlns:a16="http://schemas.microsoft.com/office/drawing/2014/main" val="2543334282"/>
                    </a:ext>
                  </a:extLst>
                </a:gridCol>
                <a:gridCol w="2709333">
                  <a:extLst>
                    <a:ext uri="{9D8B030D-6E8A-4147-A177-3AD203B41FA5}">
                      <a16:colId xmlns:a16="http://schemas.microsoft.com/office/drawing/2014/main" val="2997169031"/>
                    </a:ext>
                  </a:extLst>
                </a:gridCol>
                <a:gridCol w="2709333">
                  <a:extLst>
                    <a:ext uri="{9D8B030D-6E8A-4147-A177-3AD203B41FA5}">
                      <a16:colId xmlns:a16="http://schemas.microsoft.com/office/drawing/2014/main" val="1615365491"/>
                    </a:ext>
                  </a:extLst>
                </a:gridCol>
              </a:tblGrid>
              <a:tr h="518160">
                <a:tc>
                  <a:txBody>
                    <a:bodyPr/>
                    <a:lstStyle/>
                    <a:p>
                      <a:pPr algn="ctr"/>
                      <a:r>
                        <a:rPr lang="vi-VN" sz="2400" dirty="0">
                          <a:solidFill>
                            <a:sysClr val="windowText" lastClr="000000"/>
                          </a:solidFill>
                          <a:latin typeface="UTM Avo" panose="02040603050506020204" pitchFamily="18"/>
                        </a:rPr>
                        <a:t>Số thứ tự</a:t>
                      </a:r>
                      <a:endParaRPr lang="en-US" sz="2400" dirty="0">
                        <a:solidFill>
                          <a:sysClr val="windowText" lastClr="000000"/>
                        </a:solidFill>
                        <a:latin typeface="UTM Avo" panose="02040603050506020204" pitchFamily="18"/>
                      </a:endParaRPr>
                    </a:p>
                  </a:txBody>
                  <a:tcPr marL="60960" marR="60960" marT="30480" marB="30480"/>
                </a:tc>
                <a:tc>
                  <a:txBody>
                    <a:bodyPr/>
                    <a:lstStyle/>
                    <a:p>
                      <a:pPr algn="ctr"/>
                      <a:r>
                        <a:rPr lang="vi-VN" sz="2400">
                          <a:solidFill>
                            <a:sysClr val="windowText" lastClr="000000"/>
                          </a:solidFill>
                          <a:latin typeface="UTM Avo" panose="02040603050506020204" pitchFamily="18"/>
                        </a:rPr>
                        <a:t>Chữ </a:t>
                      </a:r>
                      <a:endParaRPr lang="en-US" sz="2400" dirty="0">
                        <a:solidFill>
                          <a:sysClr val="windowText" lastClr="000000"/>
                        </a:solidFill>
                        <a:latin typeface="UTM Avo" panose="02040603050506020204" pitchFamily="18"/>
                      </a:endParaRPr>
                    </a:p>
                  </a:txBody>
                  <a:tcPr marL="60960" marR="60960" marT="30480" marB="30480"/>
                </a:tc>
                <a:tc>
                  <a:txBody>
                    <a:bodyPr/>
                    <a:lstStyle/>
                    <a:p>
                      <a:pPr algn="ctr"/>
                      <a:r>
                        <a:rPr lang="vi-VN" sz="2400">
                          <a:solidFill>
                            <a:sysClr val="windowText" lastClr="000000"/>
                          </a:solidFill>
                          <a:latin typeface="UTM Avo" panose="02040603050506020204" pitchFamily="18"/>
                        </a:rPr>
                        <a:t>Tên chữ</a:t>
                      </a:r>
                      <a:endParaRPr lang="en-US" sz="2400" dirty="0">
                        <a:solidFill>
                          <a:sysClr val="windowText" lastClr="000000"/>
                        </a:solidFill>
                        <a:latin typeface="UTM Avo" panose="02040603050506020204" pitchFamily="18"/>
                      </a:endParaRPr>
                    </a:p>
                  </a:txBody>
                  <a:tcPr marL="60960" marR="60960" marT="30480" marB="30480"/>
                </a:tc>
                <a:extLst>
                  <a:ext uri="{0D108BD9-81ED-4DB2-BD59-A6C34878D82A}">
                    <a16:rowId xmlns:a16="http://schemas.microsoft.com/office/drawing/2014/main" val="978663136"/>
                  </a:ext>
                </a:extLst>
              </a:tr>
              <a:tr h="467360">
                <a:tc>
                  <a:txBody>
                    <a:bodyPr/>
                    <a:lstStyle/>
                    <a:p>
                      <a:pPr algn="ctr"/>
                      <a:r>
                        <a:rPr lang="vi-VN" sz="2400" dirty="0">
                          <a:latin typeface="UTM Avo" panose="02040603050506020204" pitchFamily="18"/>
                        </a:rPr>
                        <a:t>1</a:t>
                      </a:r>
                      <a:endParaRPr lang="en-US" sz="2400" dirty="0">
                        <a:latin typeface="UTM Avo" panose="02040603050506020204" pitchFamily="18"/>
                      </a:endParaRPr>
                    </a:p>
                  </a:txBody>
                  <a:tcPr marL="60960" marR="60960" marT="30480" marB="30480"/>
                </a:tc>
                <a:tc>
                  <a:txBody>
                    <a:bodyPr/>
                    <a:lstStyle/>
                    <a:p>
                      <a:pPr algn="ctr"/>
                      <a:r>
                        <a:rPr lang="vi-VN" sz="2400" dirty="0">
                          <a:latin typeface="UTM Avo" panose="02040603050506020204" pitchFamily="18"/>
                        </a:rPr>
                        <a:t>a</a:t>
                      </a:r>
                      <a:endParaRPr lang="en-US" sz="2400" dirty="0">
                        <a:latin typeface="UTM Avo" panose="02040603050506020204" pitchFamily="18"/>
                      </a:endParaRPr>
                    </a:p>
                  </a:txBody>
                  <a:tcPr marL="60960" marR="60960" marT="30480" marB="30480"/>
                </a:tc>
                <a:tc>
                  <a:txBody>
                    <a:bodyPr/>
                    <a:lstStyle/>
                    <a:p>
                      <a:pPr algn="ctr"/>
                      <a:r>
                        <a:rPr lang="vi-VN" sz="2400" dirty="0">
                          <a:latin typeface="UTM Avo" panose="02040603050506020204" pitchFamily="18"/>
                        </a:rPr>
                        <a:t>a</a:t>
                      </a:r>
                      <a:endParaRPr lang="en-US" sz="2400" dirty="0">
                        <a:latin typeface="UTM Avo" panose="02040603050506020204" pitchFamily="18"/>
                      </a:endParaRPr>
                    </a:p>
                  </a:txBody>
                  <a:tcPr marL="60960" marR="60960" marT="30480" marB="30480"/>
                </a:tc>
                <a:extLst>
                  <a:ext uri="{0D108BD9-81ED-4DB2-BD59-A6C34878D82A}">
                    <a16:rowId xmlns:a16="http://schemas.microsoft.com/office/drawing/2014/main" val="847425691"/>
                  </a:ext>
                </a:extLst>
              </a:tr>
              <a:tr h="467360">
                <a:tc>
                  <a:txBody>
                    <a:bodyPr/>
                    <a:lstStyle/>
                    <a:p>
                      <a:pPr algn="ctr"/>
                      <a:r>
                        <a:rPr lang="vi-VN" sz="2400" dirty="0">
                          <a:latin typeface="UTM Avo" panose="02040603050506020204" pitchFamily="18"/>
                        </a:rPr>
                        <a:t>2</a:t>
                      </a:r>
                      <a:endParaRPr lang="en-US" sz="2400" dirty="0">
                        <a:latin typeface="UTM Avo" panose="02040603050506020204" pitchFamily="18"/>
                      </a:endParaRPr>
                    </a:p>
                  </a:txBody>
                  <a:tcPr marL="60960" marR="60960" marT="30480" marB="304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2400" dirty="0">
                          <a:solidFill>
                            <a:srgbClr val="FF0000"/>
                          </a:solidFill>
                          <a:latin typeface="UTM Avo" panose="02040603050506020204" pitchFamily="18"/>
                        </a:rPr>
                        <a:t>ă</a:t>
                      </a:r>
                      <a:endParaRPr lang="en-US" sz="2400" dirty="0">
                        <a:solidFill>
                          <a:srgbClr val="FF0000"/>
                        </a:solidFill>
                        <a:latin typeface="UTM Avo" panose="02040603050506020204" pitchFamily="18"/>
                      </a:endParaRPr>
                    </a:p>
                  </a:txBody>
                  <a:tcPr marL="60960" marR="60960" marT="30480" marB="30480"/>
                </a:tc>
                <a:tc>
                  <a:txBody>
                    <a:bodyPr/>
                    <a:lstStyle/>
                    <a:p>
                      <a:pPr algn="ctr"/>
                      <a:r>
                        <a:rPr lang="vi-VN" sz="2400" dirty="0">
                          <a:latin typeface="UTM Avo" panose="02040603050506020204" pitchFamily="18"/>
                        </a:rPr>
                        <a:t>á</a:t>
                      </a:r>
                      <a:endParaRPr lang="en-US" sz="2400" dirty="0">
                        <a:latin typeface="UTM Avo" panose="02040603050506020204" pitchFamily="18"/>
                      </a:endParaRPr>
                    </a:p>
                  </a:txBody>
                  <a:tcPr marL="60960" marR="60960" marT="30480" marB="30480"/>
                </a:tc>
                <a:extLst>
                  <a:ext uri="{0D108BD9-81ED-4DB2-BD59-A6C34878D82A}">
                    <a16:rowId xmlns:a16="http://schemas.microsoft.com/office/drawing/2014/main" val="872645896"/>
                  </a:ext>
                </a:extLst>
              </a:tr>
              <a:tr h="467360">
                <a:tc>
                  <a:txBody>
                    <a:bodyPr/>
                    <a:lstStyle/>
                    <a:p>
                      <a:pPr algn="ctr"/>
                      <a:r>
                        <a:rPr lang="vi-VN" sz="2400">
                          <a:latin typeface="UTM Avo" panose="02040603050506020204" pitchFamily="18"/>
                        </a:rPr>
                        <a:t>3</a:t>
                      </a:r>
                      <a:endParaRPr lang="en-US" sz="2400">
                        <a:latin typeface="UTM Avo" panose="02040603050506020204" pitchFamily="18"/>
                      </a:endParaRPr>
                    </a:p>
                  </a:txBody>
                  <a:tcPr marL="60960" marR="60960" marT="30480" marB="304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2400" dirty="0">
                          <a:solidFill>
                            <a:srgbClr val="FF0000"/>
                          </a:solidFill>
                          <a:latin typeface="UTM Avo" panose="02040603050506020204" pitchFamily="18"/>
                        </a:rPr>
                        <a:t>â</a:t>
                      </a:r>
                      <a:endParaRPr lang="en-US" sz="2400" dirty="0">
                        <a:solidFill>
                          <a:srgbClr val="FF0000"/>
                        </a:solidFill>
                        <a:latin typeface="UTM Avo" panose="02040603050506020204" pitchFamily="18"/>
                      </a:endParaRPr>
                    </a:p>
                  </a:txBody>
                  <a:tcPr marL="60960" marR="60960" marT="30480" marB="30480"/>
                </a:tc>
                <a:tc>
                  <a:txBody>
                    <a:bodyPr/>
                    <a:lstStyle/>
                    <a:p>
                      <a:pPr algn="ctr"/>
                      <a:r>
                        <a:rPr lang="vi-VN" sz="2400" dirty="0">
                          <a:latin typeface="UTM Avo" panose="02040603050506020204" pitchFamily="18"/>
                        </a:rPr>
                        <a:t> ớ</a:t>
                      </a:r>
                      <a:endParaRPr lang="en-US" sz="2400" dirty="0">
                        <a:latin typeface="UTM Avo" panose="02040603050506020204" pitchFamily="18"/>
                      </a:endParaRPr>
                    </a:p>
                  </a:txBody>
                  <a:tcPr marL="60960" marR="60960" marT="30480" marB="30480"/>
                </a:tc>
                <a:extLst>
                  <a:ext uri="{0D108BD9-81ED-4DB2-BD59-A6C34878D82A}">
                    <a16:rowId xmlns:a16="http://schemas.microsoft.com/office/drawing/2014/main" val="3688728129"/>
                  </a:ext>
                </a:extLst>
              </a:tr>
              <a:tr h="467360">
                <a:tc>
                  <a:txBody>
                    <a:bodyPr/>
                    <a:lstStyle/>
                    <a:p>
                      <a:pPr algn="ctr"/>
                      <a:r>
                        <a:rPr lang="vi-VN" sz="2400">
                          <a:latin typeface="UTM Avo" panose="02040603050506020204" pitchFamily="18"/>
                        </a:rPr>
                        <a:t>4</a:t>
                      </a:r>
                      <a:endParaRPr lang="en-US" sz="2400">
                        <a:latin typeface="UTM Avo" panose="02040603050506020204" pitchFamily="18"/>
                      </a:endParaRPr>
                    </a:p>
                  </a:txBody>
                  <a:tcPr marL="60960" marR="60960" marT="30480" marB="30480"/>
                </a:tc>
                <a:tc>
                  <a:txBody>
                    <a:bodyPr/>
                    <a:lstStyle/>
                    <a:p>
                      <a:pPr algn="ctr"/>
                      <a:r>
                        <a:rPr lang="vi-VN" sz="2400" dirty="0">
                          <a:latin typeface="UTM Avo" panose="02040603050506020204" pitchFamily="18"/>
                        </a:rPr>
                        <a:t>b</a:t>
                      </a:r>
                      <a:endParaRPr lang="en-US" sz="2400" dirty="0">
                        <a:latin typeface="UTM Avo" panose="02040603050506020204" pitchFamily="18"/>
                      </a:endParaRPr>
                    </a:p>
                  </a:txBody>
                  <a:tcPr marL="60960" marR="60960" marT="30480" marB="304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2400" dirty="0">
                          <a:solidFill>
                            <a:srgbClr val="FF0000"/>
                          </a:solidFill>
                          <a:latin typeface="UTM Avo" panose="02040603050506020204" pitchFamily="18"/>
                        </a:rPr>
                        <a:t>bờ</a:t>
                      </a:r>
                      <a:endParaRPr lang="en-US" sz="2400" dirty="0">
                        <a:solidFill>
                          <a:srgbClr val="FF0000"/>
                        </a:solidFill>
                        <a:latin typeface="UTM Avo" panose="02040603050506020204" pitchFamily="18"/>
                      </a:endParaRPr>
                    </a:p>
                  </a:txBody>
                  <a:tcPr marL="60960" marR="60960" marT="30480" marB="30480"/>
                </a:tc>
                <a:extLst>
                  <a:ext uri="{0D108BD9-81ED-4DB2-BD59-A6C34878D82A}">
                    <a16:rowId xmlns:a16="http://schemas.microsoft.com/office/drawing/2014/main" val="2986175853"/>
                  </a:ext>
                </a:extLst>
              </a:tr>
              <a:tr h="467360">
                <a:tc>
                  <a:txBody>
                    <a:bodyPr/>
                    <a:lstStyle/>
                    <a:p>
                      <a:pPr algn="ctr"/>
                      <a:r>
                        <a:rPr lang="vi-VN" sz="2400">
                          <a:latin typeface="UTM Avo" panose="02040603050506020204" pitchFamily="18"/>
                        </a:rPr>
                        <a:t>5</a:t>
                      </a:r>
                      <a:endParaRPr lang="en-US" sz="2400">
                        <a:latin typeface="UTM Avo" panose="02040603050506020204" pitchFamily="18"/>
                      </a:endParaRPr>
                    </a:p>
                  </a:txBody>
                  <a:tcPr marL="60960" marR="60960" marT="30480" marB="30480"/>
                </a:tc>
                <a:tc>
                  <a:txBody>
                    <a:bodyPr/>
                    <a:lstStyle/>
                    <a:p>
                      <a:pPr algn="ctr"/>
                      <a:r>
                        <a:rPr lang="vi-VN" sz="2400">
                          <a:latin typeface="UTM Avo" panose="02040603050506020204" pitchFamily="18"/>
                        </a:rPr>
                        <a:t>c</a:t>
                      </a:r>
                      <a:endParaRPr lang="en-US" sz="2400">
                        <a:latin typeface="UTM Avo" panose="02040603050506020204" pitchFamily="18"/>
                      </a:endParaRPr>
                    </a:p>
                  </a:txBody>
                  <a:tcPr marL="60960" marR="60960" marT="30480" marB="304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2400" dirty="0">
                          <a:solidFill>
                            <a:srgbClr val="FF0000"/>
                          </a:solidFill>
                          <a:latin typeface="UTM Avo" panose="02040603050506020204" pitchFamily="18"/>
                        </a:rPr>
                        <a:t>cờ</a:t>
                      </a:r>
                      <a:endParaRPr lang="en-US" sz="2400" dirty="0">
                        <a:solidFill>
                          <a:srgbClr val="FF0000"/>
                        </a:solidFill>
                        <a:latin typeface="UTM Avo" panose="02040603050506020204" pitchFamily="18"/>
                      </a:endParaRPr>
                    </a:p>
                  </a:txBody>
                  <a:tcPr marL="60960" marR="60960" marT="30480" marB="30480"/>
                </a:tc>
                <a:extLst>
                  <a:ext uri="{0D108BD9-81ED-4DB2-BD59-A6C34878D82A}">
                    <a16:rowId xmlns:a16="http://schemas.microsoft.com/office/drawing/2014/main" val="4229056674"/>
                  </a:ext>
                </a:extLst>
              </a:tr>
              <a:tr h="467360">
                <a:tc>
                  <a:txBody>
                    <a:bodyPr/>
                    <a:lstStyle/>
                    <a:p>
                      <a:pPr algn="ctr"/>
                      <a:r>
                        <a:rPr lang="vi-VN" sz="2400">
                          <a:latin typeface="UTM Avo" panose="02040603050506020204" pitchFamily="18"/>
                        </a:rPr>
                        <a:t>6</a:t>
                      </a:r>
                      <a:endParaRPr lang="en-US" sz="2400">
                        <a:latin typeface="UTM Avo" panose="02040603050506020204" pitchFamily="18"/>
                      </a:endParaRPr>
                    </a:p>
                  </a:txBody>
                  <a:tcPr marL="60960" marR="60960" marT="30480" marB="304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2400">
                          <a:solidFill>
                            <a:srgbClr val="FF0000"/>
                          </a:solidFill>
                          <a:latin typeface="UTM Avo" panose="02040603050506020204" pitchFamily="18"/>
                        </a:rPr>
                        <a:t>ch</a:t>
                      </a:r>
                      <a:endParaRPr lang="en-US" sz="2400" dirty="0">
                        <a:solidFill>
                          <a:srgbClr val="FF0000"/>
                        </a:solidFill>
                        <a:latin typeface="UTM Avo" panose="02040603050506020204" pitchFamily="18"/>
                      </a:endParaRPr>
                    </a:p>
                  </a:txBody>
                  <a:tcPr marL="60960" marR="60960" marT="30480" marB="30480"/>
                </a:tc>
                <a:tc>
                  <a:txBody>
                    <a:bodyPr/>
                    <a:lstStyle/>
                    <a:p>
                      <a:pPr algn="ctr"/>
                      <a:r>
                        <a:rPr lang="vi-VN" sz="2400" dirty="0">
                          <a:latin typeface="UTM Avo" panose="02040603050506020204" pitchFamily="18"/>
                        </a:rPr>
                        <a:t>xê hát</a:t>
                      </a:r>
                      <a:endParaRPr lang="en-US" sz="2400" dirty="0">
                        <a:latin typeface="UTM Avo" panose="02040603050506020204" pitchFamily="18"/>
                      </a:endParaRPr>
                    </a:p>
                  </a:txBody>
                  <a:tcPr marL="60960" marR="60960" marT="30480" marB="30480"/>
                </a:tc>
                <a:extLst>
                  <a:ext uri="{0D108BD9-81ED-4DB2-BD59-A6C34878D82A}">
                    <a16:rowId xmlns:a16="http://schemas.microsoft.com/office/drawing/2014/main" val="1973331491"/>
                  </a:ext>
                </a:extLst>
              </a:tr>
            </a:tbl>
          </a:graphicData>
        </a:graphic>
      </p:graphicFrame>
      <p:pic>
        <p:nvPicPr>
          <p:cNvPr id="21" name="Picture 18">
            <a:extLst>
              <a:ext uri="{FF2B5EF4-FFF2-40B4-BE49-F238E27FC236}">
                <a16:creationId xmlns:a16="http://schemas.microsoft.com/office/drawing/2014/main" id="{98F7D41C-4B35-636E-DC63-E8C8B9C42D6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2420" y="5421264"/>
            <a:ext cx="1728706" cy="1374321"/>
          </a:xfrm>
          <a:prstGeom prst="rect">
            <a:avLst/>
          </a:prstGeom>
        </p:spPr>
      </p:pic>
    </p:spTree>
    <p:extLst>
      <p:ext uri="{BB962C8B-B14F-4D97-AF65-F5344CB8AC3E}">
        <p14:creationId xmlns:p14="http://schemas.microsoft.com/office/powerpoint/2010/main" val="2212594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47350C-07D7-8232-8D0E-13352B95A706}"/>
              </a:ext>
            </a:extLst>
          </p:cNvPr>
          <p:cNvSpPr txBox="1"/>
          <p:nvPr/>
        </p:nvSpPr>
        <p:spPr>
          <a:xfrm>
            <a:off x="1863674" y="1419884"/>
            <a:ext cx="8464652" cy="635493"/>
          </a:xfrm>
          <a:prstGeom prst="roundRect">
            <a:avLst/>
          </a:prstGeom>
          <a:noFill/>
        </p:spPr>
        <p:txBody>
          <a:bodyPr wrap="square" rtlCol="0">
            <a:spAutoFit/>
          </a:bodyPr>
          <a:lstStyle/>
          <a:p>
            <a:pPr algn="ctr">
              <a:lnSpc>
                <a:spcPct val="150000"/>
              </a:lnSpc>
            </a:pPr>
            <a:r>
              <a:rPr lang="vi-VN" sz="2400" b="1" dirty="0">
                <a:solidFill>
                  <a:schemeClr val="bg1"/>
                </a:solidFill>
                <a:latin typeface="UTM Avo" panose="02040603050506020204" pitchFamily="18"/>
                <a:cs typeface="Arial" panose="020B0604020202020204" pitchFamily="34" charset="0"/>
              </a:rPr>
              <a:t>3a: Điền chữ </a:t>
            </a:r>
            <a:r>
              <a:rPr lang="vi-VN" sz="2400" b="1" dirty="0">
                <a:solidFill>
                  <a:srgbClr val="C00000"/>
                </a:solidFill>
                <a:latin typeface="UTM Avo" panose="02040603050506020204" pitchFamily="18"/>
                <a:cs typeface="Arial" panose="020B0604020202020204" pitchFamily="34" charset="0"/>
              </a:rPr>
              <a:t>l</a:t>
            </a:r>
            <a:r>
              <a:rPr lang="vi-VN" sz="2400" b="1" dirty="0">
                <a:solidFill>
                  <a:schemeClr val="bg1"/>
                </a:solidFill>
                <a:latin typeface="UTM Avo" panose="02040603050506020204" pitchFamily="18"/>
                <a:cs typeface="Arial" panose="020B0604020202020204" pitchFamily="34" charset="0"/>
              </a:rPr>
              <a:t> hoặc chữ </a:t>
            </a:r>
            <a:r>
              <a:rPr lang="vi-VN" sz="2400" b="1" dirty="0">
                <a:solidFill>
                  <a:srgbClr val="C00000"/>
                </a:solidFill>
                <a:latin typeface="UTM Avo" panose="02040603050506020204" pitchFamily="18"/>
                <a:cs typeface="Arial" panose="020B0604020202020204" pitchFamily="34" charset="0"/>
              </a:rPr>
              <a:t>n</a:t>
            </a:r>
            <a:r>
              <a:rPr lang="vi-VN" sz="2400" b="1" dirty="0">
                <a:solidFill>
                  <a:schemeClr val="bg1"/>
                </a:solidFill>
                <a:latin typeface="UTM Avo" panose="02040603050506020204" pitchFamily="18"/>
                <a:cs typeface="Arial" panose="020B0604020202020204" pitchFamily="34" charset="0"/>
              </a:rPr>
              <a:t> vào chỗ trống:</a:t>
            </a:r>
            <a:endParaRPr lang="en-US" sz="2400" b="1" dirty="0">
              <a:solidFill>
                <a:schemeClr val="bg1"/>
              </a:solidFill>
              <a:latin typeface="UTM Avo" panose="02040603050506020204" pitchFamily="18"/>
              <a:cs typeface="Arial" panose="020B0604020202020204" pitchFamily="34" charset="0"/>
            </a:endParaRPr>
          </a:p>
        </p:txBody>
      </p:sp>
      <p:pic>
        <p:nvPicPr>
          <p:cNvPr id="3" name="Picture 2">
            <a:extLst>
              <a:ext uri="{FF2B5EF4-FFF2-40B4-BE49-F238E27FC236}">
                <a16:creationId xmlns:a16="http://schemas.microsoft.com/office/drawing/2014/main" id="{1B9A8F31-E661-9EEE-F2F0-7095D77C4D27}"/>
              </a:ext>
            </a:extLst>
          </p:cNvPr>
          <p:cNvPicPr>
            <a:picLocks noChangeAspect="1"/>
          </p:cNvPicPr>
          <p:nvPr/>
        </p:nvPicPr>
        <p:blipFill rotWithShape="1">
          <a:blip r:embed="rId3"/>
          <a:srcRect l="8125" t="3011" r="16395" b="11215"/>
          <a:stretch/>
        </p:blipFill>
        <p:spPr>
          <a:xfrm>
            <a:off x="6250866" y="2351171"/>
            <a:ext cx="3377781" cy="3362251"/>
          </a:xfrm>
          <a:prstGeom prst="rect">
            <a:avLst/>
          </a:prstGeom>
        </p:spPr>
      </p:pic>
      <p:pic>
        <p:nvPicPr>
          <p:cNvPr id="4" name="Picture 3">
            <a:extLst>
              <a:ext uri="{FF2B5EF4-FFF2-40B4-BE49-F238E27FC236}">
                <a16:creationId xmlns:a16="http://schemas.microsoft.com/office/drawing/2014/main" id="{18A71199-4343-1926-D4D4-7649A4C3C890}"/>
              </a:ext>
            </a:extLst>
          </p:cNvPr>
          <p:cNvPicPr>
            <a:picLocks noChangeAspect="1"/>
          </p:cNvPicPr>
          <p:nvPr/>
        </p:nvPicPr>
        <p:blipFill>
          <a:blip r:embed="rId4"/>
          <a:stretch>
            <a:fillRect/>
          </a:stretch>
        </p:blipFill>
        <p:spPr>
          <a:xfrm rot="1070810" flipH="1">
            <a:off x="9367713" y="1912741"/>
            <a:ext cx="1157816" cy="1180040"/>
          </a:xfrm>
          <a:prstGeom prst="rect">
            <a:avLst/>
          </a:prstGeom>
        </p:spPr>
      </p:pic>
      <p:pic>
        <p:nvPicPr>
          <p:cNvPr id="5" name="Picture 21">
            <a:extLst>
              <a:ext uri="{FF2B5EF4-FFF2-40B4-BE49-F238E27FC236}">
                <a16:creationId xmlns:a16="http://schemas.microsoft.com/office/drawing/2014/main" id="{5A69235D-732C-521E-FB2A-BD7AABA4AB4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9674410" y="5708102"/>
            <a:ext cx="2356058" cy="1231041"/>
          </a:xfrm>
          <a:prstGeom prst="rect">
            <a:avLst/>
          </a:prstGeom>
        </p:spPr>
      </p:pic>
      <p:pic>
        <p:nvPicPr>
          <p:cNvPr id="6" name="Picture 23">
            <a:extLst>
              <a:ext uri="{FF2B5EF4-FFF2-40B4-BE49-F238E27FC236}">
                <a16:creationId xmlns:a16="http://schemas.microsoft.com/office/drawing/2014/main" id="{5BAE4F1F-349F-D292-7653-6C8AD97FB81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216245">
            <a:off x="9753823" y="5756194"/>
            <a:ext cx="695837" cy="654957"/>
          </a:xfrm>
          <a:prstGeom prst="rect">
            <a:avLst/>
          </a:prstGeom>
        </p:spPr>
      </p:pic>
      <p:pic>
        <p:nvPicPr>
          <p:cNvPr id="7" name="Picture 24">
            <a:extLst>
              <a:ext uri="{FF2B5EF4-FFF2-40B4-BE49-F238E27FC236}">
                <a16:creationId xmlns:a16="http://schemas.microsoft.com/office/drawing/2014/main" id="{9D8B79A8-75D4-67B5-8E5A-39D74F3F679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204703">
            <a:off x="11016864" y="5591559"/>
            <a:ext cx="695837" cy="654957"/>
          </a:xfrm>
          <a:prstGeom prst="rect">
            <a:avLst/>
          </a:prstGeom>
        </p:spPr>
      </p:pic>
      <p:sp>
        <p:nvSpPr>
          <p:cNvPr id="8" name="TextBox 7">
            <a:extLst>
              <a:ext uri="{FF2B5EF4-FFF2-40B4-BE49-F238E27FC236}">
                <a16:creationId xmlns:a16="http://schemas.microsoft.com/office/drawing/2014/main" id="{D9BB61A2-CB28-EC3B-DD27-3B1F49235079}"/>
              </a:ext>
            </a:extLst>
          </p:cNvPr>
          <p:cNvSpPr txBox="1"/>
          <p:nvPr/>
        </p:nvSpPr>
        <p:spPr>
          <a:xfrm>
            <a:off x="2432613" y="2073187"/>
            <a:ext cx="4214021" cy="4181914"/>
          </a:xfrm>
          <a:prstGeom prst="rect">
            <a:avLst/>
          </a:prstGeom>
          <a:noFill/>
        </p:spPr>
        <p:txBody>
          <a:bodyPr wrap="square" rtlCol="0">
            <a:spAutoFit/>
          </a:bodyPr>
          <a:lstStyle/>
          <a:p>
            <a:pPr>
              <a:lnSpc>
                <a:spcPct val="150000"/>
              </a:lnSpc>
            </a:pPr>
            <a:r>
              <a:rPr lang="vi-VN" sz="2000" dirty="0">
                <a:solidFill>
                  <a:schemeClr val="bg1"/>
                </a:solidFill>
                <a:latin typeface="UTM Avo" panose="02040603050506020204" pitchFamily="18"/>
              </a:rPr>
              <a:t>Em mơ làm mây trắng</a:t>
            </a:r>
          </a:p>
          <a:p>
            <a:pPr>
              <a:lnSpc>
                <a:spcPct val="150000"/>
              </a:lnSpc>
            </a:pPr>
            <a:r>
              <a:rPr lang="vi-VN" sz="2000" dirty="0">
                <a:solidFill>
                  <a:schemeClr val="bg1"/>
                </a:solidFill>
                <a:latin typeface="UTM Avo" panose="02040603050506020204" pitchFamily="18"/>
              </a:rPr>
              <a:t>Bay khắp      ẻo trời cao</a:t>
            </a:r>
          </a:p>
          <a:p>
            <a:pPr>
              <a:lnSpc>
                <a:spcPct val="150000"/>
              </a:lnSpc>
            </a:pPr>
            <a:r>
              <a:rPr lang="vi-VN" sz="2000" dirty="0">
                <a:solidFill>
                  <a:schemeClr val="bg1"/>
                </a:solidFill>
                <a:latin typeface="UTM Avo" panose="02040603050506020204" pitchFamily="18"/>
              </a:rPr>
              <a:t>Nhìn      on sông gấm vóc</a:t>
            </a:r>
          </a:p>
          <a:p>
            <a:pPr>
              <a:lnSpc>
                <a:spcPct val="150000"/>
              </a:lnSpc>
            </a:pPr>
            <a:r>
              <a:rPr lang="vi-VN" sz="2000" dirty="0">
                <a:solidFill>
                  <a:schemeClr val="bg1"/>
                </a:solidFill>
                <a:latin typeface="UTM Avo" panose="02040603050506020204" pitchFamily="18"/>
              </a:rPr>
              <a:t>Quê mình đẹp </a:t>
            </a:r>
            <a:r>
              <a:rPr lang="vi-VN" sz="2000">
                <a:solidFill>
                  <a:schemeClr val="bg1"/>
                </a:solidFill>
                <a:latin typeface="UTM Avo" panose="02040603050506020204" pitchFamily="18"/>
              </a:rPr>
              <a:t>biết bao</a:t>
            </a:r>
            <a:r>
              <a:rPr lang="en-US" sz="2000">
                <a:solidFill>
                  <a:schemeClr val="bg1"/>
                </a:solidFill>
                <a:latin typeface="UTM Avo" panose="02040603050506020204" pitchFamily="18"/>
              </a:rPr>
              <a:t>.</a:t>
            </a:r>
            <a:endParaRPr lang="vi-VN" sz="2000" dirty="0">
              <a:solidFill>
                <a:schemeClr val="bg1"/>
              </a:solidFill>
              <a:latin typeface="UTM Avo" panose="02040603050506020204" pitchFamily="18"/>
            </a:endParaRPr>
          </a:p>
          <a:p>
            <a:pPr>
              <a:lnSpc>
                <a:spcPct val="150000"/>
              </a:lnSpc>
            </a:pPr>
            <a:endParaRPr lang="vi-VN" sz="2000" dirty="0">
              <a:solidFill>
                <a:schemeClr val="bg1"/>
              </a:solidFill>
              <a:latin typeface="UTM Avo" panose="02040603050506020204" pitchFamily="18"/>
            </a:endParaRPr>
          </a:p>
          <a:p>
            <a:pPr>
              <a:lnSpc>
                <a:spcPct val="150000"/>
              </a:lnSpc>
            </a:pPr>
            <a:r>
              <a:rPr lang="vi-VN" sz="2000" dirty="0">
                <a:solidFill>
                  <a:schemeClr val="bg1"/>
                </a:solidFill>
                <a:latin typeface="UTM Avo" panose="02040603050506020204" pitchFamily="18"/>
              </a:rPr>
              <a:t>Em mơ làm nắng ấm</a:t>
            </a:r>
          </a:p>
          <a:p>
            <a:pPr>
              <a:lnSpc>
                <a:spcPct val="150000"/>
              </a:lnSpc>
            </a:pPr>
            <a:r>
              <a:rPr lang="vi-VN" sz="2000" dirty="0">
                <a:solidFill>
                  <a:schemeClr val="bg1"/>
                </a:solidFill>
                <a:latin typeface="UTM Avo" panose="02040603050506020204" pitchFamily="18"/>
              </a:rPr>
              <a:t>Đánh thức bao mầm xanh</a:t>
            </a:r>
          </a:p>
          <a:p>
            <a:pPr>
              <a:lnSpc>
                <a:spcPct val="150000"/>
              </a:lnSpc>
            </a:pPr>
            <a:r>
              <a:rPr lang="vi-VN" sz="2000" dirty="0">
                <a:solidFill>
                  <a:schemeClr val="bg1"/>
                </a:solidFill>
                <a:latin typeface="UTM Avo" panose="02040603050506020204" pitchFamily="18"/>
              </a:rPr>
              <a:t>Vươn      ên từ đất mới</a:t>
            </a:r>
          </a:p>
          <a:p>
            <a:pPr>
              <a:lnSpc>
                <a:spcPct val="150000"/>
              </a:lnSpc>
            </a:pPr>
            <a:r>
              <a:rPr lang="vi-VN" sz="2000" dirty="0">
                <a:solidFill>
                  <a:schemeClr val="bg1"/>
                </a:solidFill>
                <a:latin typeface="UTM Avo" panose="02040603050506020204" pitchFamily="18"/>
              </a:rPr>
              <a:t>Đem cơm      o áo lành.</a:t>
            </a:r>
            <a:endParaRPr lang="en-US" sz="2000" dirty="0">
              <a:solidFill>
                <a:schemeClr val="bg1"/>
              </a:solidFill>
              <a:latin typeface="UTM Avo" panose="02040603050506020204" pitchFamily="18"/>
            </a:endParaRPr>
          </a:p>
        </p:txBody>
      </p:sp>
      <p:pic>
        <p:nvPicPr>
          <p:cNvPr id="9" name="Picture 8">
            <a:extLst>
              <a:ext uri="{FF2B5EF4-FFF2-40B4-BE49-F238E27FC236}">
                <a16:creationId xmlns:a16="http://schemas.microsoft.com/office/drawing/2014/main" id="{C14BCE5E-9288-F263-4BFF-D0E7B386237A}"/>
              </a:ext>
            </a:extLst>
          </p:cNvPr>
          <p:cNvPicPr>
            <a:picLocks noChangeAspect="1"/>
          </p:cNvPicPr>
          <p:nvPr/>
        </p:nvPicPr>
        <p:blipFill>
          <a:blip r:embed="rId9"/>
          <a:stretch>
            <a:fillRect/>
          </a:stretch>
        </p:blipFill>
        <p:spPr>
          <a:xfrm>
            <a:off x="3816033" y="5813837"/>
            <a:ext cx="365958" cy="362799"/>
          </a:xfrm>
          <a:prstGeom prst="rect">
            <a:avLst/>
          </a:prstGeom>
        </p:spPr>
      </p:pic>
      <p:pic>
        <p:nvPicPr>
          <p:cNvPr id="10" name="Picture 9">
            <a:extLst>
              <a:ext uri="{FF2B5EF4-FFF2-40B4-BE49-F238E27FC236}">
                <a16:creationId xmlns:a16="http://schemas.microsoft.com/office/drawing/2014/main" id="{2F999598-9837-2221-47EA-1F88010032D7}"/>
              </a:ext>
            </a:extLst>
          </p:cNvPr>
          <p:cNvPicPr>
            <a:picLocks noChangeAspect="1"/>
          </p:cNvPicPr>
          <p:nvPr/>
        </p:nvPicPr>
        <p:blipFill>
          <a:blip r:embed="rId9"/>
          <a:stretch>
            <a:fillRect/>
          </a:stretch>
        </p:blipFill>
        <p:spPr>
          <a:xfrm>
            <a:off x="3179443" y="5348719"/>
            <a:ext cx="365958" cy="362799"/>
          </a:xfrm>
          <a:prstGeom prst="rect">
            <a:avLst/>
          </a:prstGeom>
        </p:spPr>
      </p:pic>
      <p:pic>
        <p:nvPicPr>
          <p:cNvPr id="11" name="Picture 10">
            <a:extLst>
              <a:ext uri="{FF2B5EF4-FFF2-40B4-BE49-F238E27FC236}">
                <a16:creationId xmlns:a16="http://schemas.microsoft.com/office/drawing/2014/main" id="{71C82DD2-A8B4-D6F7-A32A-30F8BFCCB1F7}"/>
              </a:ext>
            </a:extLst>
          </p:cNvPr>
          <p:cNvPicPr>
            <a:picLocks noChangeAspect="1"/>
          </p:cNvPicPr>
          <p:nvPr/>
        </p:nvPicPr>
        <p:blipFill>
          <a:blip r:embed="rId9"/>
          <a:stretch>
            <a:fillRect/>
          </a:stretch>
        </p:blipFill>
        <p:spPr>
          <a:xfrm>
            <a:off x="3085122" y="3052152"/>
            <a:ext cx="365958" cy="362799"/>
          </a:xfrm>
          <a:prstGeom prst="rect">
            <a:avLst/>
          </a:prstGeom>
        </p:spPr>
      </p:pic>
      <p:pic>
        <p:nvPicPr>
          <p:cNvPr id="12" name="Picture 11">
            <a:extLst>
              <a:ext uri="{FF2B5EF4-FFF2-40B4-BE49-F238E27FC236}">
                <a16:creationId xmlns:a16="http://schemas.microsoft.com/office/drawing/2014/main" id="{2375ABE0-19D7-B569-646E-333812DD8666}"/>
              </a:ext>
            </a:extLst>
          </p:cNvPr>
          <p:cNvPicPr>
            <a:picLocks noChangeAspect="1"/>
          </p:cNvPicPr>
          <p:nvPr/>
        </p:nvPicPr>
        <p:blipFill>
          <a:blip r:embed="rId9"/>
          <a:stretch>
            <a:fillRect/>
          </a:stretch>
        </p:blipFill>
        <p:spPr>
          <a:xfrm>
            <a:off x="3671154" y="2617926"/>
            <a:ext cx="365958" cy="362799"/>
          </a:xfrm>
          <a:prstGeom prst="rect">
            <a:avLst/>
          </a:prstGeom>
        </p:spPr>
      </p:pic>
    </p:spTree>
    <p:extLst>
      <p:ext uri="{BB962C8B-B14F-4D97-AF65-F5344CB8AC3E}">
        <p14:creationId xmlns:p14="http://schemas.microsoft.com/office/powerpoint/2010/main" val="3642593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par>
                                <p:cTn id="13" presetID="3"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47350C-07D7-8232-8D0E-13352B95A706}"/>
              </a:ext>
            </a:extLst>
          </p:cNvPr>
          <p:cNvSpPr txBox="1"/>
          <p:nvPr/>
        </p:nvSpPr>
        <p:spPr>
          <a:xfrm>
            <a:off x="2018540" y="1460843"/>
            <a:ext cx="8464652" cy="635493"/>
          </a:xfrm>
          <a:prstGeom prst="roundRect">
            <a:avLst/>
          </a:prstGeom>
          <a:noFill/>
        </p:spPr>
        <p:txBody>
          <a:bodyPr wrap="square" rtlCol="0">
            <a:spAutoFit/>
          </a:bodyPr>
          <a:lstStyle/>
          <a:p>
            <a:pPr algn="ctr">
              <a:lnSpc>
                <a:spcPct val="150000"/>
              </a:lnSpc>
            </a:pPr>
            <a:r>
              <a:rPr lang="vi-VN" sz="2400" b="1" dirty="0">
                <a:solidFill>
                  <a:schemeClr val="bg1"/>
                </a:solidFill>
                <a:latin typeface="UTM Avo" panose="02040603050506020204" pitchFamily="18"/>
                <a:cs typeface="Arial" panose="020B0604020202020204" pitchFamily="34" charset="0"/>
              </a:rPr>
              <a:t>3a: Điền chữ </a:t>
            </a:r>
            <a:r>
              <a:rPr lang="vi-VN" sz="2400" b="1" dirty="0">
                <a:solidFill>
                  <a:srgbClr val="C00000"/>
                </a:solidFill>
                <a:latin typeface="UTM Avo" panose="02040603050506020204" pitchFamily="18"/>
                <a:cs typeface="Arial" panose="020B0604020202020204" pitchFamily="34" charset="0"/>
              </a:rPr>
              <a:t>l</a:t>
            </a:r>
            <a:r>
              <a:rPr lang="vi-VN" sz="2400" b="1" dirty="0">
                <a:solidFill>
                  <a:schemeClr val="bg1"/>
                </a:solidFill>
                <a:latin typeface="UTM Avo" panose="02040603050506020204" pitchFamily="18"/>
                <a:cs typeface="Arial" panose="020B0604020202020204" pitchFamily="34" charset="0"/>
              </a:rPr>
              <a:t> hoặc chữ </a:t>
            </a:r>
            <a:r>
              <a:rPr lang="vi-VN" sz="2400" b="1" dirty="0">
                <a:solidFill>
                  <a:srgbClr val="C00000"/>
                </a:solidFill>
                <a:latin typeface="UTM Avo" panose="02040603050506020204" pitchFamily="18"/>
                <a:cs typeface="Arial" panose="020B0604020202020204" pitchFamily="34" charset="0"/>
              </a:rPr>
              <a:t>n</a:t>
            </a:r>
            <a:r>
              <a:rPr lang="vi-VN" sz="2400" b="1" dirty="0">
                <a:solidFill>
                  <a:schemeClr val="bg1"/>
                </a:solidFill>
                <a:latin typeface="UTM Avo" panose="02040603050506020204" pitchFamily="18"/>
                <a:cs typeface="Arial" panose="020B0604020202020204" pitchFamily="34" charset="0"/>
              </a:rPr>
              <a:t> vào chỗ trống:</a:t>
            </a:r>
            <a:endParaRPr lang="en-US" sz="2400" b="1" dirty="0">
              <a:solidFill>
                <a:schemeClr val="bg1"/>
              </a:solidFill>
              <a:latin typeface="UTM Avo" panose="02040603050506020204" pitchFamily="18"/>
              <a:cs typeface="Arial" panose="020B0604020202020204" pitchFamily="34" charset="0"/>
            </a:endParaRPr>
          </a:p>
        </p:txBody>
      </p:sp>
      <p:pic>
        <p:nvPicPr>
          <p:cNvPr id="3" name="Picture 2">
            <a:extLst>
              <a:ext uri="{FF2B5EF4-FFF2-40B4-BE49-F238E27FC236}">
                <a16:creationId xmlns:a16="http://schemas.microsoft.com/office/drawing/2014/main" id="{1B9A8F31-E661-9EEE-F2F0-7095D77C4D27}"/>
              </a:ext>
            </a:extLst>
          </p:cNvPr>
          <p:cNvPicPr>
            <a:picLocks noChangeAspect="1"/>
          </p:cNvPicPr>
          <p:nvPr/>
        </p:nvPicPr>
        <p:blipFill rotWithShape="1">
          <a:blip r:embed="rId3"/>
          <a:srcRect l="8125" t="3011" r="16395" b="11215"/>
          <a:stretch/>
        </p:blipFill>
        <p:spPr>
          <a:xfrm>
            <a:off x="6250866" y="2351171"/>
            <a:ext cx="3377781" cy="3362251"/>
          </a:xfrm>
          <a:prstGeom prst="rect">
            <a:avLst/>
          </a:prstGeom>
        </p:spPr>
      </p:pic>
      <p:pic>
        <p:nvPicPr>
          <p:cNvPr id="4" name="Picture 3">
            <a:extLst>
              <a:ext uri="{FF2B5EF4-FFF2-40B4-BE49-F238E27FC236}">
                <a16:creationId xmlns:a16="http://schemas.microsoft.com/office/drawing/2014/main" id="{18A71199-4343-1926-D4D4-7649A4C3C890}"/>
              </a:ext>
            </a:extLst>
          </p:cNvPr>
          <p:cNvPicPr>
            <a:picLocks noChangeAspect="1"/>
          </p:cNvPicPr>
          <p:nvPr/>
        </p:nvPicPr>
        <p:blipFill>
          <a:blip r:embed="rId4"/>
          <a:stretch>
            <a:fillRect/>
          </a:stretch>
        </p:blipFill>
        <p:spPr>
          <a:xfrm rot="1070810" flipH="1">
            <a:off x="9594551" y="1927618"/>
            <a:ext cx="1157816" cy="1180040"/>
          </a:xfrm>
          <a:prstGeom prst="rect">
            <a:avLst/>
          </a:prstGeom>
        </p:spPr>
      </p:pic>
      <p:pic>
        <p:nvPicPr>
          <p:cNvPr id="5" name="Picture 21">
            <a:extLst>
              <a:ext uri="{FF2B5EF4-FFF2-40B4-BE49-F238E27FC236}">
                <a16:creationId xmlns:a16="http://schemas.microsoft.com/office/drawing/2014/main" id="{5A69235D-732C-521E-FB2A-BD7AABA4AB4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9674410" y="5708102"/>
            <a:ext cx="2356058" cy="1231041"/>
          </a:xfrm>
          <a:prstGeom prst="rect">
            <a:avLst/>
          </a:prstGeom>
        </p:spPr>
      </p:pic>
      <p:pic>
        <p:nvPicPr>
          <p:cNvPr id="6" name="Picture 23">
            <a:extLst>
              <a:ext uri="{FF2B5EF4-FFF2-40B4-BE49-F238E27FC236}">
                <a16:creationId xmlns:a16="http://schemas.microsoft.com/office/drawing/2014/main" id="{5BAE4F1F-349F-D292-7653-6C8AD97FB81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216245">
            <a:off x="9753823" y="5756194"/>
            <a:ext cx="695837" cy="654957"/>
          </a:xfrm>
          <a:prstGeom prst="rect">
            <a:avLst/>
          </a:prstGeom>
        </p:spPr>
      </p:pic>
      <p:pic>
        <p:nvPicPr>
          <p:cNvPr id="7" name="Picture 24">
            <a:extLst>
              <a:ext uri="{FF2B5EF4-FFF2-40B4-BE49-F238E27FC236}">
                <a16:creationId xmlns:a16="http://schemas.microsoft.com/office/drawing/2014/main" id="{9D8B79A8-75D4-67B5-8E5A-39D74F3F679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204703">
            <a:off x="11016864" y="5591559"/>
            <a:ext cx="695837" cy="654957"/>
          </a:xfrm>
          <a:prstGeom prst="rect">
            <a:avLst/>
          </a:prstGeom>
        </p:spPr>
      </p:pic>
      <p:sp>
        <p:nvSpPr>
          <p:cNvPr id="13" name="TextBox 12">
            <a:extLst>
              <a:ext uri="{FF2B5EF4-FFF2-40B4-BE49-F238E27FC236}">
                <a16:creationId xmlns:a16="http://schemas.microsoft.com/office/drawing/2014/main" id="{7118A1BE-B38A-CB59-A14A-5B2F87CA9904}"/>
              </a:ext>
            </a:extLst>
          </p:cNvPr>
          <p:cNvSpPr txBox="1"/>
          <p:nvPr/>
        </p:nvSpPr>
        <p:spPr>
          <a:xfrm>
            <a:off x="2833256" y="2096336"/>
            <a:ext cx="4214021" cy="4181914"/>
          </a:xfrm>
          <a:prstGeom prst="rect">
            <a:avLst/>
          </a:prstGeom>
          <a:noFill/>
        </p:spPr>
        <p:txBody>
          <a:bodyPr wrap="square" rtlCol="0">
            <a:spAutoFit/>
          </a:bodyPr>
          <a:lstStyle/>
          <a:p>
            <a:pPr>
              <a:lnSpc>
                <a:spcPct val="150000"/>
              </a:lnSpc>
            </a:pPr>
            <a:r>
              <a:rPr lang="vi-VN" sz="2000" dirty="0">
                <a:solidFill>
                  <a:schemeClr val="bg1"/>
                </a:solidFill>
                <a:latin typeface="UTM Avo" panose="02040603050506020204" pitchFamily="18"/>
              </a:rPr>
              <a:t>Em mơ làm mây trắng</a:t>
            </a:r>
          </a:p>
          <a:p>
            <a:pPr>
              <a:lnSpc>
                <a:spcPct val="150000"/>
              </a:lnSpc>
            </a:pPr>
            <a:r>
              <a:rPr lang="vi-VN" sz="2000" dirty="0">
                <a:solidFill>
                  <a:schemeClr val="bg1"/>
                </a:solidFill>
                <a:latin typeface="UTM Avo" panose="02040603050506020204" pitchFamily="18"/>
              </a:rPr>
              <a:t>Bay khắp </a:t>
            </a:r>
            <a:r>
              <a:rPr lang="vi-VN" sz="2000" b="1" dirty="0">
                <a:solidFill>
                  <a:srgbClr val="C00000"/>
                </a:solidFill>
                <a:latin typeface="UTM Avo" panose="02040603050506020204" pitchFamily="18"/>
              </a:rPr>
              <a:t>n</a:t>
            </a:r>
            <a:r>
              <a:rPr lang="vi-VN" sz="2000" dirty="0">
                <a:solidFill>
                  <a:schemeClr val="bg1"/>
                </a:solidFill>
                <a:latin typeface="UTM Avo" panose="02040603050506020204" pitchFamily="18"/>
              </a:rPr>
              <a:t>ẻo trời cao</a:t>
            </a:r>
          </a:p>
          <a:p>
            <a:pPr>
              <a:lnSpc>
                <a:spcPct val="150000"/>
              </a:lnSpc>
            </a:pPr>
            <a:r>
              <a:rPr lang="vi-VN" sz="2000" dirty="0">
                <a:solidFill>
                  <a:schemeClr val="bg1"/>
                </a:solidFill>
                <a:latin typeface="UTM Avo" panose="02040603050506020204" pitchFamily="18"/>
              </a:rPr>
              <a:t>Nhìn </a:t>
            </a:r>
            <a:r>
              <a:rPr lang="vi-VN" sz="2000" b="1" dirty="0">
                <a:solidFill>
                  <a:srgbClr val="C00000"/>
                </a:solidFill>
                <a:latin typeface="UTM Avo" panose="02040603050506020204" pitchFamily="18"/>
              </a:rPr>
              <a:t>n</a:t>
            </a:r>
            <a:r>
              <a:rPr lang="vi-VN" sz="2000" dirty="0">
                <a:solidFill>
                  <a:schemeClr val="bg1"/>
                </a:solidFill>
                <a:latin typeface="UTM Avo" panose="02040603050506020204" pitchFamily="18"/>
              </a:rPr>
              <a:t>on sông gấm vóc</a:t>
            </a:r>
          </a:p>
          <a:p>
            <a:pPr>
              <a:lnSpc>
                <a:spcPct val="150000"/>
              </a:lnSpc>
            </a:pPr>
            <a:r>
              <a:rPr lang="vi-VN" sz="2000" dirty="0">
                <a:solidFill>
                  <a:schemeClr val="bg1"/>
                </a:solidFill>
                <a:latin typeface="UTM Avo" panose="02040603050506020204" pitchFamily="18"/>
              </a:rPr>
              <a:t>Quê mình đẹp </a:t>
            </a:r>
            <a:r>
              <a:rPr lang="vi-VN" sz="2000">
                <a:solidFill>
                  <a:schemeClr val="bg1"/>
                </a:solidFill>
                <a:latin typeface="UTM Avo" panose="02040603050506020204" pitchFamily="18"/>
              </a:rPr>
              <a:t>biết bao</a:t>
            </a:r>
            <a:r>
              <a:rPr lang="en-US" sz="2000">
                <a:solidFill>
                  <a:schemeClr val="bg1"/>
                </a:solidFill>
                <a:latin typeface="UTM Avo" panose="02040603050506020204" pitchFamily="18"/>
              </a:rPr>
              <a:t>.</a:t>
            </a:r>
            <a:endParaRPr lang="vi-VN" sz="2000" dirty="0">
              <a:solidFill>
                <a:schemeClr val="bg1"/>
              </a:solidFill>
              <a:latin typeface="UTM Avo" panose="02040603050506020204" pitchFamily="18"/>
            </a:endParaRPr>
          </a:p>
          <a:p>
            <a:pPr>
              <a:lnSpc>
                <a:spcPct val="150000"/>
              </a:lnSpc>
            </a:pPr>
            <a:endParaRPr lang="vi-VN" sz="2000" dirty="0">
              <a:solidFill>
                <a:schemeClr val="bg1"/>
              </a:solidFill>
              <a:latin typeface="UTM Avo" panose="02040603050506020204" pitchFamily="18"/>
            </a:endParaRPr>
          </a:p>
          <a:p>
            <a:pPr>
              <a:lnSpc>
                <a:spcPct val="150000"/>
              </a:lnSpc>
            </a:pPr>
            <a:r>
              <a:rPr lang="vi-VN" sz="2000" dirty="0">
                <a:solidFill>
                  <a:schemeClr val="bg1"/>
                </a:solidFill>
                <a:latin typeface="UTM Avo" panose="02040603050506020204" pitchFamily="18"/>
              </a:rPr>
              <a:t>Em mơ làm nắng ấm</a:t>
            </a:r>
          </a:p>
          <a:p>
            <a:pPr>
              <a:lnSpc>
                <a:spcPct val="150000"/>
              </a:lnSpc>
            </a:pPr>
            <a:r>
              <a:rPr lang="vi-VN" sz="2000" dirty="0">
                <a:solidFill>
                  <a:schemeClr val="bg1"/>
                </a:solidFill>
                <a:latin typeface="UTM Avo" panose="02040603050506020204" pitchFamily="18"/>
              </a:rPr>
              <a:t>Đánh thức bao mầm xanh</a:t>
            </a:r>
          </a:p>
          <a:p>
            <a:pPr>
              <a:lnSpc>
                <a:spcPct val="150000"/>
              </a:lnSpc>
            </a:pPr>
            <a:r>
              <a:rPr lang="vi-VN" sz="2000" dirty="0">
                <a:solidFill>
                  <a:schemeClr val="bg1"/>
                </a:solidFill>
                <a:latin typeface="UTM Avo" panose="02040603050506020204" pitchFamily="18"/>
              </a:rPr>
              <a:t>Vươn </a:t>
            </a:r>
            <a:r>
              <a:rPr lang="vi-VN" sz="2000" b="1" dirty="0">
                <a:solidFill>
                  <a:srgbClr val="C00000"/>
                </a:solidFill>
                <a:latin typeface="UTM Avo" panose="02040603050506020204" pitchFamily="18"/>
              </a:rPr>
              <a:t>l</a:t>
            </a:r>
            <a:r>
              <a:rPr lang="vi-VN" sz="2000" dirty="0">
                <a:solidFill>
                  <a:schemeClr val="bg1"/>
                </a:solidFill>
                <a:latin typeface="UTM Avo" panose="02040603050506020204" pitchFamily="18"/>
              </a:rPr>
              <a:t>ên từ đất mới</a:t>
            </a:r>
          </a:p>
          <a:p>
            <a:pPr>
              <a:lnSpc>
                <a:spcPct val="150000"/>
              </a:lnSpc>
            </a:pPr>
            <a:r>
              <a:rPr lang="vi-VN" sz="2000" dirty="0">
                <a:solidFill>
                  <a:schemeClr val="bg1"/>
                </a:solidFill>
                <a:latin typeface="UTM Avo" panose="02040603050506020204" pitchFamily="18"/>
              </a:rPr>
              <a:t>Đem cơm </a:t>
            </a:r>
            <a:r>
              <a:rPr lang="vi-VN" sz="2000" b="1" dirty="0">
                <a:solidFill>
                  <a:srgbClr val="C00000"/>
                </a:solidFill>
                <a:latin typeface="UTM Avo" panose="02040603050506020204" pitchFamily="18"/>
              </a:rPr>
              <a:t>n</a:t>
            </a:r>
            <a:r>
              <a:rPr lang="vi-VN" sz="2000" dirty="0">
                <a:solidFill>
                  <a:schemeClr val="bg1"/>
                </a:solidFill>
                <a:latin typeface="UTM Avo" panose="02040603050506020204" pitchFamily="18"/>
              </a:rPr>
              <a:t>o áo lành.</a:t>
            </a:r>
            <a:endParaRPr lang="en-US" sz="2000" dirty="0">
              <a:solidFill>
                <a:schemeClr val="bg1"/>
              </a:solidFill>
              <a:latin typeface="UTM Avo" panose="02040603050506020204" pitchFamily="18"/>
            </a:endParaRPr>
          </a:p>
        </p:txBody>
      </p:sp>
    </p:spTree>
    <p:extLst>
      <p:ext uri="{BB962C8B-B14F-4D97-AF65-F5344CB8AC3E}">
        <p14:creationId xmlns:p14="http://schemas.microsoft.com/office/powerpoint/2010/main" val="260111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5ECFBECB-5FF9-7A5A-C0B4-FD27157B4A7D}"/>
              </a:ext>
            </a:extLst>
          </p:cNvPr>
          <p:cNvSpPr txBox="1"/>
          <p:nvPr/>
        </p:nvSpPr>
        <p:spPr>
          <a:xfrm>
            <a:off x="1041033" y="2273301"/>
            <a:ext cx="10109933" cy="2783839"/>
          </a:xfrm>
          <a:prstGeom prst="rect">
            <a:avLst/>
          </a:prstGeom>
          <a:noFill/>
        </p:spPr>
        <p:txBody>
          <a:bodyPr wrap="square" rtlCol="0">
            <a:spAutoFit/>
          </a:bodyPr>
          <a:lstStyle/>
          <a:p>
            <a:pPr algn="just">
              <a:lnSpc>
                <a:spcPct val="150000"/>
              </a:lnSpc>
            </a:pPr>
            <a:r>
              <a:rPr lang="vi-VN" sz="2400" dirty="0">
                <a:solidFill>
                  <a:schemeClr val="bg1"/>
                </a:solidFill>
                <a:latin typeface="UTM Avo" panose="02040603050506020204" pitchFamily="18"/>
              </a:rPr>
              <a:t>Sáng chủ nh   , An muốn đi câu cá, nhưng cậu chả nhớ đã c       chiếc cần câu ở đâu. Tìm vài phút mới thấy, An đem cần câu ra bờ ao, mắc mồi vào và ngồi đợi. Cứ vài phút, cậu lại nh     cần lên xem. Cá đâu chẳng thấy, chỉ thấy m    mồi liên tục. Chú nhái bén ngồi trên tàu cá ngước mắt nhìn An lạ lẫm.</a:t>
            </a:r>
            <a:endParaRPr lang="en-US" sz="2400" dirty="0">
              <a:solidFill>
                <a:schemeClr val="bg1"/>
              </a:solidFill>
              <a:latin typeface="UTM Avo" panose="02040603050506020204" pitchFamily="18"/>
            </a:endParaRPr>
          </a:p>
        </p:txBody>
      </p:sp>
      <p:sp>
        <p:nvSpPr>
          <p:cNvPr id="22" name="TextBox 21">
            <a:extLst>
              <a:ext uri="{FF2B5EF4-FFF2-40B4-BE49-F238E27FC236}">
                <a16:creationId xmlns:a16="http://schemas.microsoft.com/office/drawing/2014/main" id="{732FA781-4C65-B20A-CED7-0243A747F61F}"/>
              </a:ext>
            </a:extLst>
          </p:cNvPr>
          <p:cNvSpPr txBox="1"/>
          <p:nvPr/>
        </p:nvSpPr>
        <p:spPr>
          <a:xfrm>
            <a:off x="1863673" y="1572486"/>
            <a:ext cx="8464652" cy="635493"/>
          </a:xfrm>
          <a:prstGeom prst="roundRect">
            <a:avLst/>
          </a:prstGeom>
          <a:noFill/>
        </p:spPr>
        <p:txBody>
          <a:bodyPr wrap="square" rtlCol="0">
            <a:spAutoFit/>
          </a:bodyPr>
          <a:lstStyle/>
          <a:p>
            <a:pPr algn="ctr">
              <a:lnSpc>
                <a:spcPct val="150000"/>
              </a:lnSpc>
            </a:pPr>
            <a:r>
              <a:rPr lang="vi-VN" sz="2400" b="1">
                <a:solidFill>
                  <a:schemeClr val="bg1"/>
                </a:solidFill>
                <a:latin typeface="UTM Avo" panose="02040603050506020204" pitchFamily="18"/>
                <a:cs typeface="Arial" panose="020B0604020202020204" pitchFamily="34" charset="0"/>
              </a:rPr>
              <a:t>3</a:t>
            </a:r>
            <a:r>
              <a:rPr lang="en-US" sz="2400" b="1">
                <a:solidFill>
                  <a:schemeClr val="bg1"/>
                </a:solidFill>
                <a:latin typeface="UTM Avo" panose="02040603050506020204" pitchFamily="18"/>
                <a:cs typeface="Arial" panose="020B0604020202020204" pitchFamily="34" charset="0"/>
              </a:rPr>
              <a:t>b</a:t>
            </a:r>
            <a:r>
              <a:rPr lang="vi-VN" sz="2400" b="1">
                <a:solidFill>
                  <a:schemeClr val="bg1"/>
                </a:solidFill>
                <a:latin typeface="UTM Avo" panose="02040603050506020204" pitchFamily="18"/>
                <a:cs typeface="Arial" panose="020B0604020202020204" pitchFamily="34" charset="0"/>
              </a:rPr>
              <a:t>: </a:t>
            </a:r>
            <a:r>
              <a:rPr lang="vi-VN" sz="2400" b="1" dirty="0">
                <a:solidFill>
                  <a:schemeClr val="bg1"/>
                </a:solidFill>
                <a:latin typeface="UTM Avo" panose="02040603050506020204" pitchFamily="18"/>
                <a:cs typeface="Arial" panose="020B0604020202020204" pitchFamily="34" charset="0"/>
              </a:rPr>
              <a:t>Điền vần </a:t>
            </a:r>
            <a:r>
              <a:rPr lang="vi-VN" sz="2400" b="1" dirty="0">
                <a:solidFill>
                  <a:srgbClr val="C00000"/>
                </a:solidFill>
                <a:latin typeface="UTM Avo" panose="02040603050506020204" pitchFamily="18"/>
                <a:cs typeface="Arial" panose="020B0604020202020204" pitchFamily="34" charset="0"/>
              </a:rPr>
              <a:t>âc</a:t>
            </a:r>
            <a:r>
              <a:rPr lang="vi-VN" sz="2400" b="1" dirty="0">
                <a:solidFill>
                  <a:schemeClr val="bg1"/>
                </a:solidFill>
                <a:latin typeface="UTM Avo" panose="02040603050506020204" pitchFamily="18"/>
                <a:cs typeface="Arial" panose="020B0604020202020204" pitchFamily="34" charset="0"/>
              </a:rPr>
              <a:t> hay </a:t>
            </a:r>
            <a:r>
              <a:rPr lang="vi-VN" sz="2400" b="1" dirty="0">
                <a:solidFill>
                  <a:srgbClr val="C00000"/>
                </a:solidFill>
                <a:latin typeface="UTM Avo" panose="02040603050506020204" pitchFamily="18"/>
                <a:cs typeface="Arial" panose="020B0604020202020204" pitchFamily="34" charset="0"/>
              </a:rPr>
              <a:t>ât</a:t>
            </a:r>
            <a:r>
              <a:rPr lang="vi-VN" sz="2400" b="1" dirty="0">
                <a:solidFill>
                  <a:schemeClr val="bg1"/>
                </a:solidFill>
                <a:latin typeface="UTM Avo" panose="02040603050506020204" pitchFamily="18"/>
                <a:cs typeface="Arial" panose="020B0604020202020204" pitchFamily="34" charset="0"/>
              </a:rPr>
              <a:t> vào chỗ trống:</a:t>
            </a:r>
            <a:endParaRPr lang="en-US" sz="2400" b="1" dirty="0">
              <a:solidFill>
                <a:schemeClr val="bg1"/>
              </a:solidFill>
              <a:latin typeface="UTM Avo" panose="02040603050506020204" pitchFamily="18"/>
              <a:cs typeface="Arial" panose="020B0604020202020204" pitchFamily="34" charset="0"/>
            </a:endParaRPr>
          </a:p>
        </p:txBody>
      </p:sp>
      <p:pic>
        <p:nvPicPr>
          <p:cNvPr id="23" name="Picture 22">
            <a:extLst>
              <a:ext uri="{FF2B5EF4-FFF2-40B4-BE49-F238E27FC236}">
                <a16:creationId xmlns:a16="http://schemas.microsoft.com/office/drawing/2014/main" id="{83DD2C75-0DDE-C98C-FE8F-32193A1BE9AC}"/>
              </a:ext>
            </a:extLst>
          </p:cNvPr>
          <p:cNvPicPr>
            <a:picLocks noChangeAspect="1"/>
          </p:cNvPicPr>
          <p:nvPr/>
        </p:nvPicPr>
        <p:blipFill>
          <a:blip r:embed="rId3"/>
          <a:stretch>
            <a:fillRect/>
          </a:stretch>
        </p:blipFill>
        <p:spPr>
          <a:xfrm>
            <a:off x="11088137" y="2412686"/>
            <a:ext cx="365792" cy="365792"/>
          </a:xfrm>
          <a:prstGeom prst="rect">
            <a:avLst/>
          </a:prstGeom>
        </p:spPr>
      </p:pic>
      <p:pic>
        <p:nvPicPr>
          <p:cNvPr id="24" name="Picture 23">
            <a:extLst>
              <a:ext uri="{FF2B5EF4-FFF2-40B4-BE49-F238E27FC236}">
                <a16:creationId xmlns:a16="http://schemas.microsoft.com/office/drawing/2014/main" id="{7406531A-82A4-4015-EA20-D9829F5401A8}"/>
              </a:ext>
            </a:extLst>
          </p:cNvPr>
          <p:cNvPicPr>
            <a:picLocks noChangeAspect="1"/>
          </p:cNvPicPr>
          <p:nvPr/>
        </p:nvPicPr>
        <p:blipFill>
          <a:blip r:embed="rId3"/>
          <a:stretch>
            <a:fillRect/>
          </a:stretch>
        </p:blipFill>
        <p:spPr>
          <a:xfrm>
            <a:off x="3072095" y="2412686"/>
            <a:ext cx="365792" cy="365792"/>
          </a:xfrm>
          <a:prstGeom prst="rect">
            <a:avLst/>
          </a:prstGeom>
        </p:spPr>
      </p:pic>
      <p:pic>
        <p:nvPicPr>
          <p:cNvPr id="25" name="Picture 24">
            <a:extLst>
              <a:ext uri="{FF2B5EF4-FFF2-40B4-BE49-F238E27FC236}">
                <a16:creationId xmlns:a16="http://schemas.microsoft.com/office/drawing/2014/main" id="{37EC5726-C4CD-6A3C-B44F-73F44C7624A1}"/>
              </a:ext>
            </a:extLst>
          </p:cNvPr>
          <p:cNvPicPr>
            <a:picLocks noChangeAspect="1"/>
          </p:cNvPicPr>
          <p:nvPr/>
        </p:nvPicPr>
        <p:blipFill>
          <a:blip r:embed="rId3"/>
          <a:stretch>
            <a:fillRect/>
          </a:stretch>
        </p:blipFill>
        <p:spPr>
          <a:xfrm>
            <a:off x="9505685" y="3512820"/>
            <a:ext cx="365792" cy="365792"/>
          </a:xfrm>
          <a:prstGeom prst="rect">
            <a:avLst/>
          </a:prstGeom>
        </p:spPr>
      </p:pic>
      <p:pic>
        <p:nvPicPr>
          <p:cNvPr id="26" name="Picture 25">
            <a:extLst>
              <a:ext uri="{FF2B5EF4-FFF2-40B4-BE49-F238E27FC236}">
                <a16:creationId xmlns:a16="http://schemas.microsoft.com/office/drawing/2014/main" id="{52AFC79A-CB09-125B-3861-0F0A19726507}"/>
              </a:ext>
            </a:extLst>
          </p:cNvPr>
          <p:cNvPicPr>
            <a:picLocks noChangeAspect="1"/>
          </p:cNvPicPr>
          <p:nvPr/>
        </p:nvPicPr>
        <p:blipFill>
          <a:blip r:embed="rId3"/>
          <a:stretch>
            <a:fillRect/>
          </a:stretch>
        </p:blipFill>
        <p:spPr>
          <a:xfrm>
            <a:off x="6670359" y="4051300"/>
            <a:ext cx="365792" cy="365792"/>
          </a:xfrm>
          <a:prstGeom prst="rect">
            <a:avLst/>
          </a:prstGeom>
        </p:spPr>
      </p:pic>
      <p:pic>
        <p:nvPicPr>
          <p:cNvPr id="27" name="Picture 21">
            <a:extLst>
              <a:ext uri="{FF2B5EF4-FFF2-40B4-BE49-F238E27FC236}">
                <a16:creationId xmlns:a16="http://schemas.microsoft.com/office/drawing/2014/main" id="{B0B94280-5B03-C9B0-2BCC-D253B276B5F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9674410" y="5708102"/>
            <a:ext cx="2356058" cy="1231041"/>
          </a:xfrm>
          <a:prstGeom prst="rect">
            <a:avLst/>
          </a:prstGeom>
        </p:spPr>
      </p:pic>
      <p:pic>
        <p:nvPicPr>
          <p:cNvPr id="28" name="Picture 23">
            <a:extLst>
              <a:ext uri="{FF2B5EF4-FFF2-40B4-BE49-F238E27FC236}">
                <a16:creationId xmlns:a16="http://schemas.microsoft.com/office/drawing/2014/main" id="{477603C2-1BEE-15B4-600F-DA92B9B79EA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216245">
            <a:off x="9753823" y="5756194"/>
            <a:ext cx="695837" cy="654957"/>
          </a:xfrm>
          <a:prstGeom prst="rect">
            <a:avLst/>
          </a:prstGeom>
        </p:spPr>
      </p:pic>
      <p:pic>
        <p:nvPicPr>
          <p:cNvPr id="29" name="Picture 24">
            <a:extLst>
              <a:ext uri="{FF2B5EF4-FFF2-40B4-BE49-F238E27FC236}">
                <a16:creationId xmlns:a16="http://schemas.microsoft.com/office/drawing/2014/main" id="{8E8BA168-D0B1-8BDD-1199-53CAAFFCE5F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204703">
            <a:off x="11016864" y="5591559"/>
            <a:ext cx="695837" cy="654957"/>
          </a:xfrm>
          <a:prstGeom prst="rect">
            <a:avLst/>
          </a:prstGeom>
        </p:spPr>
      </p:pic>
    </p:spTree>
    <p:extLst>
      <p:ext uri="{BB962C8B-B14F-4D97-AF65-F5344CB8AC3E}">
        <p14:creationId xmlns:p14="http://schemas.microsoft.com/office/powerpoint/2010/main" val="410187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par>
                                <p:cTn id="11" presetID="3" presetClass="entr" presetSubtype="1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linds(horizontal)">
                                      <p:cBhvr>
                                        <p:cTn id="13" dur="500"/>
                                        <p:tgtEl>
                                          <p:spTgt spid="23"/>
                                        </p:tgtEl>
                                      </p:cBhvr>
                                    </p:animEffect>
                                  </p:childTnLst>
                                </p:cTn>
                              </p:par>
                              <p:par>
                                <p:cTn id="14" presetID="3" presetClass="entr" presetSubtype="1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blinds(horizontal)">
                                      <p:cBhvr>
                                        <p:cTn id="16" dur="500"/>
                                        <p:tgtEl>
                                          <p:spTgt spid="24"/>
                                        </p:tgtEl>
                                      </p:cBhvr>
                                    </p:animEffect>
                                  </p:childTnLst>
                                </p:cTn>
                              </p:par>
                              <p:par>
                                <p:cTn id="17" presetID="3" presetClass="entr" presetSubtype="1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blinds(horizontal)">
                                      <p:cBhvr>
                                        <p:cTn id="19" dur="500"/>
                                        <p:tgtEl>
                                          <p:spTgt spid="25"/>
                                        </p:tgtEl>
                                      </p:cBhvr>
                                    </p:animEffect>
                                  </p:childTnLst>
                                </p:cTn>
                              </p:par>
                              <p:par>
                                <p:cTn id="20" presetID="3" presetClass="entr" presetSubtype="1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FAE42F-F6E4-27C6-4A2D-3759230B96B1}"/>
              </a:ext>
            </a:extLst>
          </p:cNvPr>
          <p:cNvSpPr txBox="1"/>
          <p:nvPr/>
        </p:nvSpPr>
        <p:spPr>
          <a:xfrm>
            <a:off x="1863674" y="1689992"/>
            <a:ext cx="8464652" cy="635493"/>
          </a:xfrm>
          <a:prstGeom prst="roundRect">
            <a:avLst/>
          </a:prstGeom>
          <a:noFill/>
        </p:spPr>
        <p:txBody>
          <a:bodyPr wrap="square" rtlCol="0">
            <a:spAutoFit/>
          </a:bodyPr>
          <a:lstStyle/>
          <a:p>
            <a:pPr algn="ctr">
              <a:lnSpc>
                <a:spcPct val="150000"/>
              </a:lnSpc>
            </a:pPr>
            <a:r>
              <a:rPr lang="vi-VN" sz="2400" b="1">
                <a:solidFill>
                  <a:schemeClr val="bg1"/>
                </a:solidFill>
                <a:latin typeface="UTM Avo" panose="02040603050506020204" pitchFamily="18"/>
                <a:cs typeface="Arial" panose="020B0604020202020204" pitchFamily="34" charset="0"/>
              </a:rPr>
              <a:t>3</a:t>
            </a:r>
            <a:r>
              <a:rPr lang="en-US" sz="2400" b="1">
                <a:solidFill>
                  <a:schemeClr val="bg1"/>
                </a:solidFill>
                <a:latin typeface="UTM Avo" panose="02040603050506020204" pitchFamily="18"/>
                <a:cs typeface="Arial" panose="020B0604020202020204" pitchFamily="34" charset="0"/>
              </a:rPr>
              <a:t>b</a:t>
            </a:r>
            <a:r>
              <a:rPr lang="vi-VN" sz="2400" b="1">
                <a:solidFill>
                  <a:schemeClr val="bg1"/>
                </a:solidFill>
                <a:latin typeface="UTM Avo" panose="02040603050506020204" pitchFamily="18"/>
                <a:cs typeface="Arial" panose="020B0604020202020204" pitchFamily="34" charset="0"/>
              </a:rPr>
              <a:t>: </a:t>
            </a:r>
            <a:r>
              <a:rPr lang="vi-VN" sz="2400" b="1" dirty="0">
                <a:solidFill>
                  <a:schemeClr val="bg1"/>
                </a:solidFill>
                <a:latin typeface="UTM Avo" panose="02040603050506020204" pitchFamily="18"/>
                <a:cs typeface="Arial" panose="020B0604020202020204" pitchFamily="34" charset="0"/>
              </a:rPr>
              <a:t>Điền vần </a:t>
            </a:r>
            <a:r>
              <a:rPr lang="vi-VN" sz="2400" b="1" dirty="0">
                <a:solidFill>
                  <a:srgbClr val="C00000"/>
                </a:solidFill>
                <a:latin typeface="UTM Avo" panose="02040603050506020204" pitchFamily="18"/>
                <a:cs typeface="Arial" panose="020B0604020202020204" pitchFamily="34" charset="0"/>
              </a:rPr>
              <a:t>âc</a:t>
            </a:r>
            <a:r>
              <a:rPr lang="vi-VN" sz="2400" b="1" dirty="0">
                <a:solidFill>
                  <a:schemeClr val="bg1"/>
                </a:solidFill>
                <a:latin typeface="UTM Avo" panose="02040603050506020204" pitchFamily="18"/>
                <a:cs typeface="Arial" panose="020B0604020202020204" pitchFamily="34" charset="0"/>
              </a:rPr>
              <a:t> hay </a:t>
            </a:r>
            <a:r>
              <a:rPr lang="vi-VN" sz="2400" b="1" dirty="0">
                <a:solidFill>
                  <a:srgbClr val="C00000"/>
                </a:solidFill>
                <a:latin typeface="UTM Avo" panose="02040603050506020204" pitchFamily="18"/>
                <a:cs typeface="Arial" panose="020B0604020202020204" pitchFamily="34" charset="0"/>
              </a:rPr>
              <a:t>ât</a:t>
            </a:r>
            <a:r>
              <a:rPr lang="vi-VN" sz="2400" b="1" dirty="0">
                <a:solidFill>
                  <a:schemeClr val="bg1"/>
                </a:solidFill>
                <a:latin typeface="UTM Avo" panose="02040603050506020204" pitchFamily="18"/>
                <a:cs typeface="Arial" panose="020B0604020202020204" pitchFamily="34" charset="0"/>
              </a:rPr>
              <a:t> vào chỗ trống:</a:t>
            </a:r>
            <a:endParaRPr lang="en-US" sz="2400" b="1" dirty="0">
              <a:solidFill>
                <a:schemeClr val="bg1"/>
              </a:solidFill>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D43BCE36-9321-C713-67E5-3CF5AF3A98E2}"/>
              </a:ext>
            </a:extLst>
          </p:cNvPr>
          <p:cNvSpPr txBox="1"/>
          <p:nvPr/>
        </p:nvSpPr>
        <p:spPr>
          <a:xfrm>
            <a:off x="1564303" y="2384169"/>
            <a:ext cx="9556814" cy="2783839"/>
          </a:xfrm>
          <a:prstGeom prst="rect">
            <a:avLst/>
          </a:prstGeom>
          <a:noFill/>
        </p:spPr>
        <p:txBody>
          <a:bodyPr wrap="square" rtlCol="0">
            <a:spAutoFit/>
          </a:bodyPr>
          <a:lstStyle/>
          <a:p>
            <a:pPr>
              <a:lnSpc>
                <a:spcPct val="150000"/>
              </a:lnSpc>
            </a:pPr>
            <a:r>
              <a:rPr lang="vi-VN" sz="2400" dirty="0">
                <a:solidFill>
                  <a:schemeClr val="bg1"/>
                </a:solidFill>
                <a:latin typeface="UTM Avo" panose="02040603050506020204" pitchFamily="18"/>
              </a:rPr>
              <a:t>Sáng chủ nh</a:t>
            </a:r>
            <a:r>
              <a:rPr lang="vi-VN" sz="2400" b="1" dirty="0">
                <a:solidFill>
                  <a:srgbClr val="C00000"/>
                </a:solidFill>
                <a:latin typeface="UTM Avo" panose="02040603050506020204" pitchFamily="18"/>
              </a:rPr>
              <a:t>ật</a:t>
            </a:r>
            <a:r>
              <a:rPr lang="vi-VN" sz="2400" dirty="0">
                <a:solidFill>
                  <a:schemeClr val="bg1"/>
                </a:solidFill>
                <a:latin typeface="UTM Avo" panose="02040603050506020204" pitchFamily="18"/>
              </a:rPr>
              <a:t>, An muốn đi câu cá, nhưng cậu chả nhớ đã c</a:t>
            </a:r>
            <a:r>
              <a:rPr lang="vi-VN" sz="2400" b="1" dirty="0">
                <a:solidFill>
                  <a:srgbClr val="C00000"/>
                </a:solidFill>
                <a:latin typeface="UTM Avo" panose="02040603050506020204" pitchFamily="18"/>
              </a:rPr>
              <a:t>ất</a:t>
            </a:r>
            <a:r>
              <a:rPr lang="vi-VN" sz="2400" dirty="0">
                <a:solidFill>
                  <a:schemeClr val="bg1"/>
                </a:solidFill>
                <a:latin typeface="UTM Avo" panose="02040603050506020204" pitchFamily="18"/>
              </a:rPr>
              <a:t> chiếc cần câu ở đâu. Tìm vài phút mới thấy, An đem cần câu ra bờ ao, mắc mồi vào và ngồi đợi. Cứ vài phút, cậu lại nh</a:t>
            </a:r>
            <a:r>
              <a:rPr lang="vi-VN" sz="2400" b="1" dirty="0">
                <a:solidFill>
                  <a:srgbClr val="C00000"/>
                </a:solidFill>
                <a:latin typeface="UTM Avo" panose="02040603050506020204" pitchFamily="18"/>
              </a:rPr>
              <a:t>ấc</a:t>
            </a:r>
            <a:r>
              <a:rPr lang="vi-VN" sz="2400" dirty="0">
                <a:solidFill>
                  <a:schemeClr val="bg1"/>
                </a:solidFill>
                <a:latin typeface="UTM Avo" panose="02040603050506020204" pitchFamily="18"/>
              </a:rPr>
              <a:t> cần lên xem. Cá đâu chẳng thấy, chỉ thấy m</a:t>
            </a:r>
            <a:r>
              <a:rPr lang="vi-VN" sz="2400" b="1" dirty="0">
                <a:solidFill>
                  <a:srgbClr val="C00000"/>
                </a:solidFill>
                <a:latin typeface="UTM Avo" panose="02040603050506020204" pitchFamily="18"/>
              </a:rPr>
              <a:t>ất</a:t>
            </a:r>
            <a:r>
              <a:rPr lang="vi-VN" sz="2400" dirty="0">
                <a:solidFill>
                  <a:schemeClr val="bg1"/>
                </a:solidFill>
                <a:latin typeface="UTM Avo" panose="02040603050506020204" pitchFamily="18"/>
              </a:rPr>
              <a:t> mồi liên tục. Chú nhái bén ngồi trên tàu cá ngước mắt nhìn An lạ lẫm.</a:t>
            </a:r>
            <a:endParaRPr lang="en-US" sz="2400" dirty="0">
              <a:solidFill>
                <a:schemeClr val="bg1"/>
              </a:solidFill>
              <a:latin typeface="UTM Avo" panose="02040603050506020204" pitchFamily="18"/>
            </a:endParaRPr>
          </a:p>
        </p:txBody>
      </p:sp>
      <p:pic>
        <p:nvPicPr>
          <p:cNvPr id="4" name="Picture 21">
            <a:extLst>
              <a:ext uri="{FF2B5EF4-FFF2-40B4-BE49-F238E27FC236}">
                <a16:creationId xmlns:a16="http://schemas.microsoft.com/office/drawing/2014/main" id="{5DF10258-C397-0143-2C51-9673A70B7B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9674410" y="5708102"/>
            <a:ext cx="2356058" cy="1231041"/>
          </a:xfrm>
          <a:prstGeom prst="rect">
            <a:avLst/>
          </a:prstGeom>
        </p:spPr>
      </p:pic>
      <p:pic>
        <p:nvPicPr>
          <p:cNvPr id="5" name="Picture 23">
            <a:extLst>
              <a:ext uri="{FF2B5EF4-FFF2-40B4-BE49-F238E27FC236}">
                <a16:creationId xmlns:a16="http://schemas.microsoft.com/office/drawing/2014/main" id="{6BE0F499-09F1-8F60-1FB7-FB33CC3D9C1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216245">
            <a:off x="9753823" y="5756194"/>
            <a:ext cx="695837" cy="654957"/>
          </a:xfrm>
          <a:prstGeom prst="rect">
            <a:avLst/>
          </a:prstGeom>
        </p:spPr>
      </p:pic>
      <p:pic>
        <p:nvPicPr>
          <p:cNvPr id="6" name="Picture 24">
            <a:extLst>
              <a:ext uri="{FF2B5EF4-FFF2-40B4-BE49-F238E27FC236}">
                <a16:creationId xmlns:a16="http://schemas.microsoft.com/office/drawing/2014/main" id="{5D1157AB-08FD-2B89-7BD4-4C7625904AC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204703">
            <a:off x="11016864" y="5591559"/>
            <a:ext cx="695837" cy="654957"/>
          </a:xfrm>
          <a:prstGeom prst="rect">
            <a:avLst/>
          </a:prstGeom>
        </p:spPr>
      </p:pic>
    </p:spTree>
    <p:extLst>
      <p:ext uri="{BB962C8B-B14F-4D97-AF65-F5344CB8AC3E}">
        <p14:creationId xmlns:p14="http://schemas.microsoft.com/office/powerpoint/2010/main" val="17175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0F45A0E-A3DB-8818-A487-5799B76D6228}"/>
              </a:ext>
            </a:extLst>
          </p:cNvPr>
          <p:cNvPicPr>
            <a:picLocks noChangeAspect="1"/>
          </p:cNvPicPr>
          <p:nvPr/>
        </p:nvPicPr>
        <p:blipFill>
          <a:blip r:embed="rId4"/>
          <a:stretch>
            <a:fillRect/>
          </a:stretch>
        </p:blipFill>
        <p:spPr>
          <a:xfrm>
            <a:off x="9169400" y="691352"/>
            <a:ext cx="3022600" cy="1672253"/>
          </a:xfrm>
          <a:prstGeom prst="rect">
            <a:avLst/>
          </a:prstGeom>
        </p:spPr>
      </p:pic>
    </p:spTree>
    <p:extLst>
      <p:ext uri="{BB962C8B-B14F-4D97-AF65-F5344CB8AC3E}">
        <p14:creationId xmlns:p14="http://schemas.microsoft.com/office/powerpoint/2010/main" val="94022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4">
            <a:extLst>
              <a:ext uri="{FF2B5EF4-FFF2-40B4-BE49-F238E27FC236}">
                <a16:creationId xmlns:a16="http://schemas.microsoft.com/office/drawing/2014/main" id="{5ED55413-26F7-32BB-0F83-9F1934F8CF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222847" y="6021668"/>
            <a:ext cx="2356058" cy="1231041"/>
          </a:xfrm>
          <a:prstGeom prst="rect">
            <a:avLst/>
          </a:prstGeom>
        </p:spPr>
      </p:pic>
      <p:pic>
        <p:nvPicPr>
          <p:cNvPr id="15" name="Picture 20">
            <a:extLst>
              <a:ext uri="{FF2B5EF4-FFF2-40B4-BE49-F238E27FC236}">
                <a16:creationId xmlns:a16="http://schemas.microsoft.com/office/drawing/2014/main" id="{91E035D1-DEE1-9ECC-0993-046E24C451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60378" y="6021668"/>
            <a:ext cx="2356058" cy="1231041"/>
          </a:xfrm>
          <a:prstGeom prst="rect">
            <a:avLst/>
          </a:prstGeom>
        </p:spPr>
      </p:pic>
      <p:grpSp>
        <p:nvGrpSpPr>
          <p:cNvPr id="18" name="Group 23">
            <a:extLst>
              <a:ext uri="{FF2B5EF4-FFF2-40B4-BE49-F238E27FC236}">
                <a16:creationId xmlns:a16="http://schemas.microsoft.com/office/drawing/2014/main" id="{F3A78684-3674-E007-9528-4DB4B9D299CD}"/>
              </a:ext>
            </a:extLst>
          </p:cNvPr>
          <p:cNvGrpSpPr/>
          <p:nvPr/>
        </p:nvGrpSpPr>
        <p:grpSpPr>
          <a:xfrm>
            <a:off x="1281364" y="2444148"/>
            <a:ext cx="4711421" cy="3029557"/>
            <a:chOff x="0" y="0"/>
            <a:chExt cx="1240976" cy="1196862"/>
          </a:xfrm>
        </p:grpSpPr>
        <p:sp>
          <p:nvSpPr>
            <p:cNvPr id="19" name="Freeform 24">
              <a:extLst>
                <a:ext uri="{FF2B5EF4-FFF2-40B4-BE49-F238E27FC236}">
                  <a16:creationId xmlns:a16="http://schemas.microsoft.com/office/drawing/2014/main" id="{2CE029DC-E159-CF76-15FF-8985909353DA}"/>
                </a:ext>
              </a:extLst>
            </p:cNvPr>
            <p:cNvSpPr/>
            <p:nvPr/>
          </p:nvSpPr>
          <p:spPr>
            <a:xfrm>
              <a:off x="0" y="0"/>
              <a:ext cx="1240976" cy="1196862"/>
            </a:xfrm>
            <a:custGeom>
              <a:avLst/>
              <a:gdLst/>
              <a:ahLst/>
              <a:cxnLst/>
              <a:rect l="l" t="t" r="r" b="b"/>
              <a:pathLst>
                <a:path w="1240976" h="1196862">
                  <a:moveTo>
                    <a:pt x="0" y="0"/>
                  </a:moveTo>
                  <a:lnTo>
                    <a:pt x="1240976" y="0"/>
                  </a:lnTo>
                  <a:lnTo>
                    <a:pt x="1240976" y="1196862"/>
                  </a:lnTo>
                  <a:lnTo>
                    <a:pt x="0" y="1196862"/>
                  </a:lnTo>
                  <a:close/>
                </a:path>
              </a:pathLst>
            </a:custGeom>
            <a:solidFill>
              <a:srgbClr val="FFFFFF"/>
            </a:solidFill>
          </p:spPr>
          <p:txBody>
            <a:bodyPr/>
            <a:lstStyle/>
            <a:p>
              <a:endParaRPr lang="en-US" sz="700">
                <a:solidFill>
                  <a:schemeClr val="bg1"/>
                </a:solidFill>
                <a:latin typeface="UTM Avo" panose="02040603050506020204" pitchFamily="18"/>
              </a:endParaRPr>
            </a:p>
          </p:txBody>
        </p:sp>
        <p:sp>
          <p:nvSpPr>
            <p:cNvPr id="20" name="TextBox 25">
              <a:extLst>
                <a:ext uri="{FF2B5EF4-FFF2-40B4-BE49-F238E27FC236}">
                  <a16:creationId xmlns:a16="http://schemas.microsoft.com/office/drawing/2014/main" id="{4C7DDF95-575C-D686-E6A3-CBF3AA6B09F8}"/>
                </a:ext>
              </a:extLst>
            </p:cNvPr>
            <p:cNvSpPr txBox="1"/>
            <p:nvPr/>
          </p:nvSpPr>
          <p:spPr>
            <a:xfrm>
              <a:off x="0" y="-28575"/>
              <a:ext cx="812800" cy="841375"/>
            </a:xfrm>
            <a:prstGeom prst="rect">
              <a:avLst/>
            </a:prstGeom>
          </p:spPr>
          <p:txBody>
            <a:bodyPr lIns="33867" tIns="33867" rIns="33867" bIns="33867" rtlCol="0" anchor="ctr"/>
            <a:lstStyle/>
            <a:p>
              <a:pPr algn="ctr">
                <a:lnSpc>
                  <a:spcPts val="2166"/>
                </a:lnSpc>
              </a:pPr>
              <a:endParaRPr sz="700">
                <a:solidFill>
                  <a:schemeClr val="bg1"/>
                </a:solidFill>
                <a:latin typeface="UTM Avo" panose="02040603050506020204" pitchFamily="18"/>
              </a:endParaRPr>
            </a:p>
          </p:txBody>
        </p:sp>
      </p:grpSp>
      <p:sp>
        <p:nvSpPr>
          <p:cNvPr id="21" name="TextBox 26">
            <a:extLst>
              <a:ext uri="{FF2B5EF4-FFF2-40B4-BE49-F238E27FC236}">
                <a16:creationId xmlns:a16="http://schemas.microsoft.com/office/drawing/2014/main" id="{0A7DDB37-E063-AC30-4BB1-2FB784A2DF07}"/>
              </a:ext>
            </a:extLst>
          </p:cNvPr>
          <p:cNvSpPr txBox="1"/>
          <p:nvPr/>
        </p:nvSpPr>
        <p:spPr>
          <a:xfrm>
            <a:off x="1381723" y="3300386"/>
            <a:ext cx="4672166" cy="1201163"/>
          </a:xfrm>
          <a:prstGeom prst="rect">
            <a:avLst/>
          </a:prstGeom>
        </p:spPr>
        <p:txBody>
          <a:bodyPr wrap="square" lIns="0" tIns="0" rIns="0" bIns="0" rtlCol="0" anchor="t">
            <a:spAutoFit/>
          </a:bodyPr>
          <a:lstStyle/>
          <a:p>
            <a:pPr marL="0" lvl="1" algn="ctr">
              <a:lnSpc>
                <a:spcPct val="150000"/>
              </a:lnSpc>
              <a:spcBef>
                <a:spcPct val="0"/>
              </a:spcBef>
            </a:pPr>
            <a:r>
              <a:rPr lang="vi-VN" sz="2800" spc="182">
                <a:solidFill>
                  <a:schemeClr val="bg1"/>
                </a:solidFill>
                <a:latin typeface="UTM Avo" panose="02040603050506020204" pitchFamily="18"/>
              </a:rPr>
              <a:t>Ôn tập lại nội dung bài học ngày hôm nay</a:t>
            </a:r>
            <a:endParaRPr lang="en-US" sz="2800" spc="182">
              <a:solidFill>
                <a:schemeClr val="bg1"/>
              </a:solidFill>
              <a:latin typeface="UTM Avo" panose="02040603050506020204" pitchFamily="18"/>
            </a:endParaRPr>
          </a:p>
        </p:txBody>
      </p:sp>
      <p:grpSp>
        <p:nvGrpSpPr>
          <p:cNvPr id="23" name="Group 30">
            <a:extLst>
              <a:ext uri="{FF2B5EF4-FFF2-40B4-BE49-F238E27FC236}">
                <a16:creationId xmlns:a16="http://schemas.microsoft.com/office/drawing/2014/main" id="{5D2D50B8-B18D-9654-2D96-A196AC900C6B}"/>
              </a:ext>
            </a:extLst>
          </p:cNvPr>
          <p:cNvGrpSpPr/>
          <p:nvPr/>
        </p:nvGrpSpPr>
        <p:grpSpPr>
          <a:xfrm>
            <a:off x="6284884" y="2475898"/>
            <a:ext cx="5500715" cy="3029557"/>
            <a:chOff x="0" y="0"/>
            <a:chExt cx="1240976" cy="1196862"/>
          </a:xfrm>
        </p:grpSpPr>
        <p:sp>
          <p:nvSpPr>
            <p:cNvPr id="24" name="Freeform 31">
              <a:extLst>
                <a:ext uri="{FF2B5EF4-FFF2-40B4-BE49-F238E27FC236}">
                  <a16:creationId xmlns:a16="http://schemas.microsoft.com/office/drawing/2014/main" id="{E52CA078-374C-0807-9204-0B16305842DA}"/>
                </a:ext>
              </a:extLst>
            </p:cNvPr>
            <p:cNvSpPr/>
            <p:nvPr/>
          </p:nvSpPr>
          <p:spPr>
            <a:xfrm>
              <a:off x="0" y="0"/>
              <a:ext cx="1240976" cy="1196862"/>
            </a:xfrm>
            <a:custGeom>
              <a:avLst/>
              <a:gdLst/>
              <a:ahLst/>
              <a:cxnLst/>
              <a:rect l="l" t="t" r="r" b="b"/>
              <a:pathLst>
                <a:path w="1240976" h="1196862">
                  <a:moveTo>
                    <a:pt x="0" y="0"/>
                  </a:moveTo>
                  <a:lnTo>
                    <a:pt x="1240976" y="0"/>
                  </a:lnTo>
                  <a:lnTo>
                    <a:pt x="1240976" y="1196862"/>
                  </a:lnTo>
                  <a:lnTo>
                    <a:pt x="0" y="1196862"/>
                  </a:lnTo>
                  <a:close/>
                </a:path>
              </a:pathLst>
            </a:custGeom>
            <a:solidFill>
              <a:srgbClr val="FFFFFF"/>
            </a:solidFill>
          </p:spPr>
          <p:txBody>
            <a:bodyPr/>
            <a:lstStyle/>
            <a:p>
              <a:endParaRPr lang="en-US" sz="700">
                <a:solidFill>
                  <a:schemeClr val="bg1"/>
                </a:solidFill>
                <a:latin typeface="UTM Avo" panose="02040603050506020204" pitchFamily="18"/>
              </a:endParaRPr>
            </a:p>
          </p:txBody>
        </p:sp>
        <p:sp>
          <p:nvSpPr>
            <p:cNvPr id="25" name="TextBox 32">
              <a:extLst>
                <a:ext uri="{FF2B5EF4-FFF2-40B4-BE49-F238E27FC236}">
                  <a16:creationId xmlns:a16="http://schemas.microsoft.com/office/drawing/2014/main" id="{5C2127C9-B67C-FFE7-0D53-AAAA29366687}"/>
                </a:ext>
              </a:extLst>
            </p:cNvPr>
            <p:cNvSpPr txBox="1"/>
            <p:nvPr/>
          </p:nvSpPr>
          <p:spPr>
            <a:xfrm>
              <a:off x="0" y="-28575"/>
              <a:ext cx="812800" cy="841375"/>
            </a:xfrm>
            <a:prstGeom prst="rect">
              <a:avLst/>
            </a:prstGeom>
          </p:spPr>
          <p:txBody>
            <a:bodyPr lIns="33867" tIns="33867" rIns="33867" bIns="33867" rtlCol="0" anchor="ctr"/>
            <a:lstStyle/>
            <a:p>
              <a:pPr algn="ctr">
                <a:lnSpc>
                  <a:spcPts val="2166"/>
                </a:lnSpc>
              </a:pPr>
              <a:endParaRPr sz="700">
                <a:solidFill>
                  <a:schemeClr val="bg1"/>
                </a:solidFill>
                <a:latin typeface="UTM Avo" panose="02040603050506020204" pitchFamily="18"/>
              </a:endParaRPr>
            </a:p>
          </p:txBody>
        </p:sp>
      </p:grpSp>
      <p:pic>
        <p:nvPicPr>
          <p:cNvPr id="26" name="Picture 33">
            <a:extLst>
              <a:ext uri="{FF2B5EF4-FFF2-40B4-BE49-F238E27FC236}">
                <a16:creationId xmlns:a16="http://schemas.microsoft.com/office/drawing/2014/main" id="{C20EEA98-107C-A082-F986-B164D761ED1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172172">
            <a:off x="5821320" y="5192775"/>
            <a:ext cx="596930" cy="561860"/>
          </a:xfrm>
          <a:prstGeom prst="rect">
            <a:avLst/>
          </a:prstGeom>
        </p:spPr>
      </p:pic>
      <p:pic>
        <p:nvPicPr>
          <p:cNvPr id="27" name="Picture 34">
            <a:extLst>
              <a:ext uri="{FF2B5EF4-FFF2-40B4-BE49-F238E27FC236}">
                <a16:creationId xmlns:a16="http://schemas.microsoft.com/office/drawing/2014/main" id="{FF8E268D-A896-1941-14ED-99E2CF3B5FC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172172">
            <a:off x="10780745" y="2175771"/>
            <a:ext cx="596930" cy="561860"/>
          </a:xfrm>
          <a:prstGeom prst="rect">
            <a:avLst/>
          </a:prstGeom>
        </p:spPr>
      </p:pic>
      <p:sp>
        <p:nvSpPr>
          <p:cNvPr id="28" name="TextBox 26">
            <a:extLst>
              <a:ext uri="{FF2B5EF4-FFF2-40B4-BE49-F238E27FC236}">
                <a16:creationId xmlns:a16="http://schemas.microsoft.com/office/drawing/2014/main" id="{03806211-C945-DE30-7D51-475459D9CCA8}"/>
              </a:ext>
            </a:extLst>
          </p:cNvPr>
          <p:cNvSpPr txBox="1"/>
          <p:nvPr/>
        </p:nvSpPr>
        <p:spPr>
          <a:xfrm>
            <a:off x="6382307" y="3211008"/>
            <a:ext cx="5237037" cy="1201163"/>
          </a:xfrm>
          <a:prstGeom prst="rect">
            <a:avLst/>
          </a:prstGeom>
        </p:spPr>
        <p:txBody>
          <a:bodyPr wrap="square" lIns="0" tIns="0" rIns="0" bIns="0" rtlCol="0" anchor="t">
            <a:spAutoFit/>
          </a:bodyPr>
          <a:lstStyle/>
          <a:p>
            <a:pPr marL="0" lvl="1" algn="ctr">
              <a:lnSpc>
                <a:spcPct val="150000"/>
              </a:lnSpc>
              <a:spcBef>
                <a:spcPct val="0"/>
              </a:spcBef>
            </a:pPr>
            <a:r>
              <a:rPr lang="en-US" sz="2800" spc="182" dirty="0" err="1">
                <a:solidFill>
                  <a:schemeClr val="bg1"/>
                </a:solidFill>
                <a:latin typeface="UTM Avo" panose="02040603050506020204" pitchFamily="18"/>
              </a:rPr>
              <a:t>Chuẩn</a:t>
            </a:r>
            <a:r>
              <a:rPr lang="en-US" sz="2800" spc="182" dirty="0">
                <a:solidFill>
                  <a:schemeClr val="bg1"/>
                </a:solidFill>
                <a:latin typeface="UTM Avo" panose="02040603050506020204" pitchFamily="18"/>
              </a:rPr>
              <a:t> </a:t>
            </a:r>
            <a:r>
              <a:rPr lang="en-US" sz="2800" spc="182" dirty="0" err="1">
                <a:solidFill>
                  <a:schemeClr val="bg1"/>
                </a:solidFill>
                <a:latin typeface="UTM Avo" panose="02040603050506020204" pitchFamily="18"/>
              </a:rPr>
              <a:t>bị</a:t>
            </a:r>
            <a:r>
              <a:rPr lang="en-US" sz="2800" spc="182" dirty="0">
                <a:solidFill>
                  <a:schemeClr val="bg1"/>
                </a:solidFill>
                <a:latin typeface="UTM Avo" panose="02040603050506020204" pitchFamily="18"/>
              </a:rPr>
              <a:t> </a:t>
            </a:r>
            <a:r>
              <a:rPr lang="en-US" sz="2800" spc="182" dirty="0" err="1">
                <a:solidFill>
                  <a:schemeClr val="bg1"/>
                </a:solidFill>
                <a:latin typeface="UTM Avo" panose="02040603050506020204" pitchFamily="18"/>
              </a:rPr>
              <a:t>bài</a:t>
            </a:r>
            <a:r>
              <a:rPr lang="en-US" sz="2800" spc="182" dirty="0">
                <a:solidFill>
                  <a:schemeClr val="bg1"/>
                </a:solidFill>
                <a:latin typeface="UTM Avo" panose="02040603050506020204" pitchFamily="18"/>
              </a:rPr>
              <a:t>: </a:t>
            </a:r>
            <a:r>
              <a:rPr lang="en-US" sz="2800" i="1" spc="182" dirty="0" err="1">
                <a:solidFill>
                  <a:schemeClr val="bg1"/>
                </a:solidFill>
                <a:latin typeface="UTM Avo" panose="02040603050506020204" pitchFamily="18"/>
              </a:rPr>
              <a:t>Kể</a:t>
            </a:r>
            <a:r>
              <a:rPr lang="en-US" sz="2800" i="1" spc="182" dirty="0">
                <a:solidFill>
                  <a:schemeClr val="bg1"/>
                </a:solidFill>
                <a:latin typeface="UTM Avo" panose="02040603050506020204" pitchFamily="18"/>
              </a:rPr>
              <a:t> </a:t>
            </a:r>
            <a:r>
              <a:rPr lang="en-US" sz="2800" i="1" spc="182" dirty="0" err="1">
                <a:solidFill>
                  <a:schemeClr val="bg1"/>
                </a:solidFill>
                <a:latin typeface="UTM Avo" panose="02040603050506020204" pitchFamily="18"/>
              </a:rPr>
              <a:t>chuyện</a:t>
            </a:r>
            <a:r>
              <a:rPr lang="en-US" sz="2800" i="1" spc="182" dirty="0">
                <a:solidFill>
                  <a:schemeClr val="bg1"/>
                </a:solidFill>
                <a:latin typeface="UTM Avo" panose="02040603050506020204" pitchFamily="18"/>
              </a:rPr>
              <a:t> – </a:t>
            </a:r>
            <a:r>
              <a:rPr lang="en-US" sz="2800" i="1" spc="182" dirty="0" err="1">
                <a:solidFill>
                  <a:schemeClr val="bg1"/>
                </a:solidFill>
                <a:latin typeface="UTM Avo" panose="02040603050506020204" pitchFamily="18"/>
              </a:rPr>
              <a:t>Bạn</a:t>
            </a:r>
            <a:r>
              <a:rPr lang="en-US" sz="2800" i="1" spc="182" dirty="0">
                <a:solidFill>
                  <a:schemeClr val="bg1"/>
                </a:solidFill>
                <a:latin typeface="UTM Avo" panose="02040603050506020204" pitchFamily="18"/>
              </a:rPr>
              <a:t> </a:t>
            </a:r>
            <a:r>
              <a:rPr lang="en-US" sz="2800" i="1" spc="182" dirty="0" err="1">
                <a:solidFill>
                  <a:schemeClr val="bg1"/>
                </a:solidFill>
                <a:latin typeface="UTM Avo" panose="02040603050506020204" pitchFamily="18"/>
              </a:rPr>
              <a:t>mới</a:t>
            </a:r>
            <a:endParaRPr lang="en-US" sz="2800" i="1" spc="182" dirty="0">
              <a:solidFill>
                <a:schemeClr val="bg1"/>
              </a:solidFill>
              <a:latin typeface="UTM Avo" panose="02040603050506020204" pitchFamily="18"/>
            </a:endParaRPr>
          </a:p>
        </p:txBody>
      </p:sp>
      <p:pic>
        <p:nvPicPr>
          <p:cNvPr id="29" name="Picture 28">
            <a:extLst>
              <a:ext uri="{FF2B5EF4-FFF2-40B4-BE49-F238E27FC236}">
                <a16:creationId xmlns:a16="http://schemas.microsoft.com/office/drawing/2014/main" id="{F01D7466-34FD-B499-F82D-2AD627AFECB1}"/>
              </a:ext>
            </a:extLst>
          </p:cNvPr>
          <p:cNvPicPr>
            <a:picLocks noChangeAspect="1"/>
          </p:cNvPicPr>
          <p:nvPr/>
        </p:nvPicPr>
        <p:blipFill>
          <a:blip r:embed="rId7"/>
          <a:stretch>
            <a:fillRect/>
          </a:stretch>
        </p:blipFill>
        <p:spPr>
          <a:xfrm>
            <a:off x="2816132" y="1657795"/>
            <a:ext cx="1673272" cy="1214472"/>
          </a:xfrm>
          <a:prstGeom prst="rect">
            <a:avLst/>
          </a:prstGeom>
        </p:spPr>
      </p:pic>
      <p:pic>
        <p:nvPicPr>
          <p:cNvPr id="30" name="Picture 29">
            <a:extLst>
              <a:ext uri="{FF2B5EF4-FFF2-40B4-BE49-F238E27FC236}">
                <a16:creationId xmlns:a16="http://schemas.microsoft.com/office/drawing/2014/main" id="{1EDD5EE0-AE3A-09A3-30F6-86B01AE3D840}"/>
              </a:ext>
            </a:extLst>
          </p:cNvPr>
          <p:cNvPicPr>
            <a:picLocks noChangeAspect="1"/>
          </p:cNvPicPr>
          <p:nvPr/>
        </p:nvPicPr>
        <p:blipFill>
          <a:blip r:embed="rId7"/>
          <a:stretch>
            <a:fillRect/>
          </a:stretch>
        </p:blipFill>
        <p:spPr>
          <a:xfrm>
            <a:off x="8086281" y="1676781"/>
            <a:ext cx="1673272" cy="1214472"/>
          </a:xfrm>
          <a:prstGeom prst="rect">
            <a:avLst/>
          </a:prstGeom>
        </p:spPr>
      </p:pic>
    </p:spTree>
    <p:extLst>
      <p:ext uri="{BB962C8B-B14F-4D97-AF65-F5344CB8AC3E}">
        <p14:creationId xmlns:p14="http://schemas.microsoft.com/office/powerpoint/2010/main" val="51549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par>
                                <p:cTn id="11" presetID="16" presetClass="entr" presetSubtype="21"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inVertical)">
                                      <p:cBhvr>
                                        <p:cTn id="13" dur="500"/>
                                        <p:tgtEl>
                                          <p:spTgt spid="26"/>
                                        </p:tgtEl>
                                      </p:cBhvr>
                                    </p:animEffect>
                                  </p:childTnLst>
                                </p:cTn>
                              </p:par>
                              <p:par>
                                <p:cTn id="14" presetID="16" presetClass="entr" presetSubtype="21"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inVertical)">
                                      <p:cBhvr>
                                        <p:cTn id="21" dur="500"/>
                                        <p:tgtEl>
                                          <p:spTgt spid="30"/>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barn(inVertical)">
                                      <p:cBhvr>
                                        <p:cTn id="24" dur="500"/>
                                        <p:tgtEl>
                                          <p:spTgt spid="28"/>
                                        </p:tgtEl>
                                      </p:cBhvr>
                                    </p:animEffect>
                                  </p:childTnLst>
                                </p:cTn>
                              </p:par>
                              <p:par>
                                <p:cTn id="25" presetID="16" presetClass="entr" presetSubtype="21"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inVertical)">
                                      <p:cBhvr>
                                        <p:cTn id="27" dur="500"/>
                                        <p:tgtEl>
                                          <p:spTgt spid="27"/>
                                        </p:tgtEl>
                                      </p:cBhvr>
                                    </p:animEffect>
                                  </p:childTnLst>
                                </p:cTn>
                              </p:par>
                              <p:par>
                                <p:cTn id="28" presetID="16" presetClass="entr" presetSubtype="21"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barn(inVertical)">
                                      <p:cBhvr>
                                        <p:cTn id="3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503</Words>
  <Application>Microsoft Office PowerPoint</Application>
  <PresentationFormat>Widescreen</PresentationFormat>
  <Paragraphs>74</Paragraphs>
  <Slides>14</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Arial</vt:lpstr>
      <vt:lpstr>Calibri Light</vt:lpstr>
      <vt:lpstr>UTM Avo</vt:lpstr>
      <vt:lpstr>Calibri</vt:lpstr>
      <vt:lpstr>Wingdings</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23</cp:revision>
  <dcterms:created xsi:type="dcterms:W3CDTF">2023-10-19T01:39:18Z</dcterms:created>
  <dcterms:modified xsi:type="dcterms:W3CDTF">2024-01-08T04:21:40Z</dcterms:modified>
</cp:coreProperties>
</file>