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60" r:id="rId7"/>
    <p:sldId id="264" r:id="rId8"/>
    <p:sldId id="282" r:id="rId9"/>
    <p:sldId id="283" r:id="rId10"/>
    <p:sldId id="261" r:id="rId11"/>
    <p:sldId id="268" r:id="rId12"/>
    <p:sldId id="263" r:id="rId13"/>
    <p:sldId id="270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7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24.svg"/><Relationship Id="rId4" Type="http://schemas.openxmlformats.org/officeDocument/2006/relationships/image" Target="../media/image22.sv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24.svg"/><Relationship Id="rId4" Type="http://schemas.openxmlformats.org/officeDocument/2006/relationships/image" Target="../media/image22.sv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7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8.png"/><Relationship Id="rId7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9.sv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7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9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6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5.png"/><Relationship Id="rId5" Type="http://schemas.openxmlformats.org/officeDocument/2006/relationships/image" Target="../media/image35.png"/><Relationship Id="rId15" Type="http://schemas.openxmlformats.org/officeDocument/2006/relationships/image" Target="../media/image42.sv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png"/><Relationship Id="rId5" Type="http://schemas.microsoft.com/office/2007/relationships/hdphoto" Target="../media/hdphoto1.wdp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5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viết 2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Em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tiết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kiệm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28457" y="818308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4">
            <a:extLst>
              <a:ext uri="{FF2B5EF4-FFF2-40B4-BE49-F238E27FC236}">
                <a16:creationId xmlns:a16="http://schemas.microsoft.com/office/drawing/2014/main" id="{874E23A9-7A2B-9485-3B86-3EBDB3008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73826" y="1695436"/>
            <a:ext cx="642218" cy="545083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8EFF4E4A-197A-155E-33DF-5BEFDC2F7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3061" y="5129963"/>
            <a:ext cx="3163455" cy="1728037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F4ADF66C-5263-3147-6753-B169DEA827C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084114" y="3834804"/>
            <a:ext cx="2641517" cy="30231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94EEF62-2F2B-5EAE-DFD1-833F6BC2DF6F}"/>
              </a:ext>
            </a:extLst>
          </p:cNvPr>
          <p:cNvSpPr txBox="1"/>
          <p:nvPr/>
        </p:nvSpPr>
        <p:spPr>
          <a:xfrm>
            <a:off x="2933636" y="2209943"/>
            <a:ext cx="6032886" cy="24381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mang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lợi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ích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3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9" name="Picture 4" descr="Pin ">
            <a:extLst>
              <a:ext uri="{FF2B5EF4-FFF2-40B4-BE49-F238E27FC236}">
                <a16:creationId xmlns:a16="http://schemas.microsoft.com/office/drawing/2014/main" id="{6E3695F6-8051-624A-3D61-CD3920084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66" y="1695436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9BDA090-C797-A254-B53C-A145211BE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7531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E325F141-E0E5-4C36-EA58-707E1B9BF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6754483" y="3299948"/>
            <a:ext cx="3846429" cy="23695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B0212B-3E06-364D-06B4-4E268C4B8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384" y="5811809"/>
            <a:ext cx="1908583" cy="1042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2782FB-7DC5-078E-DDC5-3FE26F327834}"/>
              </a:ext>
            </a:extLst>
          </p:cNvPr>
          <p:cNvSpPr txBox="1"/>
          <p:nvPr/>
        </p:nvSpPr>
        <p:spPr>
          <a:xfrm>
            <a:off x="3708915" y="1589626"/>
            <a:ext cx="5079816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E0B25265-7EB7-0949-C89E-45E389B34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86815" y="5092329"/>
            <a:ext cx="1552801" cy="1762043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72E5E05-3E8D-9EEB-3552-D0AF4030D2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487131" y="2669197"/>
            <a:ext cx="5079816" cy="28617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065A1B-2D39-FD03-F3FF-806A74FDBC1D}"/>
              </a:ext>
            </a:extLst>
          </p:cNvPr>
          <p:cNvSpPr txBox="1"/>
          <p:nvPr/>
        </p:nvSpPr>
        <p:spPr>
          <a:xfrm>
            <a:off x="1777589" y="3126469"/>
            <a:ext cx="468882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đựng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431F5C-6AEB-BBC7-AD14-A22C20939AC9}"/>
              </a:ext>
            </a:extLst>
          </p:cNvPr>
          <p:cNvSpPr txBox="1"/>
          <p:nvPr/>
        </p:nvSpPr>
        <p:spPr>
          <a:xfrm>
            <a:off x="6718578" y="3707996"/>
            <a:ext cx="391823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tặng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tớ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13677C8D-6ADF-7CB3-26A3-DD3BF4398B2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353088" y="4304309"/>
            <a:ext cx="2768912" cy="1265623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FA9BAAB6-65C6-6534-FC5A-342D7B681C6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20951426">
            <a:off x="6987521" y="4757420"/>
            <a:ext cx="1639369" cy="16250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F5844C-C929-FCA5-04BB-346396D588A2}"/>
              </a:ext>
            </a:extLst>
          </p:cNvPr>
          <p:cNvSpPr txBox="1"/>
          <p:nvPr/>
        </p:nvSpPr>
        <p:spPr>
          <a:xfrm>
            <a:off x="6816584" y="2420850"/>
            <a:ext cx="3594019" cy="5788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cặp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5F0D5B7B-29D0-93F2-1556-9262015F3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5155700" y="1765671"/>
            <a:ext cx="6176423" cy="3822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7A3763-8FB1-8896-1A55-5028FF917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07937" y="5811809"/>
            <a:ext cx="1908583" cy="1042563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6222C4CB-5420-290F-CA83-16D524D1F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86815" y="5092329"/>
            <a:ext cx="1552801" cy="176204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F0A8AA5-1E6C-3B0A-B564-5D291C7A9D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59877" y="2189313"/>
            <a:ext cx="4209503" cy="2395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D69B50-10AE-1C51-649D-A9CFE325506D}"/>
              </a:ext>
            </a:extLst>
          </p:cNvPr>
          <p:cNvSpPr txBox="1"/>
          <p:nvPr/>
        </p:nvSpPr>
        <p:spPr>
          <a:xfrm>
            <a:off x="1277438" y="2408902"/>
            <a:ext cx="337682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7C9887-B99F-BB02-7D8E-7B228D1FD5DD}"/>
              </a:ext>
            </a:extLst>
          </p:cNvPr>
          <p:cNvSpPr txBox="1"/>
          <p:nvPr/>
        </p:nvSpPr>
        <p:spPr>
          <a:xfrm>
            <a:off x="5831635" y="2396889"/>
            <a:ext cx="4925265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heo đó làm bằng đất. Thân hình nó tròn trĩnh, mắt tròn xoe, miệng ngắn tũn, tai đỏ, lưng võng, bụng to, da hồng.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D1863305-9C09-556D-795C-7CFD64EAEA9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59877" y="3479032"/>
            <a:ext cx="2656441" cy="1214215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EB7E7F9E-C3D9-CAB1-73DD-E14BB66671C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767645" y="1038366"/>
            <a:ext cx="1467450" cy="1454609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56119999-C47D-2071-2D14-F2F1EDC61FA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3832377" y="4693247"/>
            <a:ext cx="2474005" cy="221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580E3A1D-A127-81A3-06AF-556D679D9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5145992" y="1883624"/>
            <a:ext cx="6293469" cy="3597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DA09C4-64D1-6CC8-38AF-DFA5B65D93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07937" y="5811809"/>
            <a:ext cx="1908583" cy="1042563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8E6E883A-9B73-2BA7-905A-33A9E4A49A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86815" y="5092329"/>
            <a:ext cx="1552801" cy="176204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EB66C51-E7C7-EE11-1A4C-74B3716B1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38988" y="2211015"/>
            <a:ext cx="4158954" cy="25083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C076E1-A497-16A4-592B-D8628E47369C}"/>
              </a:ext>
            </a:extLst>
          </p:cNvPr>
          <p:cNvSpPr txBox="1"/>
          <p:nvPr/>
        </p:nvSpPr>
        <p:spPr>
          <a:xfrm>
            <a:off x="1247713" y="2616091"/>
            <a:ext cx="381603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Nhờ nuôi heo đất, bạn đã làm được việc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0730AA-511F-0516-486A-42FBE61A3E3B}"/>
              </a:ext>
            </a:extLst>
          </p:cNvPr>
          <p:cNvSpPr txBox="1"/>
          <p:nvPr/>
        </p:nvSpPr>
        <p:spPr>
          <a:xfrm>
            <a:off x="5660529" y="2518871"/>
            <a:ext cx="5445012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Nhờ nuôi heo đất, tôi đã nhờ mẹ mua tặng em gái một bộ váy thật đ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ẹp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và mua cho tôi một hộp bút màu, một đồ chơi siêu 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9F9AA13E-B820-1045-D0A4-2C6E80092AD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52539" y="3682595"/>
            <a:ext cx="2656441" cy="1214215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8DE6ECE8-AD3E-6035-1835-575F93FD468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082715" y="1064478"/>
            <a:ext cx="1467450" cy="145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2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5D6F143-D27E-CE9A-B80E-10381AD4A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DE9D88A-CBC2-AF1C-FF69-A3D9A8E79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4339" y="2214958"/>
            <a:ext cx="4649419" cy="2808662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5102EC47-6C55-6566-BBE3-B17A421ECC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07937" y="5811809"/>
            <a:ext cx="1908583" cy="1042563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E58F0C36-9960-3445-1766-F6E5A4048F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86815" y="5092329"/>
            <a:ext cx="1552801" cy="17620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4AA189-EBD1-0CC9-5662-24C91DD428A0}"/>
              </a:ext>
            </a:extLst>
          </p:cNvPr>
          <p:cNvSpPr txBox="1"/>
          <p:nvPr/>
        </p:nvSpPr>
        <p:spPr>
          <a:xfrm>
            <a:off x="5533759" y="2314079"/>
            <a:ext cx="6153392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nuôi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609630" indent="-609630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887CE-2273-AFAD-3F19-29F85669F99D}"/>
              </a:ext>
            </a:extLst>
          </p:cNvPr>
          <p:cNvSpPr txBox="1"/>
          <p:nvPr/>
        </p:nvSpPr>
        <p:spPr>
          <a:xfrm>
            <a:off x="1022963" y="2688552"/>
            <a:ext cx="437217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văn.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B513631A-4A87-EBB0-A2F5-32E4C6A2606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998252" y="3743615"/>
            <a:ext cx="1691342" cy="258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85FDC05-7949-9855-B06B-48101D7AC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ABC3060-A8DE-71C3-8217-CB3333084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81972" y="1311140"/>
            <a:ext cx="1463699" cy="2449706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A26CAD3F-5EF0-22E5-67C1-37C573E3E0C5}"/>
              </a:ext>
            </a:extLst>
          </p:cNvPr>
          <p:cNvGrpSpPr/>
          <p:nvPr/>
        </p:nvGrpSpPr>
        <p:grpSpPr>
          <a:xfrm>
            <a:off x="1911926" y="3123194"/>
            <a:ext cx="4211245" cy="2673751"/>
            <a:chOff x="-3810" y="0"/>
            <a:chExt cx="2985597" cy="226906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8572485-126E-F4C5-0A3C-6A7C6A410901}"/>
                </a:ext>
              </a:extLst>
            </p:cNvPr>
            <p:cNvSpPr/>
            <p:nvPr/>
          </p:nvSpPr>
          <p:spPr>
            <a:xfrm>
              <a:off x="10160" y="16510"/>
              <a:ext cx="2956387" cy="2252552"/>
            </a:xfrm>
            <a:custGeom>
              <a:avLst/>
              <a:gdLst/>
              <a:ahLst/>
              <a:cxnLst/>
              <a:rect l="l" t="t" r="r" b="b"/>
              <a:pathLst>
                <a:path w="2956387" h="2705423">
                  <a:moveTo>
                    <a:pt x="2956387" y="2705423"/>
                  </a:moveTo>
                  <a:lnTo>
                    <a:pt x="0" y="2697803"/>
                  </a:lnTo>
                  <a:lnTo>
                    <a:pt x="0" y="951538"/>
                  </a:lnTo>
                  <a:lnTo>
                    <a:pt x="17780" y="19050"/>
                  </a:lnTo>
                  <a:lnTo>
                    <a:pt x="1472115" y="0"/>
                  </a:lnTo>
                  <a:lnTo>
                    <a:pt x="2937337" y="5080"/>
                  </a:lnTo>
                  <a:close/>
                </a:path>
              </a:pathLst>
            </a:custGeom>
            <a:solidFill>
              <a:srgbClr val="FFFDFA"/>
            </a:solid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B147755-9DD2-19F6-57BF-78720F95FEC1}"/>
                </a:ext>
              </a:extLst>
            </p:cNvPr>
            <p:cNvSpPr/>
            <p:nvPr/>
          </p:nvSpPr>
          <p:spPr>
            <a:xfrm>
              <a:off x="-3810" y="0"/>
              <a:ext cx="2985597" cy="2269063"/>
            </a:xfrm>
            <a:custGeom>
              <a:avLst/>
              <a:gdLst/>
              <a:ahLst/>
              <a:cxnLst/>
              <a:rect l="l" t="t" r="r" b="b"/>
              <a:pathLst>
                <a:path w="2985597" h="2732093">
                  <a:moveTo>
                    <a:pt x="2951307" y="21590"/>
                  </a:moveTo>
                  <a:cubicBezTo>
                    <a:pt x="2952577" y="34290"/>
                    <a:pt x="2952577" y="44450"/>
                    <a:pt x="2953847" y="54610"/>
                  </a:cubicBezTo>
                  <a:cubicBezTo>
                    <a:pt x="2956388" y="104665"/>
                    <a:pt x="2957657" y="163058"/>
                    <a:pt x="2960197" y="219365"/>
                  </a:cubicBezTo>
                  <a:cubicBezTo>
                    <a:pt x="2960197" y="300699"/>
                    <a:pt x="2972897" y="1904423"/>
                    <a:pt x="2979247" y="1985756"/>
                  </a:cubicBezTo>
                  <a:cubicBezTo>
                    <a:pt x="2985597" y="2108799"/>
                    <a:pt x="2981788" y="2233927"/>
                    <a:pt x="2981788" y="2356969"/>
                  </a:cubicBezTo>
                  <a:cubicBezTo>
                    <a:pt x="2981788" y="2465414"/>
                    <a:pt x="2983057" y="2565516"/>
                    <a:pt x="2984327" y="2671133"/>
                  </a:cubicBezTo>
                  <a:cubicBezTo>
                    <a:pt x="2984327" y="2692723"/>
                    <a:pt x="2984327" y="2706693"/>
                    <a:pt x="2984327" y="2730823"/>
                  </a:cubicBezTo>
                  <a:cubicBezTo>
                    <a:pt x="2961467" y="2730823"/>
                    <a:pt x="2941147" y="2732093"/>
                    <a:pt x="2916705" y="2730823"/>
                  </a:cubicBezTo>
                  <a:cubicBezTo>
                    <a:pt x="2768631" y="2725743"/>
                    <a:pt x="2618279" y="2732093"/>
                    <a:pt x="2470205" y="2727013"/>
                  </a:cubicBezTo>
                  <a:cubicBezTo>
                    <a:pt x="2381361" y="2723203"/>
                    <a:pt x="2294795" y="2725743"/>
                    <a:pt x="2205951" y="2723203"/>
                  </a:cubicBezTo>
                  <a:cubicBezTo>
                    <a:pt x="2164946" y="2721933"/>
                    <a:pt x="2123941" y="2720663"/>
                    <a:pt x="2082936" y="2719393"/>
                  </a:cubicBezTo>
                  <a:cubicBezTo>
                    <a:pt x="2057877" y="2719393"/>
                    <a:pt x="2035096" y="2720663"/>
                    <a:pt x="2010038" y="2720663"/>
                  </a:cubicBezTo>
                  <a:cubicBezTo>
                    <a:pt x="1946252" y="2719393"/>
                    <a:pt x="1770842" y="2720663"/>
                    <a:pt x="1707056" y="2719393"/>
                  </a:cubicBezTo>
                  <a:cubicBezTo>
                    <a:pt x="1661495" y="2718123"/>
                    <a:pt x="750272" y="2727013"/>
                    <a:pt x="704711" y="2725743"/>
                  </a:cubicBezTo>
                  <a:cubicBezTo>
                    <a:pt x="693320" y="2725743"/>
                    <a:pt x="679652" y="2727013"/>
                    <a:pt x="668262" y="2727013"/>
                  </a:cubicBezTo>
                  <a:cubicBezTo>
                    <a:pt x="640925" y="2727013"/>
                    <a:pt x="615867" y="2728283"/>
                    <a:pt x="588530" y="2728283"/>
                  </a:cubicBezTo>
                  <a:cubicBezTo>
                    <a:pt x="520188" y="2728283"/>
                    <a:pt x="454124" y="2727013"/>
                    <a:pt x="385783" y="2725743"/>
                  </a:cubicBezTo>
                  <a:cubicBezTo>
                    <a:pt x="344778" y="2724473"/>
                    <a:pt x="303773" y="2723203"/>
                    <a:pt x="265046" y="2721933"/>
                  </a:cubicBezTo>
                  <a:cubicBezTo>
                    <a:pt x="192148" y="2720663"/>
                    <a:pt x="119250" y="2719393"/>
                    <a:pt x="48260" y="2719393"/>
                  </a:cubicBezTo>
                  <a:cubicBezTo>
                    <a:pt x="38100" y="2719393"/>
                    <a:pt x="29210" y="2719393"/>
                    <a:pt x="19050" y="2718123"/>
                  </a:cubicBezTo>
                  <a:cubicBezTo>
                    <a:pt x="10160" y="2716853"/>
                    <a:pt x="5080" y="2710503"/>
                    <a:pt x="7620" y="2701613"/>
                  </a:cubicBezTo>
                  <a:cubicBezTo>
                    <a:pt x="16510" y="2669789"/>
                    <a:pt x="12700" y="2617653"/>
                    <a:pt x="11430" y="2563431"/>
                  </a:cubicBezTo>
                  <a:cubicBezTo>
                    <a:pt x="10160" y="2452901"/>
                    <a:pt x="6350" y="2344457"/>
                    <a:pt x="7620" y="2233927"/>
                  </a:cubicBezTo>
                  <a:cubicBezTo>
                    <a:pt x="5080" y="2096286"/>
                    <a:pt x="0" y="392459"/>
                    <a:pt x="7620" y="252733"/>
                  </a:cubicBezTo>
                  <a:cubicBezTo>
                    <a:pt x="8890" y="225622"/>
                    <a:pt x="7620" y="196425"/>
                    <a:pt x="8890" y="169314"/>
                  </a:cubicBezTo>
                  <a:cubicBezTo>
                    <a:pt x="10160" y="125519"/>
                    <a:pt x="12700" y="7755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299" y="30480"/>
                    <a:pt x="98748" y="29210"/>
                  </a:cubicBezTo>
                  <a:cubicBezTo>
                    <a:pt x="160255" y="25400"/>
                    <a:pt x="221763" y="22860"/>
                    <a:pt x="285548" y="20320"/>
                  </a:cubicBezTo>
                  <a:cubicBezTo>
                    <a:pt x="328831" y="17780"/>
                    <a:pt x="372114" y="16510"/>
                    <a:pt x="413119" y="13970"/>
                  </a:cubicBezTo>
                  <a:cubicBezTo>
                    <a:pt x="454124" y="11430"/>
                    <a:pt x="497408" y="8890"/>
                    <a:pt x="538413" y="8890"/>
                  </a:cubicBezTo>
                  <a:cubicBezTo>
                    <a:pt x="583974" y="7620"/>
                    <a:pt x="629535" y="10160"/>
                    <a:pt x="675096" y="8890"/>
                  </a:cubicBezTo>
                  <a:cubicBezTo>
                    <a:pt x="732047" y="8890"/>
                    <a:pt x="1764008" y="6350"/>
                    <a:pt x="1820959" y="5080"/>
                  </a:cubicBezTo>
                  <a:cubicBezTo>
                    <a:pt x="1875632" y="3810"/>
                    <a:pt x="1930306" y="2540"/>
                    <a:pt x="1987257" y="2540"/>
                  </a:cubicBezTo>
                  <a:cubicBezTo>
                    <a:pt x="2080657" y="1270"/>
                    <a:pt x="2171780" y="0"/>
                    <a:pt x="2265180" y="0"/>
                  </a:cubicBezTo>
                  <a:cubicBezTo>
                    <a:pt x="2303907" y="0"/>
                    <a:pt x="2344912" y="2540"/>
                    <a:pt x="2383639" y="2540"/>
                  </a:cubicBezTo>
                  <a:cubicBezTo>
                    <a:pt x="2490708" y="3810"/>
                    <a:pt x="2600055" y="5080"/>
                    <a:pt x="2707123" y="7620"/>
                  </a:cubicBezTo>
                  <a:cubicBezTo>
                    <a:pt x="2764075" y="8890"/>
                    <a:pt x="2821026" y="12700"/>
                    <a:pt x="2877978" y="16510"/>
                  </a:cubicBezTo>
                  <a:cubicBezTo>
                    <a:pt x="2891646" y="16510"/>
                    <a:pt x="2905314" y="16510"/>
                    <a:pt x="2916705" y="16510"/>
                  </a:cubicBezTo>
                  <a:cubicBezTo>
                    <a:pt x="2932257" y="17780"/>
                    <a:pt x="2941147" y="20320"/>
                    <a:pt x="2951307" y="21590"/>
                  </a:cubicBezTo>
                  <a:close/>
                  <a:moveTo>
                    <a:pt x="2961467" y="2714313"/>
                  </a:moveTo>
                  <a:cubicBezTo>
                    <a:pt x="2962738" y="2697803"/>
                    <a:pt x="2964007" y="2685103"/>
                    <a:pt x="2964007" y="2672403"/>
                  </a:cubicBezTo>
                  <a:cubicBezTo>
                    <a:pt x="2962738" y="2555089"/>
                    <a:pt x="2961467" y="2444559"/>
                    <a:pt x="2961467" y="2325687"/>
                  </a:cubicBezTo>
                  <a:cubicBezTo>
                    <a:pt x="2961467" y="2271465"/>
                    <a:pt x="2964007" y="2217243"/>
                    <a:pt x="2962738" y="2163021"/>
                  </a:cubicBezTo>
                  <a:cubicBezTo>
                    <a:pt x="2962738" y="2112970"/>
                    <a:pt x="2961467" y="2060833"/>
                    <a:pt x="2960198" y="2010782"/>
                  </a:cubicBezTo>
                  <a:cubicBezTo>
                    <a:pt x="2955117" y="1933620"/>
                    <a:pt x="2943688" y="336152"/>
                    <a:pt x="2943688" y="258989"/>
                  </a:cubicBezTo>
                  <a:cubicBezTo>
                    <a:pt x="2941148" y="194340"/>
                    <a:pt x="2938607" y="127605"/>
                    <a:pt x="2936067" y="63500"/>
                  </a:cubicBezTo>
                  <a:cubicBezTo>
                    <a:pt x="2934798" y="44450"/>
                    <a:pt x="2933527" y="43180"/>
                    <a:pt x="2909870" y="41910"/>
                  </a:cubicBezTo>
                  <a:cubicBezTo>
                    <a:pt x="2903036" y="41910"/>
                    <a:pt x="2898480" y="41910"/>
                    <a:pt x="2891646" y="40640"/>
                  </a:cubicBezTo>
                  <a:cubicBezTo>
                    <a:pt x="2834695" y="36830"/>
                    <a:pt x="2775465" y="31750"/>
                    <a:pt x="2718514" y="30480"/>
                  </a:cubicBezTo>
                  <a:cubicBezTo>
                    <a:pt x="2579552" y="26670"/>
                    <a:pt x="2438313" y="25400"/>
                    <a:pt x="2299351" y="22860"/>
                  </a:cubicBezTo>
                  <a:cubicBezTo>
                    <a:pt x="2278849" y="22860"/>
                    <a:pt x="2256068" y="22860"/>
                    <a:pt x="2235565" y="22860"/>
                  </a:cubicBezTo>
                  <a:cubicBezTo>
                    <a:pt x="2201395" y="22860"/>
                    <a:pt x="2167224" y="22860"/>
                    <a:pt x="2135331" y="22860"/>
                  </a:cubicBezTo>
                  <a:cubicBezTo>
                    <a:pt x="2062433" y="22860"/>
                    <a:pt x="1989535" y="22860"/>
                    <a:pt x="1918916" y="24130"/>
                  </a:cubicBezTo>
                  <a:cubicBezTo>
                    <a:pt x="1857408" y="25400"/>
                    <a:pt x="820892" y="29210"/>
                    <a:pt x="759384" y="29210"/>
                  </a:cubicBezTo>
                  <a:cubicBezTo>
                    <a:pt x="659150" y="29210"/>
                    <a:pt x="558915" y="26670"/>
                    <a:pt x="458681" y="33020"/>
                  </a:cubicBezTo>
                  <a:cubicBezTo>
                    <a:pt x="406285" y="36830"/>
                    <a:pt x="356168" y="36830"/>
                    <a:pt x="306051" y="38100"/>
                  </a:cubicBezTo>
                  <a:cubicBezTo>
                    <a:pt x="219485" y="41910"/>
                    <a:pt x="132918" y="45720"/>
                    <a:pt x="49530" y="50800"/>
                  </a:cubicBezTo>
                  <a:cubicBezTo>
                    <a:pt x="36830" y="50800"/>
                    <a:pt x="34290" y="53340"/>
                    <a:pt x="33020" y="71297"/>
                  </a:cubicBezTo>
                  <a:cubicBezTo>
                    <a:pt x="31750" y="108836"/>
                    <a:pt x="31750" y="146374"/>
                    <a:pt x="30480" y="183913"/>
                  </a:cubicBezTo>
                  <a:cubicBezTo>
                    <a:pt x="29210" y="246477"/>
                    <a:pt x="26670" y="306955"/>
                    <a:pt x="25400" y="369519"/>
                  </a:cubicBezTo>
                  <a:cubicBezTo>
                    <a:pt x="20320" y="436254"/>
                    <a:pt x="26670" y="2067090"/>
                    <a:pt x="29210" y="2133824"/>
                  </a:cubicBezTo>
                  <a:cubicBezTo>
                    <a:pt x="29210" y="2204730"/>
                    <a:pt x="29210" y="2277722"/>
                    <a:pt x="30480" y="2348628"/>
                  </a:cubicBezTo>
                  <a:cubicBezTo>
                    <a:pt x="30480" y="2400764"/>
                    <a:pt x="33020" y="2452901"/>
                    <a:pt x="33020" y="2505038"/>
                  </a:cubicBezTo>
                  <a:cubicBezTo>
                    <a:pt x="33020" y="2561345"/>
                    <a:pt x="33020" y="2617653"/>
                    <a:pt x="31750" y="2672403"/>
                  </a:cubicBezTo>
                  <a:cubicBezTo>
                    <a:pt x="31750" y="2676213"/>
                    <a:pt x="31750" y="2678753"/>
                    <a:pt x="31750" y="2682563"/>
                  </a:cubicBezTo>
                  <a:cubicBezTo>
                    <a:pt x="31750" y="2692723"/>
                    <a:pt x="35560" y="2696533"/>
                    <a:pt x="44450" y="2696533"/>
                  </a:cubicBezTo>
                  <a:cubicBezTo>
                    <a:pt x="66855" y="2696533"/>
                    <a:pt x="98748" y="2697803"/>
                    <a:pt x="128362" y="2697803"/>
                  </a:cubicBezTo>
                  <a:cubicBezTo>
                    <a:pt x="171645" y="2697803"/>
                    <a:pt x="217207" y="2695263"/>
                    <a:pt x="260490" y="2697803"/>
                  </a:cubicBezTo>
                  <a:cubicBezTo>
                    <a:pt x="331109" y="2701613"/>
                    <a:pt x="401729" y="2704153"/>
                    <a:pt x="472349" y="2702883"/>
                  </a:cubicBezTo>
                  <a:cubicBezTo>
                    <a:pt x="517910" y="2701613"/>
                    <a:pt x="561193" y="2704153"/>
                    <a:pt x="606754" y="2704153"/>
                  </a:cubicBezTo>
                  <a:cubicBezTo>
                    <a:pt x="672818" y="2704153"/>
                    <a:pt x="738882" y="2702883"/>
                    <a:pt x="804945" y="2704153"/>
                  </a:cubicBezTo>
                  <a:cubicBezTo>
                    <a:pt x="902902" y="2705423"/>
                    <a:pt x="1978145" y="2695263"/>
                    <a:pt x="2078379" y="2697803"/>
                  </a:cubicBezTo>
                  <a:cubicBezTo>
                    <a:pt x="2121663" y="2699073"/>
                    <a:pt x="2164946" y="2700343"/>
                    <a:pt x="2205951" y="2700343"/>
                  </a:cubicBezTo>
                  <a:cubicBezTo>
                    <a:pt x="2281127" y="2702883"/>
                    <a:pt x="2354024" y="2699073"/>
                    <a:pt x="2429200" y="2702883"/>
                  </a:cubicBezTo>
                  <a:cubicBezTo>
                    <a:pt x="2490708" y="2705423"/>
                    <a:pt x="2552215" y="2705423"/>
                    <a:pt x="2613723" y="2707963"/>
                  </a:cubicBezTo>
                  <a:cubicBezTo>
                    <a:pt x="2704845" y="2711773"/>
                    <a:pt x="2795968" y="2714313"/>
                    <a:pt x="2887090" y="2715583"/>
                  </a:cubicBezTo>
                  <a:cubicBezTo>
                    <a:pt x="2921261" y="2715583"/>
                    <a:pt x="2941147" y="2714313"/>
                    <a:pt x="2961467" y="271431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grpSp>
        <p:nvGrpSpPr>
          <p:cNvPr id="6" name="Group 9">
            <a:extLst>
              <a:ext uri="{FF2B5EF4-FFF2-40B4-BE49-F238E27FC236}">
                <a16:creationId xmlns:a16="http://schemas.microsoft.com/office/drawing/2014/main" id="{5E5CF0E9-E33D-09CA-FB29-F6DC1725494C}"/>
              </a:ext>
            </a:extLst>
          </p:cNvPr>
          <p:cNvGrpSpPr/>
          <p:nvPr/>
        </p:nvGrpSpPr>
        <p:grpSpPr>
          <a:xfrm>
            <a:off x="6417343" y="3123196"/>
            <a:ext cx="3518080" cy="3207390"/>
            <a:chOff x="-3810" y="0"/>
            <a:chExt cx="2985597" cy="2721933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EF3B2C72-A4ED-4DD1-D718-1702F7019160}"/>
                </a:ext>
              </a:extLst>
            </p:cNvPr>
            <p:cNvSpPr/>
            <p:nvPr/>
          </p:nvSpPr>
          <p:spPr>
            <a:xfrm>
              <a:off x="10160" y="16510"/>
              <a:ext cx="2956387" cy="2705423"/>
            </a:xfrm>
            <a:custGeom>
              <a:avLst/>
              <a:gdLst/>
              <a:ahLst/>
              <a:cxnLst/>
              <a:rect l="l" t="t" r="r" b="b"/>
              <a:pathLst>
                <a:path w="2956387" h="2705423">
                  <a:moveTo>
                    <a:pt x="2956387" y="2705423"/>
                  </a:moveTo>
                  <a:lnTo>
                    <a:pt x="0" y="2697803"/>
                  </a:lnTo>
                  <a:lnTo>
                    <a:pt x="0" y="951538"/>
                  </a:lnTo>
                  <a:lnTo>
                    <a:pt x="17780" y="19050"/>
                  </a:lnTo>
                  <a:lnTo>
                    <a:pt x="1472115" y="0"/>
                  </a:lnTo>
                  <a:lnTo>
                    <a:pt x="2937337" y="5080"/>
                  </a:lnTo>
                  <a:close/>
                </a:path>
              </a:pathLst>
            </a:custGeom>
            <a:solidFill>
              <a:srgbClr val="FFFDFA"/>
            </a:solidFill>
          </p:spPr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56703E39-9D41-BB4A-0481-C3796640FE32}"/>
                </a:ext>
              </a:extLst>
            </p:cNvPr>
            <p:cNvSpPr/>
            <p:nvPr/>
          </p:nvSpPr>
          <p:spPr>
            <a:xfrm>
              <a:off x="-3810" y="0"/>
              <a:ext cx="2985597" cy="2269062"/>
            </a:xfrm>
            <a:custGeom>
              <a:avLst/>
              <a:gdLst/>
              <a:ahLst/>
              <a:cxnLst/>
              <a:rect l="l" t="t" r="r" b="b"/>
              <a:pathLst>
                <a:path w="2985597" h="2732093">
                  <a:moveTo>
                    <a:pt x="2951307" y="21590"/>
                  </a:moveTo>
                  <a:cubicBezTo>
                    <a:pt x="2952577" y="34290"/>
                    <a:pt x="2952577" y="44450"/>
                    <a:pt x="2953847" y="54610"/>
                  </a:cubicBezTo>
                  <a:cubicBezTo>
                    <a:pt x="2956388" y="104665"/>
                    <a:pt x="2957657" y="163058"/>
                    <a:pt x="2960197" y="219365"/>
                  </a:cubicBezTo>
                  <a:cubicBezTo>
                    <a:pt x="2960197" y="300699"/>
                    <a:pt x="2972897" y="1904423"/>
                    <a:pt x="2979247" y="1985756"/>
                  </a:cubicBezTo>
                  <a:cubicBezTo>
                    <a:pt x="2985597" y="2108799"/>
                    <a:pt x="2981788" y="2233927"/>
                    <a:pt x="2981788" y="2356969"/>
                  </a:cubicBezTo>
                  <a:cubicBezTo>
                    <a:pt x="2981788" y="2465414"/>
                    <a:pt x="2983057" y="2565516"/>
                    <a:pt x="2984327" y="2671133"/>
                  </a:cubicBezTo>
                  <a:cubicBezTo>
                    <a:pt x="2984327" y="2692723"/>
                    <a:pt x="2984327" y="2706693"/>
                    <a:pt x="2984327" y="2730823"/>
                  </a:cubicBezTo>
                  <a:cubicBezTo>
                    <a:pt x="2961467" y="2730823"/>
                    <a:pt x="2941147" y="2732093"/>
                    <a:pt x="2916705" y="2730823"/>
                  </a:cubicBezTo>
                  <a:cubicBezTo>
                    <a:pt x="2768631" y="2725743"/>
                    <a:pt x="2618279" y="2732093"/>
                    <a:pt x="2470205" y="2727013"/>
                  </a:cubicBezTo>
                  <a:cubicBezTo>
                    <a:pt x="2381361" y="2723203"/>
                    <a:pt x="2294795" y="2725743"/>
                    <a:pt x="2205951" y="2723203"/>
                  </a:cubicBezTo>
                  <a:cubicBezTo>
                    <a:pt x="2164946" y="2721933"/>
                    <a:pt x="2123941" y="2720663"/>
                    <a:pt x="2082936" y="2719393"/>
                  </a:cubicBezTo>
                  <a:cubicBezTo>
                    <a:pt x="2057877" y="2719393"/>
                    <a:pt x="2035096" y="2720663"/>
                    <a:pt x="2010038" y="2720663"/>
                  </a:cubicBezTo>
                  <a:cubicBezTo>
                    <a:pt x="1946252" y="2719393"/>
                    <a:pt x="1770842" y="2720663"/>
                    <a:pt x="1707056" y="2719393"/>
                  </a:cubicBezTo>
                  <a:cubicBezTo>
                    <a:pt x="1661495" y="2718123"/>
                    <a:pt x="750272" y="2727013"/>
                    <a:pt x="704711" y="2725743"/>
                  </a:cubicBezTo>
                  <a:cubicBezTo>
                    <a:pt x="693320" y="2725743"/>
                    <a:pt x="679652" y="2727013"/>
                    <a:pt x="668262" y="2727013"/>
                  </a:cubicBezTo>
                  <a:cubicBezTo>
                    <a:pt x="640925" y="2727013"/>
                    <a:pt x="615867" y="2728283"/>
                    <a:pt x="588530" y="2728283"/>
                  </a:cubicBezTo>
                  <a:cubicBezTo>
                    <a:pt x="520188" y="2728283"/>
                    <a:pt x="454124" y="2727013"/>
                    <a:pt x="385783" y="2725743"/>
                  </a:cubicBezTo>
                  <a:cubicBezTo>
                    <a:pt x="344778" y="2724473"/>
                    <a:pt x="303773" y="2723203"/>
                    <a:pt x="265046" y="2721933"/>
                  </a:cubicBezTo>
                  <a:cubicBezTo>
                    <a:pt x="192148" y="2720663"/>
                    <a:pt x="119250" y="2719393"/>
                    <a:pt x="48260" y="2719393"/>
                  </a:cubicBezTo>
                  <a:cubicBezTo>
                    <a:pt x="38100" y="2719393"/>
                    <a:pt x="29210" y="2719393"/>
                    <a:pt x="19050" y="2718123"/>
                  </a:cubicBezTo>
                  <a:cubicBezTo>
                    <a:pt x="10160" y="2716853"/>
                    <a:pt x="5080" y="2710503"/>
                    <a:pt x="7620" y="2701613"/>
                  </a:cubicBezTo>
                  <a:cubicBezTo>
                    <a:pt x="16510" y="2669789"/>
                    <a:pt x="12700" y="2617653"/>
                    <a:pt x="11430" y="2563431"/>
                  </a:cubicBezTo>
                  <a:cubicBezTo>
                    <a:pt x="10160" y="2452901"/>
                    <a:pt x="6350" y="2344457"/>
                    <a:pt x="7620" y="2233927"/>
                  </a:cubicBezTo>
                  <a:cubicBezTo>
                    <a:pt x="5080" y="2096286"/>
                    <a:pt x="0" y="392459"/>
                    <a:pt x="7620" y="252733"/>
                  </a:cubicBezTo>
                  <a:cubicBezTo>
                    <a:pt x="8890" y="225622"/>
                    <a:pt x="7620" y="196425"/>
                    <a:pt x="8890" y="169314"/>
                  </a:cubicBezTo>
                  <a:cubicBezTo>
                    <a:pt x="10160" y="125519"/>
                    <a:pt x="12700" y="7755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299" y="30480"/>
                    <a:pt x="98748" y="29210"/>
                  </a:cubicBezTo>
                  <a:cubicBezTo>
                    <a:pt x="160255" y="25400"/>
                    <a:pt x="221763" y="22860"/>
                    <a:pt x="285548" y="20320"/>
                  </a:cubicBezTo>
                  <a:cubicBezTo>
                    <a:pt x="328831" y="17780"/>
                    <a:pt x="372114" y="16510"/>
                    <a:pt x="413119" y="13970"/>
                  </a:cubicBezTo>
                  <a:cubicBezTo>
                    <a:pt x="454124" y="11430"/>
                    <a:pt x="497408" y="8890"/>
                    <a:pt x="538413" y="8890"/>
                  </a:cubicBezTo>
                  <a:cubicBezTo>
                    <a:pt x="583974" y="7620"/>
                    <a:pt x="629535" y="10160"/>
                    <a:pt x="675096" y="8890"/>
                  </a:cubicBezTo>
                  <a:cubicBezTo>
                    <a:pt x="732047" y="8890"/>
                    <a:pt x="1764008" y="6350"/>
                    <a:pt x="1820959" y="5080"/>
                  </a:cubicBezTo>
                  <a:cubicBezTo>
                    <a:pt x="1875632" y="3810"/>
                    <a:pt x="1930306" y="2540"/>
                    <a:pt x="1987257" y="2540"/>
                  </a:cubicBezTo>
                  <a:cubicBezTo>
                    <a:pt x="2080657" y="1270"/>
                    <a:pt x="2171780" y="0"/>
                    <a:pt x="2265180" y="0"/>
                  </a:cubicBezTo>
                  <a:cubicBezTo>
                    <a:pt x="2303907" y="0"/>
                    <a:pt x="2344912" y="2540"/>
                    <a:pt x="2383639" y="2540"/>
                  </a:cubicBezTo>
                  <a:cubicBezTo>
                    <a:pt x="2490708" y="3810"/>
                    <a:pt x="2600055" y="5080"/>
                    <a:pt x="2707123" y="7620"/>
                  </a:cubicBezTo>
                  <a:cubicBezTo>
                    <a:pt x="2764075" y="8890"/>
                    <a:pt x="2821026" y="12700"/>
                    <a:pt x="2877978" y="16510"/>
                  </a:cubicBezTo>
                  <a:cubicBezTo>
                    <a:pt x="2891646" y="16510"/>
                    <a:pt x="2905314" y="16510"/>
                    <a:pt x="2916705" y="16510"/>
                  </a:cubicBezTo>
                  <a:cubicBezTo>
                    <a:pt x="2932257" y="17780"/>
                    <a:pt x="2941147" y="20320"/>
                    <a:pt x="2951307" y="21590"/>
                  </a:cubicBezTo>
                  <a:close/>
                  <a:moveTo>
                    <a:pt x="2961467" y="2714313"/>
                  </a:moveTo>
                  <a:cubicBezTo>
                    <a:pt x="2962738" y="2697803"/>
                    <a:pt x="2964007" y="2685103"/>
                    <a:pt x="2964007" y="2672403"/>
                  </a:cubicBezTo>
                  <a:cubicBezTo>
                    <a:pt x="2962738" y="2555089"/>
                    <a:pt x="2961467" y="2444559"/>
                    <a:pt x="2961467" y="2325687"/>
                  </a:cubicBezTo>
                  <a:cubicBezTo>
                    <a:pt x="2961467" y="2271465"/>
                    <a:pt x="2964007" y="2217243"/>
                    <a:pt x="2962738" y="2163021"/>
                  </a:cubicBezTo>
                  <a:cubicBezTo>
                    <a:pt x="2962738" y="2112970"/>
                    <a:pt x="2961467" y="2060833"/>
                    <a:pt x="2960198" y="2010782"/>
                  </a:cubicBezTo>
                  <a:cubicBezTo>
                    <a:pt x="2955117" y="1933620"/>
                    <a:pt x="2943688" y="336152"/>
                    <a:pt x="2943688" y="258989"/>
                  </a:cubicBezTo>
                  <a:cubicBezTo>
                    <a:pt x="2941148" y="194340"/>
                    <a:pt x="2938607" y="127605"/>
                    <a:pt x="2936067" y="63500"/>
                  </a:cubicBezTo>
                  <a:cubicBezTo>
                    <a:pt x="2934798" y="44450"/>
                    <a:pt x="2933527" y="43180"/>
                    <a:pt x="2909870" y="41910"/>
                  </a:cubicBezTo>
                  <a:cubicBezTo>
                    <a:pt x="2903036" y="41910"/>
                    <a:pt x="2898480" y="41910"/>
                    <a:pt x="2891646" y="40640"/>
                  </a:cubicBezTo>
                  <a:cubicBezTo>
                    <a:pt x="2834695" y="36830"/>
                    <a:pt x="2775465" y="31750"/>
                    <a:pt x="2718514" y="30480"/>
                  </a:cubicBezTo>
                  <a:cubicBezTo>
                    <a:pt x="2579552" y="26670"/>
                    <a:pt x="2438313" y="25400"/>
                    <a:pt x="2299351" y="22860"/>
                  </a:cubicBezTo>
                  <a:cubicBezTo>
                    <a:pt x="2278849" y="22860"/>
                    <a:pt x="2256068" y="22860"/>
                    <a:pt x="2235565" y="22860"/>
                  </a:cubicBezTo>
                  <a:cubicBezTo>
                    <a:pt x="2201395" y="22860"/>
                    <a:pt x="2167224" y="22860"/>
                    <a:pt x="2135331" y="22860"/>
                  </a:cubicBezTo>
                  <a:cubicBezTo>
                    <a:pt x="2062433" y="22860"/>
                    <a:pt x="1989535" y="22860"/>
                    <a:pt x="1918916" y="24130"/>
                  </a:cubicBezTo>
                  <a:cubicBezTo>
                    <a:pt x="1857408" y="25400"/>
                    <a:pt x="820892" y="29210"/>
                    <a:pt x="759384" y="29210"/>
                  </a:cubicBezTo>
                  <a:cubicBezTo>
                    <a:pt x="659150" y="29210"/>
                    <a:pt x="558915" y="26670"/>
                    <a:pt x="458681" y="33020"/>
                  </a:cubicBezTo>
                  <a:cubicBezTo>
                    <a:pt x="406285" y="36830"/>
                    <a:pt x="356168" y="36830"/>
                    <a:pt x="306051" y="38100"/>
                  </a:cubicBezTo>
                  <a:cubicBezTo>
                    <a:pt x="219485" y="41910"/>
                    <a:pt x="132918" y="45720"/>
                    <a:pt x="49530" y="50800"/>
                  </a:cubicBezTo>
                  <a:cubicBezTo>
                    <a:pt x="36830" y="50800"/>
                    <a:pt x="34290" y="53340"/>
                    <a:pt x="33020" y="71297"/>
                  </a:cubicBezTo>
                  <a:cubicBezTo>
                    <a:pt x="31750" y="108836"/>
                    <a:pt x="31750" y="146374"/>
                    <a:pt x="30480" y="183913"/>
                  </a:cubicBezTo>
                  <a:cubicBezTo>
                    <a:pt x="29210" y="246477"/>
                    <a:pt x="26670" y="306955"/>
                    <a:pt x="25400" y="369519"/>
                  </a:cubicBezTo>
                  <a:cubicBezTo>
                    <a:pt x="20320" y="436254"/>
                    <a:pt x="26670" y="2067090"/>
                    <a:pt x="29210" y="2133824"/>
                  </a:cubicBezTo>
                  <a:cubicBezTo>
                    <a:pt x="29210" y="2204730"/>
                    <a:pt x="29210" y="2277722"/>
                    <a:pt x="30480" y="2348628"/>
                  </a:cubicBezTo>
                  <a:cubicBezTo>
                    <a:pt x="30480" y="2400764"/>
                    <a:pt x="33020" y="2452901"/>
                    <a:pt x="33020" y="2505038"/>
                  </a:cubicBezTo>
                  <a:cubicBezTo>
                    <a:pt x="33020" y="2561345"/>
                    <a:pt x="33020" y="2617653"/>
                    <a:pt x="31750" y="2672403"/>
                  </a:cubicBezTo>
                  <a:cubicBezTo>
                    <a:pt x="31750" y="2676213"/>
                    <a:pt x="31750" y="2678753"/>
                    <a:pt x="31750" y="2682563"/>
                  </a:cubicBezTo>
                  <a:cubicBezTo>
                    <a:pt x="31750" y="2692723"/>
                    <a:pt x="35560" y="2696533"/>
                    <a:pt x="44450" y="2696533"/>
                  </a:cubicBezTo>
                  <a:cubicBezTo>
                    <a:pt x="66855" y="2696533"/>
                    <a:pt x="98748" y="2697803"/>
                    <a:pt x="128362" y="2697803"/>
                  </a:cubicBezTo>
                  <a:cubicBezTo>
                    <a:pt x="171645" y="2697803"/>
                    <a:pt x="217207" y="2695263"/>
                    <a:pt x="260490" y="2697803"/>
                  </a:cubicBezTo>
                  <a:cubicBezTo>
                    <a:pt x="331109" y="2701613"/>
                    <a:pt x="401729" y="2704153"/>
                    <a:pt x="472349" y="2702883"/>
                  </a:cubicBezTo>
                  <a:cubicBezTo>
                    <a:pt x="517910" y="2701613"/>
                    <a:pt x="561193" y="2704153"/>
                    <a:pt x="606754" y="2704153"/>
                  </a:cubicBezTo>
                  <a:cubicBezTo>
                    <a:pt x="672818" y="2704153"/>
                    <a:pt x="738882" y="2702883"/>
                    <a:pt x="804945" y="2704153"/>
                  </a:cubicBezTo>
                  <a:cubicBezTo>
                    <a:pt x="902902" y="2705423"/>
                    <a:pt x="1978145" y="2695263"/>
                    <a:pt x="2078379" y="2697803"/>
                  </a:cubicBezTo>
                  <a:cubicBezTo>
                    <a:pt x="2121663" y="2699073"/>
                    <a:pt x="2164946" y="2700343"/>
                    <a:pt x="2205951" y="2700343"/>
                  </a:cubicBezTo>
                  <a:cubicBezTo>
                    <a:pt x="2281127" y="2702883"/>
                    <a:pt x="2354024" y="2699073"/>
                    <a:pt x="2429200" y="2702883"/>
                  </a:cubicBezTo>
                  <a:cubicBezTo>
                    <a:pt x="2490708" y="2705423"/>
                    <a:pt x="2552215" y="2705423"/>
                    <a:pt x="2613723" y="2707963"/>
                  </a:cubicBezTo>
                  <a:cubicBezTo>
                    <a:pt x="2704845" y="2711773"/>
                    <a:pt x="2795968" y="2714313"/>
                    <a:pt x="2887090" y="2715583"/>
                  </a:cubicBezTo>
                  <a:cubicBezTo>
                    <a:pt x="2921261" y="2715583"/>
                    <a:pt x="2941147" y="2714313"/>
                    <a:pt x="2961467" y="2714313"/>
                  </a:cubicBezTo>
                  <a:close/>
                </a:path>
              </a:pathLst>
            </a:custGeom>
            <a:solidFill>
              <a:srgbClr val="393839"/>
            </a:solidFill>
          </p:spPr>
        </p:sp>
      </p:grpSp>
      <p:pic>
        <p:nvPicPr>
          <p:cNvPr id="9" name="Picture 13">
            <a:extLst>
              <a:ext uri="{FF2B5EF4-FFF2-40B4-BE49-F238E27FC236}">
                <a16:creationId xmlns:a16="http://schemas.microsoft.com/office/drawing/2014/main" id="{050F7403-A345-B692-519F-01E438CD4C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45372">
            <a:off x="3195383" y="2978165"/>
            <a:ext cx="1829429" cy="496233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D800D11F-030B-0076-0D52-DCC5308843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50102">
            <a:off x="7422585" y="2859336"/>
            <a:ext cx="1506097" cy="624403"/>
          </a:xfrm>
          <a:prstGeom prst="rect">
            <a:avLst/>
          </a:prstGeom>
        </p:spPr>
      </p:pic>
      <p:sp>
        <p:nvSpPr>
          <p:cNvPr id="12" name="TextBox 19">
            <a:extLst>
              <a:ext uri="{FF2B5EF4-FFF2-40B4-BE49-F238E27FC236}">
                <a16:creationId xmlns:a16="http://schemas.microsoft.com/office/drawing/2014/main" id="{F429DCE5-0FF1-CAF0-FA3C-FF6D418AEA50}"/>
              </a:ext>
            </a:extLst>
          </p:cNvPr>
          <p:cNvSpPr txBox="1"/>
          <p:nvPr/>
        </p:nvSpPr>
        <p:spPr>
          <a:xfrm>
            <a:off x="1967225" y="3851615"/>
            <a:ext cx="4044306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5C8E6ACC-1109-B494-9C9F-9C68696C84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11237" y="3803101"/>
            <a:ext cx="456563" cy="557634"/>
          </a:xfrm>
          <a:prstGeom prst="rect">
            <a:avLst/>
          </a:prstGeom>
        </p:spPr>
      </p:pic>
      <p:pic>
        <p:nvPicPr>
          <p:cNvPr id="14" name="Picture 23">
            <a:extLst>
              <a:ext uri="{FF2B5EF4-FFF2-40B4-BE49-F238E27FC236}">
                <a16:creationId xmlns:a16="http://schemas.microsoft.com/office/drawing/2014/main" id="{F6C18CD8-DA5A-9193-FF44-29D2932C2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493199">
            <a:off x="10075197" y="2979847"/>
            <a:ext cx="639003" cy="542354"/>
          </a:xfrm>
          <a:prstGeom prst="rect">
            <a:avLst/>
          </a:prstGeom>
        </p:spPr>
      </p:pic>
      <p:sp>
        <p:nvSpPr>
          <p:cNvPr id="16" name="TextBox 19">
            <a:extLst>
              <a:ext uri="{FF2B5EF4-FFF2-40B4-BE49-F238E27FC236}">
                <a16:creationId xmlns:a16="http://schemas.microsoft.com/office/drawing/2014/main" id="{8F0471B8-C7F9-46CE-FE4C-6EEEF2E64F86}"/>
              </a:ext>
            </a:extLst>
          </p:cNvPr>
          <p:cNvSpPr txBox="1"/>
          <p:nvPr/>
        </p:nvSpPr>
        <p:spPr>
          <a:xfrm>
            <a:off x="6579277" y="3607054"/>
            <a:ext cx="3118851" cy="1847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 </a:t>
            </a:r>
          </a:p>
          <a:p>
            <a:pPr algn="ctr">
              <a:lnSpc>
                <a:spcPct val="150000"/>
              </a:lnSpc>
            </a:pP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gấu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Mi-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</a:t>
            </a:r>
            <a:endParaRPr lang="en-US" sz="28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2877BB15-A4CC-4F2F-FC88-AC94A19C8A2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730367" y="1311142"/>
            <a:ext cx="1497728" cy="1714138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C0C48442-3F76-E281-50C0-CE224C9540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834876" y="5625091"/>
            <a:ext cx="1311842" cy="122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263</Words>
  <Application>Microsoft Office PowerPoint</Application>
  <PresentationFormat>Widescreen</PresentationFormat>
  <Paragraphs>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16</cp:revision>
  <dcterms:created xsi:type="dcterms:W3CDTF">2023-10-19T01:39:18Z</dcterms:created>
  <dcterms:modified xsi:type="dcterms:W3CDTF">2024-01-08T04:30:35Z</dcterms:modified>
</cp:coreProperties>
</file>