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notesMasterIdLst>
    <p:notesMasterId r:id="rId25"/>
  </p:notesMasterIdLst>
  <p:sldIdLst>
    <p:sldId id="281" r:id="rId4"/>
    <p:sldId id="259" r:id="rId5"/>
    <p:sldId id="282" r:id="rId6"/>
    <p:sldId id="266" r:id="rId7"/>
    <p:sldId id="260" r:id="rId8"/>
    <p:sldId id="264" r:id="rId9"/>
    <p:sldId id="283" r:id="rId10"/>
    <p:sldId id="284" r:id="rId11"/>
    <p:sldId id="290" r:id="rId12"/>
    <p:sldId id="271" r:id="rId13"/>
    <p:sldId id="286" r:id="rId14"/>
    <p:sldId id="287" r:id="rId15"/>
    <p:sldId id="288" r:id="rId16"/>
    <p:sldId id="289" r:id="rId17"/>
    <p:sldId id="257" r:id="rId18"/>
    <p:sldId id="274" r:id="rId19"/>
    <p:sldId id="267" r:id="rId20"/>
    <p:sldId id="263" r:id="rId21"/>
    <p:sldId id="277" r:id="rId22"/>
    <p:sldId id="279" r:id="rId23"/>
    <p:sldId id="280" r:id="rId24"/>
  </p:sldIdLst>
  <p:sldSz cx="12192000" cy="6858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UTM Avo" panose="02040603050506020204" pitchFamily="18" charset="0"/>
      <p:regular r:id="rId32"/>
      <p:bold r:id="rId33"/>
      <p:italic r:id="rId34"/>
      <p:boldItalic r:id="rId35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CCE3"/>
    <a:srgbClr val="92DEE1"/>
    <a:srgbClr val="70DC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68"/>
  </p:normalViewPr>
  <p:slideViewPr>
    <p:cSldViewPr snapToGrid="0">
      <p:cViewPr varScale="1">
        <p:scale>
          <a:sx n="60" d="100"/>
          <a:sy n="60" d="100"/>
        </p:scale>
        <p:origin x="78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1.fntdata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9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7.fntdata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3.fntdata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1EF235-6B4B-E74B-AC41-2D915E95829E}" type="datetimeFigureOut">
              <a:rPr lang="en-VN" smtClean="0"/>
              <a:t>01/08/2024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80369-123F-A242-8E8D-9A12A01755CA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197391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- Click vào củ cà rốt để xuất hiện câu hỏi</a:t>
            </a:r>
          </a:p>
          <a:p>
            <a:r>
              <a:rPr lang="en-VN" dirty="0"/>
              <a:t>- Click vào ngôi nhà để đến phần “Luyện tập”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380369-123F-A242-8E8D-9A12A01755CA}" type="slidenum">
              <a:rPr lang="en-VN" smtClean="0"/>
              <a:t>10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983183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38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38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hyperlink" Target="https://hoc10.vn/doc-sach/tieng-viet-3-tap-1/1/134/38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30.png"/><Relationship Id="rId18" Type="http://schemas.openxmlformats.org/officeDocument/2006/relationships/image" Target="../media/image34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37.jpeg"/><Relationship Id="rId7" Type="http://schemas.openxmlformats.org/officeDocument/2006/relationships/image" Target="../media/image27.png"/><Relationship Id="rId12" Type="http://schemas.openxmlformats.org/officeDocument/2006/relationships/image" Target="../media/image29.png"/><Relationship Id="rId17" Type="http://schemas.openxmlformats.org/officeDocument/2006/relationships/slide" Target="slide15.xml"/><Relationship Id="rId2" Type="http://schemas.openxmlformats.org/officeDocument/2006/relationships/audio" Target="../media/media1.mp3"/><Relationship Id="rId16" Type="http://schemas.openxmlformats.org/officeDocument/2006/relationships/image" Target="../media/image33.png"/><Relationship Id="rId20" Type="http://schemas.openxmlformats.org/officeDocument/2006/relationships/image" Target="../media/image36.png"/><Relationship Id="rId1" Type="http://schemas.microsoft.com/office/2007/relationships/media" Target="../media/media1.mp3"/><Relationship Id="rId6" Type="http://schemas.openxmlformats.org/officeDocument/2006/relationships/slide" Target="slide11.xml"/><Relationship Id="rId11" Type="http://schemas.openxmlformats.org/officeDocument/2006/relationships/image" Target="../media/image28.png"/><Relationship Id="rId5" Type="http://schemas.openxmlformats.org/officeDocument/2006/relationships/image" Target="../media/image26.png"/><Relationship Id="rId15" Type="http://schemas.openxmlformats.org/officeDocument/2006/relationships/image" Target="../media/image32.png"/><Relationship Id="rId10" Type="http://schemas.openxmlformats.org/officeDocument/2006/relationships/slide" Target="slide14.xml"/><Relationship Id="rId19" Type="http://schemas.openxmlformats.org/officeDocument/2006/relationships/image" Target="../media/image35.png"/><Relationship Id="rId4" Type="http://schemas.openxmlformats.org/officeDocument/2006/relationships/notesSlide" Target="../notesSlides/notesSlide1.xml"/><Relationship Id="rId9" Type="http://schemas.openxmlformats.org/officeDocument/2006/relationships/slide" Target="slide13.xml"/><Relationship Id="rId1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4.png"/><Relationship Id="rId7" Type="http://schemas.openxmlformats.org/officeDocument/2006/relationships/image" Target="../media/image4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11" Type="http://schemas.openxmlformats.org/officeDocument/2006/relationships/image" Target="../media/image42.svg"/><Relationship Id="rId5" Type="http://schemas.openxmlformats.org/officeDocument/2006/relationships/image" Target="../media/image39.svg"/><Relationship Id="rId10" Type="http://schemas.openxmlformats.org/officeDocument/2006/relationships/image" Target="../media/image41.png"/><Relationship Id="rId4" Type="http://schemas.openxmlformats.org/officeDocument/2006/relationships/image" Target="../media/image38.png"/><Relationship Id="rId9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4.png"/><Relationship Id="rId7" Type="http://schemas.openxmlformats.org/officeDocument/2006/relationships/image" Target="../media/image42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0.png"/><Relationship Id="rId5" Type="http://schemas.openxmlformats.org/officeDocument/2006/relationships/image" Target="../media/image39.svg"/><Relationship Id="rId10" Type="http://schemas.openxmlformats.org/officeDocument/2006/relationships/slide" Target="slide10.xml"/><Relationship Id="rId4" Type="http://schemas.openxmlformats.org/officeDocument/2006/relationships/image" Target="../media/image38.png"/><Relationship Id="rId9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4.png"/><Relationship Id="rId7" Type="http://schemas.openxmlformats.org/officeDocument/2006/relationships/image" Target="../media/image42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0.png"/><Relationship Id="rId5" Type="http://schemas.openxmlformats.org/officeDocument/2006/relationships/image" Target="../media/image39.svg"/><Relationship Id="rId10" Type="http://schemas.openxmlformats.org/officeDocument/2006/relationships/slide" Target="slide10.xml"/><Relationship Id="rId4" Type="http://schemas.openxmlformats.org/officeDocument/2006/relationships/image" Target="../media/image38.png"/><Relationship Id="rId9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4.png"/><Relationship Id="rId7" Type="http://schemas.openxmlformats.org/officeDocument/2006/relationships/image" Target="../media/image42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0.png"/><Relationship Id="rId5" Type="http://schemas.openxmlformats.org/officeDocument/2006/relationships/image" Target="../media/image39.svg"/><Relationship Id="rId10" Type="http://schemas.openxmlformats.org/officeDocument/2006/relationships/slide" Target="slide10.xml"/><Relationship Id="rId4" Type="http://schemas.openxmlformats.org/officeDocument/2006/relationships/image" Target="../media/image38.png"/><Relationship Id="rId9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39/" TargetMode="Externa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38/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13" Type="http://schemas.openxmlformats.org/officeDocument/2006/relationships/image" Target="../media/image64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sv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0" Type="http://schemas.openxmlformats.org/officeDocument/2006/relationships/image" Target="../media/image61.svg"/><Relationship Id="rId4" Type="http://schemas.openxmlformats.org/officeDocument/2006/relationships/image" Target="../media/image55.svg"/><Relationship Id="rId9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8.png"/><Relationship Id="rId5" Type="http://schemas.microsoft.com/office/2007/relationships/hdphoto" Target="../media/hdphoto1.wdp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C8F29496-1A23-93BD-8B98-920D11615CB0}"/>
              </a:ext>
            </a:extLst>
          </p:cNvPr>
          <p:cNvSpPr txBox="1">
            <a:spLocks/>
          </p:cNvSpPr>
          <p:nvPr/>
        </p:nvSpPr>
        <p:spPr>
          <a:xfrm>
            <a:off x="1379279" y="1996014"/>
            <a:ext cx="9433442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</a:t>
            </a:r>
            <a:r>
              <a:rPr lang="en-US" sz="5400" b="1" kern="0" dirty="0">
                <a:solidFill>
                  <a:srgbClr val="002060"/>
                </a:solidFill>
                <a:latin typeface="UTM Avo" panose="02040603050506020204" pitchFamily="18"/>
              </a:rPr>
              <a:t>6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Bài đọc 3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Chú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gấu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Mi-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sa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50952-C3AA-0DA7-501F-3C8841BFFE5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AFAE6-6A63-972C-89E4-39C8906555F1}"/>
              </a:ext>
            </a:extLst>
          </p:cNvPr>
          <p:cNvSpPr txBox="1"/>
          <p:nvPr/>
        </p:nvSpPr>
        <p:spPr>
          <a:xfrm>
            <a:off x="10628457" y="790599"/>
            <a:ext cx="1673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0599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B22B792-729F-4FE7-AC04-072EB039A3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669" y="1849057"/>
            <a:ext cx="2751817" cy="1835855"/>
          </a:xfrm>
          <a:prstGeom prst="round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4031A6-61B3-1286-F062-7FD56243C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040" y="3169364"/>
            <a:ext cx="2837599" cy="1773499"/>
          </a:xfrm>
          <a:prstGeom prst="roundRect">
            <a:avLst/>
          </a:prstGeom>
        </p:spPr>
      </p:pic>
      <p:pic>
        <p:nvPicPr>
          <p:cNvPr id="8" name="Picture 4" descr="Bi hài chuyện mua hàng online: Đặt mua gấu bông khổng lồ cao 2m, nhận về gấu  gầy đét, chân dài 98cm">
            <a:extLst>
              <a:ext uri="{FF2B5EF4-FFF2-40B4-BE49-F238E27FC236}">
                <a16:creationId xmlns:a16="http://schemas.microsoft.com/office/drawing/2014/main" id="{F227E807-14A6-5AA2-8049-4883182E5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423" y="4044567"/>
            <a:ext cx="2630062" cy="2045143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ướng dẫn kinh doanh mô hình Glamping &amp; cắm trại từ A-Z - e-Dulich">
            <a:extLst>
              <a:ext uri="{FF2B5EF4-FFF2-40B4-BE49-F238E27FC236}">
                <a16:creationId xmlns:a16="http://schemas.microsoft.com/office/drawing/2014/main" id="{F4314645-730A-84E6-8DBF-6AEF3E2CC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515" y="3157817"/>
            <a:ext cx="2660250" cy="17735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0294260-8AD3-2A01-BCB5-26F44C154583}"/>
              </a:ext>
            </a:extLst>
          </p:cNvPr>
          <p:cNvSpPr txBox="1"/>
          <p:nvPr/>
        </p:nvSpPr>
        <p:spPr>
          <a:xfrm>
            <a:off x="1336333" y="4959600"/>
            <a:ext cx="34190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Ông già Noel phát quà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3AE9A7-306E-434A-D472-05FAD0624DC1}"/>
              </a:ext>
            </a:extLst>
          </p:cNvPr>
          <p:cNvSpPr txBox="1"/>
          <p:nvPr/>
        </p:nvSpPr>
        <p:spPr>
          <a:xfrm>
            <a:off x="7625133" y="4981416"/>
            <a:ext cx="34190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 túp lều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63AC99-3E1D-844D-6C55-5FEC4F3C204B}"/>
              </a:ext>
            </a:extLst>
          </p:cNvPr>
          <p:cNvSpPr txBox="1"/>
          <p:nvPr/>
        </p:nvSpPr>
        <p:spPr>
          <a:xfrm>
            <a:off x="4216601" y="1368016"/>
            <a:ext cx="4035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Lò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sưởi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cây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thông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Noel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4414DC-D3E4-C959-1DBF-42BAC7E7547F}"/>
              </a:ext>
            </a:extLst>
          </p:cNvPr>
          <p:cNvSpPr txBox="1"/>
          <p:nvPr/>
        </p:nvSpPr>
        <p:spPr>
          <a:xfrm>
            <a:off x="4277478" y="6139809"/>
            <a:ext cx="4035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gấu</a:t>
            </a: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bông</a:t>
            </a:r>
            <a:endParaRPr lang="en-US" sz="20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6D42326-B3C1-A6D7-AD3F-7942158626FA}"/>
              </a:ext>
            </a:extLst>
          </p:cNvPr>
          <p:cNvGrpSpPr/>
          <p:nvPr/>
        </p:nvGrpSpPr>
        <p:grpSpPr>
          <a:xfrm>
            <a:off x="8847294" y="1116912"/>
            <a:ext cx="2916092" cy="1580897"/>
            <a:chOff x="523143" y="593463"/>
            <a:chExt cx="2916092" cy="1580897"/>
          </a:xfrm>
        </p:grpSpPr>
        <p:pic>
          <p:nvPicPr>
            <p:cNvPr id="14" name="Picture 4">
              <a:extLst>
                <a:ext uri="{FF2B5EF4-FFF2-40B4-BE49-F238E27FC236}">
                  <a16:creationId xmlns:a16="http://schemas.microsoft.com/office/drawing/2014/main" id="{36E8DE14-A019-A02D-1BA5-942B2F49F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523143" y="593463"/>
              <a:ext cx="2411532" cy="1580897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0803618-F8D0-7F49-9538-439F65DA889B}"/>
                </a:ext>
              </a:extLst>
            </p:cNvPr>
            <p:cNvSpPr txBox="1"/>
            <p:nvPr/>
          </p:nvSpPr>
          <p:spPr>
            <a:xfrm>
              <a:off x="917172" y="1153080"/>
              <a:ext cx="25220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Quan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sát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CB4247C-CD31-F3E9-3EE0-9BCC9BC15B3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0664765" y="654833"/>
            <a:ext cx="1194820" cy="182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2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D0386FD1-B037-C914-468F-6D72987DF8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712" t="7354" r="33"/>
          <a:stretch>
            <a:fillRect/>
          </a:stretch>
        </p:blipFill>
        <p:spPr>
          <a:xfrm>
            <a:off x="1389923" y="1665197"/>
            <a:ext cx="7036915" cy="33652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0E9171F-5904-2649-832A-CF4CED75C066}"/>
              </a:ext>
            </a:extLst>
          </p:cNvPr>
          <p:cNvSpPr txBox="1"/>
          <p:nvPr/>
        </p:nvSpPr>
        <p:spPr>
          <a:xfrm>
            <a:off x="1610900" y="1900757"/>
            <a:ext cx="6594959" cy="1808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Ở</a:t>
            </a:r>
            <a:r>
              <a:rPr lang="en-US" sz="4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4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4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thích</a:t>
            </a:r>
            <a:r>
              <a:rPr lang="en-US" sz="4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chơi</a:t>
            </a:r>
            <a:r>
              <a:rPr lang="en-US" sz="4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4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món</a:t>
            </a:r>
            <a:r>
              <a:rPr lang="en-US" sz="4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đồ</a:t>
            </a:r>
            <a:r>
              <a:rPr lang="en-US" sz="4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chơi</a:t>
            </a:r>
            <a:r>
              <a:rPr lang="en-US" sz="4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40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6" name="Picture 7">
            <a:extLst>
              <a:ext uri="{FF2B5EF4-FFF2-40B4-BE49-F238E27FC236}">
                <a16:creationId xmlns:a16="http://schemas.microsoft.com/office/drawing/2014/main" id="{AEED5604-766D-B280-0635-6A077133C63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910136" y="1685153"/>
            <a:ext cx="3847306" cy="5172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B5CC71C0-67AE-7B2C-C2D6-4244CE6ED6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7851" y="691352"/>
            <a:ext cx="2974149" cy="1645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0D18C24-CD1C-63E1-3B7F-3E5ED259DA2F}"/>
              </a:ext>
            </a:extLst>
          </p:cNvPr>
          <p:cNvSpPr txBox="1"/>
          <p:nvPr/>
        </p:nvSpPr>
        <p:spPr>
          <a:xfrm>
            <a:off x="3682999" y="1633194"/>
            <a:ext cx="482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HĐ 1: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CE4C6E-E08E-EE69-80F9-182850A1E4D5}"/>
              </a:ext>
            </a:extLst>
          </p:cNvPr>
          <p:cNvSpPr txBox="1"/>
          <p:nvPr/>
        </p:nvSpPr>
        <p:spPr>
          <a:xfrm>
            <a:off x="1900625" y="2054065"/>
            <a:ext cx="8390748" cy="3661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Giọng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  <a:p>
            <a:pPr marL="457223" indent="-457223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iọng đọc chậm rãi, tình cảm.  </a:t>
            </a:r>
          </a:p>
          <a:p>
            <a:pPr marL="457223" indent="-457223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hấn giọng, gây ấn tượng với những từ ngữ gợi tả, gợi cảm: 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dễ thương, chạc cây, leng keng, bay, tuyết, sao, rền rĩ, chiếc ủng,...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BA220C9B-5EE6-5C32-9EAB-DFE1F4F5CC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606333" y="3898901"/>
            <a:ext cx="2200831" cy="2959100"/>
          </a:xfrm>
          <a:prstGeom prst="rect">
            <a:avLst/>
          </a:prstGeom>
        </p:spPr>
      </p:pic>
      <p:pic>
        <p:nvPicPr>
          <p:cNvPr id="8" name="Picture 7">
            <a:hlinkClick r:id="rId4"/>
            <a:extLst>
              <a:ext uri="{FF2B5EF4-FFF2-40B4-BE49-F238E27FC236}">
                <a16:creationId xmlns:a16="http://schemas.microsoft.com/office/drawing/2014/main" id="{4435E0CF-8086-A9DC-CF5B-77733CCC28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5587" y="495940"/>
            <a:ext cx="1453455" cy="159891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6E96AF-C1D0-71A3-FBF7-60C1F7FFFAA6}"/>
              </a:ext>
            </a:extLst>
          </p:cNvPr>
          <p:cNvSpPr txBox="1"/>
          <p:nvPr/>
        </p:nvSpPr>
        <p:spPr>
          <a:xfrm>
            <a:off x="3683794" y="1577695"/>
            <a:ext cx="4826000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khó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38081C-6642-4A5B-BCBA-E8FAA06A014C}"/>
              </a:ext>
            </a:extLst>
          </p:cNvPr>
          <p:cNvSpPr txBox="1"/>
          <p:nvPr/>
        </p:nvSpPr>
        <p:spPr>
          <a:xfrm>
            <a:off x="1842294" y="2402041"/>
            <a:ext cx="9804019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Tủi thân: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tự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thấy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buồn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xót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mình .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Chạc cây: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chỗ cành cây rẽ ra làm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nhiều nhánh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Tuần lộc: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hươu sống ở vùng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Bắc Cực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Rền rĩ: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kêu la, than thở vì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quá buồn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Ủng đựng quà: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đồ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vật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Giáng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sinh.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406CA7E1-BB93-E06E-9F12-79AE00C118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312146" flipH="1">
            <a:off x="9677083" y="2011412"/>
            <a:ext cx="2400562" cy="283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10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898FA1A-2A55-F592-1B8A-BBDC4C563369}"/>
              </a:ext>
            </a:extLst>
          </p:cNvPr>
          <p:cNvSpPr txBox="1"/>
          <p:nvPr/>
        </p:nvSpPr>
        <p:spPr>
          <a:xfrm>
            <a:off x="3633559" y="1875497"/>
            <a:ext cx="482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57E07C-6C37-0D5B-CBF5-1799C8E5BF2F}"/>
              </a:ext>
            </a:extLst>
          </p:cNvPr>
          <p:cNvSpPr txBox="1"/>
          <p:nvPr/>
        </p:nvSpPr>
        <p:spPr>
          <a:xfrm>
            <a:off x="1842736" y="2337162"/>
            <a:ext cx="9321282" cy="218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Hướng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dẫn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  <a:p>
            <a:pPr marL="457223" indent="-457223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ý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đúng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giọng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điệu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457223" indent="-457223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chậm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ở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ý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điệu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6" name="Picture 15">
            <a:extLst>
              <a:ext uri="{FF2B5EF4-FFF2-40B4-BE49-F238E27FC236}">
                <a16:creationId xmlns:a16="http://schemas.microsoft.com/office/drawing/2014/main" id="{1A914F11-E2A7-F5C4-8561-F41F533AD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211595" y="4980116"/>
            <a:ext cx="1755483" cy="1853197"/>
          </a:xfrm>
          <a:prstGeom prst="rect">
            <a:avLst/>
          </a:prstGeom>
        </p:spPr>
      </p:pic>
      <p:pic>
        <p:nvPicPr>
          <p:cNvPr id="7" name="Picture 17">
            <a:extLst>
              <a:ext uri="{FF2B5EF4-FFF2-40B4-BE49-F238E27FC236}">
                <a16:creationId xmlns:a16="http://schemas.microsoft.com/office/drawing/2014/main" id="{9BA01757-D995-E8C2-8FCF-801CBC90911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83569" y="4667627"/>
            <a:ext cx="2212707" cy="2165687"/>
          </a:xfrm>
          <a:prstGeom prst="rect">
            <a:avLst/>
          </a:prstGeom>
        </p:spPr>
      </p:pic>
      <p:pic>
        <p:nvPicPr>
          <p:cNvPr id="8" name="Picture 14">
            <a:extLst>
              <a:ext uri="{FF2B5EF4-FFF2-40B4-BE49-F238E27FC236}">
                <a16:creationId xmlns:a16="http://schemas.microsoft.com/office/drawing/2014/main" id="{E51039AC-B209-0042-FF65-6739079743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226976" y="5648442"/>
            <a:ext cx="913636" cy="938265"/>
          </a:xfrm>
          <a:prstGeom prst="rect">
            <a:avLst/>
          </a:prstGeom>
        </p:spPr>
      </p:pic>
      <p:pic>
        <p:nvPicPr>
          <p:cNvPr id="9" name="Picture 14">
            <a:extLst>
              <a:ext uri="{FF2B5EF4-FFF2-40B4-BE49-F238E27FC236}">
                <a16:creationId xmlns:a16="http://schemas.microsoft.com/office/drawing/2014/main" id="{981CBA30-3B8C-C220-2B65-509B9E27E4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589741" y="4916243"/>
            <a:ext cx="913636" cy="938265"/>
          </a:xfrm>
          <a:prstGeom prst="rect">
            <a:avLst/>
          </a:prstGeom>
        </p:spPr>
      </p:pic>
      <p:pic>
        <p:nvPicPr>
          <p:cNvPr id="10" name="Picture 14">
            <a:extLst>
              <a:ext uri="{FF2B5EF4-FFF2-40B4-BE49-F238E27FC236}">
                <a16:creationId xmlns:a16="http://schemas.microsoft.com/office/drawing/2014/main" id="{3E8B8740-CB2C-7919-E91D-C5E3D17DAB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110440" y="5766634"/>
            <a:ext cx="913636" cy="93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34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3">
            <a:extLst>
              <a:ext uri="{FF2B5EF4-FFF2-40B4-BE49-F238E27FC236}">
                <a16:creationId xmlns:a16="http://schemas.microsoft.com/office/drawing/2014/main" id="{7917F88F-7ABF-B10D-814D-4DE18422D3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16245">
            <a:off x="4700467" y="5920068"/>
            <a:ext cx="695837" cy="654957"/>
          </a:xfrm>
          <a:prstGeom prst="rect">
            <a:avLst/>
          </a:prstGeom>
        </p:spPr>
      </p:pic>
      <p:pic>
        <p:nvPicPr>
          <p:cNvPr id="9" name="Picture 24">
            <a:extLst>
              <a:ext uri="{FF2B5EF4-FFF2-40B4-BE49-F238E27FC236}">
                <a16:creationId xmlns:a16="http://schemas.microsoft.com/office/drawing/2014/main" id="{BFD8B4BE-D630-CA0D-5051-5C8E4C09E8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04703">
            <a:off x="5748166" y="5920068"/>
            <a:ext cx="695837" cy="654957"/>
          </a:xfrm>
          <a:prstGeom prst="rect">
            <a:avLst/>
          </a:prstGeom>
        </p:spPr>
      </p:pic>
      <p:pic>
        <p:nvPicPr>
          <p:cNvPr id="10" name="Picture 25">
            <a:extLst>
              <a:ext uri="{FF2B5EF4-FFF2-40B4-BE49-F238E27FC236}">
                <a16:creationId xmlns:a16="http://schemas.microsoft.com/office/drawing/2014/main" id="{757AD83B-D4EA-08CC-BF28-477972E1BE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229385">
            <a:off x="6796574" y="5920068"/>
            <a:ext cx="695837" cy="6549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549C076-81BA-36CD-50A0-CB071608624F}"/>
              </a:ext>
            </a:extLst>
          </p:cNvPr>
          <p:cNvSpPr txBox="1"/>
          <p:nvPr/>
        </p:nvSpPr>
        <p:spPr>
          <a:xfrm>
            <a:off x="3918275" y="1705480"/>
            <a:ext cx="4066689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HĐ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Đọc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hiểu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55339E-0D5C-3A3F-DAA0-4DEBB118B09A}"/>
              </a:ext>
            </a:extLst>
          </p:cNvPr>
          <p:cNvSpPr txBox="1"/>
          <p:nvPr/>
        </p:nvSpPr>
        <p:spPr>
          <a:xfrm>
            <a:off x="874975" y="2762424"/>
            <a:ext cx="10723467" cy="2860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95325" marR="0" lvl="0" indent="-495325" algn="just" defTabSz="914400" rtl="0" eaLnBrk="1" fontAlgn="auto" latinLnBrk="0" hangingPunct="1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nl-NL" sz="2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kumimoji="0" lang="nl-NL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chú</a:t>
            </a:r>
            <a:r>
              <a:rPr kumimoji="0" lang="en-US" sz="2400" b="0" i="0" u="none" strike="noStrike" kern="120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gấu bông Mi-sa bỏ nhà ra đi?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95325" marR="0" lvl="0" indent="-495325" algn="just" defTabSz="914400" rtl="0" eaLnBrk="1" fontAlgn="auto" latinLnBrk="0" hangingPunct="1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kumimoji="0" lang="en-US" sz="2400" b="0" i="0" u="none" strike="noStrike" kern="120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tuần lộc đêm Giáng sinh, gấu bông giúp tuần lộc làm việc gì?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95325" marR="0" lvl="0" indent="-495325" algn="just" defTabSz="914400" rtl="0" eaLnBrk="1" fontAlgn="auto" latinLnBrk="0" hangingPunct="1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Đến túp lều có cậu bé đang ốm, không còn đồ chơi để phát, Mi-sa đã làm gì?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95325" marR="0" lvl="0" indent="-495325" algn="just" defTabSz="914400" rtl="0" eaLnBrk="1" fontAlgn="auto" latinLnBrk="0" hangingPunct="1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l-NL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 có</a:t>
            </a:r>
            <a:r>
              <a:rPr kumimoji="0" lang="nl-NL" sz="2400" b="0" i="0" u="none" strike="noStrike" kern="120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nhận xét gì về chú gấu bông Mi-sa?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85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d81bbb18139c6b7a3c3be45a0b5eaa8.png">
            <a:hlinkClick r:id="rId6" action="ppaction://hlinksldjump"/>
            <a:extLst>
              <a:ext uri="{FF2B5EF4-FFF2-40B4-BE49-F238E27FC236}">
                <a16:creationId xmlns:a16="http://schemas.microsoft.com/office/drawing/2014/main" id="{CCC9F67C-F530-DA86-28FA-9558E70C8F0E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44490" y="5257800"/>
            <a:ext cx="1295400" cy="1295400"/>
          </a:xfrm>
          <a:prstGeom prst="rect">
            <a:avLst/>
          </a:prstGeom>
        </p:spPr>
      </p:pic>
      <p:pic>
        <p:nvPicPr>
          <p:cNvPr id="11" name="Picture 10" descr="bd81bbb18139c6b7a3c3be45a0b5eaa8.png">
            <a:hlinkClick r:id="rId8" action="ppaction://hlinksldjump"/>
            <a:extLst>
              <a:ext uri="{FF2B5EF4-FFF2-40B4-BE49-F238E27FC236}">
                <a16:creationId xmlns:a16="http://schemas.microsoft.com/office/drawing/2014/main" id="{DBC80361-3CE4-C2C0-9E61-07E951BA521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10177" y="5257800"/>
            <a:ext cx="1295400" cy="1295400"/>
          </a:xfrm>
          <a:prstGeom prst="rect">
            <a:avLst/>
          </a:prstGeom>
        </p:spPr>
      </p:pic>
      <p:pic>
        <p:nvPicPr>
          <p:cNvPr id="12" name="Picture 11" descr="bd81bbb18139c6b7a3c3be45a0b5eaa8.png">
            <a:hlinkClick r:id="rId9" action="ppaction://hlinksldjump"/>
            <a:extLst>
              <a:ext uri="{FF2B5EF4-FFF2-40B4-BE49-F238E27FC236}">
                <a16:creationId xmlns:a16="http://schemas.microsoft.com/office/drawing/2014/main" id="{85E1E1D8-D8AA-F53E-8889-27A7F02EB86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274444" y="5329484"/>
            <a:ext cx="1295400" cy="1295400"/>
          </a:xfrm>
          <a:prstGeom prst="rect">
            <a:avLst/>
          </a:prstGeom>
        </p:spPr>
      </p:pic>
      <p:pic>
        <p:nvPicPr>
          <p:cNvPr id="13" name="Picture 12" descr="bd81bbb18139c6b7a3c3be45a0b5eaa8.png">
            <a:hlinkClick r:id="rId10" action="ppaction://hlinksldjump"/>
            <a:extLst>
              <a:ext uri="{FF2B5EF4-FFF2-40B4-BE49-F238E27FC236}">
                <a16:creationId xmlns:a16="http://schemas.microsoft.com/office/drawing/2014/main" id="{6A6CE3C5-F8F8-40AB-A8CB-8D62EE476CF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389965" y="5329484"/>
            <a:ext cx="1295400" cy="1295400"/>
          </a:xfrm>
          <a:prstGeom prst="rect">
            <a:avLst/>
          </a:prstGeom>
        </p:spPr>
      </p:pic>
      <p:pic>
        <p:nvPicPr>
          <p:cNvPr id="15" name="Picture 14" descr="2ddded3c47508e0775bea75a55625106.png">
            <a:extLst>
              <a:ext uri="{FF2B5EF4-FFF2-40B4-BE49-F238E27FC236}">
                <a16:creationId xmlns:a16="http://schemas.microsoft.com/office/drawing/2014/main" id="{0A5FEC92-28B8-4351-0055-A6664B26552C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6324600"/>
            <a:ext cx="9144000" cy="533400"/>
          </a:xfrm>
          <a:prstGeom prst="rect">
            <a:avLst/>
          </a:prstGeom>
        </p:spPr>
      </p:pic>
      <p:pic>
        <p:nvPicPr>
          <p:cNvPr id="16" name="Picture 15" descr="sun-309027_1280.png">
            <a:extLst>
              <a:ext uri="{FF2B5EF4-FFF2-40B4-BE49-F238E27FC236}">
                <a16:creationId xmlns:a16="http://schemas.microsoft.com/office/drawing/2014/main" id="{3FB3E0A5-41D4-0BF1-4334-66851C25ACD8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0"/>
            <a:ext cx="1524000" cy="1524000"/>
          </a:xfrm>
          <a:prstGeom prst="rect">
            <a:avLst/>
          </a:prstGeom>
        </p:spPr>
      </p:pic>
      <p:pic>
        <p:nvPicPr>
          <p:cNvPr id="17" name="Picture 16" descr="cloud-303181_1280.png">
            <a:extLst>
              <a:ext uri="{FF2B5EF4-FFF2-40B4-BE49-F238E27FC236}">
                <a16:creationId xmlns:a16="http://schemas.microsoft.com/office/drawing/2014/main" id="{785A95D7-45BC-C6A0-3B25-2344997A7FB4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143000" y="304800"/>
            <a:ext cx="2743200" cy="1066800"/>
          </a:xfrm>
          <a:prstGeom prst="rect">
            <a:avLst/>
          </a:prstGeom>
        </p:spPr>
      </p:pic>
      <p:pic>
        <p:nvPicPr>
          <p:cNvPr id="18" name="Picture 17" descr="cloud-303181_1280.png">
            <a:extLst>
              <a:ext uri="{FF2B5EF4-FFF2-40B4-BE49-F238E27FC236}">
                <a16:creationId xmlns:a16="http://schemas.microsoft.com/office/drawing/2014/main" id="{81F5057A-16D7-7C37-0F39-40D75633D661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867400" y="368300"/>
            <a:ext cx="2819400" cy="1143000"/>
          </a:xfrm>
          <a:prstGeom prst="rect">
            <a:avLst/>
          </a:prstGeom>
        </p:spPr>
      </p:pic>
      <p:pic>
        <p:nvPicPr>
          <p:cNvPr id="19" name="Picture 18" descr="6131d3148657a26e1bfe386e7ba65811.png">
            <a:extLst>
              <a:ext uri="{FF2B5EF4-FFF2-40B4-BE49-F238E27FC236}">
                <a16:creationId xmlns:a16="http://schemas.microsoft.com/office/drawing/2014/main" id="{AEF5C03D-573E-F2B9-D979-B64786C871A2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871743" y="4399748"/>
            <a:ext cx="1524000" cy="2422167"/>
          </a:xfrm>
          <a:prstGeom prst="rect">
            <a:avLst/>
          </a:prstGeom>
        </p:spPr>
      </p:pic>
      <p:pic>
        <p:nvPicPr>
          <p:cNvPr id="20" name="Picture 19" descr="1.png">
            <a:extLst>
              <a:ext uri="{FF2B5EF4-FFF2-40B4-BE49-F238E27FC236}">
                <a16:creationId xmlns:a16="http://schemas.microsoft.com/office/drawing/2014/main" id="{6C750B8C-4743-EB5A-194E-7D9B5452BC68}"/>
              </a:ext>
            </a:extLst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524000" y="6248400"/>
            <a:ext cx="9144000" cy="609600"/>
          </a:xfrm>
          <a:prstGeom prst="rect">
            <a:avLst/>
          </a:prstGeom>
        </p:spPr>
      </p:pic>
      <p:pic>
        <p:nvPicPr>
          <p:cNvPr id="21" name="Picture 20" descr="3f7e749c750b79cbde134e7bcf00a140.png">
            <a:hlinkClick r:id="rId17" action="ppaction://hlinksldjump"/>
            <a:extLst>
              <a:ext uri="{FF2B5EF4-FFF2-40B4-BE49-F238E27FC236}">
                <a16:creationId xmlns:a16="http://schemas.microsoft.com/office/drawing/2014/main" id="{B383CADC-620B-7508-12BB-78DDC307EF82}"/>
              </a:ext>
            </a:extLst>
          </p:cNvPr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9634112" y="3292673"/>
            <a:ext cx="3077798" cy="3469879"/>
          </a:xfrm>
          <a:prstGeom prst="rect">
            <a:avLst/>
          </a:prstGeom>
        </p:spPr>
      </p:pic>
      <p:pic>
        <p:nvPicPr>
          <p:cNvPr id="22" name="Picture 21" descr="trai tim nay.png">
            <a:extLst>
              <a:ext uri="{FF2B5EF4-FFF2-40B4-BE49-F238E27FC236}">
                <a16:creationId xmlns:a16="http://schemas.microsoft.com/office/drawing/2014/main" id="{8454C91A-AA9B-5371-8329-79FF5027CB15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 flipH="1">
            <a:off x="343294" y="1447801"/>
            <a:ext cx="1180707" cy="786597"/>
          </a:xfrm>
          <a:prstGeom prst="rect">
            <a:avLst/>
          </a:prstGeom>
        </p:spPr>
      </p:pic>
      <p:pic>
        <p:nvPicPr>
          <p:cNvPr id="24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8B68C305-2A96-15E1-3686-93D3133536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670050" y="4265613"/>
            <a:ext cx="609600" cy="609600"/>
          </a:xfrm>
          <a:prstGeom prst="rect">
            <a:avLst/>
          </a:prstGeom>
        </p:spPr>
      </p:pic>
      <p:pic>
        <p:nvPicPr>
          <p:cNvPr id="25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DA896520-CC58-9A69-68E7-3A534AA9F5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517650" y="4418013"/>
            <a:ext cx="609600" cy="609600"/>
          </a:xfrm>
          <a:prstGeom prst="rect">
            <a:avLst/>
          </a:prstGeom>
        </p:spPr>
      </p:pic>
      <p:pic>
        <p:nvPicPr>
          <p:cNvPr id="26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355CF3E7-D1F8-72CF-FF8E-A32736F5A7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365250" y="4570413"/>
            <a:ext cx="609600" cy="609600"/>
          </a:xfrm>
          <a:prstGeom prst="rect">
            <a:avLst/>
          </a:prstGeom>
        </p:spPr>
      </p:pic>
      <p:pic>
        <p:nvPicPr>
          <p:cNvPr id="27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EC3FC9DB-68FB-6F5D-16DC-44F60F47BD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212850" y="4722813"/>
            <a:ext cx="609600" cy="609600"/>
          </a:xfrm>
          <a:prstGeom prst="rect">
            <a:avLst/>
          </a:prstGeom>
        </p:spPr>
      </p:pic>
      <p:pic>
        <p:nvPicPr>
          <p:cNvPr id="28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15B84C22-DDB3-8ED4-FA9C-397EDEC66F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060450" y="4875213"/>
            <a:ext cx="609600" cy="6096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90DAF59-062A-02E7-0EA3-F02BE1E50880}"/>
              </a:ext>
            </a:extLst>
          </p:cNvPr>
          <p:cNvSpPr/>
          <p:nvPr/>
        </p:nvSpPr>
        <p:spPr>
          <a:xfrm>
            <a:off x="2377665" y="1600200"/>
            <a:ext cx="2718619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 err="1">
                <a:ln w="6600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/>
              </a:rPr>
              <a:t>Thỏ</a:t>
            </a:r>
            <a:endParaRPr lang="en-US" sz="6000" b="1" dirty="0">
              <a:ln w="6600">
                <a:solidFill>
                  <a:schemeClr val="accent5">
                    <a:lumMod val="20000"/>
                    <a:lumOff val="80000"/>
                  </a:scheme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/>
            </a:endParaRPr>
          </a:p>
          <a:p>
            <a:pPr algn="ctr"/>
            <a:r>
              <a:rPr lang="en-US" sz="6000" b="1" dirty="0" err="1">
                <a:ln w="6600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/>
              </a:rPr>
              <a:t>kiếm</a:t>
            </a:r>
            <a:r>
              <a:rPr lang="en-US" sz="6000" b="1" dirty="0">
                <a:ln w="6600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/>
              </a:rPr>
              <a:t> </a:t>
            </a:r>
          </a:p>
          <a:p>
            <a:pPr algn="ctr"/>
            <a:r>
              <a:rPr lang="en-US" sz="6000" b="1" dirty="0" err="1">
                <a:ln w="6600">
                  <a:solidFill>
                    <a:schemeClr val="accent5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/>
              </a:rPr>
              <a:t>ăn</a:t>
            </a:r>
            <a:endParaRPr lang="en-US" sz="6000" b="1" dirty="0">
              <a:ln w="6600">
                <a:solidFill>
                  <a:schemeClr val="accent5">
                    <a:lumMod val="20000"/>
                    <a:lumOff val="80000"/>
                  </a:scheme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/>
            </a:endParaRPr>
          </a:p>
        </p:txBody>
      </p:sp>
      <p:pic>
        <p:nvPicPr>
          <p:cNvPr id="30" name="Picture 29" descr="Logo, company name&#10;&#10;Description automatically generated">
            <a:extLst>
              <a:ext uri="{FF2B5EF4-FFF2-40B4-BE49-F238E27FC236}">
                <a16:creationId xmlns:a16="http://schemas.microsoft.com/office/drawing/2014/main" id="{8C6219E1-B5F8-095E-7F3C-6EDB9E97534B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7302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53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0.01111 L 0.25 -0.0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.14583 0.0055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1.21875 -0.00162 " pathEditMode="relative" rAng="0" ptsTypes="AA">
                                      <p:cBhvr>
                                        <p:cTn id="10" dur="1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" y="-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16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4 -0.00116 L 0.16667 -0.00116 " pathEditMode="relative" rAng="0" ptsTypes="AA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16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667 -0.00116 L 0.25834 4.44444E-6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83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816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162 0.00185 L 0.43829 0.00069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8160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0977 0.01643 L 0.64727 0.00995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8160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f7e749c750b79cbde134e7bcf00a140.png">
            <a:extLst>
              <a:ext uri="{FF2B5EF4-FFF2-40B4-BE49-F238E27FC236}">
                <a16:creationId xmlns:a16="http://schemas.microsoft.com/office/drawing/2014/main" id="{4C69C696-950F-6C80-7CCD-04057D5CD63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630783" y="3299641"/>
            <a:ext cx="4167654" cy="447260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CFB7A04-9FCC-EC0D-C0F2-939E649397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76088">
            <a:off x="4798580" y="196356"/>
            <a:ext cx="4970416" cy="213303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52A452-1D88-C79E-2368-E40E7E44A66D}"/>
              </a:ext>
            </a:extLst>
          </p:cNvPr>
          <p:cNvSpPr txBox="1"/>
          <p:nvPr/>
        </p:nvSpPr>
        <p:spPr>
          <a:xfrm>
            <a:off x="5199960" y="377763"/>
            <a:ext cx="4167655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sao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gấu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Mi-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bỏ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8" name="Picture 7" descr="6131d3148657a26e1bfe386e7ba65811.png">
            <a:hlinkClick r:id="rId6" action="ppaction://hlinksldjump"/>
            <a:extLst>
              <a:ext uri="{FF2B5EF4-FFF2-40B4-BE49-F238E27FC236}">
                <a16:creationId xmlns:a16="http://schemas.microsoft.com/office/drawing/2014/main" id="{28B97DE5-7D16-2593-9683-A4B12CB06B8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655131" y="3045816"/>
            <a:ext cx="2368469" cy="3764417"/>
          </a:xfrm>
          <a:prstGeom prst="rect">
            <a:avLst/>
          </a:prstGeom>
        </p:spPr>
      </p:pic>
      <p:pic>
        <p:nvPicPr>
          <p:cNvPr id="9" name="Picture 8" descr="1.png">
            <a:extLst>
              <a:ext uri="{FF2B5EF4-FFF2-40B4-BE49-F238E27FC236}">
                <a16:creationId xmlns:a16="http://schemas.microsoft.com/office/drawing/2014/main" id="{3EC1A842-5B18-8C32-BA66-FB65644F0617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5867400"/>
            <a:ext cx="9144000" cy="1143000"/>
          </a:xfrm>
          <a:prstGeom prst="rect">
            <a:avLst/>
          </a:prstGeom>
        </p:spPr>
      </p:pic>
      <p:pic>
        <p:nvPicPr>
          <p:cNvPr id="30" name="Picture 29" descr="Logo, company name&#10;&#10;Description automatically generated">
            <a:extLst>
              <a:ext uri="{FF2B5EF4-FFF2-40B4-BE49-F238E27FC236}">
                <a16:creationId xmlns:a16="http://schemas.microsoft.com/office/drawing/2014/main" id="{F1E683CB-131D-8196-03A1-4C3552919A5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7302" cy="711200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5DB70621-D680-0415-CDF2-FE654CE216B9}"/>
              </a:ext>
            </a:extLst>
          </p:cNvPr>
          <p:cNvGrpSpPr/>
          <p:nvPr/>
        </p:nvGrpSpPr>
        <p:grpSpPr>
          <a:xfrm>
            <a:off x="2358856" y="2043466"/>
            <a:ext cx="5982972" cy="3091300"/>
            <a:chOff x="2358856" y="2043466"/>
            <a:chExt cx="5982972" cy="3091300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BBB7507B-DFA3-5E25-BDCA-65B088AB7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358856" y="2043466"/>
              <a:ext cx="5982972" cy="3091300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DA2D9A7-9EA6-E75B-718A-064062566E8D}"/>
                </a:ext>
              </a:extLst>
            </p:cNvPr>
            <p:cNvSpPr txBox="1"/>
            <p:nvPr/>
          </p:nvSpPr>
          <p:spPr>
            <a:xfrm>
              <a:off x="3158770" y="2591078"/>
              <a:ext cx="4910342" cy="16758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Vì cô chú cư xử </a:t>
              </a:r>
              <a:r>
                <a:rPr lang="vi-VN" sz="240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không </a:t>
              </a:r>
              <a:endPara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vi-VN" sz="240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thân thiết</a:t>
              </a:r>
              <a:r>
                <a:rPr lang="en-US" sz="240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,</a:t>
              </a:r>
              <a:r>
                <a:rPr lang="vi-VN" sz="240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túm lấy chú, bỏ vào nhà kho, khiến chú tủi thân.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90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f7e749c750b79cbde134e7bcf00a140.png">
            <a:extLst>
              <a:ext uri="{FF2B5EF4-FFF2-40B4-BE49-F238E27FC236}">
                <a16:creationId xmlns:a16="http://schemas.microsoft.com/office/drawing/2014/main" id="{4C69C696-950F-6C80-7CCD-04057D5CD63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10181" y="2701745"/>
            <a:ext cx="4624331" cy="496269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902356D-59E8-9F84-B60F-56A9773CD0F3}"/>
              </a:ext>
            </a:extLst>
          </p:cNvPr>
          <p:cNvGrpSpPr/>
          <p:nvPr/>
        </p:nvGrpSpPr>
        <p:grpSpPr>
          <a:xfrm>
            <a:off x="4105735" y="516152"/>
            <a:ext cx="6022685" cy="2536743"/>
            <a:chOff x="4480215" y="563935"/>
            <a:chExt cx="6196314" cy="253674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1CFB7A04-9FCC-EC0D-C0F2-939E64939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21376088">
              <a:off x="4480215" y="563935"/>
              <a:ext cx="6196314" cy="2536743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E52A452-1D88-C79E-2368-E40E7E44A66D}"/>
                </a:ext>
              </a:extLst>
            </p:cNvPr>
            <p:cNvSpPr txBox="1"/>
            <p:nvPr/>
          </p:nvSpPr>
          <p:spPr>
            <a:xfrm>
              <a:off x="4774261" y="888037"/>
              <a:ext cx="5608221" cy="1121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Gặp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tuần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lộc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đêm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Giáng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sinh</a:t>
              </a:r>
              <a:r>
                <a:rPr lang="en-US" sz="240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</a:t>
              </a:r>
              <a:r>
                <a:rPr lang="en-US" sz="240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ấu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bông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giúp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tuần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lộc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làm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việc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gì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?</a:t>
              </a:r>
              <a:endPara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2765CD0C-21B7-6522-18B8-E5494F5758A5}"/>
              </a:ext>
            </a:extLst>
          </p:cNvPr>
          <p:cNvGrpSpPr/>
          <p:nvPr/>
        </p:nvGrpSpPr>
        <p:grpSpPr>
          <a:xfrm>
            <a:off x="2680289" y="2608944"/>
            <a:ext cx="4433831" cy="2246283"/>
            <a:chOff x="2925052" y="2588264"/>
            <a:chExt cx="2708726" cy="1857169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BBB7507B-DFA3-5E25-BDCA-65B088AB7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25052" y="2588264"/>
              <a:ext cx="2708726" cy="185716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CF08133-F6D9-BF3B-8C3A-50D5A7AF57B0}"/>
                </a:ext>
              </a:extLst>
            </p:cNvPr>
            <p:cNvSpPr txBox="1"/>
            <p:nvPr/>
          </p:nvSpPr>
          <p:spPr>
            <a:xfrm>
              <a:off x="3389886" y="2891381"/>
              <a:ext cx="2187508" cy="927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Gấu bông đi cùng phát quà </a:t>
              </a:r>
              <a:r>
                <a:rPr lang="vi-VN" sz="240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với 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</a:t>
              </a:r>
              <a:r>
                <a:rPr lang="vi-VN" sz="240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uần 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lộc. </a:t>
              </a:r>
            </a:p>
          </p:txBody>
        </p:sp>
      </p:grpSp>
      <p:pic>
        <p:nvPicPr>
          <p:cNvPr id="9" name="Picture 8" descr="1.png">
            <a:extLst>
              <a:ext uri="{FF2B5EF4-FFF2-40B4-BE49-F238E27FC236}">
                <a16:creationId xmlns:a16="http://schemas.microsoft.com/office/drawing/2014/main" id="{3EC1A842-5B18-8C32-BA66-FB65644F0617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5867400"/>
            <a:ext cx="9144000" cy="11430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E8C0790C-C8E5-2525-82DA-A4DEDEAE75F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7302" cy="711200"/>
          </a:xfrm>
          <a:prstGeom prst="rect">
            <a:avLst/>
          </a:prstGeom>
        </p:spPr>
      </p:pic>
      <p:pic>
        <p:nvPicPr>
          <p:cNvPr id="15" name="Picture 14" descr="6131d3148657a26e1bfe386e7ba65811.png">
            <a:hlinkClick r:id="rId10" action="ppaction://hlinksldjump"/>
            <a:extLst>
              <a:ext uri="{FF2B5EF4-FFF2-40B4-BE49-F238E27FC236}">
                <a16:creationId xmlns:a16="http://schemas.microsoft.com/office/drawing/2014/main" id="{7EAD5743-8963-BE10-9EDA-A735C7F24D49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655131" y="3045816"/>
            <a:ext cx="2368469" cy="376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7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f7e749c750b79cbde134e7bcf00a140.png">
            <a:extLst>
              <a:ext uri="{FF2B5EF4-FFF2-40B4-BE49-F238E27FC236}">
                <a16:creationId xmlns:a16="http://schemas.microsoft.com/office/drawing/2014/main" id="{4C69C696-950F-6C80-7CCD-04057D5CD63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36407" y="2892613"/>
            <a:ext cx="4041569" cy="433729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CFB7A04-9FCC-EC0D-C0F2-939E649397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76088">
            <a:off x="4483610" y="366918"/>
            <a:ext cx="5069263" cy="30715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52A452-1D88-C79E-2368-E40E7E44A66D}"/>
              </a:ext>
            </a:extLst>
          </p:cNvPr>
          <p:cNvSpPr txBox="1"/>
          <p:nvPr/>
        </p:nvSpPr>
        <p:spPr>
          <a:xfrm>
            <a:off x="4636039" y="677753"/>
            <a:ext cx="4723862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Đến túp lều có cậu bé đang ốm, không còn đồ chơi để phát, Mi-sa đã làm gì?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765CD0C-21B7-6522-18B8-E5494F5758A5}"/>
              </a:ext>
            </a:extLst>
          </p:cNvPr>
          <p:cNvGrpSpPr/>
          <p:nvPr/>
        </p:nvGrpSpPr>
        <p:grpSpPr>
          <a:xfrm>
            <a:off x="2795235" y="2826147"/>
            <a:ext cx="5147050" cy="3133637"/>
            <a:chOff x="1288918" y="3074406"/>
            <a:chExt cx="4770395" cy="2868908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BBB7507B-DFA3-5E25-BDCA-65B088AB7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288918" y="3074406"/>
              <a:ext cx="4770395" cy="286890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CF08133-F6D9-BF3B-8C3A-50D5A7AF57B0}"/>
                </a:ext>
              </a:extLst>
            </p:cNvPr>
            <p:cNvSpPr txBox="1"/>
            <p:nvPr/>
          </p:nvSpPr>
          <p:spPr>
            <a:xfrm>
              <a:off x="2211849" y="3626330"/>
              <a:ext cx="3745813" cy="1534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Chú ngồi lên chiếc ủng, trở thành quà Giáng sinh tặng cậu bé đang ốm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  <a:endPara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pic>
        <p:nvPicPr>
          <p:cNvPr id="9" name="Picture 8" descr="1.png">
            <a:extLst>
              <a:ext uri="{FF2B5EF4-FFF2-40B4-BE49-F238E27FC236}">
                <a16:creationId xmlns:a16="http://schemas.microsoft.com/office/drawing/2014/main" id="{3EC1A842-5B18-8C32-BA66-FB65644F0617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5867400"/>
            <a:ext cx="9144000" cy="11430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D8955D34-370D-730C-A2B2-B9093237F04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7302" cy="711200"/>
          </a:xfrm>
          <a:prstGeom prst="rect">
            <a:avLst/>
          </a:prstGeom>
        </p:spPr>
      </p:pic>
      <p:pic>
        <p:nvPicPr>
          <p:cNvPr id="13" name="Picture 12" descr="6131d3148657a26e1bfe386e7ba65811.png">
            <a:hlinkClick r:id="rId10" action="ppaction://hlinksldjump"/>
            <a:extLst>
              <a:ext uri="{FF2B5EF4-FFF2-40B4-BE49-F238E27FC236}">
                <a16:creationId xmlns:a16="http://schemas.microsoft.com/office/drawing/2014/main" id="{B7007787-0213-E202-4D9C-C6514282BBCE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655131" y="3045816"/>
            <a:ext cx="2368469" cy="376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57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f7e749c750b79cbde134e7bcf00a140.png">
            <a:extLst>
              <a:ext uri="{FF2B5EF4-FFF2-40B4-BE49-F238E27FC236}">
                <a16:creationId xmlns:a16="http://schemas.microsoft.com/office/drawing/2014/main" id="{4C69C696-950F-6C80-7CCD-04057D5CD63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71508" y="3204722"/>
            <a:ext cx="3761998" cy="403726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CFB7A04-9FCC-EC0D-C0F2-939E649397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76088">
            <a:off x="4081900" y="412967"/>
            <a:ext cx="3995811" cy="24059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52A452-1D88-C79E-2368-E40E7E44A66D}"/>
              </a:ext>
            </a:extLst>
          </p:cNvPr>
          <p:cNvSpPr txBox="1"/>
          <p:nvPr/>
        </p:nvSpPr>
        <p:spPr>
          <a:xfrm>
            <a:off x="4389865" y="747933"/>
            <a:ext cx="3403599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có nhận xét gì về chú gấu bông Mi-sa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BB7507B-DFA3-5E25-BDCA-65B088AB73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28900" y="2654300"/>
            <a:ext cx="6690109" cy="3073400"/>
          </a:xfrm>
          <a:prstGeom prst="rect">
            <a:avLst/>
          </a:prstGeom>
        </p:spPr>
      </p:pic>
      <p:pic>
        <p:nvPicPr>
          <p:cNvPr id="9" name="Picture 8" descr="1.png">
            <a:extLst>
              <a:ext uri="{FF2B5EF4-FFF2-40B4-BE49-F238E27FC236}">
                <a16:creationId xmlns:a16="http://schemas.microsoft.com/office/drawing/2014/main" id="{3EC1A842-5B18-8C32-BA66-FB65644F0617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5867400"/>
            <a:ext cx="9144000" cy="11430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70C28A04-C8B8-BB05-7B61-550487F0216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7302" cy="7112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83FA8B5-4FE9-A1A9-8353-DEEF2BBA53A2}"/>
              </a:ext>
            </a:extLst>
          </p:cNvPr>
          <p:cNvSpPr txBox="1"/>
          <p:nvPr/>
        </p:nvSpPr>
        <p:spPr>
          <a:xfrm>
            <a:off x="3782901" y="3283786"/>
            <a:ext cx="5108452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Mi-Sa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tốt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bụng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sẵn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sàng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giúp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bi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ết quan tâm đến cậu bé đang bị ốm.</a:t>
            </a:r>
          </a:p>
        </p:txBody>
      </p:sp>
      <p:pic>
        <p:nvPicPr>
          <p:cNvPr id="13" name="Picture 12" descr="6131d3148657a26e1bfe386e7ba65811.png">
            <a:hlinkClick r:id="rId10" action="ppaction://hlinksldjump"/>
            <a:extLst>
              <a:ext uri="{FF2B5EF4-FFF2-40B4-BE49-F238E27FC236}">
                <a16:creationId xmlns:a16="http://schemas.microsoft.com/office/drawing/2014/main" id="{FF9A9FD9-5FA5-C42C-4273-391E332B5D91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483765" y="3093583"/>
            <a:ext cx="2368469" cy="376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18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1)">
            <a:extLst>
              <a:ext uri="{FF2B5EF4-FFF2-40B4-BE49-F238E27FC236}">
                <a16:creationId xmlns:a16="http://schemas.microsoft.com/office/drawing/2014/main" id="{2561DA70-C5C3-4B1C-BCF1-5AE58EB49A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03E810B-C7A7-BC4F-73CE-AD6941C1E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3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5">
            <a:extLst>
              <a:ext uri="{FF2B5EF4-FFF2-40B4-BE49-F238E27FC236}">
                <a16:creationId xmlns:a16="http://schemas.microsoft.com/office/drawing/2014/main" id="{B4144EF9-5382-F883-86F6-C028BE9A63D3}"/>
              </a:ext>
            </a:extLst>
          </p:cNvPr>
          <p:cNvSpPr/>
          <p:nvPr/>
        </p:nvSpPr>
        <p:spPr>
          <a:xfrm>
            <a:off x="463566" y="4935997"/>
            <a:ext cx="3538255" cy="1047869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Quà Giáng sinh</a:t>
            </a:r>
          </a:p>
        </p:txBody>
      </p:sp>
      <p:sp>
        <p:nvSpPr>
          <p:cNvPr id="3" name="Rectangle: Rounded Corners 36">
            <a:extLst>
              <a:ext uri="{FF2B5EF4-FFF2-40B4-BE49-F238E27FC236}">
                <a16:creationId xmlns:a16="http://schemas.microsoft.com/office/drawing/2014/main" id="{6058BA19-9C6C-FB8D-E7D4-9DBC03F64B28}"/>
              </a:ext>
            </a:extLst>
          </p:cNvPr>
          <p:cNvSpPr/>
          <p:nvPr/>
        </p:nvSpPr>
        <p:spPr>
          <a:xfrm>
            <a:off x="4376395" y="4936948"/>
            <a:ext cx="3538256" cy="104786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Vật đựng quà </a:t>
            </a:r>
          </a:p>
        </p:txBody>
      </p:sp>
      <p:sp>
        <p:nvSpPr>
          <p:cNvPr id="4" name="Rectangle: Rounded Corners 35">
            <a:extLst>
              <a:ext uri="{FF2B5EF4-FFF2-40B4-BE49-F238E27FC236}">
                <a16:creationId xmlns:a16="http://schemas.microsoft.com/office/drawing/2014/main" id="{8E2EA6E6-BEF4-1DF0-E53F-4522411D1AED}"/>
              </a:ext>
            </a:extLst>
          </p:cNvPr>
          <p:cNvSpPr/>
          <p:nvPr/>
        </p:nvSpPr>
        <p:spPr>
          <a:xfrm>
            <a:off x="8289224" y="4881735"/>
            <a:ext cx="3538256" cy="1047870"/>
          </a:xfrm>
          <a:prstGeom prst="roundRect">
            <a:avLst/>
          </a:prstGeom>
          <a:solidFill>
            <a:srgbClr val="8FCC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Nhân vật đi phát quà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53C867B-B583-39A3-A7EE-3F1DD95C900F}"/>
              </a:ext>
            </a:extLst>
          </p:cNvPr>
          <p:cNvSpPr/>
          <p:nvPr/>
        </p:nvSpPr>
        <p:spPr>
          <a:xfrm>
            <a:off x="833508" y="3431462"/>
            <a:ext cx="1542152" cy="10668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>
                <a:solidFill>
                  <a:sysClr val="windowText" lastClr="000000"/>
                </a:solidFill>
                <a:latin typeface="UTM Avo" panose="02040603050506020204" pitchFamily="18"/>
              </a:rPr>
              <a:t>Đồng </a:t>
            </a:r>
          </a:p>
          <a:p>
            <a:pPr algn="ctr">
              <a:lnSpc>
                <a:spcPct val="150000"/>
              </a:lnSpc>
            </a:pPr>
            <a:r>
              <a:rPr lang="vi-VN" sz="2300">
                <a:solidFill>
                  <a:sysClr val="windowText" lastClr="000000"/>
                </a:solidFill>
                <a:latin typeface="UTM Avo" panose="02040603050506020204" pitchFamily="18"/>
              </a:rPr>
              <a:t>hồ</a:t>
            </a:r>
            <a:endParaRPr lang="en-US" sz="2300">
              <a:solidFill>
                <a:sysClr val="windowText" lastClr="000000"/>
              </a:solidFill>
              <a:latin typeface="UTM Avo" panose="02040603050506020204" pitchFamily="18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18DFABD-6496-9E69-563D-13DAEBA975AD}"/>
              </a:ext>
            </a:extLst>
          </p:cNvPr>
          <p:cNvSpPr/>
          <p:nvPr/>
        </p:nvSpPr>
        <p:spPr>
          <a:xfrm>
            <a:off x="2415732" y="2064577"/>
            <a:ext cx="1542153" cy="10668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 dirty="0">
                <a:solidFill>
                  <a:sysClr val="windowText" lastClr="000000"/>
                </a:solidFill>
                <a:latin typeface="UTM Avo" panose="02040603050506020204" pitchFamily="18"/>
              </a:rPr>
              <a:t>Đồ chơi</a:t>
            </a:r>
            <a:endParaRPr lang="en-US" sz="2300" dirty="0">
              <a:solidFill>
                <a:sysClr val="windowText" lastClr="000000"/>
              </a:solidFill>
              <a:latin typeface="UTM Avo" panose="02040603050506020204" pitchFamily="18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DA447C0-170A-F5CD-6CA0-E1AB3748C11C}"/>
              </a:ext>
            </a:extLst>
          </p:cNvPr>
          <p:cNvSpPr/>
          <p:nvPr/>
        </p:nvSpPr>
        <p:spPr>
          <a:xfrm>
            <a:off x="613287" y="2064577"/>
            <a:ext cx="1542152" cy="10668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>
                <a:solidFill>
                  <a:sysClr val="windowText" lastClr="000000"/>
                </a:solidFill>
                <a:latin typeface="UTM Avo" panose="02040603050506020204" pitchFamily="18"/>
              </a:rPr>
              <a:t>Ủng</a:t>
            </a:r>
            <a:endParaRPr lang="en-US" sz="2300">
              <a:solidFill>
                <a:sysClr val="windowText" lastClr="000000"/>
              </a:solidFill>
              <a:latin typeface="UTM Avo" panose="02040603050506020204" pitchFamily="18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CBDF777-D0EB-D996-0B34-7FE49D104352}"/>
              </a:ext>
            </a:extLst>
          </p:cNvPr>
          <p:cNvSpPr/>
          <p:nvPr/>
        </p:nvSpPr>
        <p:spPr>
          <a:xfrm>
            <a:off x="4218178" y="2065769"/>
            <a:ext cx="1579709" cy="10668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>
                <a:solidFill>
                  <a:sysClr val="windowText" lastClr="000000"/>
                </a:solidFill>
                <a:latin typeface="UTM Avo" panose="02040603050506020204" pitchFamily="18"/>
              </a:rPr>
              <a:t>Truyện</a:t>
            </a:r>
            <a:endParaRPr lang="en-US" sz="2300">
              <a:solidFill>
                <a:sysClr val="windowText" lastClr="000000"/>
              </a:solidFill>
              <a:latin typeface="UTM Avo" panose="02040603050506020204" pitchFamily="18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1480773-0A17-23CF-E993-E0837B995649}"/>
              </a:ext>
            </a:extLst>
          </p:cNvPr>
          <p:cNvSpPr/>
          <p:nvPr/>
        </p:nvSpPr>
        <p:spPr>
          <a:xfrm>
            <a:off x="4457177" y="3473752"/>
            <a:ext cx="1542152" cy="10668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>
                <a:solidFill>
                  <a:sysClr val="windowText" lastClr="000000"/>
                </a:solidFill>
                <a:latin typeface="UTM Avo" panose="02040603050506020204" pitchFamily="18"/>
              </a:rPr>
              <a:t>Bánh kẹo</a:t>
            </a:r>
            <a:endParaRPr lang="en-US" sz="2300">
              <a:solidFill>
                <a:sysClr val="windowText" lastClr="000000"/>
              </a:solidFill>
              <a:latin typeface="UTM Avo" panose="02040603050506020204" pitchFamily="18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D8E8C05-8A4B-74B1-F428-45DEB7B2E900}"/>
              </a:ext>
            </a:extLst>
          </p:cNvPr>
          <p:cNvSpPr/>
          <p:nvPr/>
        </p:nvSpPr>
        <p:spPr>
          <a:xfrm>
            <a:off x="2635954" y="3441700"/>
            <a:ext cx="1542152" cy="10668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>
                <a:solidFill>
                  <a:sysClr val="windowText" lastClr="000000"/>
                </a:solidFill>
                <a:latin typeface="UTM Avo" panose="02040603050506020204" pitchFamily="18"/>
              </a:rPr>
              <a:t>Mi-sa</a:t>
            </a:r>
            <a:endParaRPr lang="en-US" sz="2300">
              <a:solidFill>
                <a:sysClr val="windowText" lastClr="000000"/>
              </a:solidFill>
              <a:latin typeface="UTM Avo" panose="02040603050506020204" pitchFamily="18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CC2BFC5-A433-84FE-B8B3-11593FCB7D2C}"/>
              </a:ext>
            </a:extLst>
          </p:cNvPr>
          <p:cNvSpPr/>
          <p:nvPr/>
        </p:nvSpPr>
        <p:spPr>
          <a:xfrm>
            <a:off x="6273861" y="3431462"/>
            <a:ext cx="1542152" cy="10668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>
                <a:solidFill>
                  <a:sysClr val="windowText" lastClr="000000"/>
                </a:solidFill>
                <a:latin typeface="UTM Avo" panose="02040603050506020204" pitchFamily="18"/>
              </a:rPr>
              <a:t>Mũ len</a:t>
            </a:r>
            <a:endParaRPr lang="en-US" sz="2300">
              <a:solidFill>
                <a:sysClr val="windowText" lastClr="000000"/>
              </a:solidFill>
              <a:latin typeface="UTM Avo" panose="02040603050506020204" pitchFamily="18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230542A-91C8-835C-3789-C6CED0265C49}"/>
              </a:ext>
            </a:extLst>
          </p:cNvPr>
          <p:cNvSpPr/>
          <p:nvPr/>
        </p:nvSpPr>
        <p:spPr>
          <a:xfrm>
            <a:off x="8090545" y="3441700"/>
            <a:ext cx="1542152" cy="10668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 dirty="0">
                <a:solidFill>
                  <a:sysClr val="windowText" lastClr="000000"/>
                </a:solidFill>
                <a:latin typeface="UTM Avo" panose="02040603050506020204" pitchFamily="18"/>
              </a:rPr>
              <a:t>Quần áo</a:t>
            </a:r>
            <a:endParaRPr lang="en-US" sz="2300" dirty="0">
              <a:solidFill>
                <a:sysClr val="windowText" lastClr="000000"/>
              </a:solidFill>
              <a:latin typeface="UTM Avo" panose="02040603050506020204" pitchFamily="18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13FDA76-CD84-AFB4-DD97-0DF43E3A08D3}"/>
              </a:ext>
            </a:extLst>
          </p:cNvPr>
          <p:cNvSpPr/>
          <p:nvPr/>
        </p:nvSpPr>
        <p:spPr>
          <a:xfrm>
            <a:off x="9907229" y="3429000"/>
            <a:ext cx="1542152" cy="10668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 dirty="0">
                <a:solidFill>
                  <a:sysClr val="windowText" lastClr="000000"/>
                </a:solidFill>
                <a:latin typeface="UTM Avo" panose="02040603050506020204" pitchFamily="18"/>
              </a:rPr>
              <a:t>Gối ôm</a:t>
            </a:r>
            <a:endParaRPr lang="en-US" sz="2300" dirty="0">
              <a:solidFill>
                <a:sysClr val="windowText" lastClr="000000"/>
              </a:solidFill>
              <a:latin typeface="UTM Avo" panose="02040603050506020204" pitchFamily="18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A29D851-4F87-6952-7443-3090A1439268}"/>
              </a:ext>
            </a:extLst>
          </p:cNvPr>
          <p:cNvSpPr/>
          <p:nvPr/>
        </p:nvSpPr>
        <p:spPr>
          <a:xfrm>
            <a:off x="10058352" y="2020310"/>
            <a:ext cx="1542152" cy="10668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>
                <a:solidFill>
                  <a:sysClr val="windowText" lastClr="000000"/>
                </a:solidFill>
                <a:latin typeface="UTM Avo" panose="02040603050506020204" pitchFamily="18"/>
              </a:rPr>
              <a:t>Bít tất</a:t>
            </a:r>
            <a:endParaRPr lang="en-US" sz="2300">
              <a:solidFill>
                <a:sysClr val="windowText" lastClr="000000"/>
              </a:solidFill>
              <a:latin typeface="UTM Avo" panose="02040603050506020204" pitchFamily="18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81328A3-31CA-4AB7-F764-83883EE9E585}"/>
              </a:ext>
            </a:extLst>
          </p:cNvPr>
          <p:cNvSpPr/>
          <p:nvPr/>
        </p:nvSpPr>
        <p:spPr>
          <a:xfrm>
            <a:off x="6053640" y="2060367"/>
            <a:ext cx="1542152" cy="10668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 dirty="0">
                <a:solidFill>
                  <a:sysClr val="windowText" lastClr="000000"/>
                </a:solidFill>
                <a:latin typeface="UTM Avo" panose="02040603050506020204" pitchFamily="18"/>
              </a:rPr>
              <a:t>Tuần lộc</a:t>
            </a:r>
            <a:endParaRPr lang="en-US" sz="2300" dirty="0">
              <a:solidFill>
                <a:sysClr val="windowText" lastClr="000000"/>
              </a:solidFill>
              <a:latin typeface="UTM Avo" panose="02040603050506020204" pitchFamily="18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3F6544F-1BA3-774F-2A27-7CE9D9961DC2}"/>
              </a:ext>
            </a:extLst>
          </p:cNvPr>
          <p:cNvSpPr/>
          <p:nvPr/>
        </p:nvSpPr>
        <p:spPr>
          <a:xfrm>
            <a:off x="7851545" y="2060367"/>
            <a:ext cx="1951054" cy="10668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 dirty="0">
                <a:solidFill>
                  <a:sysClr val="windowText" lastClr="000000"/>
                </a:solidFill>
                <a:latin typeface="UTM Avo" panose="02040603050506020204" pitchFamily="18"/>
              </a:rPr>
              <a:t>Ông già Noel</a:t>
            </a:r>
            <a:endParaRPr lang="en-US" sz="2300" dirty="0">
              <a:solidFill>
                <a:sysClr val="windowText" lastClr="000000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25234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36C09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CDDC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CDDC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36C09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CDDC"/>
                                      </p:to>
                                    </p:animClr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0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6">
            <a:extLst>
              <a:ext uri="{FF2B5EF4-FFF2-40B4-BE49-F238E27FC236}">
                <a16:creationId xmlns:a16="http://schemas.microsoft.com/office/drawing/2014/main" id="{95A9B986-A046-E0C9-3EA4-440C17FF27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326302" y="1557756"/>
            <a:ext cx="5304448" cy="3742488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3B38966-3DA6-C4BD-5854-F53973A5BC65}"/>
              </a:ext>
            </a:extLst>
          </p:cNvPr>
          <p:cNvSpPr txBox="1"/>
          <p:nvPr/>
        </p:nvSpPr>
        <p:spPr>
          <a:xfrm>
            <a:off x="2618640" y="2055170"/>
            <a:ext cx="4668971" cy="2203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3200" dirty="0">
                <a:solidFill>
                  <a:schemeClr val="bg1"/>
                </a:solidFill>
                <a:latin typeface="UTM Avo" panose="02040603050506020204" pitchFamily="18"/>
              </a:rPr>
              <a:t>Em hãy chia sẻ về món quà mà em mong ước được nhận.</a:t>
            </a:r>
            <a:endParaRPr lang="en-US" sz="32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25" name="Picture 7">
            <a:extLst>
              <a:ext uri="{FF2B5EF4-FFF2-40B4-BE49-F238E27FC236}">
                <a16:creationId xmlns:a16="http://schemas.microsoft.com/office/drawing/2014/main" id="{FFDACF8F-E354-F5DA-9A7A-4C0963A1B5E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927636" y="1366085"/>
            <a:ext cx="3028808" cy="4437815"/>
          </a:xfrm>
          <a:prstGeom prst="rect">
            <a:avLst/>
          </a:prstGeom>
        </p:spPr>
      </p:pic>
      <p:pic>
        <p:nvPicPr>
          <p:cNvPr id="26" name="Picture 5">
            <a:extLst>
              <a:ext uri="{FF2B5EF4-FFF2-40B4-BE49-F238E27FC236}">
                <a16:creationId xmlns:a16="http://schemas.microsoft.com/office/drawing/2014/main" id="{9BF7A518-CFAD-4DFB-F52D-31F87AE57D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9437" y="4883264"/>
            <a:ext cx="3615077" cy="1974736"/>
          </a:xfrm>
          <a:prstGeom prst="rect">
            <a:avLst/>
          </a:prstGeom>
        </p:spPr>
      </p:pic>
      <p:pic>
        <p:nvPicPr>
          <p:cNvPr id="27" name="Picture 5">
            <a:extLst>
              <a:ext uri="{FF2B5EF4-FFF2-40B4-BE49-F238E27FC236}">
                <a16:creationId xmlns:a16="http://schemas.microsoft.com/office/drawing/2014/main" id="{C4C5EBD5-714E-15F0-5108-09683164CDE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flipH="1">
            <a:off x="1511377" y="2256691"/>
            <a:ext cx="1362768" cy="155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37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F5CCBEC-6EB9-40FB-ED43-5E26143E1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E3E23F8-3EF6-C37C-F5E0-D6490884E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872" t="5959" r="20304"/>
          <a:stretch>
            <a:fillRect/>
          </a:stretch>
        </p:blipFill>
        <p:spPr>
          <a:xfrm rot="-5400000" flipH="1">
            <a:off x="2107499" y="-400753"/>
            <a:ext cx="5132208" cy="9525002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46C071DE-F2A1-EC5B-1CD6-15E9D0CEAD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r="14608"/>
          <a:stretch>
            <a:fillRect/>
          </a:stretch>
        </p:blipFill>
        <p:spPr>
          <a:xfrm>
            <a:off x="7976065" y="5053389"/>
            <a:ext cx="4512488" cy="1836361"/>
          </a:xfrm>
          <a:prstGeom prst="rect">
            <a:avLst/>
          </a:prstGeom>
        </p:spPr>
      </p:pic>
      <p:pic>
        <p:nvPicPr>
          <p:cNvPr id="5" name="Picture 12">
            <a:extLst>
              <a:ext uri="{FF2B5EF4-FFF2-40B4-BE49-F238E27FC236}">
                <a16:creationId xmlns:a16="http://schemas.microsoft.com/office/drawing/2014/main" id="{BE3781C5-FB07-886A-A1B4-A8AE9B0870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-420996" y="5644239"/>
            <a:ext cx="1558865" cy="1289961"/>
          </a:xfrm>
          <a:prstGeom prst="rect">
            <a:avLst/>
          </a:prstGeom>
        </p:spPr>
      </p:pic>
      <p:pic>
        <p:nvPicPr>
          <p:cNvPr id="7" name="Picture 14">
            <a:extLst>
              <a:ext uri="{FF2B5EF4-FFF2-40B4-BE49-F238E27FC236}">
                <a16:creationId xmlns:a16="http://schemas.microsoft.com/office/drawing/2014/main" id="{6A946CF5-E965-3AAD-3F4D-CC621C818D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469344" y="2901242"/>
            <a:ext cx="2100701" cy="1284054"/>
          </a:xfrm>
          <a:prstGeom prst="rect">
            <a:avLst/>
          </a:prstGeom>
        </p:spPr>
      </p:pic>
      <p:pic>
        <p:nvPicPr>
          <p:cNvPr id="8" name="Picture 15">
            <a:extLst>
              <a:ext uri="{FF2B5EF4-FFF2-40B4-BE49-F238E27FC236}">
                <a16:creationId xmlns:a16="http://schemas.microsoft.com/office/drawing/2014/main" id="{A3A9F465-1374-DC9B-F86D-496FB7D19CA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9934549" y="3239671"/>
            <a:ext cx="1488131" cy="12537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1D77D1-F826-5B44-D7EF-236DF3DD0EE4}"/>
              </a:ext>
            </a:extLst>
          </p:cNvPr>
          <p:cNvSpPr txBox="1"/>
          <p:nvPr/>
        </p:nvSpPr>
        <p:spPr>
          <a:xfrm>
            <a:off x="888700" y="2836628"/>
            <a:ext cx="6654471" cy="2216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3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dung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hôm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nay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3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32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3 </a:t>
            </a:r>
            <a:r>
              <a:rPr lang="en-US" sz="3200" i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– </a:t>
            </a:r>
            <a:r>
              <a:rPr lang="en-US" sz="3200" i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Chính</a:t>
            </a:r>
            <a:r>
              <a:rPr lang="en-US" sz="3200" i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tả</a:t>
            </a:r>
            <a:endParaRPr lang="en-US" sz="3200" i="1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58205E-0160-21EE-F59C-8862F281726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72364" y="682242"/>
            <a:ext cx="2368179" cy="318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9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531</Words>
  <Application>Microsoft Office PowerPoint</Application>
  <PresentationFormat>Widescreen</PresentationFormat>
  <Paragraphs>69</Paragraphs>
  <Slides>21</Slides>
  <Notes>1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UTM Avo</vt:lpstr>
      <vt:lpstr>Calibri Light</vt:lpstr>
      <vt:lpstr>Arial</vt:lpstr>
      <vt:lpstr>Calibri</vt:lpstr>
      <vt:lpstr>Wingdings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31</cp:revision>
  <dcterms:created xsi:type="dcterms:W3CDTF">2023-10-19T01:39:18Z</dcterms:created>
  <dcterms:modified xsi:type="dcterms:W3CDTF">2024-01-08T04:51:23Z</dcterms:modified>
</cp:coreProperties>
</file>