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9" r:id="rId5"/>
    <p:sldId id="266" r:id="rId6"/>
    <p:sldId id="261" r:id="rId7"/>
    <p:sldId id="268" r:id="rId8"/>
    <p:sldId id="282" r:id="rId9"/>
    <p:sldId id="263" r:id="rId10"/>
    <p:sldId id="270" r:id="rId11"/>
    <p:sldId id="279" r:id="rId12"/>
    <p:sldId id="280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8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3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3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2.svg"/><Relationship Id="rId4" Type="http://schemas.openxmlformats.org/officeDocument/2006/relationships/image" Target="../media/image18.sv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6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Góc sáng tạo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Chuyện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của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em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619220" y="827545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B01D5B5-FF61-0AD7-1932-8582A02F7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57279" y="1527204"/>
            <a:ext cx="9877441" cy="380359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DE0C9C3-DC60-0E79-9DD2-77A4E2C355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07599" y="3694109"/>
            <a:ext cx="638867" cy="707886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805696D6-18C1-44B4-8EB9-18041110A0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0306973" y="2245525"/>
            <a:ext cx="638867" cy="707886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A83E3C64-E4FC-B487-1BAF-F1C3097446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626212" y="2609199"/>
            <a:ext cx="638867" cy="707886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5C3887C-7157-D6E8-238A-613DEF6BA2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1246353" y="3474608"/>
            <a:ext cx="638867" cy="707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D504D7-8490-0741-005B-B73308678CD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57466" y="5213445"/>
            <a:ext cx="1239483" cy="1709632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E515E6FA-D019-AD1A-EBF5-E711AB55CB8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183460" y="5162051"/>
            <a:ext cx="1080277" cy="1490037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4C3BB67F-C179-F6C0-4F55-B31E9DC013B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732066" y="5551456"/>
            <a:ext cx="931599" cy="1284964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3CF612C6-9C2B-C075-D42E-CAA5672E08E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035683" y="4954142"/>
            <a:ext cx="898852" cy="1239796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D8B00F22-FCEA-E1E2-3D05-ABBBC806735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706357" y="5250740"/>
            <a:ext cx="1165263" cy="16072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A64D875-A3FD-3D34-3C3D-7B25C9EDBEA5}"/>
              </a:ext>
            </a:extLst>
          </p:cNvPr>
          <p:cNvSpPr txBox="1"/>
          <p:nvPr/>
        </p:nvSpPr>
        <p:spPr>
          <a:xfrm>
            <a:off x="2130509" y="2095163"/>
            <a:ext cx="7765651" cy="2203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 (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3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nuôi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điện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,…).</a:t>
            </a:r>
          </a:p>
        </p:txBody>
      </p: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C6CCF28-697B-4332-E0F2-3927BDA53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8C597E-85F2-BD8D-4E05-E67B1B1A4221}"/>
              </a:ext>
            </a:extLst>
          </p:cNvPr>
          <p:cNvSpPr txBox="1"/>
          <p:nvPr/>
        </p:nvSpPr>
        <p:spPr>
          <a:xfrm>
            <a:off x="2805623" y="955062"/>
            <a:ext cx="6580753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chân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mắt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răng</a:t>
            </a: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,..)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2A4B8E-2D0D-10C4-4FDB-B55C9230F1B8}"/>
              </a:ext>
            </a:extLst>
          </p:cNvPr>
          <p:cNvSpPr txBox="1"/>
          <p:nvPr/>
        </p:nvSpPr>
        <p:spPr>
          <a:xfrm>
            <a:off x="937374" y="2131077"/>
            <a:ext cx="1082607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sóc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răng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tóc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,…)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93AA8D-ACC4-25AD-1C78-2D08A37734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79" t="4312" r="4204" b="9547"/>
          <a:stretch/>
        </p:blipFill>
        <p:spPr>
          <a:xfrm>
            <a:off x="6915754" y="4757925"/>
            <a:ext cx="2029783" cy="190974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633A40-CEE4-6840-9C44-3B9F669EF1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59" t="4515" r="3859" b="5577"/>
          <a:stretch/>
        </p:blipFill>
        <p:spPr>
          <a:xfrm>
            <a:off x="9308332" y="5000256"/>
            <a:ext cx="1826573" cy="1825088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7B372-9F9F-91E3-D597-C63DC9B083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824" t="6087" r="3005"/>
          <a:stretch/>
        </p:blipFill>
        <p:spPr>
          <a:xfrm>
            <a:off x="8284934" y="3370944"/>
            <a:ext cx="1914057" cy="1909745"/>
          </a:xfrm>
          <a:prstGeom prst="ellipse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880A9F2-0935-3D6D-0094-F17A57BEC12A}"/>
              </a:ext>
            </a:extLst>
          </p:cNvPr>
          <p:cNvSpPr/>
          <p:nvPr/>
        </p:nvSpPr>
        <p:spPr>
          <a:xfrm>
            <a:off x="1012262" y="3582380"/>
            <a:ext cx="5497262" cy="3047190"/>
          </a:xfrm>
          <a:prstGeom prst="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290ABC-ED0A-9329-3D41-FE3F07FBF86C}"/>
              </a:ext>
            </a:extLst>
          </p:cNvPr>
          <p:cNvSpPr/>
          <p:nvPr/>
        </p:nvSpPr>
        <p:spPr>
          <a:xfrm>
            <a:off x="1168469" y="3701186"/>
            <a:ext cx="5184848" cy="278704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773C7A-AFFF-9B57-8C01-1B369F6A4CC9}"/>
              </a:ext>
            </a:extLst>
          </p:cNvPr>
          <p:cNvSpPr txBox="1"/>
          <p:nvPr/>
        </p:nvSpPr>
        <p:spPr>
          <a:xfrm>
            <a:off x="1243811" y="3977085"/>
            <a:ext cx="510660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kiểu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ngắn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582BD6EC-C933-D4A4-CE2F-6052C4F22F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692827" y="3287840"/>
            <a:ext cx="863696" cy="95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 animBg="1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3732DC-E618-662D-C711-B7ECF5333039}"/>
              </a:ext>
            </a:extLst>
          </p:cNvPr>
          <p:cNvSpPr txBox="1"/>
          <p:nvPr/>
        </p:nvSpPr>
        <p:spPr>
          <a:xfrm>
            <a:off x="-698502" y="2087354"/>
            <a:ext cx="10854305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2: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thiệu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bình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657B28-668F-7434-5FA9-20967523DF4C}"/>
              </a:ext>
            </a:extLst>
          </p:cNvPr>
          <p:cNvSpPr txBox="1"/>
          <p:nvPr/>
        </p:nvSpPr>
        <p:spPr>
          <a:xfrm>
            <a:off x="1090588" y="2876016"/>
            <a:ext cx="7276126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thiệu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7FCE633-BA1B-C2CF-1E65-BC483EAD29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79" t="4312" r="4204" b="9547"/>
          <a:stretch/>
        </p:blipFill>
        <p:spPr>
          <a:xfrm>
            <a:off x="8272374" y="1403121"/>
            <a:ext cx="2675465" cy="2517242"/>
          </a:xfrm>
          <a:prstGeom prst="ellipse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EB2DA0-7B24-F656-40A3-3B6F8703E5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59" t="4515" r="3859" b="5577"/>
          <a:stretch/>
        </p:blipFill>
        <p:spPr>
          <a:xfrm>
            <a:off x="8272374" y="4134637"/>
            <a:ext cx="2519291" cy="2517242"/>
          </a:xfrm>
          <a:prstGeom prst="ellipse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7ACFFC6-96C8-0B04-B49F-7A1AB889A9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7466" y="5213445"/>
            <a:ext cx="1239483" cy="1709632"/>
          </a:xfrm>
          <a:prstGeom prst="rect">
            <a:avLst/>
          </a:prstGeom>
        </p:spPr>
      </p:pic>
      <p:pic>
        <p:nvPicPr>
          <p:cNvPr id="22" name="Picture 7">
            <a:extLst>
              <a:ext uri="{FF2B5EF4-FFF2-40B4-BE49-F238E27FC236}">
                <a16:creationId xmlns:a16="http://schemas.microsoft.com/office/drawing/2014/main" id="{5097A33D-449F-4804-A8CB-98C5CAD8D3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732066" y="5551456"/>
            <a:ext cx="931599" cy="128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6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90B56C7-47C2-0F81-5CA7-5ED83FC7C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>
            <a:extLst>
              <a:ext uri="{FF2B5EF4-FFF2-40B4-BE49-F238E27FC236}">
                <a16:creationId xmlns:a16="http://schemas.microsoft.com/office/drawing/2014/main" id="{2F0375E0-ED7C-A4C9-1670-C229D73F8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991230" y="4881490"/>
            <a:ext cx="5687545" cy="199064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03CADA3-7AF2-9793-5763-C5DAE55819D0}"/>
              </a:ext>
            </a:extLst>
          </p:cNvPr>
          <p:cNvGrpSpPr/>
          <p:nvPr/>
        </p:nvGrpSpPr>
        <p:grpSpPr>
          <a:xfrm>
            <a:off x="1881339" y="1698577"/>
            <a:ext cx="3953664" cy="3060588"/>
            <a:chOff x="1205563" y="1345364"/>
            <a:chExt cx="3953664" cy="3060588"/>
          </a:xfrm>
        </p:grpSpPr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7B8F3EE5-A019-2875-C172-C8F299976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434374" y="1345364"/>
              <a:ext cx="3724853" cy="3060588"/>
            </a:xfrm>
            <a:prstGeom prst="rect">
              <a:avLst/>
            </a:prstGeom>
          </p:spPr>
        </p:pic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8F29DA48-9E51-87AD-FB92-15C52CDDF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flipH="1">
              <a:off x="1205563" y="2840080"/>
              <a:ext cx="840476" cy="93127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1FD6FA3-1B59-3975-136D-773EFF4A1B77}"/>
                </a:ext>
              </a:extLst>
            </p:cNvPr>
            <p:cNvSpPr txBox="1"/>
            <p:nvPr/>
          </p:nvSpPr>
          <p:spPr>
            <a:xfrm>
              <a:off x="1833664" y="2002159"/>
              <a:ext cx="2797299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Ôn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tập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nội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dung </a:t>
              </a:r>
              <a:r>
                <a:rPr lang="en-US" sz="240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bài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học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ngày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hôm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nay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49F317-583C-A2EB-5627-D870D46E749C}"/>
              </a:ext>
            </a:extLst>
          </p:cNvPr>
          <p:cNvGrpSpPr/>
          <p:nvPr/>
        </p:nvGrpSpPr>
        <p:grpSpPr>
          <a:xfrm>
            <a:off x="6277113" y="1698577"/>
            <a:ext cx="3724853" cy="3080501"/>
            <a:chOff x="6968546" y="1247781"/>
            <a:chExt cx="3724853" cy="3080501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0C1BDA5E-6169-E738-3C21-E6E5EA537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flipH="1">
              <a:off x="6968546" y="1267694"/>
              <a:ext cx="3724853" cy="3060588"/>
            </a:xfrm>
            <a:prstGeom prst="rect">
              <a:avLst/>
            </a:prstGeom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C4518D0D-84FD-E2C6-8D4E-B29FF5AB2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flipH="1">
              <a:off x="7253608" y="1247781"/>
              <a:ext cx="813687" cy="90159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5B7DCC-B685-4BB7-4EE8-05F06DED57B6}"/>
                </a:ext>
              </a:extLst>
            </p:cNvPr>
            <p:cNvSpPr txBox="1"/>
            <p:nvPr/>
          </p:nvSpPr>
          <p:spPr>
            <a:xfrm>
              <a:off x="7438520" y="1855767"/>
              <a:ext cx="2711893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Chuẩn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Bài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4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1: 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Ngưỡng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cửa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</p:txBody>
        </p:sp>
      </p:grpSp>
      <p:pic>
        <p:nvPicPr>
          <p:cNvPr id="10" name="Picture 6">
            <a:extLst>
              <a:ext uri="{FF2B5EF4-FFF2-40B4-BE49-F238E27FC236}">
                <a16:creationId xmlns:a16="http://schemas.microsoft.com/office/drawing/2014/main" id="{CA2A1E1A-7A78-CDB5-BD94-E76EA22EB6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89851" y="5631976"/>
            <a:ext cx="963507" cy="947850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0C39677D-896C-2AAF-5735-96579FB024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193998" y="5293754"/>
            <a:ext cx="963507" cy="9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223</Words>
  <Application>Microsoft Office PowerPoint</Application>
  <PresentationFormat>Widescreen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UTM Avo</vt:lpstr>
      <vt:lpstr>Arial</vt:lpstr>
      <vt:lpstr>Calibri</vt:lpstr>
      <vt:lpstr>Wingdings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17</cp:revision>
  <dcterms:created xsi:type="dcterms:W3CDTF">2023-10-19T01:39:18Z</dcterms:created>
  <dcterms:modified xsi:type="dcterms:W3CDTF">2024-01-03T03:16:32Z</dcterms:modified>
</cp:coreProperties>
</file>