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696" r:id="rId4"/>
  </p:sldMasterIdLst>
  <p:notesMasterIdLst>
    <p:notesMasterId r:id="rId26"/>
  </p:notesMasterIdLst>
  <p:sldIdLst>
    <p:sldId id="256" r:id="rId5"/>
    <p:sldId id="281" r:id="rId6"/>
    <p:sldId id="283" r:id="rId7"/>
    <p:sldId id="259" r:id="rId8"/>
    <p:sldId id="273" r:id="rId9"/>
    <p:sldId id="260" r:id="rId10"/>
    <p:sldId id="271" r:id="rId11"/>
    <p:sldId id="284" r:id="rId12"/>
    <p:sldId id="285" r:id="rId13"/>
    <p:sldId id="292" r:id="rId14"/>
    <p:sldId id="286" r:id="rId15"/>
    <p:sldId id="258" r:id="rId16"/>
    <p:sldId id="287" r:id="rId17"/>
    <p:sldId id="288" r:id="rId18"/>
    <p:sldId id="289" r:id="rId19"/>
    <p:sldId id="290" r:id="rId20"/>
    <p:sldId id="291" r:id="rId21"/>
    <p:sldId id="263" r:id="rId22"/>
    <p:sldId id="277" r:id="rId23"/>
    <p:sldId id="279" r:id="rId24"/>
    <p:sldId id="280" r:id="rId25"/>
  </p:sldIdLst>
  <p:sldSz cx="12192000" cy="6858000"/>
  <p:notesSz cx="6858000" cy="9144000"/>
  <p:embeddedFontLst>
    <p:embeddedFont>
      <p:font typeface="Amatic SC" panose="00000500000000000000" pitchFamily="2" charset="-79"/>
      <p:regular r:id="rId27"/>
      <p:bold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607"/>
  </p:normalViewPr>
  <p:slideViewPr>
    <p:cSldViewPr snapToGrid="0">
      <p:cViewPr varScale="1">
        <p:scale>
          <a:sx n="103" d="100"/>
          <a:sy n="103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205E0-56C5-2342-BDCC-739C39ACE25A}" type="datetimeFigureOut">
              <a:rPr lang="en-VN" smtClean="0"/>
              <a:t>01/08/2024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4C057-1FCA-C54B-8DB5-13AAD5827ADE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360464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Sau khi hiện câu hỏi, ấn vào các thanh ô trống để hiện đáp án.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4C057-1FCA-C54B-8DB5-13AAD5827ADE}" type="slidenum">
              <a:rPr lang="en-VN" smtClean="0"/>
              <a:t>3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8883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con </a:t>
            </a:r>
            <a:r>
              <a:rPr lang="en-US" dirty="0" err="1"/>
              <a:t>cừu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1-2-3-4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.</a:t>
            </a:r>
          </a:p>
          <a:p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,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ngôi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tục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3D04-5173-415E-A591-1DAAB0736C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012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Bấm vào màn hình để hiện câu trả lời.</a:t>
            </a:r>
          </a:p>
          <a:p>
            <a:r>
              <a:rPr lang="en-VN" dirty="0"/>
              <a:t>Bấm nút trở về để chọn các con cừu.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D3AFE-D9D6-9C45-B15A-0594462DE9FA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635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Bấm vào màn hình để hiện câu trả lời.</a:t>
            </a:r>
          </a:p>
          <a:p>
            <a:r>
              <a:rPr lang="en-VN" dirty="0"/>
              <a:t>Bấm nút trở về để chọn các con cừu.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D3AFE-D9D6-9C45-B15A-0594462DE9FA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140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Bấm vào màn hình để hiện câu trả lời.</a:t>
            </a:r>
          </a:p>
          <a:p>
            <a:r>
              <a:rPr lang="en-VN" dirty="0"/>
              <a:t>Bấm nút trở về để chọn các con cừu.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D3AFE-D9D6-9C45-B15A-0594462DE9FA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838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Bấm vào màn hình để hiện câu trả lời.</a:t>
            </a:r>
          </a:p>
          <a:p>
            <a:r>
              <a:rPr lang="en-VN" dirty="0"/>
              <a:t>Bấm nút trở về để chọn các con cừu.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D3AFE-D9D6-9C45-B15A-0594462DE9FA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830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568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2022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91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632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124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732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69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396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882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243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2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1FD98-34FE-4F50-BF5D-8EF7C19B916F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22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6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6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7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12" Type="http://schemas.openxmlformats.org/officeDocument/2006/relationships/image" Target="../media/image26.svg"/><Relationship Id="rId2" Type="http://schemas.openxmlformats.org/officeDocument/2006/relationships/image" Target="../media/image21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25.png"/><Relationship Id="rId5" Type="http://schemas.openxmlformats.org/officeDocument/2006/relationships/image" Target="../media/image13.png"/><Relationship Id="rId15" Type="http://schemas.openxmlformats.org/officeDocument/2006/relationships/hyperlink" Target="https://hoc10.vn/doc-sach/tieng-viet-3-tap-1/1/134/46/" TargetMode="External"/><Relationship Id="rId10" Type="http://schemas.openxmlformats.org/officeDocument/2006/relationships/image" Target="../media/image24.svg"/><Relationship Id="rId4" Type="http://schemas.openxmlformats.org/officeDocument/2006/relationships/image" Target="../media/image12.pn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31.png"/><Relationship Id="rId4" Type="http://schemas.openxmlformats.org/officeDocument/2006/relationships/image" Target="../media/image12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2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11" Type="http://schemas.openxmlformats.org/officeDocument/2006/relationships/image" Target="../media/image22.png"/><Relationship Id="rId5" Type="http://schemas.openxmlformats.org/officeDocument/2006/relationships/image" Target="../media/image34.png"/><Relationship Id="rId10" Type="http://schemas.openxmlformats.org/officeDocument/2006/relationships/image" Target="../media/image14.png"/><Relationship Id="rId4" Type="http://schemas.openxmlformats.org/officeDocument/2006/relationships/image" Target="../media/image33.sv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43.png"/><Relationship Id="rId18" Type="http://schemas.openxmlformats.org/officeDocument/2006/relationships/slide" Target="slide15.xml"/><Relationship Id="rId26" Type="http://schemas.openxmlformats.org/officeDocument/2006/relationships/image" Target="../media/image49.jpeg"/><Relationship Id="rId3" Type="http://schemas.openxmlformats.org/officeDocument/2006/relationships/slideLayout" Target="../slideLayouts/slideLayout34.xml"/><Relationship Id="rId21" Type="http://schemas.openxmlformats.org/officeDocument/2006/relationships/slide" Target="slide14.xml"/><Relationship Id="rId7" Type="http://schemas.openxmlformats.org/officeDocument/2006/relationships/image" Target="../media/image40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5" Type="http://schemas.openxmlformats.org/officeDocument/2006/relationships/image" Target="../media/image48.png"/><Relationship Id="rId2" Type="http://schemas.openxmlformats.org/officeDocument/2006/relationships/audio" Target="../media/media1.mp3"/><Relationship Id="rId16" Type="http://schemas.openxmlformats.org/officeDocument/2006/relationships/image" Target="../media/image44.png"/><Relationship Id="rId20" Type="http://schemas.openxmlformats.org/officeDocument/2006/relationships/slide" Target="slide12.xml"/><Relationship Id="rId29" Type="http://schemas.openxmlformats.org/officeDocument/2006/relationships/image" Target="../media/image51.png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42.png"/><Relationship Id="rId24" Type="http://schemas.openxmlformats.org/officeDocument/2006/relationships/image" Target="../media/image47.png"/><Relationship Id="rId5" Type="http://schemas.openxmlformats.org/officeDocument/2006/relationships/image" Target="../media/image39.png"/><Relationship Id="rId15" Type="http://schemas.openxmlformats.org/officeDocument/2006/relationships/slide" Target="slide16.xml"/><Relationship Id="rId23" Type="http://schemas.openxmlformats.org/officeDocument/2006/relationships/slide" Target="slide13.xml"/><Relationship Id="rId28" Type="http://schemas.microsoft.com/office/2007/relationships/hdphoto" Target="../media/hdphoto7.wdp"/><Relationship Id="rId10" Type="http://schemas.microsoft.com/office/2007/relationships/hdphoto" Target="../media/hdphoto3.wdp"/><Relationship Id="rId19" Type="http://schemas.openxmlformats.org/officeDocument/2006/relationships/image" Target="../media/image4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1.png"/><Relationship Id="rId14" Type="http://schemas.microsoft.com/office/2007/relationships/hdphoto" Target="../media/hdphoto5.wdp"/><Relationship Id="rId22" Type="http://schemas.openxmlformats.org/officeDocument/2006/relationships/image" Target="../media/image46.png"/><Relationship Id="rId27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52.jpeg"/><Relationship Id="rId7" Type="http://schemas.microsoft.com/office/2007/relationships/hdphoto" Target="../media/hdphoto8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4.png"/><Relationship Id="rId5" Type="http://schemas.openxmlformats.org/officeDocument/2006/relationships/slide" Target="slide11.xml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52.jpeg"/><Relationship Id="rId7" Type="http://schemas.microsoft.com/office/2007/relationships/hdphoto" Target="../media/hdphoto8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4.png"/><Relationship Id="rId5" Type="http://schemas.openxmlformats.org/officeDocument/2006/relationships/slide" Target="slide11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52.jpeg"/><Relationship Id="rId7" Type="http://schemas.microsoft.com/office/2007/relationships/hdphoto" Target="../media/hdphoto8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4.png"/><Relationship Id="rId5" Type="http://schemas.openxmlformats.org/officeDocument/2006/relationships/slide" Target="slide11.xml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52.jpeg"/><Relationship Id="rId7" Type="http://schemas.microsoft.com/office/2007/relationships/hdphoto" Target="../media/hdphoto8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4.png"/><Relationship Id="rId5" Type="http://schemas.openxmlformats.org/officeDocument/2006/relationships/slide" Target="slide11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57.png"/><Relationship Id="rId5" Type="http://schemas.openxmlformats.org/officeDocument/2006/relationships/image" Target="../media/image13.png"/><Relationship Id="rId10" Type="http://schemas.openxmlformats.org/officeDocument/2006/relationships/image" Target="../media/image56.svg"/><Relationship Id="rId4" Type="http://schemas.openxmlformats.org/officeDocument/2006/relationships/image" Target="../media/image12.png"/><Relationship Id="rId9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8.png"/><Relationship Id="rId7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61.svg"/><Relationship Id="rId5" Type="http://schemas.openxmlformats.org/officeDocument/2006/relationships/image" Target="../media/image11.png"/><Relationship Id="rId10" Type="http://schemas.openxmlformats.org/officeDocument/2006/relationships/image" Target="../media/image60.png"/><Relationship Id="rId4" Type="http://schemas.openxmlformats.org/officeDocument/2006/relationships/image" Target="../media/image59.svg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6/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4.png"/><Relationship Id="rId7" Type="http://schemas.openxmlformats.org/officeDocument/2006/relationships/image" Target="../media/image1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67.svg"/><Relationship Id="rId5" Type="http://schemas.openxmlformats.org/officeDocument/2006/relationships/image" Target="../media/image11.png"/><Relationship Id="rId10" Type="http://schemas.openxmlformats.org/officeDocument/2006/relationships/image" Target="../media/image66.png"/><Relationship Id="rId4" Type="http://schemas.openxmlformats.org/officeDocument/2006/relationships/image" Target="../media/image65.svg"/><Relationship Id="rId9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1.png"/><Relationship Id="rId5" Type="http://schemas.microsoft.com/office/2007/relationships/hdphoto" Target="../media/hdphoto9.wdp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22D710-9615-2315-A865-46F9FB8BA6AA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C9D062-DAD5-79B5-C3F9-C8EC10FAC07A}"/>
              </a:ext>
            </a:extLst>
          </p:cNvPr>
          <p:cNvSpPr/>
          <p:nvPr/>
        </p:nvSpPr>
        <p:spPr>
          <a:xfrm>
            <a:off x="11022953" y="787845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63D72D3-0655-742A-1739-650672E14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94374"/>
            <a:ext cx="9144000" cy="1242146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rgbClr val="001F60"/>
                </a:solidFill>
                <a:latin typeface="UTM Avo" panose="02040603050506020204" pitchFamily="18" charset="0"/>
              </a:rPr>
              <a:t>Tuần</a:t>
            </a:r>
            <a:r>
              <a:rPr lang="en-US" sz="5400" b="1" dirty="0">
                <a:solidFill>
                  <a:srgbClr val="001F60"/>
                </a:solidFill>
                <a:latin typeface="UTM Avo" panose="02040603050506020204" pitchFamily="18" charset="0"/>
              </a:rPr>
              <a:t> 7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B695205-2C54-FA03-4CF6-6BFEC22005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13847"/>
            <a:ext cx="9144000" cy="29897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đọc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1: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Ngưỡng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cửa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05A8DC3B-6488-BB59-1B19-94517EAFD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283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30;p29">
            <a:extLst>
              <a:ext uri="{FF2B5EF4-FFF2-40B4-BE49-F238E27FC236}">
                <a16:creationId xmlns:a16="http://schemas.microsoft.com/office/drawing/2014/main" id="{632FDFA3-0DC1-E38F-0F87-AAE5A1FCF264}"/>
              </a:ext>
            </a:extLst>
          </p:cNvPr>
          <p:cNvSpPr txBox="1">
            <a:spLocks/>
          </p:cNvSpPr>
          <p:nvPr/>
        </p:nvSpPr>
        <p:spPr>
          <a:xfrm>
            <a:off x="2390000" y="1540819"/>
            <a:ext cx="7412000" cy="7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tic SC"/>
              <a:buNone/>
              <a:defRPr sz="4400" b="1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tic SC"/>
              <a:buNone/>
              <a:defRPr sz="4800" b="1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tic SC"/>
              <a:buNone/>
              <a:defRPr sz="4800" b="1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tic SC"/>
              <a:buNone/>
              <a:defRPr sz="4800" b="1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tic SC"/>
              <a:buNone/>
              <a:defRPr sz="4800" b="1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tic SC"/>
              <a:buNone/>
              <a:defRPr sz="4800" b="1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tic SC"/>
              <a:buNone/>
              <a:defRPr sz="4800" b="1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tic SC"/>
              <a:buNone/>
              <a:defRPr sz="4800" b="1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tic SC"/>
              <a:buNone/>
              <a:defRPr sz="4800" b="1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055"/>
              </a:buClr>
              <a:buSzPts val="3600"/>
              <a:buFont typeface="Amatic SC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E2473B"/>
                </a:solidFill>
                <a:effectLst/>
                <a:uLnTx/>
                <a:uFillTx/>
                <a:latin typeface="UTM Avo" panose="02040603050506020204" pitchFamily="18"/>
                <a:sym typeface="Amatic SC"/>
              </a:rPr>
              <a:t>TRÒ CHƠI Ô CHỮ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324055"/>
              </a:solidFill>
              <a:effectLst/>
              <a:uLnTx/>
              <a:uFillTx/>
              <a:latin typeface="UTM Avo" panose="02040603050506020204" pitchFamily="18"/>
              <a:sym typeface="Amatic SC"/>
            </a:endParaRP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D0DADB87-82E7-A259-4187-DB15049E1E13}"/>
              </a:ext>
            </a:extLst>
          </p:cNvPr>
          <p:cNvGrpSpPr/>
          <p:nvPr/>
        </p:nvGrpSpPr>
        <p:grpSpPr>
          <a:xfrm>
            <a:off x="1163070" y="2242072"/>
            <a:ext cx="3650771" cy="576064"/>
            <a:chOff x="1691680" y="1259545"/>
            <a:chExt cx="2738078" cy="432048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C58A971E-8CC9-3930-2310-18A3E670A427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</a:t>
              </a: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89CD8A57-CBA5-B038-246D-B4578DDE68DC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</a:t>
              </a:r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0E19CD99-E72A-187D-29BD-E81144904AF6}"/>
                </a:ext>
              </a:extLst>
            </p:cNvPr>
            <p:cNvSpPr/>
            <p:nvPr/>
          </p:nvSpPr>
          <p:spPr>
            <a:xfrm>
              <a:off x="3781686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G</a:t>
              </a:r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8D4925BF-2A28-BAEE-AE1C-29835FBD8219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Â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B2FCC32-087F-AE76-224F-519B56361033}"/>
              </a:ext>
            </a:extLst>
          </p:cNvPr>
          <p:cNvGrpSpPr/>
          <p:nvPr/>
        </p:nvGrpSpPr>
        <p:grpSpPr>
          <a:xfrm>
            <a:off x="3041778" y="3583870"/>
            <a:ext cx="2713224" cy="576064"/>
            <a:chOff x="1691680" y="1259545"/>
            <a:chExt cx="2034918" cy="432048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AA883C0B-9B5C-7699-CFDA-9D74E78DA69D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T</a:t>
              </a: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5D8BCA65-2DF3-F36F-93B3-CA4698ECC0FA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Y</a:t>
              </a: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235FA878-1983-4329-C5D5-CAEDDFC4E6A9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A</a:t>
              </a: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EE42C737-2AC5-D2E4-8A1E-3F429B4774F2}"/>
              </a:ext>
            </a:extLst>
          </p:cNvPr>
          <p:cNvGrpSpPr/>
          <p:nvPr/>
        </p:nvGrpSpPr>
        <p:grpSpPr>
          <a:xfrm>
            <a:off x="2104231" y="2938996"/>
            <a:ext cx="2713224" cy="576064"/>
            <a:chOff x="1691680" y="1259545"/>
            <a:chExt cx="2034918" cy="432048"/>
          </a:xfrm>
        </p:grpSpPr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061F69E-04E5-A9B9-157D-7870D7E29E00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</a:t>
              </a: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EC11B93-763C-172C-6627-8C009DA9DCFD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I</a:t>
              </a:r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1BBC350E-82A8-8EAE-E8EE-78EEC2C4646B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Ú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C37FED66-959E-DC55-457F-A34B26EDF598}"/>
              </a:ext>
            </a:extLst>
          </p:cNvPr>
          <p:cNvGrpSpPr/>
          <p:nvPr/>
        </p:nvGrpSpPr>
        <p:grpSpPr>
          <a:xfrm>
            <a:off x="3953359" y="4240626"/>
            <a:ext cx="2713224" cy="576064"/>
            <a:chOff x="1691680" y="1259545"/>
            <a:chExt cx="2034918" cy="432048"/>
          </a:xfrm>
        </p:grpSpPr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4758E03A-6DCE-B935-B551-A2512FA01910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Đ</a:t>
              </a: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3A9ACFC7-CA29-C36F-EA62-48864AFFB316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P</a:t>
              </a: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BEB41761-3E69-3A19-EF6E-8564C38DA9CE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Á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C516C508-46E7-3C82-4605-4C70C36A752A}"/>
              </a:ext>
            </a:extLst>
          </p:cNvPr>
          <p:cNvGrpSpPr/>
          <p:nvPr/>
        </p:nvGrpSpPr>
        <p:grpSpPr>
          <a:xfrm>
            <a:off x="3953360" y="5556645"/>
            <a:ext cx="4588317" cy="576064"/>
            <a:chOff x="1691680" y="1259545"/>
            <a:chExt cx="3441238" cy="432048"/>
          </a:xfrm>
        </p:grpSpPr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E673F90B-0225-3345-0CD4-EA9203D94369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DA02691-AF4D-31D1-590F-64A75A79408D}"/>
                </a:ext>
              </a:extLst>
            </p:cNvPr>
            <p:cNvSpPr/>
            <p:nvPr/>
          </p:nvSpPr>
          <p:spPr>
            <a:xfrm>
              <a:off x="448484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I</a:t>
              </a: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7053E974-1FAF-8D25-0BC1-F36AE4FB1223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U</a:t>
              </a: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97050266-5B06-7B70-62EF-3721D7240AD8}"/>
                </a:ext>
              </a:extLst>
            </p:cNvPr>
            <p:cNvSpPr/>
            <p:nvPr/>
          </p:nvSpPr>
          <p:spPr>
            <a:xfrm>
              <a:off x="378168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Ờ</a:t>
              </a:r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B57EB87C-1DF7-29C8-0E46-90F4C96CC55E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G</a:t>
              </a: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B946B734-A606-EA19-6580-77129A4DDA44}"/>
              </a:ext>
            </a:extLst>
          </p:cNvPr>
          <p:cNvGrpSpPr/>
          <p:nvPr/>
        </p:nvGrpSpPr>
        <p:grpSpPr>
          <a:xfrm>
            <a:off x="3015813" y="6210782"/>
            <a:ext cx="2713224" cy="576064"/>
            <a:chOff x="1691680" y="1259545"/>
            <a:chExt cx="2034918" cy="432048"/>
          </a:xfrm>
        </p:grpSpPr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C51D53D2-B255-E964-9E68-B8A8F6481E5E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</a:t>
              </a: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07365845-2105-07FC-EEE5-F3E387D247B3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À</a:t>
              </a: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8CE0EFF5-1EFA-9B8E-D84A-A7692827833B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H</a:t>
              </a: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165C7E30-8068-4D96-CABB-B4500F6AF5CA}"/>
              </a:ext>
            </a:extLst>
          </p:cNvPr>
          <p:cNvGrpSpPr/>
          <p:nvPr/>
        </p:nvGrpSpPr>
        <p:grpSpPr>
          <a:xfrm>
            <a:off x="3041778" y="4902508"/>
            <a:ext cx="1775677" cy="576064"/>
            <a:chOff x="1691680" y="1259545"/>
            <a:chExt cx="1331758" cy="432048"/>
          </a:xfrm>
        </p:grpSpPr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D068541C-5624-A4ED-160C-E76A2ACABF1E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V</a:t>
              </a: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CBCD9A3B-DCAB-1CD9-A155-8759B77E0045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Ì</a:t>
              </a:r>
            </a:p>
          </p:txBody>
        </p: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A60C4B6F-A50A-C8BF-C494-FCB54B06DAB9}"/>
              </a:ext>
            </a:extLst>
          </p:cNvPr>
          <p:cNvSpPr txBox="1"/>
          <p:nvPr/>
        </p:nvSpPr>
        <p:spPr>
          <a:xfrm>
            <a:off x="330920" y="2195230"/>
            <a:ext cx="768085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61">
              <a:buClr>
                <a:srgbClr val="000000"/>
              </a:buClr>
            </a:pPr>
            <a:r>
              <a:rPr lang="en-US" sz="3334" kern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1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0B6649EA-CD3F-8584-899F-A950535F324A}"/>
              </a:ext>
            </a:extLst>
          </p:cNvPr>
          <p:cNvSpPr txBox="1"/>
          <p:nvPr/>
        </p:nvSpPr>
        <p:spPr>
          <a:xfrm>
            <a:off x="1205562" y="2861537"/>
            <a:ext cx="768085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61">
              <a:buClr>
                <a:srgbClr val="000000"/>
              </a:buClr>
            </a:pPr>
            <a:r>
              <a:rPr lang="en-US" sz="3334" kern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2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501350E2-B4E7-020E-994D-473356BAA5CA}"/>
              </a:ext>
            </a:extLst>
          </p:cNvPr>
          <p:cNvSpPr txBox="1"/>
          <p:nvPr/>
        </p:nvSpPr>
        <p:spPr>
          <a:xfrm>
            <a:off x="2105561" y="3515060"/>
            <a:ext cx="768085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61">
              <a:buClr>
                <a:srgbClr val="000000"/>
              </a:buClr>
            </a:pPr>
            <a:r>
              <a:rPr lang="en-US" sz="3334" kern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3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07ADCBC2-AAE2-8BD0-961C-725CDD0D53C9}"/>
              </a:ext>
            </a:extLst>
          </p:cNvPr>
          <p:cNvSpPr txBox="1"/>
          <p:nvPr/>
        </p:nvSpPr>
        <p:spPr>
          <a:xfrm>
            <a:off x="3214805" y="4178172"/>
            <a:ext cx="768085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61">
              <a:buClr>
                <a:srgbClr val="000000"/>
              </a:buClr>
            </a:pPr>
            <a:r>
              <a:rPr lang="en-US" sz="3334" kern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4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E9AADB4B-7309-E259-38FE-C6C8B9A6ED52}"/>
              </a:ext>
            </a:extLst>
          </p:cNvPr>
          <p:cNvSpPr txBox="1"/>
          <p:nvPr/>
        </p:nvSpPr>
        <p:spPr>
          <a:xfrm flipH="1">
            <a:off x="2312565" y="4823046"/>
            <a:ext cx="1078035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61">
              <a:buClr>
                <a:srgbClr val="000000"/>
              </a:buClr>
            </a:pPr>
            <a:r>
              <a:rPr lang="en-US" sz="3334" kern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5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B08DC2A9-1A0A-723D-23B3-8D32E922C37C}"/>
              </a:ext>
            </a:extLst>
          </p:cNvPr>
          <p:cNvSpPr txBox="1"/>
          <p:nvPr/>
        </p:nvSpPr>
        <p:spPr>
          <a:xfrm>
            <a:off x="3105393" y="5526641"/>
            <a:ext cx="768085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61">
              <a:buClr>
                <a:srgbClr val="000000"/>
              </a:buClr>
            </a:pPr>
            <a:r>
              <a:rPr lang="en-US" sz="3334" kern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6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50DBDE35-7920-E88B-49F5-92A9AE10EFEB}"/>
              </a:ext>
            </a:extLst>
          </p:cNvPr>
          <p:cNvSpPr txBox="1"/>
          <p:nvPr/>
        </p:nvSpPr>
        <p:spPr>
          <a:xfrm>
            <a:off x="2306428" y="6252578"/>
            <a:ext cx="768085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61">
              <a:buClr>
                <a:srgbClr val="000000"/>
              </a:buClr>
            </a:pPr>
            <a:r>
              <a:rPr lang="en-US" sz="3334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7</a:t>
            </a:r>
          </a:p>
        </p:txBody>
      </p:sp>
      <p:pic>
        <p:nvPicPr>
          <p:cNvPr id="223" name="Picture 3">
            <a:extLst>
              <a:ext uri="{FF2B5EF4-FFF2-40B4-BE49-F238E27FC236}">
                <a16:creationId xmlns:a16="http://schemas.microsoft.com/office/drawing/2014/main" id="{33F2B519-5EE6-A471-C93F-31E25F653A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483699" y="3871902"/>
            <a:ext cx="1324043" cy="2024015"/>
          </a:xfrm>
          <a:prstGeom prst="rect">
            <a:avLst/>
          </a:prstGeom>
        </p:spPr>
      </p:pic>
      <p:grpSp>
        <p:nvGrpSpPr>
          <p:cNvPr id="224" name="Group 223">
            <a:extLst>
              <a:ext uri="{FF2B5EF4-FFF2-40B4-BE49-F238E27FC236}">
                <a16:creationId xmlns:a16="http://schemas.microsoft.com/office/drawing/2014/main" id="{4DF1550D-D724-234B-CF39-2D36E52D40FE}"/>
              </a:ext>
            </a:extLst>
          </p:cNvPr>
          <p:cNvGrpSpPr/>
          <p:nvPr/>
        </p:nvGrpSpPr>
        <p:grpSpPr>
          <a:xfrm>
            <a:off x="6173124" y="2238681"/>
            <a:ext cx="5198091" cy="1345190"/>
            <a:chOff x="1654444" y="4324671"/>
            <a:chExt cx="3898568" cy="1008892"/>
          </a:xfrm>
        </p:grpSpPr>
        <p:sp>
          <p:nvSpPr>
            <p:cNvPr id="225" name="Rectangle: Rounded Corners 9">
              <a:extLst>
                <a:ext uri="{FF2B5EF4-FFF2-40B4-BE49-F238E27FC236}">
                  <a16:creationId xmlns:a16="http://schemas.microsoft.com/office/drawing/2014/main" id="{5FE21BCE-028D-8A36-B3E3-8EBCED0B1FB4}"/>
                </a:ext>
              </a:extLst>
            </p:cNvPr>
            <p:cNvSpPr/>
            <p:nvPr/>
          </p:nvSpPr>
          <p:spPr>
            <a:xfrm>
              <a:off x="1654444" y="4324671"/>
              <a:ext cx="3898568" cy="1008892"/>
            </a:xfrm>
            <a:prstGeom prst="roundRect">
              <a:avLst/>
            </a:prstGeom>
            <a:solidFill>
              <a:srgbClr val="ABE1FD"/>
            </a:solidFill>
            <a:ln w="25400" cap="flat" cmpd="sng" algn="ctr">
              <a:solidFill>
                <a:srgbClr val="ABE1F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1.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Chị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ngã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em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 </a:t>
              </a:r>
            </a:p>
          </p:txBody>
        </p:sp>
        <p:pic>
          <p:nvPicPr>
            <p:cNvPr id="226" name="Picture 225">
              <a:extLst>
                <a:ext uri="{FF2B5EF4-FFF2-40B4-BE49-F238E27FC236}">
                  <a16:creationId xmlns:a16="http://schemas.microsoft.com/office/drawing/2014/main" id="{180EF6CB-F57D-B15E-0C6A-E503FF432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80468" y="4469206"/>
              <a:ext cx="487120" cy="487121"/>
            </a:xfrm>
            <a:prstGeom prst="rect">
              <a:avLst/>
            </a:prstGeom>
          </p:spPr>
        </p:pic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2A20B07F-BECC-6187-B1E4-A9B0C5F641AD}"/>
              </a:ext>
            </a:extLst>
          </p:cNvPr>
          <p:cNvGrpSpPr/>
          <p:nvPr/>
        </p:nvGrpSpPr>
        <p:grpSpPr>
          <a:xfrm>
            <a:off x="6174930" y="2240455"/>
            <a:ext cx="5194477" cy="1350101"/>
            <a:chOff x="1733771" y="4565336"/>
            <a:chExt cx="3895858" cy="1012576"/>
          </a:xfrm>
        </p:grpSpPr>
        <p:sp>
          <p:nvSpPr>
            <p:cNvPr id="228" name="Rectangle: Rounded Corners 192">
              <a:extLst>
                <a:ext uri="{FF2B5EF4-FFF2-40B4-BE49-F238E27FC236}">
                  <a16:creationId xmlns:a16="http://schemas.microsoft.com/office/drawing/2014/main" id="{132AAFA5-E34F-A404-F3B5-8A18CC3623BD}"/>
                </a:ext>
              </a:extLst>
            </p:cNvPr>
            <p:cNvSpPr/>
            <p:nvPr/>
          </p:nvSpPr>
          <p:spPr>
            <a:xfrm>
              <a:off x="1733771" y="4565336"/>
              <a:ext cx="3895858" cy="1012576"/>
            </a:xfrm>
            <a:prstGeom prst="roundRect">
              <a:avLst/>
            </a:prstGeom>
            <a:solidFill>
              <a:srgbClr val="ABE1FD"/>
            </a:solidFill>
            <a:ln w="25400" cap="flat" cmpd="sng" algn="ctr">
              <a:solidFill>
                <a:srgbClr val="ABE1F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2.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Công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cha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như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     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ngất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trời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pic>
          <p:nvPicPr>
            <p:cNvPr id="229" name="Picture 228">
              <a:extLst>
                <a:ext uri="{FF2B5EF4-FFF2-40B4-BE49-F238E27FC236}">
                  <a16:creationId xmlns:a16="http://schemas.microsoft.com/office/drawing/2014/main" id="{F3DD5459-DD1D-BC82-EC74-978844FA2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0181" y="4686072"/>
              <a:ext cx="445073" cy="445073"/>
            </a:xfrm>
            <a:prstGeom prst="rect">
              <a:avLst/>
            </a:prstGeom>
          </p:spPr>
        </p:pic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68DD26B2-7929-AFC1-1C47-4BFE74A771EE}"/>
              </a:ext>
            </a:extLst>
          </p:cNvPr>
          <p:cNvGrpSpPr/>
          <p:nvPr/>
        </p:nvGrpSpPr>
        <p:grpSpPr>
          <a:xfrm>
            <a:off x="6167701" y="2250335"/>
            <a:ext cx="5201706" cy="1336289"/>
            <a:chOff x="2474852" y="1712384"/>
            <a:chExt cx="3901279" cy="1002216"/>
          </a:xfrm>
        </p:grpSpPr>
        <p:sp>
          <p:nvSpPr>
            <p:cNvPr id="231" name="Rectangle: Rounded Corners 255">
              <a:extLst>
                <a:ext uri="{FF2B5EF4-FFF2-40B4-BE49-F238E27FC236}">
                  <a16:creationId xmlns:a16="http://schemas.microsoft.com/office/drawing/2014/main" id="{8783565F-CF96-6254-94DC-020A6CFA7573}"/>
                </a:ext>
              </a:extLst>
            </p:cNvPr>
            <p:cNvSpPr/>
            <p:nvPr/>
          </p:nvSpPr>
          <p:spPr>
            <a:xfrm>
              <a:off x="2474852" y="1712384"/>
              <a:ext cx="3901279" cy="1002216"/>
            </a:xfrm>
            <a:prstGeom prst="roundRect">
              <a:avLst/>
            </a:prstGeom>
            <a:solidFill>
              <a:srgbClr val="ABE1FD"/>
            </a:solidFill>
            <a:ln w="25400" cap="flat" cmpd="sng" algn="ctr">
              <a:solidFill>
                <a:srgbClr val="ABE1F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3. Anh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em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như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thể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chân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</a:p>
          </p:txBody>
        </p:sp>
        <p:pic>
          <p:nvPicPr>
            <p:cNvPr id="232" name="Picture 231">
              <a:extLst>
                <a:ext uri="{FF2B5EF4-FFF2-40B4-BE49-F238E27FC236}">
                  <a16:creationId xmlns:a16="http://schemas.microsoft.com/office/drawing/2014/main" id="{33465037-4622-1507-524D-84C85E348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87382" y="2003016"/>
              <a:ext cx="472212" cy="472212"/>
            </a:xfrm>
            <a:prstGeom prst="rect">
              <a:avLst/>
            </a:prstGeom>
          </p:spPr>
        </p:pic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FD757649-961F-714E-224D-17E0A43D7621}"/>
              </a:ext>
            </a:extLst>
          </p:cNvPr>
          <p:cNvGrpSpPr/>
          <p:nvPr/>
        </p:nvGrpSpPr>
        <p:grpSpPr>
          <a:xfrm>
            <a:off x="6174930" y="2238680"/>
            <a:ext cx="5194477" cy="1351875"/>
            <a:chOff x="-338939" y="4752427"/>
            <a:chExt cx="3895858" cy="1013906"/>
          </a:xfrm>
        </p:grpSpPr>
        <p:sp>
          <p:nvSpPr>
            <p:cNvPr id="234" name="Rectangle: Rounded Corners 261">
              <a:extLst>
                <a:ext uri="{FF2B5EF4-FFF2-40B4-BE49-F238E27FC236}">
                  <a16:creationId xmlns:a16="http://schemas.microsoft.com/office/drawing/2014/main" id="{4B343B2E-DCCF-47D8-6E2B-FA8F26095D99}"/>
                </a:ext>
              </a:extLst>
            </p:cNvPr>
            <p:cNvSpPr/>
            <p:nvPr/>
          </p:nvSpPr>
          <p:spPr>
            <a:xfrm>
              <a:off x="-338939" y="4752427"/>
              <a:ext cx="3895858" cy="1013906"/>
            </a:xfrm>
            <a:prstGeom prst="roundRect">
              <a:avLst/>
            </a:prstGeom>
            <a:solidFill>
              <a:srgbClr val="ABE1FD"/>
            </a:solidFill>
            <a:ln w="25400" cap="flat" cmpd="sng" algn="ctr">
              <a:solidFill>
                <a:srgbClr val="ABE1F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4. Khôn ngoan đối         người ngoài</a:t>
              </a:r>
            </a:p>
          </p:txBody>
        </p:sp>
        <p:pic>
          <p:nvPicPr>
            <p:cNvPr id="235" name="Picture 234">
              <a:extLst>
                <a:ext uri="{FF2B5EF4-FFF2-40B4-BE49-F238E27FC236}">
                  <a16:creationId xmlns:a16="http://schemas.microsoft.com/office/drawing/2014/main" id="{F837A1A9-CDD4-690A-4736-B716AABA2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56427" y="4881968"/>
              <a:ext cx="472212" cy="472212"/>
            </a:xfrm>
            <a:prstGeom prst="rect">
              <a:avLst/>
            </a:prstGeom>
          </p:spPr>
        </p:pic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224566AB-747B-109C-71DC-27C48E631022}"/>
              </a:ext>
            </a:extLst>
          </p:cNvPr>
          <p:cNvGrpSpPr/>
          <p:nvPr/>
        </p:nvGrpSpPr>
        <p:grpSpPr>
          <a:xfrm>
            <a:off x="6167702" y="2238677"/>
            <a:ext cx="5194478" cy="1336288"/>
            <a:chOff x="-338938" y="4752427"/>
            <a:chExt cx="3895858" cy="1002216"/>
          </a:xfrm>
        </p:grpSpPr>
        <p:sp>
          <p:nvSpPr>
            <p:cNvPr id="237" name="Rectangle: Rounded Corners 264">
              <a:extLst>
                <a:ext uri="{FF2B5EF4-FFF2-40B4-BE49-F238E27FC236}">
                  <a16:creationId xmlns:a16="http://schemas.microsoft.com/office/drawing/2014/main" id="{9AB56065-5854-25AE-2A57-0034067190D2}"/>
                </a:ext>
              </a:extLst>
            </p:cNvPr>
            <p:cNvSpPr/>
            <p:nvPr/>
          </p:nvSpPr>
          <p:spPr>
            <a:xfrm>
              <a:off x="-338938" y="4752427"/>
              <a:ext cx="3895858" cy="1002216"/>
            </a:xfrm>
            <a:prstGeom prst="roundRect">
              <a:avLst/>
            </a:prstGeom>
            <a:solidFill>
              <a:srgbClr val="ABE1FD"/>
            </a:solidFill>
            <a:ln w="25400" cap="flat" cmpd="sng" algn="ctr">
              <a:solidFill>
                <a:srgbClr val="ABE1F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5.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Đố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ai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đếm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được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      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sao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pic>
          <p:nvPicPr>
            <p:cNvPr id="238" name="Picture 237">
              <a:extLst>
                <a:ext uri="{FF2B5EF4-FFF2-40B4-BE49-F238E27FC236}">
                  <a16:creationId xmlns:a16="http://schemas.microsoft.com/office/drawing/2014/main" id="{0A7D6812-3334-0A83-2D9B-9DE6195F0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6227" y="5057586"/>
              <a:ext cx="472212" cy="472212"/>
            </a:xfrm>
            <a:prstGeom prst="rect">
              <a:avLst/>
            </a:prstGeom>
          </p:spPr>
        </p:pic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E402A1BF-D329-0C84-8957-FE1909B1C5D7}"/>
              </a:ext>
            </a:extLst>
          </p:cNvPr>
          <p:cNvGrpSpPr/>
          <p:nvPr/>
        </p:nvGrpSpPr>
        <p:grpSpPr>
          <a:xfrm>
            <a:off x="6167702" y="2250396"/>
            <a:ext cx="5194478" cy="1347880"/>
            <a:chOff x="-260026" y="4752699"/>
            <a:chExt cx="3895858" cy="1010910"/>
          </a:xfrm>
        </p:grpSpPr>
        <p:sp>
          <p:nvSpPr>
            <p:cNvPr id="240" name="Rectangle: Rounded Corners 267">
              <a:extLst>
                <a:ext uri="{FF2B5EF4-FFF2-40B4-BE49-F238E27FC236}">
                  <a16:creationId xmlns:a16="http://schemas.microsoft.com/office/drawing/2014/main" id="{4E33563D-2A07-100E-7371-9749364C7820}"/>
                </a:ext>
              </a:extLst>
            </p:cNvPr>
            <p:cNvSpPr/>
            <p:nvPr/>
          </p:nvSpPr>
          <p:spPr>
            <a:xfrm>
              <a:off x="-260026" y="4752699"/>
              <a:ext cx="3895858" cy="1010910"/>
            </a:xfrm>
            <a:prstGeom prst="roundRect">
              <a:avLst/>
            </a:prstGeom>
            <a:solidFill>
              <a:srgbClr val="ABE1FD"/>
            </a:solidFill>
            <a:ln w="25400" cap="flat" cmpd="sng" algn="ctr">
              <a:solidFill>
                <a:srgbClr val="ABE1F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6. Con        có tổ, có tông</a:t>
              </a:r>
            </a:p>
          </p:txBody>
        </p:sp>
        <p:pic>
          <p:nvPicPr>
            <p:cNvPr id="241" name="Picture 240">
              <a:extLst>
                <a:ext uri="{FF2B5EF4-FFF2-40B4-BE49-F238E27FC236}">
                  <a16:creationId xmlns:a16="http://schemas.microsoft.com/office/drawing/2014/main" id="{AA1CA3AC-D0CF-39A9-515B-79D6A6897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729" y="5044081"/>
              <a:ext cx="472212" cy="472212"/>
            </a:xfrm>
            <a:prstGeom prst="rect">
              <a:avLst/>
            </a:prstGeom>
          </p:spPr>
        </p:pic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FF0B9A7F-94F3-37EE-E210-AD09CC0B21B1}"/>
              </a:ext>
            </a:extLst>
          </p:cNvPr>
          <p:cNvGrpSpPr/>
          <p:nvPr/>
        </p:nvGrpSpPr>
        <p:grpSpPr>
          <a:xfrm>
            <a:off x="6167701" y="2237783"/>
            <a:ext cx="5194478" cy="1351592"/>
            <a:chOff x="-338939" y="4752427"/>
            <a:chExt cx="3895858" cy="1013694"/>
          </a:xfrm>
        </p:grpSpPr>
        <p:sp>
          <p:nvSpPr>
            <p:cNvPr id="243" name="Rectangle: Rounded Corners 273">
              <a:extLst>
                <a:ext uri="{FF2B5EF4-FFF2-40B4-BE49-F238E27FC236}">
                  <a16:creationId xmlns:a16="http://schemas.microsoft.com/office/drawing/2014/main" id="{012B69F6-1145-D41D-3D22-E1756840ED63}"/>
                </a:ext>
              </a:extLst>
            </p:cNvPr>
            <p:cNvSpPr/>
            <p:nvPr/>
          </p:nvSpPr>
          <p:spPr>
            <a:xfrm>
              <a:off x="-338939" y="4752427"/>
              <a:ext cx="3895858" cy="1013694"/>
            </a:xfrm>
            <a:prstGeom prst="roundRect">
              <a:avLst/>
            </a:prstGeom>
            <a:solidFill>
              <a:srgbClr val="ABE1FD"/>
            </a:solidFill>
            <a:ln w="25400" cap="flat" cmpd="sng" algn="ctr">
              <a:solidFill>
                <a:srgbClr val="ABE1F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7. Anh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em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thuận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hòa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là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      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có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phúc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pic>
          <p:nvPicPr>
            <p:cNvPr id="244" name="Picture 243">
              <a:extLst>
                <a:ext uri="{FF2B5EF4-FFF2-40B4-BE49-F238E27FC236}">
                  <a16:creationId xmlns:a16="http://schemas.microsoft.com/office/drawing/2014/main" id="{DC225A71-D56C-305D-BF2D-36BED6F24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733" y="5278337"/>
              <a:ext cx="472212" cy="472212"/>
            </a:xfrm>
            <a:prstGeom prst="rect">
              <a:avLst/>
            </a:prstGeom>
          </p:spPr>
        </p:pic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195F22A1-0874-11A9-2C8A-65136521376B}"/>
              </a:ext>
            </a:extLst>
          </p:cNvPr>
          <p:cNvGrpSpPr/>
          <p:nvPr/>
        </p:nvGrpSpPr>
        <p:grpSpPr>
          <a:xfrm>
            <a:off x="1163070" y="2247578"/>
            <a:ext cx="3650771" cy="576064"/>
            <a:chOff x="1691680" y="1259545"/>
            <a:chExt cx="2738078" cy="432048"/>
          </a:xfrm>
        </p:grpSpPr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D308F25A-8624-D9FA-EAB1-ED058E770EDD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5D5A0956-DBA9-7A2D-7BF6-B4A83F57D8B8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0AAAF695-2703-104C-F18F-F969AA0EA28C}"/>
                </a:ext>
              </a:extLst>
            </p:cNvPr>
            <p:cNvSpPr/>
            <p:nvPr/>
          </p:nvSpPr>
          <p:spPr>
            <a:xfrm>
              <a:off x="3781686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2F036151-5EFC-D21D-BB1D-B10D7FB087EE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E13F4B8A-B71B-9F52-03E6-19CE43113176}"/>
              </a:ext>
            </a:extLst>
          </p:cNvPr>
          <p:cNvGrpSpPr/>
          <p:nvPr/>
        </p:nvGrpSpPr>
        <p:grpSpPr>
          <a:xfrm>
            <a:off x="3041778" y="3589377"/>
            <a:ext cx="2713224" cy="576064"/>
            <a:chOff x="1691680" y="1259545"/>
            <a:chExt cx="2034918" cy="432048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405403BF-FD8A-D3A1-7196-63D41D6BED6B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C1CA6CF0-38F2-273F-CFEA-719098265657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EB03AD73-73C6-C510-13E6-0B5C688B5B73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EB86CA22-4911-90F1-1847-823F87529D6A}"/>
              </a:ext>
            </a:extLst>
          </p:cNvPr>
          <p:cNvGrpSpPr/>
          <p:nvPr/>
        </p:nvGrpSpPr>
        <p:grpSpPr>
          <a:xfrm>
            <a:off x="2104231" y="2944502"/>
            <a:ext cx="2713224" cy="576064"/>
            <a:chOff x="1691680" y="1259545"/>
            <a:chExt cx="2034918" cy="432048"/>
          </a:xfrm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224EA725-85A2-BC5E-1CBE-6C0A75EF02ED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51E0C29A-41B0-B723-D6EB-33B50BC97488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1D0087EB-94E6-4E02-7863-32F036227DE3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3D5DBB6D-CF78-0C9E-DD24-DAF0F1ECE013}"/>
              </a:ext>
            </a:extLst>
          </p:cNvPr>
          <p:cNvGrpSpPr/>
          <p:nvPr/>
        </p:nvGrpSpPr>
        <p:grpSpPr>
          <a:xfrm>
            <a:off x="3953359" y="4246133"/>
            <a:ext cx="2713224" cy="576064"/>
            <a:chOff x="1691680" y="1259545"/>
            <a:chExt cx="2034918" cy="432048"/>
          </a:xfrm>
        </p:grpSpPr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A93F493C-D461-8577-24E7-9FCD73397DE7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892F7D75-BCC6-C17D-8200-27FFC0BBBF99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C45078FF-80ED-DEC9-E0D5-11BFA85C7208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CCF4266F-276F-E82A-9F22-12F8C84D57A5}"/>
              </a:ext>
            </a:extLst>
          </p:cNvPr>
          <p:cNvGrpSpPr/>
          <p:nvPr/>
        </p:nvGrpSpPr>
        <p:grpSpPr>
          <a:xfrm>
            <a:off x="3953360" y="5562152"/>
            <a:ext cx="4588317" cy="576064"/>
            <a:chOff x="1691680" y="1259545"/>
            <a:chExt cx="3441238" cy="432048"/>
          </a:xfrm>
        </p:grpSpPr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5F00AEDC-55EB-A9EB-1C1A-CC313F3E8CBD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EEECDA2F-6526-9275-51AE-1A16B5F96135}"/>
                </a:ext>
              </a:extLst>
            </p:cNvPr>
            <p:cNvSpPr/>
            <p:nvPr/>
          </p:nvSpPr>
          <p:spPr>
            <a:xfrm>
              <a:off x="448484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F8378A66-FFA9-8AC6-7257-E0C675B3BBB6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48629A88-28B8-F510-BAD3-F011716BE361}"/>
                </a:ext>
              </a:extLst>
            </p:cNvPr>
            <p:cNvSpPr/>
            <p:nvPr/>
          </p:nvSpPr>
          <p:spPr>
            <a:xfrm>
              <a:off x="378168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07356197-38FA-3789-CBAB-EFF0B2D1D771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4F7007A7-A8F0-2BA6-C6E9-BE991F373286}"/>
              </a:ext>
            </a:extLst>
          </p:cNvPr>
          <p:cNvGrpSpPr/>
          <p:nvPr/>
        </p:nvGrpSpPr>
        <p:grpSpPr>
          <a:xfrm>
            <a:off x="3015813" y="6216289"/>
            <a:ext cx="2713224" cy="576064"/>
            <a:chOff x="1691680" y="1259545"/>
            <a:chExt cx="2034918" cy="432048"/>
          </a:xfrm>
        </p:grpSpPr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8DC8C3AD-1886-9DA9-8D09-D1A99090D1C4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27B5C5DB-98CF-5D95-5A62-704E462717E8}"/>
                </a:ext>
              </a:extLst>
            </p:cNvPr>
            <p:cNvSpPr/>
            <p:nvPr/>
          </p:nvSpPr>
          <p:spPr>
            <a:xfrm>
              <a:off x="3078526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86B8F4C9-6958-72C4-5B98-830A79D0C1E7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E4B89D05-F0AC-F78C-CCA8-A4AA6D7DECBA}"/>
              </a:ext>
            </a:extLst>
          </p:cNvPr>
          <p:cNvGrpSpPr/>
          <p:nvPr/>
        </p:nvGrpSpPr>
        <p:grpSpPr>
          <a:xfrm>
            <a:off x="3041778" y="4908014"/>
            <a:ext cx="1775677" cy="576064"/>
            <a:chOff x="1691680" y="1259545"/>
            <a:chExt cx="1331758" cy="432048"/>
          </a:xfrm>
        </p:grpSpPr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CC61B8C7-4F29-7968-E328-D057BB2FBAE9}"/>
                </a:ext>
              </a:extLst>
            </p:cNvPr>
            <p:cNvSpPr/>
            <p:nvPr/>
          </p:nvSpPr>
          <p:spPr>
            <a:xfrm>
              <a:off x="1691680" y="1259545"/>
              <a:ext cx="648072" cy="432048"/>
            </a:xfrm>
            <a:prstGeom prst="rect">
              <a:avLst/>
            </a:prstGeom>
            <a:solidFill>
              <a:srgbClr val="E0EA50"/>
            </a:solidFill>
            <a:ln w="25400" cap="flat" cmpd="sng" algn="ctr">
              <a:solidFill>
                <a:srgbClr val="E0EA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ECFF0825-BFCD-6165-472C-CE35CAAB6F9F}"/>
                </a:ext>
              </a:extLst>
            </p:cNvPr>
            <p:cNvSpPr/>
            <p:nvPr/>
          </p:nvSpPr>
          <p:spPr>
            <a:xfrm>
              <a:off x="2375366" y="1259545"/>
              <a:ext cx="648072" cy="432048"/>
            </a:xfrm>
            <a:prstGeom prst="rect">
              <a:avLst/>
            </a:prstGeom>
            <a:solidFill>
              <a:srgbClr val="7CC67D"/>
            </a:solidFill>
            <a:ln w="25400" cap="flat" cmpd="sng" algn="ctr">
              <a:solidFill>
                <a:srgbClr val="7CC6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3334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  <p:pic>
        <p:nvPicPr>
          <p:cNvPr id="275" name="Picture 5">
            <a:extLst>
              <a:ext uri="{FF2B5EF4-FFF2-40B4-BE49-F238E27FC236}">
                <a16:creationId xmlns:a16="http://schemas.microsoft.com/office/drawing/2014/main" id="{20954592-D46F-0C90-6A55-47C2B8AE01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7617" y="5317610"/>
            <a:ext cx="1092445" cy="125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7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8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1BDC085-DEE6-4FCC-6E95-A4BE3711D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DC1609C-F424-673B-17E3-726F1E957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21" y="1406867"/>
            <a:ext cx="4381145" cy="4669607"/>
          </a:xfrm>
          <a:prstGeom prst="rect">
            <a:avLst/>
          </a:prstGeom>
        </p:spPr>
      </p:pic>
      <p:pic>
        <p:nvPicPr>
          <p:cNvPr id="14" name="Picture 7">
            <a:extLst>
              <a:ext uri="{FF2B5EF4-FFF2-40B4-BE49-F238E27FC236}">
                <a16:creationId xmlns:a16="http://schemas.microsoft.com/office/drawing/2014/main" id="{DD08FC50-A919-44DB-9054-25BBBE892E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786" r="5189" b="67699"/>
          <a:stretch>
            <a:fillRect/>
          </a:stretch>
        </p:blipFill>
        <p:spPr>
          <a:xfrm>
            <a:off x="5993804" y="6076474"/>
            <a:ext cx="6198990" cy="781526"/>
          </a:xfrm>
          <a:prstGeom prst="rect">
            <a:avLst/>
          </a:prstGeom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B47AF2DE-3BB1-9F89-4F16-522AEC7B9B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786" r="6535" b="67699"/>
          <a:stretch>
            <a:fillRect/>
          </a:stretch>
        </p:blipFill>
        <p:spPr>
          <a:xfrm>
            <a:off x="794" y="6076474"/>
            <a:ext cx="6096000" cy="781526"/>
          </a:xfrm>
          <a:prstGeom prst="rect">
            <a:avLst/>
          </a:prstGeom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6C351464-F052-E2AE-A930-6B1BAD96EE2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2727" b="9408"/>
          <a:stretch>
            <a:fillRect/>
          </a:stretch>
        </p:blipFill>
        <p:spPr>
          <a:xfrm>
            <a:off x="794" y="5888958"/>
            <a:ext cx="1675765" cy="969042"/>
          </a:xfrm>
          <a:prstGeom prst="rect">
            <a:avLst/>
          </a:prstGeom>
        </p:spPr>
      </p:pic>
      <p:pic>
        <p:nvPicPr>
          <p:cNvPr id="17" name="Picture 11">
            <a:extLst>
              <a:ext uri="{FF2B5EF4-FFF2-40B4-BE49-F238E27FC236}">
                <a16:creationId xmlns:a16="http://schemas.microsoft.com/office/drawing/2014/main" id="{7759CA47-3CCB-ED8E-C199-EF3749D3C17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2064" b="7281"/>
          <a:stretch>
            <a:fillRect/>
          </a:stretch>
        </p:blipFill>
        <p:spPr>
          <a:xfrm>
            <a:off x="11278572" y="5388513"/>
            <a:ext cx="935376" cy="1375922"/>
          </a:xfrm>
          <a:prstGeom prst="rect">
            <a:avLst/>
          </a:prstGeom>
        </p:spPr>
      </p:pic>
      <p:pic>
        <p:nvPicPr>
          <p:cNvPr id="18" name="Picture 14">
            <a:extLst>
              <a:ext uri="{FF2B5EF4-FFF2-40B4-BE49-F238E27FC236}">
                <a16:creationId xmlns:a16="http://schemas.microsoft.com/office/drawing/2014/main" id="{EC38905E-17FE-00DF-371A-04E7EFB5493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9941"/>
          <a:stretch>
            <a:fillRect/>
          </a:stretch>
        </p:blipFill>
        <p:spPr>
          <a:xfrm>
            <a:off x="10570922" y="5888958"/>
            <a:ext cx="562220" cy="969042"/>
          </a:xfrm>
          <a:prstGeom prst="rect">
            <a:avLst/>
          </a:prstGeom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06804A16-E649-531D-99B4-432DE1C2F0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5832885" y="1406867"/>
            <a:ext cx="4381145" cy="279140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EE24A11-EE5C-E9C3-CB35-49BAC97E00FF}"/>
              </a:ext>
            </a:extLst>
          </p:cNvPr>
          <p:cNvSpPr txBox="1"/>
          <p:nvPr/>
        </p:nvSpPr>
        <p:spPr>
          <a:xfrm>
            <a:off x="5678782" y="2424498"/>
            <a:ext cx="4689350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Mali" pitchFamily="2" charset="-34"/>
              </a:rPr>
              <a:t>Bức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Mali" pitchFamily="2" charset="-34"/>
              </a:rPr>
              <a:t>tranh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Mali" pitchFamily="2" charset="-34"/>
              </a:rPr>
              <a:t>vẽ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Mali" pitchFamily="2" charset="-34"/>
              </a:rPr>
              <a:t>điều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Mali" pitchFamily="2" charset="-34"/>
              </a:rPr>
              <a:t>gì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Mali" pitchFamily="2" charset="-34"/>
              </a:rPr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6AAA33-3B5A-AC09-6C46-484F017A1E4E}"/>
              </a:ext>
            </a:extLst>
          </p:cNvPr>
          <p:cNvSpPr txBox="1"/>
          <p:nvPr/>
        </p:nvSpPr>
        <p:spPr>
          <a:xfrm>
            <a:off x="4812078" y="4075823"/>
            <a:ext cx="5950748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solidFill>
                  <a:prstClr val="black"/>
                </a:solidFill>
                <a:latin typeface="UTM Avo" panose="02040603050506020204" pitchFamily="18"/>
                <a:cs typeface="Mali" pitchFamily="2" charset="-34"/>
              </a:rPr>
              <a:t>Bức tranh vẽ 2 bạn học sinh đang chào tạm biệt bà và em nhỏ đứng trước ngưỡng cửa để đi học.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E9FD5A2-7C0A-D3CF-71D7-F302B2C00C5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9" t="25545" r="13040" b="20363"/>
          <a:stretch/>
        </p:blipFill>
        <p:spPr>
          <a:xfrm>
            <a:off x="3813957" y="4857349"/>
            <a:ext cx="1397025" cy="969042"/>
          </a:xfrm>
          <a:prstGeom prst="rect">
            <a:avLst/>
          </a:prstGeom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56A395C1-B687-DD37-DE46-ECC039996E2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0368132" y="1619956"/>
            <a:ext cx="1709810" cy="78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8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A230B61-E7B1-1D5E-F358-7B9057FBB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BE6417C8-B39B-99CB-7184-89E9511A46F5}"/>
              </a:ext>
            </a:extLst>
          </p:cNvPr>
          <p:cNvSpPr txBox="1"/>
          <p:nvPr/>
        </p:nvSpPr>
        <p:spPr>
          <a:xfrm>
            <a:off x="2959100" y="1568704"/>
            <a:ext cx="6273800" cy="587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80"/>
              </a:lnSpc>
              <a:spcBef>
                <a:spcPct val="0"/>
              </a:spcBef>
            </a:pPr>
            <a:r>
              <a:rPr lang="en-US" sz="2800" b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1: ĐỌC THÀNH TIẾNG</a:t>
            </a: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C009A723-96D5-FA11-027D-83CBE8E817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86" r="5189" b="67699"/>
          <a:stretch>
            <a:fillRect/>
          </a:stretch>
        </p:blipFill>
        <p:spPr>
          <a:xfrm>
            <a:off x="5993804" y="6076474"/>
            <a:ext cx="6198990" cy="781526"/>
          </a:xfrm>
          <a:prstGeom prst="rect">
            <a:avLst/>
          </a:prstGeom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C66AA4AD-7568-59C6-E0DD-C9EE6DBB9F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786" r="6535" b="67699"/>
          <a:stretch>
            <a:fillRect/>
          </a:stretch>
        </p:blipFill>
        <p:spPr>
          <a:xfrm>
            <a:off x="794" y="6076474"/>
            <a:ext cx="6096000" cy="781526"/>
          </a:xfrm>
          <a:prstGeom prst="rect">
            <a:avLst/>
          </a:prstGeom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41668459-553B-C753-0D4A-3E438A895E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2727" b="9408"/>
          <a:stretch>
            <a:fillRect/>
          </a:stretch>
        </p:blipFill>
        <p:spPr>
          <a:xfrm>
            <a:off x="794" y="5888958"/>
            <a:ext cx="1675765" cy="969042"/>
          </a:xfrm>
          <a:prstGeom prst="rect">
            <a:avLst/>
          </a:prstGeom>
        </p:spPr>
      </p:pic>
      <p:pic>
        <p:nvPicPr>
          <p:cNvPr id="17" name="Picture 11">
            <a:extLst>
              <a:ext uri="{FF2B5EF4-FFF2-40B4-BE49-F238E27FC236}">
                <a16:creationId xmlns:a16="http://schemas.microsoft.com/office/drawing/2014/main" id="{C4A1BEC6-BFFC-77FB-EAEC-593ED3AB23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2064" b="7281"/>
          <a:stretch>
            <a:fillRect/>
          </a:stretch>
        </p:blipFill>
        <p:spPr>
          <a:xfrm>
            <a:off x="10681138" y="4183816"/>
            <a:ext cx="1511657" cy="2674185"/>
          </a:xfrm>
          <a:prstGeom prst="rect">
            <a:avLst/>
          </a:prstGeom>
        </p:spPr>
      </p:pic>
      <p:pic>
        <p:nvPicPr>
          <p:cNvPr id="18" name="Picture 12">
            <a:extLst>
              <a:ext uri="{FF2B5EF4-FFF2-40B4-BE49-F238E27FC236}">
                <a16:creationId xmlns:a16="http://schemas.microsoft.com/office/drawing/2014/main" id="{3BE1962F-3877-BEBF-FBBD-9D909470CE9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794344" y="1742244"/>
            <a:ext cx="1238151" cy="1087251"/>
          </a:xfrm>
          <a:prstGeom prst="rect">
            <a:avLst/>
          </a:prstGeom>
        </p:spPr>
      </p:pic>
      <p:pic>
        <p:nvPicPr>
          <p:cNvPr id="19" name="Picture 14">
            <a:extLst>
              <a:ext uri="{FF2B5EF4-FFF2-40B4-BE49-F238E27FC236}">
                <a16:creationId xmlns:a16="http://schemas.microsoft.com/office/drawing/2014/main" id="{1DA76877-1AE9-AB73-C39F-8A5A1BDC8E2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9941"/>
          <a:stretch>
            <a:fillRect/>
          </a:stretch>
        </p:blipFill>
        <p:spPr>
          <a:xfrm>
            <a:off x="10570922" y="5888958"/>
            <a:ext cx="562220" cy="969042"/>
          </a:xfrm>
          <a:prstGeom prst="rect">
            <a:avLst/>
          </a:prstGeom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7F7F7A80-5208-88E8-F1BB-1B9C305156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39527" y="2161996"/>
            <a:ext cx="7040652" cy="4446357"/>
          </a:xfrm>
          <a:prstGeom prst="rect">
            <a:avLst/>
          </a:prstGeom>
        </p:spPr>
      </p:pic>
      <p:pic>
        <p:nvPicPr>
          <p:cNvPr id="21" name="Picture 13">
            <a:extLst>
              <a:ext uri="{FF2B5EF4-FFF2-40B4-BE49-F238E27FC236}">
                <a16:creationId xmlns:a16="http://schemas.microsoft.com/office/drawing/2014/main" id="{179EA0AE-E94F-E79A-CC8A-D8E2A57E1A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12352504" flipH="1">
            <a:off x="478551" y="5568323"/>
            <a:ext cx="2213396" cy="771922"/>
          </a:xfrm>
          <a:prstGeom prst="rect">
            <a:avLst/>
          </a:prstGeom>
        </p:spPr>
      </p:pic>
      <p:pic>
        <p:nvPicPr>
          <p:cNvPr id="22" name="Picture 16">
            <a:extLst>
              <a:ext uri="{FF2B5EF4-FFF2-40B4-BE49-F238E27FC236}">
                <a16:creationId xmlns:a16="http://schemas.microsoft.com/office/drawing/2014/main" id="{6F7AAA91-E57D-4A9B-7674-FDA3CFA2BE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8237445" y="2162788"/>
            <a:ext cx="2500630" cy="444556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1BE2201-BA21-0474-E770-7D68E5133D9F}"/>
              </a:ext>
            </a:extLst>
          </p:cNvPr>
          <p:cNvSpPr txBox="1"/>
          <p:nvPr/>
        </p:nvSpPr>
        <p:spPr>
          <a:xfrm>
            <a:off x="1453925" y="3182901"/>
            <a:ext cx="5982845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457223" indent="-457223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nhẹ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nhàng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chậm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rãi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cuối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Ngắt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nhịp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giữa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dòng</a:t>
            </a:r>
            <a:r>
              <a:rPr lang="en-US" sz="240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thơ.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4" name="Picture 23">
            <a:hlinkClick r:id="rId15"/>
            <a:extLst>
              <a:ext uri="{FF2B5EF4-FFF2-40B4-BE49-F238E27FC236}">
                <a16:creationId xmlns:a16="http://schemas.microsoft.com/office/drawing/2014/main" id="{F8B3BDEE-9064-7BC1-DF42-B17164A9C7A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64192" y="2032198"/>
            <a:ext cx="1431973" cy="157528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353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1">
            <a:extLst>
              <a:ext uri="{FF2B5EF4-FFF2-40B4-BE49-F238E27FC236}">
                <a16:creationId xmlns:a16="http://schemas.microsoft.com/office/drawing/2014/main" id="{024EA280-28EB-D724-3159-185AF4DD8922}"/>
              </a:ext>
            </a:extLst>
          </p:cNvPr>
          <p:cNvSpPr/>
          <p:nvPr/>
        </p:nvSpPr>
        <p:spPr>
          <a:xfrm>
            <a:off x="837200" y="2673068"/>
            <a:ext cx="2946400" cy="969042"/>
          </a:xfrm>
          <a:prstGeom prst="roundRect">
            <a:avLst/>
          </a:prstGeom>
          <a:solidFill>
            <a:srgbClr val="8064A2">
              <a:lumMod val="40000"/>
              <a:lumOff val="60000"/>
            </a:srgbClr>
          </a:solidFill>
          <a:ln w="25400" cap="flat" cmpd="sng" algn="ctr">
            <a:solidFill>
              <a:srgbClr val="8064A2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2" name="TextBox 6">
            <a:extLst>
              <a:ext uri="{FF2B5EF4-FFF2-40B4-BE49-F238E27FC236}">
                <a16:creationId xmlns:a16="http://schemas.microsoft.com/office/drawing/2014/main" id="{1994D3B7-E83D-A7E1-6C4C-DED7CA5FB812}"/>
              </a:ext>
            </a:extLst>
          </p:cNvPr>
          <p:cNvSpPr txBox="1"/>
          <p:nvPr/>
        </p:nvSpPr>
        <p:spPr>
          <a:xfrm>
            <a:off x="2959100" y="1602555"/>
            <a:ext cx="6273800" cy="616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80"/>
              </a:lnSpc>
              <a:spcBef>
                <a:spcPct val="0"/>
              </a:spcBef>
            </a:pP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endParaRPr lang="en-US" sz="32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3" name="Picture 7">
            <a:extLst>
              <a:ext uri="{FF2B5EF4-FFF2-40B4-BE49-F238E27FC236}">
                <a16:creationId xmlns:a16="http://schemas.microsoft.com/office/drawing/2014/main" id="{3FD4CF16-70C6-07B3-6D57-2A2E629F76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86" r="5189" b="67699"/>
          <a:stretch>
            <a:fillRect/>
          </a:stretch>
        </p:blipFill>
        <p:spPr>
          <a:xfrm>
            <a:off x="5993010" y="6076474"/>
            <a:ext cx="6198990" cy="781526"/>
          </a:xfrm>
          <a:prstGeom prst="rect">
            <a:avLst/>
          </a:prstGeom>
        </p:spPr>
      </p:pic>
      <p:pic>
        <p:nvPicPr>
          <p:cNvPr id="34" name="Picture 8">
            <a:extLst>
              <a:ext uri="{FF2B5EF4-FFF2-40B4-BE49-F238E27FC236}">
                <a16:creationId xmlns:a16="http://schemas.microsoft.com/office/drawing/2014/main" id="{C8622975-86A9-19AE-375F-1047FB05B3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786" r="6535" b="67699"/>
          <a:stretch>
            <a:fillRect/>
          </a:stretch>
        </p:blipFill>
        <p:spPr>
          <a:xfrm>
            <a:off x="0" y="6076474"/>
            <a:ext cx="6096000" cy="781526"/>
          </a:xfrm>
          <a:prstGeom prst="rect">
            <a:avLst/>
          </a:prstGeom>
        </p:spPr>
      </p:pic>
      <p:pic>
        <p:nvPicPr>
          <p:cNvPr id="35" name="Picture 10">
            <a:extLst>
              <a:ext uri="{FF2B5EF4-FFF2-40B4-BE49-F238E27FC236}">
                <a16:creationId xmlns:a16="http://schemas.microsoft.com/office/drawing/2014/main" id="{E945C6AA-C4A1-45FC-FD98-059D2BDB57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2727" b="9408"/>
          <a:stretch>
            <a:fillRect/>
          </a:stretch>
        </p:blipFill>
        <p:spPr>
          <a:xfrm>
            <a:off x="0" y="5888958"/>
            <a:ext cx="1675765" cy="969042"/>
          </a:xfrm>
          <a:prstGeom prst="rect">
            <a:avLst/>
          </a:prstGeom>
        </p:spPr>
      </p:pic>
      <p:pic>
        <p:nvPicPr>
          <p:cNvPr id="36" name="Picture 11">
            <a:extLst>
              <a:ext uri="{FF2B5EF4-FFF2-40B4-BE49-F238E27FC236}">
                <a16:creationId xmlns:a16="http://schemas.microsoft.com/office/drawing/2014/main" id="{91FCFC31-0C5D-A569-5863-56E704904A0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2064" b="7281"/>
          <a:stretch>
            <a:fillRect/>
          </a:stretch>
        </p:blipFill>
        <p:spPr>
          <a:xfrm>
            <a:off x="10953849" y="4705015"/>
            <a:ext cx="1169011" cy="2068029"/>
          </a:xfrm>
          <a:prstGeom prst="rect">
            <a:avLst/>
          </a:prstGeom>
        </p:spPr>
      </p:pic>
      <p:pic>
        <p:nvPicPr>
          <p:cNvPr id="37" name="Picture 12">
            <a:extLst>
              <a:ext uri="{FF2B5EF4-FFF2-40B4-BE49-F238E27FC236}">
                <a16:creationId xmlns:a16="http://schemas.microsoft.com/office/drawing/2014/main" id="{65372186-6729-FA76-47BB-A70F8E7D86B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735724" y="1678279"/>
            <a:ext cx="1238151" cy="1087251"/>
          </a:xfrm>
          <a:prstGeom prst="rect">
            <a:avLst/>
          </a:prstGeom>
        </p:spPr>
      </p:pic>
      <p:pic>
        <p:nvPicPr>
          <p:cNvPr id="38" name="Picture 14">
            <a:extLst>
              <a:ext uri="{FF2B5EF4-FFF2-40B4-BE49-F238E27FC236}">
                <a16:creationId xmlns:a16="http://schemas.microsoft.com/office/drawing/2014/main" id="{C56C15FF-A3A5-BC7F-42FA-D4FFFCE3A82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9941"/>
          <a:stretch>
            <a:fillRect/>
          </a:stretch>
        </p:blipFill>
        <p:spPr>
          <a:xfrm>
            <a:off x="10570128" y="5888958"/>
            <a:ext cx="562220" cy="96904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6A470EA-9141-7881-5F75-DFF3CA946639}"/>
              </a:ext>
            </a:extLst>
          </p:cNvPr>
          <p:cNvSpPr txBox="1"/>
          <p:nvPr/>
        </p:nvSpPr>
        <p:spPr>
          <a:xfrm>
            <a:off x="948740" y="2789624"/>
            <a:ext cx="2906175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Ngưỡng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cửa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0" name="Rectangle: Rounded Corners 17">
            <a:extLst>
              <a:ext uri="{FF2B5EF4-FFF2-40B4-BE49-F238E27FC236}">
                <a16:creationId xmlns:a16="http://schemas.microsoft.com/office/drawing/2014/main" id="{A195FC2D-8A5C-3EC3-D14F-035060AB8215}"/>
              </a:ext>
            </a:extLst>
          </p:cNvPr>
          <p:cNvSpPr/>
          <p:nvPr/>
        </p:nvSpPr>
        <p:spPr>
          <a:xfrm>
            <a:off x="611199" y="4500208"/>
            <a:ext cx="3398403" cy="969042"/>
          </a:xfrm>
          <a:prstGeom prst="roundRect">
            <a:avLst/>
          </a:prstGeom>
          <a:solidFill>
            <a:srgbClr val="8064A2">
              <a:lumMod val="40000"/>
              <a:lumOff val="60000"/>
            </a:srgbClr>
          </a:solidFill>
          <a:ln w="25400" cap="flat" cmpd="sng" algn="ctr">
            <a:solidFill>
              <a:srgbClr val="8064A2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5A2520-4FFC-27AE-CC9F-D952A9A78906}"/>
              </a:ext>
            </a:extLst>
          </p:cNvPr>
          <p:cNvSpPr txBox="1"/>
          <p:nvPr/>
        </p:nvSpPr>
        <p:spPr>
          <a:xfrm>
            <a:off x="697028" y="4616765"/>
            <a:ext cx="3397078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Dắt vòng đi men 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759A7C0-7DA9-CBF3-D31B-956469552E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4787" y="2398605"/>
            <a:ext cx="613587" cy="61358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5A3D818-20B5-375E-FC84-23B4AF8B1B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226" y="4205262"/>
            <a:ext cx="613717" cy="613717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4CC3274-0E35-19DF-E020-C185387851EB}"/>
              </a:ext>
            </a:extLst>
          </p:cNvPr>
          <p:cNvSpPr txBox="1"/>
          <p:nvPr/>
        </p:nvSpPr>
        <p:spPr>
          <a:xfrm>
            <a:off x="5373934" y="2452757"/>
            <a:ext cx="619899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khung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cửa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thường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có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gỗ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nl-NL" sz="240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tranh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nl-NL" sz="240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04A69C-4252-B6CE-DD4E-9EFD706A3D87}"/>
              </a:ext>
            </a:extLst>
          </p:cNvPr>
          <p:cNvSpPr txBox="1"/>
          <p:nvPr/>
        </p:nvSpPr>
        <p:spPr>
          <a:xfrm>
            <a:off x="5373934" y="4243310"/>
            <a:ext cx="619899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Bố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bé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bám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tay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men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B1A13AA4-ECAC-ABE9-BAF4-E898CE0DC3A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9" t="25545" r="13040" b="20363"/>
          <a:stretch/>
        </p:blipFill>
        <p:spPr>
          <a:xfrm>
            <a:off x="4094106" y="2723541"/>
            <a:ext cx="1397025" cy="96904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2ED067C-F845-9B28-C21D-4C6869A5CAC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9" t="25545" r="13040" b="20363"/>
          <a:stretch/>
        </p:blipFill>
        <p:spPr>
          <a:xfrm>
            <a:off x="4094106" y="4419300"/>
            <a:ext cx="1397025" cy="96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2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9" grpId="0"/>
      <p:bldP spid="41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A5DDC6E0-18D5-CE89-43D3-2315EC994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78233" y="2365670"/>
            <a:ext cx="6273799" cy="4678689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A763B120-F300-11FE-B715-8E45C3ECCF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198" y="2558629"/>
            <a:ext cx="4108215" cy="3723070"/>
          </a:xfrm>
          <a:prstGeom prst="rect">
            <a:avLst/>
          </a:prstGeom>
        </p:spPr>
      </p:pic>
      <p:sp>
        <p:nvSpPr>
          <p:cNvPr id="14" name="TextBox 6">
            <a:extLst>
              <a:ext uri="{FF2B5EF4-FFF2-40B4-BE49-F238E27FC236}">
                <a16:creationId xmlns:a16="http://schemas.microsoft.com/office/drawing/2014/main" id="{69EFD0B9-3E45-7299-E2EA-F783B7900384}"/>
              </a:ext>
            </a:extLst>
          </p:cNvPr>
          <p:cNvSpPr txBox="1"/>
          <p:nvPr/>
        </p:nvSpPr>
        <p:spPr>
          <a:xfrm>
            <a:off x="2959100" y="1531928"/>
            <a:ext cx="6273800" cy="616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80"/>
              </a:lnSpc>
              <a:spcBef>
                <a:spcPct val="0"/>
              </a:spcBef>
            </a:pP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endParaRPr lang="en-US" sz="32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5" name="Picture 7">
            <a:extLst>
              <a:ext uri="{FF2B5EF4-FFF2-40B4-BE49-F238E27FC236}">
                <a16:creationId xmlns:a16="http://schemas.microsoft.com/office/drawing/2014/main" id="{7B7C0B98-78E3-DB26-21D6-CFAA4ED36EA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786" r="5189" b="67699"/>
          <a:stretch>
            <a:fillRect/>
          </a:stretch>
        </p:blipFill>
        <p:spPr>
          <a:xfrm>
            <a:off x="5993804" y="6076474"/>
            <a:ext cx="6198990" cy="781526"/>
          </a:xfrm>
          <a:prstGeom prst="rect">
            <a:avLst/>
          </a:prstGeom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id="{049EDA1A-CFFF-1EA5-1BEB-FD53CEB23CE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786" r="6535" b="67699"/>
          <a:stretch>
            <a:fillRect/>
          </a:stretch>
        </p:blipFill>
        <p:spPr>
          <a:xfrm>
            <a:off x="794" y="6076474"/>
            <a:ext cx="6096000" cy="781526"/>
          </a:xfrm>
          <a:prstGeom prst="rect">
            <a:avLst/>
          </a:prstGeom>
        </p:spPr>
      </p:pic>
      <p:pic>
        <p:nvPicPr>
          <p:cNvPr id="17" name="Picture 10">
            <a:extLst>
              <a:ext uri="{FF2B5EF4-FFF2-40B4-BE49-F238E27FC236}">
                <a16:creationId xmlns:a16="http://schemas.microsoft.com/office/drawing/2014/main" id="{FF94872C-21D4-3CBB-647E-8FC76B1BFB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12727" b="9408"/>
          <a:stretch>
            <a:fillRect/>
          </a:stretch>
        </p:blipFill>
        <p:spPr>
          <a:xfrm>
            <a:off x="794" y="5888958"/>
            <a:ext cx="1675765" cy="969042"/>
          </a:xfrm>
          <a:prstGeom prst="rect">
            <a:avLst/>
          </a:prstGeom>
        </p:spPr>
      </p:pic>
      <p:pic>
        <p:nvPicPr>
          <p:cNvPr id="18" name="Picture 11">
            <a:extLst>
              <a:ext uri="{FF2B5EF4-FFF2-40B4-BE49-F238E27FC236}">
                <a16:creationId xmlns:a16="http://schemas.microsoft.com/office/drawing/2014/main" id="{056A3F3B-BDA1-874D-4CF9-92D42D11072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22064" b="7281"/>
          <a:stretch>
            <a:fillRect/>
          </a:stretch>
        </p:blipFill>
        <p:spPr>
          <a:xfrm>
            <a:off x="10954643" y="4705015"/>
            <a:ext cx="1169011" cy="2068029"/>
          </a:xfrm>
          <a:prstGeom prst="rect">
            <a:avLst/>
          </a:prstGeom>
        </p:spPr>
      </p:pic>
      <p:pic>
        <p:nvPicPr>
          <p:cNvPr id="19" name="Picture 12">
            <a:extLst>
              <a:ext uri="{FF2B5EF4-FFF2-40B4-BE49-F238E27FC236}">
                <a16:creationId xmlns:a16="http://schemas.microsoft.com/office/drawing/2014/main" id="{3250E299-7229-92EB-5539-375C1F391F3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0716400" y="1696706"/>
            <a:ext cx="1238151" cy="1087251"/>
          </a:xfrm>
          <a:prstGeom prst="rect">
            <a:avLst/>
          </a:prstGeom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199B5985-4397-19E2-308B-1032ECB66DC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9941"/>
          <a:stretch>
            <a:fillRect/>
          </a:stretch>
        </p:blipFill>
        <p:spPr>
          <a:xfrm>
            <a:off x="10570922" y="5888958"/>
            <a:ext cx="562220" cy="96904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51BEBDA-832C-FFF3-9D61-ECDF573D66FF}"/>
              </a:ext>
            </a:extLst>
          </p:cNvPr>
          <p:cNvSpPr txBox="1"/>
          <p:nvPr/>
        </p:nvSpPr>
        <p:spPr>
          <a:xfrm>
            <a:off x="5634448" y="3041409"/>
            <a:ext cx="4936474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nl-NL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Hướng</a:t>
            </a:r>
            <a:r>
              <a:rPr lang="nl-NL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dẫn</a:t>
            </a:r>
            <a:r>
              <a:rPr lang="nl-NL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  <a:p>
            <a:pPr marL="457223" indent="-457223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thanh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điệu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457223" indent="-457223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điệu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22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>
            <a:extLst>
              <a:ext uri="{FF2B5EF4-FFF2-40B4-BE49-F238E27FC236}">
                <a16:creationId xmlns:a16="http://schemas.microsoft.com/office/drawing/2014/main" id="{7917F88F-7ABF-B10D-814D-4DE18422D3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BFD8B4BE-D630-CA0D-5051-5C8E4C09E8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0" name="Picture 25">
            <a:extLst>
              <a:ext uri="{FF2B5EF4-FFF2-40B4-BE49-F238E27FC236}">
                <a16:creationId xmlns:a16="http://schemas.microsoft.com/office/drawing/2014/main" id="{757AD83B-D4EA-08CC-BF28-477972E1BE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549C076-81BA-36CD-50A0-CB071608624F}"/>
              </a:ext>
            </a:extLst>
          </p:cNvPr>
          <p:cNvSpPr txBox="1"/>
          <p:nvPr/>
        </p:nvSpPr>
        <p:spPr>
          <a:xfrm>
            <a:off x="3918275" y="1705480"/>
            <a:ext cx="406668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HĐ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hiểu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55339E-0D5C-3A3F-DAA0-4DEBB118B09A}"/>
              </a:ext>
            </a:extLst>
          </p:cNvPr>
          <p:cNvSpPr txBox="1"/>
          <p:nvPr/>
        </p:nvSpPr>
        <p:spPr>
          <a:xfrm>
            <a:off x="874975" y="2552874"/>
            <a:ext cx="10723467" cy="2860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25" lvl="0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  <a:defRPr/>
            </a:pP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Khổ thơ 1 gợi lại kỉ niệm gì về ngưỡng cửa? 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95325" lvl="0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  <a:defRPr/>
            </a:pP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 hình ảnh nào trong bài thơ nói lên nỗi vất vả của bố mẹ? 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95325" lvl="0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  <a:defRPr/>
            </a:pP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 ảnh nào trong bài thơ thể hiện niềm vui bạn bè g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ắ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 với ngưỡng cửa? 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95325" lvl="0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  <a:defRPr/>
            </a:pP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hiểu “con đường xa tắp” ở khổ thơ 3 là gì? 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85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Nong trai\transcode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344" y="0"/>
            <a:ext cx="12540344" cy="705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C:\Users\ADMIN\Desktop\Nong trai\dep-of-vector-farm-animals (5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1" y="1215185"/>
            <a:ext cx="1075099" cy="113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1" y="720025"/>
            <a:ext cx="1194103" cy="13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55488" y="654878"/>
            <a:ext cx="2106877" cy="24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73512" y="2880024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5" descr="C:\Users\ADMIN\Desktop\Nong trai\barn-clipart-old-macdonald-2a.jp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33832" y1="71453" x2="7065" y2="88205"/>
                        <a14:foregroundMark x1="92527" y1="76581" x2="32745" y2="93333"/>
                        <a14:foregroundMark x1="11957" y1="84444" x2="41304" y2="95385"/>
                        <a14:foregroundMark x1="11277" y1="94530" x2="38587" y2="95043"/>
                        <a14:foregroundMark x1="90761" y1="78632" x2="49049" y2="95897"/>
                        <a14:foregroundMark x1="28397" y1="47009" x2="28940" y2="73162"/>
                        <a14:foregroundMark x1="30842" y1="57094" x2="49321" y2="57436"/>
                        <a14:foregroundMark x1="49457" y1="58462" x2="45652" y2="84103"/>
                        <a14:foregroundMark x1="79891" y1="61026" x2="52310" y2="80342"/>
                        <a14:foregroundMark x1="58832" y1="57436" x2="77174" y2="75214"/>
                        <a14:foregroundMark x1="69158" y1="57436" x2="59375" y2="64444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354" y="1040001"/>
            <a:ext cx="4095939" cy="325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48" y="2901605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152.png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046909" y="1936426"/>
            <a:ext cx="1139686" cy="773391"/>
          </a:xfrm>
          <a:prstGeom prst="rect">
            <a:avLst/>
          </a:prstGeom>
        </p:spPr>
      </p:pic>
      <p:pic>
        <p:nvPicPr>
          <p:cNvPr id="34" name="Picture 33" descr="152.png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5108712" y="4977166"/>
            <a:ext cx="1139686" cy="773391"/>
          </a:xfrm>
          <a:prstGeom prst="rect">
            <a:avLst/>
          </a:prstGeom>
        </p:spPr>
      </p:pic>
      <p:pic>
        <p:nvPicPr>
          <p:cNvPr id="36" name="Picture 35" descr="152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720276" y="3426076"/>
            <a:ext cx="1139686" cy="773391"/>
          </a:xfrm>
          <a:prstGeom prst="rect">
            <a:avLst/>
          </a:prstGeom>
        </p:spPr>
      </p:pic>
      <p:pic>
        <p:nvPicPr>
          <p:cNvPr id="38" name="Picture 37" descr="153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 flipH="1">
            <a:off x="-2599234" y="3980073"/>
            <a:ext cx="2195822" cy="1353732"/>
          </a:xfrm>
          <a:prstGeom prst="rect">
            <a:avLst/>
          </a:prstGeom>
        </p:spPr>
      </p:pic>
      <p:pic>
        <p:nvPicPr>
          <p:cNvPr id="26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23617" y="2875773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152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5518964" y="3109713"/>
            <a:ext cx="1139686" cy="773391"/>
          </a:xfrm>
          <a:prstGeom prst="rect">
            <a:avLst/>
          </a:prstGeom>
        </p:spPr>
      </p:pic>
      <p:pic>
        <p:nvPicPr>
          <p:cNvPr id="27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26891" y="4953989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83581" y="4980493"/>
            <a:ext cx="2098888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0557" y="4940736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7660" y="900043"/>
            <a:ext cx="2106877" cy="24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153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flipH="1">
            <a:off x="-3200398" y="2433917"/>
            <a:ext cx="1976716" cy="1035421"/>
          </a:xfrm>
          <a:prstGeom prst="rect">
            <a:avLst/>
          </a:prstGeom>
        </p:spPr>
      </p:pic>
      <p:pic>
        <p:nvPicPr>
          <p:cNvPr id="20" name="Picture 19" descr="6a47e323f607fd7081d27d819f0cd3d1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2192000" y="4837042"/>
            <a:ext cx="1809585" cy="1775791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8EAE3FE4-8F4B-C15B-8FB1-E9A02F94D806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1" y="-184"/>
            <a:ext cx="604406" cy="674489"/>
          </a:xfrm>
          <a:prstGeom prst="rect">
            <a:avLst/>
          </a:prstGeom>
        </p:spPr>
      </p:pic>
      <p:pic>
        <p:nvPicPr>
          <p:cNvPr id="3" name="Picture 7" descr="C:\Users\ADMIN\Desktop\Tai nguyen thiet ke tro choi\Bảng gỗ\canstock6432558.jpg">
            <a:extLst>
              <a:ext uri="{FF2B5EF4-FFF2-40B4-BE49-F238E27FC236}">
                <a16:creationId xmlns:a16="http://schemas.microsoft.com/office/drawing/2014/main" id="{4F8DE760-2E6E-A90B-793B-6FE6F3F3F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42000" y1="88732" x2="45333" y2="93662"/>
                        <a14:foregroundMark x1="36000" y1="91549" x2="38000" y2="93662"/>
                        <a14:foregroundMark x1="32667" y1="83803" x2="36000" y2="87324"/>
                        <a14:backgroundMark x1="35333" y1="88732" x2="40000" y2="92254"/>
                        <a14:backgroundMark x1="33333" y1="80986" x2="36667" y2="86620"/>
                        <a14:backgroundMark x1="42000" y1="97887" x2="44000" y2="99296"/>
                        <a14:backgroundMark x1="30667" y1="80986" x2="32667" y2="8309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190" y="455552"/>
            <a:ext cx="2148311" cy="203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6D6A1C-4DC6-C7F5-1B87-2BC10BBA7177}"/>
              </a:ext>
            </a:extLst>
          </p:cNvPr>
          <p:cNvSpPr txBox="1"/>
          <p:nvPr/>
        </p:nvSpPr>
        <p:spPr>
          <a:xfrm>
            <a:off x="1499036" y="900043"/>
            <a:ext cx="289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haroni" panose="02010803020104030203" pitchFamily="2" charset="-79"/>
              </a:rPr>
              <a:t>CHÓ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haroni" panose="02010803020104030203" pitchFamily="2" charset="-79"/>
              </a:rPr>
              <a:t>CHĂN CỪU</a:t>
            </a:r>
          </a:p>
        </p:txBody>
      </p:sp>
      <p:pic>
        <p:nvPicPr>
          <p:cNvPr id="6" name="y2mate (mp3cut.net)">
            <a:hlinkClick r:id="" action="ppaction://media"/>
            <a:extLst>
              <a:ext uri="{FF2B5EF4-FFF2-40B4-BE49-F238E27FC236}">
                <a16:creationId xmlns:a16="http://schemas.microsoft.com/office/drawing/2014/main" id="{3D5B9296-7B7C-810D-DAA5-2907D6BFD4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7303" y="7605713"/>
            <a:ext cx="609600" cy="609600"/>
          </a:xfrm>
          <a:prstGeom prst="rect">
            <a:avLst/>
          </a:prstGeom>
        </p:spPr>
      </p:pic>
      <p:pic>
        <p:nvPicPr>
          <p:cNvPr id="7" name="y2mate (mp3cut.net)">
            <a:hlinkClick r:id="" action="ppaction://media"/>
            <a:extLst>
              <a:ext uri="{FF2B5EF4-FFF2-40B4-BE49-F238E27FC236}">
                <a16:creationId xmlns:a16="http://schemas.microsoft.com/office/drawing/2014/main" id="{0C7AF4E4-E533-69E5-FA9F-C69073F3C9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-3051311" y="6248400"/>
            <a:ext cx="609600" cy="609600"/>
          </a:xfrm>
          <a:prstGeom prst="rect">
            <a:avLst/>
          </a:prstGeom>
        </p:spPr>
      </p:pic>
      <p:pic>
        <p:nvPicPr>
          <p:cNvPr id="8" name="y2mate (mp3cut.net)">
            <a:hlinkClick r:id="" action="ppaction://media"/>
            <a:extLst>
              <a:ext uri="{FF2B5EF4-FFF2-40B4-BE49-F238E27FC236}">
                <a16:creationId xmlns:a16="http://schemas.microsoft.com/office/drawing/2014/main" id="{605EE013-71E4-7B3A-52C1-340284793C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-1949450" y="8215313"/>
            <a:ext cx="609600" cy="609600"/>
          </a:xfrm>
          <a:prstGeom prst="rect">
            <a:avLst/>
          </a:prstGeom>
        </p:spPr>
      </p:pic>
      <p:pic>
        <p:nvPicPr>
          <p:cNvPr id="9" name="y2mate (mp3cut.net)">
            <a:hlinkClick r:id="" action="ppaction://media"/>
            <a:extLst>
              <a:ext uri="{FF2B5EF4-FFF2-40B4-BE49-F238E27FC236}">
                <a16:creationId xmlns:a16="http://schemas.microsoft.com/office/drawing/2014/main" id="{546C4E5E-E22D-6D57-47F7-7310AFEA98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336698" y="7649187"/>
            <a:ext cx="609600" cy="609600"/>
          </a:xfrm>
          <a:prstGeom prst="rect">
            <a:avLst/>
          </a:prstGeom>
        </p:spPr>
      </p:pic>
      <p:sp>
        <p:nvSpPr>
          <p:cNvPr id="2" name="TextBox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F0EA20E-524A-94BF-1B93-4E9BF73B42F1}"/>
              </a:ext>
            </a:extLst>
          </p:cNvPr>
          <p:cNvSpPr txBox="1"/>
          <p:nvPr/>
        </p:nvSpPr>
        <p:spPr>
          <a:xfrm>
            <a:off x="5661392" y="522426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rPr>
              <a:t>1</a:t>
            </a:r>
          </a:p>
        </p:txBody>
      </p:sp>
      <p:sp>
        <p:nvSpPr>
          <p:cNvPr id="10" name="TextBox 9">
            <a:hlinkClick r:id="rId23" action="ppaction://hlinksldjump"/>
            <a:extLst>
              <a:ext uri="{FF2B5EF4-FFF2-40B4-BE49-F238E27FC236}">
                <a16:creationId xmlns:a16="http://schemas.microsoft.com/office/drawing/2014/main" id="{43CE4341-9787-0F3F-0F42-1D87CDCD72F4}"/>
              </a:ext>
            </a:extLst>
          </p:cNvPr>
          <p:cNvSpPr txBox="1"/>
          <p:nvPr/>
        </p:nvSpPr>
        <p:spPr>
          <a:xfrm>
            <a:off x="6088807" y="331174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rPr>
              <a:t>2</a:t>
            </a:r>
          </a:p>
        </p:txBody>
      </p:sp>
      <p:sp>
        <p:nvSpPr>
          <p:cNvPr id="11" name="TextBox 10">
            <a:hlinkClick r:id="rId21" action="ppaction://hlinksldjump"/>
            <a:extLst>
              <a:ext uri="{FF2B5EF4-FFF2-40B4-BE49-F238E27FC236}">
                <a16:creationId xmlns:a16="http://schemas.microsoft.com/office/drawing/2014/main" id="{AFB4894D-9F5D-C03C-BB26-F23EB060F08D}"/>
              </a:ext>
            </a:extLst>
          </p:cNvPr>
          <p:cNvSpPr txBox="1"/>
          <p:nvPr/>
        </p:nvSpPr>
        <p:spPr>
          <a:xfrm>
            <a:off x="10290119" y="362519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rPr>
              <a:t>3</a:t>
            </a:r>
          </a:p>
        </p:txBody>
      </p:sp>
      <p:sp>
        <p:nvSpPr>
          <p:cNvPr id="12" name="TextBox 11">
            <a:hlinkClick r:id="rId18" action="ppaction://hlinksldjump"/>
            <a:extLst>
              <a:ext uri="{FF2B5EF4-FFF2-40B4-BE49-F238E27FC236}">
                <a16:creationId xmlns:a16="http://schemas.microsoft.com/office/drawing/2014/main" id="{338C0294-D34B-7343-6119-24CA1D2F2EAE}"/>
              </a:ext>
            </a:extLst>
          </p:cNvPr>
          <p:cNvSpPr txBox="1"/>
          <p:nvPr/>
        </p:nvSpPr>
        <p:spPr>
          <a:xfrm>
            <a:off x="8575625" y="2093643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rPr>
              <a:t>4</a:t>
            </a:r>
          </a:p>
        </p:txBody>
      </p:sp>
      <p:sp>
        <p:nvSpPr>
          <p:cNvPr id="13" name="TextBox 12">
            <a:hlinkClick r:id="rId15" action="ppaction://hlinksldjump"/>
            <a:extLst>
              <a:ext uri="{FF2B5EF4-FFF2-40B4-BE49-F238E27FC236}">
                <a16:creationId xmlns:a16="http://schemas.microsoft.com/office/drawing/2014/main" id="{CF07A611-794E-68F1-B006-974719797C17}"/>
              </a:ext>
            </a:extLst>
          </p:cNvPr>
          <p:cNvSpPr txBox="1"/>
          <p:nvPr/>
        </p:nvSpPr>
        <p:spPr>
          <a:xfrm rot="180337">
            <a:off x="10099415" y="1611530"/>
            <a:ext cx="2894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haroni" panose="02010803020104030203" pitchFamily="2" charset="-79"/>
              </a:rPr>
              <a:t>EXIT</a:t>
            </a:r>
          </a:p>
        </p:txBody>
      </p:sp>
    </p:spTree>
    <p:extLst>
      <p:ext uri="{BB962C8B-B14F-4D97-AF65-F5344CB8AC3E}">
        <p14:creationId xmlns:p14="http://schemas.microsoft.com/office/powerpoint/2010/main" val="228094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L 0.37917 0.068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58" y="342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84921E-6 L -0.06302 -0.0018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-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85846E-6 L -0.11641 -2.85846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329E-7 0 L -0.06937 0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589E-6 2.96296E-6 L -0.09462 -0.0078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-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-0.06835 -0.0041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4" y="-20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0.11914 0.0013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4" y="6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07407E-6 L -0.06602 0.003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7" y="18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22222E-6 L -0.09375 -0.008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-41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93 0.02709 C -0.22461 0.05509 -0.51315 0.0838 -0.65091 0.06204 C -0.78841 0.04051 -0.74336 -0.0743 -0.76185 -0.10116 " pathEditMode="relative" rAng="0" ptsTypes="AAA"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289" y="-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357 -0.00024 C 0.11272 0.08912 0.02213 0.1787 0.1942 0.21736 C 0.36639 0.25625 1.06144 0.22962 1.23689 0.23125 " pathEditMode="relative" rAng="0" ptsTypes="aaA">
                                      <p:cBhvr>
                                        <p:cTn id="4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" y="12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1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5645E-7 -4.07407E-6 L 0.23142 0.00579 " pathEditMode="relative" rAng="0" ptsTypes="AA">
                                      <p:cBhvr>
                                        <p:cTn id="44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787 -0.05278 C -0.6625 -0.15579 -0.64727 -0.25857 -0.6612 -0.30116 C -0.67513 -0.34352 -0.71771 -0.32616 -0.76016 -0.30834 " pathEditMode="relative" rAng="0" ptsTypes="AAA">
                                      <p:cBhvr>
                                        <p:cTn id="4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8" y="-1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142 0.00579 L -0.10673 0.01181 " pathEditMode="relative" rAng="0" ptsTypes="AA">
                                      <p:cBhvr>
                                        <p:cTn id="52" dur="2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1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5657 -0.31899 L -1.18157 -0.3129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86"/>
                            </p:stCondLst>
                            <p:childTnLst>
                              <p:par>
                                <p:cTn id="5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997 -0.53541 C 0.53789 -0.21088 0.53581 0.11343 0.54023 0.23218 C 0.54466 0.3507 0.5556 0.26459 0.56654 0.17755 " pathEditMode="relative" rAng="0" ptsTypes="AAA">
                                      <p:cBhvr>
                                        <p:cTn id="5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4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625 0.4364 C -0.02645 0.50601 0.08323 0.57631 0.12687 0.44287 C 0.17051 0.30966 0.14289 -0.22156 0.12557 -0.36171 C 0.10798 -0.50093 0.06187 -0.39385 0.02201 -0.39802 C -0.01785 -0.40218 -0.08623 -0.41883 -0.11385 -0.38807 C -0.14146 -0.35708 -0.1386 -0.24168 -0.14342 -0.213 " pathEditMode="relative" rAng="0" ptsTypes="aaaaaA">
                                      <p:cBhvr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-3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594 0.19607 L 0.02474 0.12848 " pathEditMode="relative" rAng="0" ptsTypes="AA">
                                      <p:cBhvr>
                                        <p:cTn id="67" dur="2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60" y="-338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1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36 -0.213 C -0.14336 -0.21277 -0.75586 -0.22572 -1.36836 -0.23797 " pathEditMode="relative" rAng="0" ptsTypes="aA">
                                      <p:cBhvr>
                                        <p:cTn id="7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3" y="-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86"/>
                            </p:stCondLst>
                            <p:childTnLst>
                              <p:par>
                                <p:cTn id="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09 0.09144 C 0.02695 -0.00787 -0.02045 -0.10717 0.08307 -0.15185 C 0.18606 -0.1963 0.43932 -0.18657 0.69297 -0.17685 " pathEditMode="relative" rAng="0" ptsTypes="AAA">
                                      <p:cBhvr>
                                        <p:cTn id="7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94" y="-1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 -0.65023 C 0.125 -0.65 -0.14466 -0.58842 -0.41419 -0.5256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66" y="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1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359 -0.1699 L 0.68359 -0.1699 C 0.67943 -0.16851 0.67526 -0.16689 0.67109 -0.16574 C 0.66797 -0.16504 0.66484 -0.16504 0.66198 -0.16388 C 0.63385 -0.15138 0.6681 -0.16226 0.64609 -0.15578 C 0.64049 -0.15069 0.63633 -0.14652 0.63008 -0.14351 C 0.62747 -0.14236 0.62487 -0.14236 0.62214 -0.14143 C 0.62031 -0.14097 0.61836 -0.14027 0.61654 -0.13958 C 0.57344 -0.14143 0.56497 -0.14421 0.52109 -0.13541 C 0.51406 -0.13402 0.50742 -0.12963 0.50052 -0.12731 C 0.49193 -0.12476 0.48307 -0.12245 0.47448 -0.11921 C 0.45443 -0.11226 0.46315 -0.11458 0.44831 -0.11111 C 0.44414 -0.1125 0.43997 -0.11412 0.43581 -0.11527 C 0.42982 -0.11689 0.42357 -0.11736 0.41758 -0.11921 C 0.4069 -0.12268 0.38581 -0.13148 0.38581 -0.13148 C 0.37135 -0.12939 0.3569 -0.12893 0.34258 -0.12546 C 0.33451 -0.12338 0.32682 -0.11805 0.31875 -0.11527 C 0.31497 -0.11388 0.3112 -0.11388 0.30742 -0.11319 C 0.30404 -0.11064 0.30078 -0.10648 0.29714 -0.10509 C 0.2806 -0.0993 0.26484 -0.10625 0.24831 -0.11111 C 0.2293 -0.11689 0.22357 -0.1206 0.20508 -0.12731 C 0.19909 -0.12963 0.19297 -0.13125 0.18698 -0.13356 C 0.18229 -0.13518 0.17812 -0.13865 0.17344 -0.13958 C 0.15221 -0.14328 0.13099 -0.1449 0.10977 -0.14768 C 0.08672 -0.16921 0.09544 -0.16134 0.08359 -0.17176 " pathEditMode="relative" ptsTypes="AAAAAAAAAAAAAAAAAAAAAAAAA">
                                      <p:cBhvr>
                                        <p:cTn id="8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2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-1752600"/>
            <a:ext cx="1137919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1934" y="1138752"/>
            <a:ext cx="8354963" cy="168238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Câu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 1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.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Khổ thơ 1 gợi lại kỉ niệm gì về ngưỡng cửa?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3840" y="3170183"/>
            <a:ext cx="5253669" cy="170661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G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ợi lại những kỉ niệm quen thuộc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còn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thơ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bé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được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bà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dắt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bên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ngưỡng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cửa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8" name="Picture 4" descr="C:\Users\ADMIN\Desktop\Tai nguyen thiet ke tro choi\Bảng gỗ\1a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58D44AE-6C99-615B-F760-CFA0E3AE6CC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1" y="-184"/>
            <a:ext cx="604406" cy="67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0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-1752600"/>
            <a:ext cx="1137919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Tai nguyen thiet ke tro choi\Bảng gỗ\1a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49D614BD-81DE-F792-175E-B3ADC801E9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1" y="-184"/>
            <a:ext cx="604406" cy="6744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68E4A1-B7E0-AB15-ACAF-A6E0FF99A439}"/>
              </a:ext>
            </a:extLst>
          </p:cNvPr>
          <p:cNvSpPr txBox="1"/>
          <p:nvPr/>
        </p:nvSpPr>
        <p:spPr>
          <a:xfrm>
            <a:off x="1671603" y="1154951"/>
            <a:ext cx="8848794" cy="150451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Câu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.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Những hình ảnh nào trong bài thơ nói lên nỗi vất vả của bố mẹ?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FA1F1C-742B-3B95-9306-705E0697B5AA}"/>
              </a:ext>
            </a:extLst>
          </p:cNvPr>
          <p:cNvSpPr txBox="1"/>
          <p:nvPr/>
        </p:nvSpPr>
        <p:spPr>
          <a:xfrm>
            <a:off x="3526693" y="3124200"/>
            <a:ext cx="4385666" cy="226061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223" marR="0" lvl="0" indent="-45722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Hình ảnh bố mẹ lúc nào cũng tất bật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.</a:t>
            </a:r>
          </a:p>
          <a:p>
            <a:pPr marL="457223" marR="0" lvl="0" indent="-45722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ình ảnh đêm khuya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mà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vẫn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việc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659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-1752600"/>
            <a:ext cx="1137919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Tai nguyen thiet ke tro choi\Bảng gỗ\1a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1705EBFF-82D0-ADD3-25EF-98167BC225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1" y="-184"/>
            <a:ext cx="604406" cy="6744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0E69F9-A6AE-100E-16E7-4D938A411CBD}"/>
              </a:ext>
            </a:extLst>
          </p:cNvPr>
          <p:cNvSpPr txBox="1"/>
          <p:nvPr/>
        </p:nvSpPr>
        <p:spPr>
          <a:xfrm>
            <a:off x="1603703" y="1263275"/>
            <a:ext cx="9516658" cy="150451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Câu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.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Hình ảnh nào trong bài thơ thể hiện niềm vui bạn </a:t>
            </a: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bè g</a:t>
            </a:r>
            <a:r>
              <a:rPr lang="en-US" sz="3200" b="1" noProof="0">
                <a:solidFill>
                  <a:prstClr val="white"/>
                </a:solidFill>
                <a:latin typeface="UTM Avo" panose="02040603050506020204" pitchFamily="18"/>
                <a:cs typeface="Arial" panose="020B0604020202020204" pitchFamily="34" charset="0"/>
              </a:rPr>
              <a:t>ắ</a:t>
            </a: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với ngưỡng cửa?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E21895-9CAB-3193-7B92-8E293E90C25D}"/>
              </a:ext>
            </a:extLst>
          </p:cNvPr>
          <p:cNvSpPr txBox="1"/>
          <p:nvPr/>
        </p:nvSpPr>
        <p:spPr>
          <a:xfrm>
            <a:off x="2755403" y="3240521"/>
            <a:ext cx="5818993" cy="170661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223" marR="0" lvl="0" indent="-457223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Hình ảnh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:</a:t>
            </a:r>
          </a:p>
          <a:p>
            <a:pPr marL="914400" marR="0" lvl="2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“Nơi bạn bè chạy tới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Thường lúc nào cũng vui”.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46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-1752600"/>
            <a:ext cx="1137919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Tai nguyen thiet ke tro choi\Bảng gỗ\1a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5A59A7A-1EA2-9906-0F1E-FA5D2BA234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1" y="-184"/>
            <a:ext cx="604406" cy="6744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16B346-57DF-E1B9-FE03-2B49762D5614}"/>
              </a:ext>
            </a:extLst>
          </p:cNvPr>
          <p:cNvSpPr txBox="1"/>
          <p:nvPr/>
        </p:nvSpPr>
        <p:spPr>
          <a:xfrm>
            <a:off x="2034134" y="1263275"/>
            <a:ext cx="8123731" cy="150451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en-US" sz="3200" b="1" i="0" u="sng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Câu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 4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. </a:t>
            </a:r>
            <a:r>
              <a:rPr lang="en-US" sz="3200" b="1" noProof="0">
                <a:solidFill>
                  <a:prstClr val="white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vi-VN" sz="3200" b="1">
                <a:solidFill>
                  <a:prstClr val="white"/>
                </a:solidFill>
                <a:latin typeface="UTM Avo" panose="02040603050506020204" pitchFamily="18"/>
                <a:cs typeface="Arial" panose="020B0604020202020204" pitchFamily="34" charset="0"/>
              </a:rPr>
              <a:t> hiểu “con đường xa tắp” ở khổ thơ 3 là gì?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49669B-1368-9607-701F-F1EF42CA01A0}"/>
              </a:ext>
            </a:extLst>
          </p:cNvPr>
          <p:cNvSpPr txBox="1"/>
          <p:nvPr/>
        </p:nvSpPr>
        <p:spPr>
          <a:xfrm>
            <a:off x="3708628" y="3842447"/>
            <a:ext cx="4028601" cy="677938"/>
          </a:xfrm>
          <a:prstGeom prst="rect">
            <a:avLst/>
          </a:prstGeom>
          <a:solidFill>
            <a:schemeClr val="bg1"/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tương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lai.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32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6">
            <a:extLst>
              <a:ext uri="{FF2B5EF4-FFF2-40B4-BE49-F238E27FC236}">
                <a16:creationId xmlns:a16="http://schemas.microsoft.com/office/drawing/2014/main" id="{1DCCB4F0-0546-CF19-A44A-62694C8EC51A}"/>
              </a:ext>
            </a:extLst>
          </p:cNvPr>
          <p:cNvSpPr txBox="1"/>
          <p:nvPr/>
        </p:nvSpPr>
        <p:spPr>
          <a:xfrm>
            <a:off x="2959099" y="1529906"/>
            <a:ext cx="6273800" cy="587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28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LUYỆN TẬP</a:t>
            </a:r>
          </a:p>
        </p:txBody>
      </p:sp>
      <p:pic>
        <p:nvPicPr>
          <p:cNvPr id="33" name="Picture 7">
            <a:extLst>
              <a:ext uri="{FF2B5EF4-FFF2-40B4-BE49-F238E27FC236}">
                <a16:creationId xmlns:a16="http://schemas.microsoft.com/office/drawing/2014/main" id="{63D9D7AA-189D-AFAC-6DA1-A81BB54510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86" r="5189" b="67699"/>
          <a:stretch>
            <a:fillRect/>
          </a:stretch>
        </p:blipFill>
        <p:spPr>
          <a:xfrm>
            <a:off x="5993010" y="6076474"/>
            <a:ext cx="6198990" cy="781526"/>
          </a:xfrm>
          <a:prstGeom prst="rect">
            <a:avLst/>
          </a:prstGeom>
        </p:spPr>
      </p:pic>
      <p:pic>
        <p:nvPicPr>
          <p:cNvPr id="34" name="Picture 8">
            <a:extLst>
              <a:ext uri="{FF2B5EF4-FFF2-40B4-BE49-F238E27FC236}">
                <a16:creationId xmlns:a16="http://schemas.microsoft.com/office/drawing/2014/main" id="{574F2443-0F6F-17C0-6931-25AD8926A5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786" r="6535" b="67699"/>
          <a:stretch>
            <a:fillRect/>
          </a:stretch>
        </p:blipFill>
        <p:spPr>
          <a:xfrm>
            <a:off x="0" y="6076474"/>
            <a:ext cx="6096000" cy="781526"/>
          </a:xfrm>
          <a:prstGeom prst="rect">
            <a:avLst/>
          </a:prstGeom>
        </p:spPr>
      </p:pic>
      <p:pic>
        <p:nvPicPr>
          <p:cNvPr id="35" name="Picture 10">
            <a:extLst>
              <a:ext uri="{FF2B5EF4-FFF2-40B4-BE49-F238E27FC236}">
                <a16:creationId xmlns:a16="http://schemas.microsoft.com/office/drawing/2014/main" id="{4AAFA960-6281-BB89-A402-4D4B88EF976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2727" b="9408"/>
          <a:stretch>
            <a:fillRect/>
          </a:stretch>
        </p:blipFill>
        <p:spPr>
          <a:xfrm>
            <a:off x="42256" y="5830332"/>
            <a:ext cx="1675765" cy="969042"/>
          </a:xfrm>
          <a:prstGeom prst="rect">
            <a:avLst/>
          </a:prstGeom>
        </p:spPr>
      </p:pic>
      <p:pic>
        <p:nvPicPr>
          <p:cNvPr id="36" name="Picture 11">
            <a:extLst>
              <a:ext uri="{FF2B5EF4-FFF2-40B4-BE49-F238E27FC236}">
                <a16:creationId xmlns:a16="http://schemas.microsoft.com/office/drawing/2014/main" id="{6823ADE8-BD37-5156-666B-8A62DD4380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2064" b="7281"/>
          <a:stretch>
            <a:fillRect/>
          </a:stretch>
        </p:blipFill>
        <p:spPr>
          <a:xfrm>
            <a:off x="11046482" y="4796317"/>
            <a:ext cx="1169011" cy="2068029"/>
          </a:xfrm>
          <a:prstGeom prst="rect">
            <a:avLst/>
          </a:prstGeom>
        </p:spPr>
      </p:pic>
      <p:pic>
        <p:nvPicPr>
          <p:cNvPr id="37" name="Picture 12">
            <a:extLst>
              <a:ext uri="{FF2B5EF4-FFF2-40B4-BE49-F238E27FC236}">
                <a16:creationId xmlns:a16="http://schemas.microsoft.com/office/drawing/2014/main" id="{4DC8162A-CAE6-9CD8-9C22-0B2AA3A4F2E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800220" y="1823608"/>
            <a:ext cx="1238151" cy="1087251"/>
          </a:xfrm>
          <a:prstGeom prst="rect">
            <a:avLst/>
          </a:prstGeom>
        </p:spPr>
      </p:pic>
      <p:pic>
        <p:nvPicPr>
          <p:cNvPr id="38" name="Picture 14">
            <a:extLst>
              <a:ext uri="{FF2B5EF4-FFF2-40B4-BE49-F238E27FC236}">
                <a16:creationId xmlns:a16="http://schemas.microsoft.com/office/drawing/2014/main" id="{8649D3C1-19E6-4124-B3E1-DC614DCA64F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9941"/>
          <a:stretch>
            <a:fillRect/>
          </a:stretch>
        </p:blipFill>
        <p:spPr>
          <a:xfrm>
            <a:off x="10570128" y="5888958"/>
            <a:ext cx="562220" cy="96904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BC935771-1D36-3EBD-9DC1-9EBC385705D1}"/>
              </a:ext>
            </a:extLst>
          </p:cNvPr>
          <p:cNvSpPr txBox="1"/>
          <p:nvPr/>
        </p:nvSpPr>
        <p:spPr>
          <a:xfrm>
            <a:off x="1203814" y="2120687"/>
            <a:ext cx="9784371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nghĩa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giống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dưới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đây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40" name="Picture 7">
            <a:extLst>
              <a:ext uri="{FF2B5EF4-FFF2-40B4-BE49-F238E27FC236}">
                <a16:creationId xmlns:a16="http://schemas.microsoft.com/office/drawing/2014/main" id="{F649743A-03EC-76AA-B5AB-8A5EFEADC0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94148" y="2835455"/>
            <a:ext cx="2505324" cy="1835150"/>
          </a:xfrm>
          <a:prstGeom prst="rect">
            <a:avLst/>
          </a:prstGeom>
        </p:spPr>
      </p:pic>
      <p:pic>
        <p:nvPicPr>
          <p:cNvPr id="41" name="Picture 7">
            <a:extLst>
              <a:ext uri="{FF2B5EF4-FFF2-40B4-BE49-F238E27FC236}">
                <a16:creationId xmlns:a16="http://schemas.microsoft.com/office/drawing/2014/main" id="{6E50744B-1961-7DE7-40A1-F186C4DB35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392243" y="2854596"/>
            <a:ext cx="2673927" cy="1958652"/>
          </a:xfrm>
          <a:prstGeom prst="rect">
            <a:avLst/>
          </a:prstGeom>
        </p:spPr>
      </p:pic>
      <p:pic>
        <p:nvPicPr>
          <p:cNvPr id="42" name="Picture 7">
            <a:extLst>
              <a:ext uri="{FF2B5EF4-FFF2-40B4-BE49-F238E27FC236}">
                <a16:creationId xmlns:a16="http://schemas.microsoft.com/office/drawing/2014/main" id="{89E94A1C-42D2-26FD-607A-D4C86BFC15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934414" y="2925103"/>
            <a:ext cx="3235713" cy="195865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BC88AA9-A22A-BBD8-9201-8CB417B1B2E9}"/>
              </a:ext>
            </a:extLst>
          </p:cNvPr>
          <p:cNvSpPr txBox="1"/>
          <p:nvPr/>
        </p:nvSpPr>
        <p:spPr>
          <a:xfrm>
            <a:off x="1657570" y="3287964"/>
            <a:ext cx="1473200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Soi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87FB06-CCDC-C44F-82EA-862717BA7A74}"/>
              </a:ext>
            </a:extLst>
          </p:cNvPr>
          <p:cNvSpPr txBox="1"/>
          <p:nvPr/>
        </p:nvSpPr>
        <p:spPr>
          <a:xfrm>
            <a:off x="8410608" y="3541917"/>
            <a:ext cx="3309702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Thời tấm bé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D5D15B5-2E02-85D3-96FD-E4EF1722B484}"/>
              </a:ext>
            </a:extLst>
          </p:cNvPr>
          <p:cNvSpPr txBox="1"/>
          <p:nvPr/>
        </p:nvSpPr>
        <p:spPr>
          <a:xfrm>
            <a:off x="5116776" y="3467945"/>
            <a:ext cx="1473200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Xa tắp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57835F7-6E98-9D9D-0722-E99BAAEBE0B4}"/>
              </a:ext>
            </a:extLst>
          </p:cNvPr>
          <p:cNvSpPr txBox="1"/>
          <p:nvPr/>
        </p:nvSpPr>
        <p:spPr>
          <a:xfrm>
            <a:off x="1018417" y="4764924"/>
            <a:ext cx="250532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Chiếu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Rọi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D563E143-E458-50BB-CDC7-7ADDE1B1AE5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9" t="25545" r="13040" b="20363"/>
          <a:stretch/>
        </p:blipFill>
        <p:spPr>
          <a:xfrm>
            <a:off x="42256" y="5093960"/>
            <a:ext cx="1076581" cy="74676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0705AD4-78F7-3960-018A-3CA9A9E35D8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9" t="25545" r="13040" b="20363"/>
          <a:stretch/>
        </p:blipFill>
        <p:spPr>
          <a:xfrm>
            <a:off x="3772034" y="5208867"/>
            <a:ext cx="1076581" cy="74676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965E989D-3BEE-6900-0331-C02A98EE19C0}"/>
              </a:ext>
            </a:extLst>
          </p:cNvPr>
          <p:cNvSpPr txBox="1"/>
          <p:nvPr/>
        </p:nvSpPr>
        <p:spPr>
          <a:xfrm>
            <a:off x="4824992" y="4829565"/>
            <a:ext cx="250532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tít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mờ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DF091F52-B42B-8118-0EAE-986BE3D05BC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9" t="25545" r="13040" b="20363"/>
          <a:stretch/>
        </p:blipFill>
        <p:spPr>
          <a:xfrm>
            <a:off x="7462652" y="5217309"/>
            <a:ext cx="1076581" cy="74676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8A2B7560-B33C-D9C0-AA51-9DBAA7903100}"/>
              </a:ext>
            </a:extLst>
          </p:cNvPr>
          <p:cNvSpPr txBox="1"/>
          <p:nvPr/>
        </p:nvSpPr>
        <p:spPr>
          <a:xfrm>
            <a:off x="8793843" y="4890101"/>
            <a:ext cx="250532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ấu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 defTabSz="60963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Thuở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bé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80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6" grpId="0"/>
      <p:bldP spid="49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7">
            <a:extLst>
              <a:ext uri="{FF2B5EF4-FFF2-40B4-BE49-F238E27FC236}">
                <a16:creationId xmlns:a16="http://schemas.microsoft.com/office/drawing/2014/main" id="{FBB26D25-9D03-A33A-4C88-1B75108C3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83188" y="2296781"/>
            <a:ext cx="5278687" cy="3866638"/>
          </a:xfrm>
          <a:prstGeom prst="rect">
            <a:avLst/>
          </a:prstGeom>
        </p:spPr>
      </p:pic>
      <p:pic>
        <p:nvPicPr>
          <p:cNvPr id="23" name="Picture 7">
            <a:extLst>
              <a:ext uri="{FF2B5EF4-FFF2-40B4-BE49-F238E27FC236}">
                <a16:creationId xmlns:a16="http://schemas.microsoft.com/office/drawing/2014/main" id="{B4AA8124-3C11-D244-6931-B7C2A15E32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786" r="5189" b="67699"/>
          <a:stretch>
            <a:fillRect/>
          </a:stretch>
        </p:blipFill>
        <p:spPr>
          <a:xfrm>
            <a:off x="5993804" y="6076474"/>
            <a:ext cx="6198990" cy="781526"/>
          </a:xfrm>
          <a:prstGeom prst="rect">
            <a:avLst/>
          </a:prstGeom>
        </p:spPr>
      </p:pic>
      <p:pic>
        <p:nvPicPr>
          <p:cNvPr id="24" name="Picture 8">
            <a:extLst>
              <a:ext uri="{FF2B5EF4-FFF2-40B4-BE49-F238E27FC236}">
                <a16:creationId xmlns:a16="http://schemas.microsoft.com/office/drawing/2014/main" id="{7ADF0530-D090-D94D-A5FF-2833F0CB1C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786" r="6535" b="67699"/>
          <a:stretch>
            <a:fillRect/>
          </a:stretch>
        </p:blipFill>
        <p:spPr>
          <a:xfrm>
            <a:off x="794" y="6076474"/>
            <a:ext cx="6096000" cy="781526"/>
          </a:xfrm>
          <a:prstGeom prst="rect">
            <a:avLst/>
          </a:prstGeom>
        </p:spPr>
      </p:pic>
      <p:pic>
        <p:nvPicPr>
          <p:cNvPr id="25" name="Picture 10">
            <a:extLst>
              <a:ext uri="{FF2B5EF4-FFF2-40B4-BE49-F238E27FC236}">
                <a16:creationId xmlns:a16="http://schemas.microsoft.com/office/drawing/2014/main" id="{FE75709D-86F8-E08A-ECEE-34AEF7D6202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2727" b="9408"/>
          <a:stretch>
            <a:fillRect/>
          </a:stretch>
        </p:blipFill>
        <p:spPr>
          <a:xfrm>
            <a:off x="43050" y="5830332"/>
            <a:ext cx="1675765" cy="969042"/>
          </a:xfrm>
          <a:prstGeom prst="rect">
            <a:avLst/>
          </a:prstGeom>
        </p:spPr>
      </p:pic>
      <p:pic>
        <p:nvPicPr>
          <p:cNvPr id="26" name="Picture 11">
            <a:extLst>
              <a:ext uri="{FF2B5EF4-FFF2-40B4-BE49-F238E27FC236}">
                <a16:creationId xmlns:a16="http://schemas.microsoft.com/office/drawing/2014/main" id="{4C88BEA4-F881-A1D5-EC9C-78FA19B39E4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22064" b="7281"/>
          <a:stretch>
            <a:fillRect/>
          </a:stretch>
        </p:blipFill>
        <p:spPr>
          <a:xfrm>
            <a:off x="10954643" y="4705015"/>
            <a:ext cx="1169011" cy="2068029"/>
          </a:xfrm>
          <a:prstGeom prst="rect">
            <a:avLst/>
          </a:prstGeom>
        </p:spPr>
      </p:pic>
      <p:pic>
        <p:nvPicPr>
          <p:cNvPr id="28" name="Picture 14">
            <a:extLst>
              <a:ext uri="{FF2B5EF4-FFF2-40B4-BE49-F238E27FC236}">
                <a16:creationId xmlns:a16="http://schemas.microsoft.com/office/drawing/2014/main" id="{83DC089A-6A6C-2D88-C471-5C4FBD6FC30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9941"/>
          <a:stretch>
            <a:fillRect/>
          </a:stretch>
        </p:blipFill>
        <p:spPr>
          <a:xfrm>
            <a:off x="10570922" y="5888958"/>
            <a:ext cx="562220" cy="96904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B053A7D-C367-8799-DE3E-BBF92540BBFA}"/>
              </a:ext>
            </a:extLst>
          </p:cNvPr>
          <p:cNvSpPr txBox="1"/>
          <p:nvPr/>
        </p:nvSpPr>
        <p:spPr>
          <a:xfrm>
            <a:off x="880932" y="1525185"/>
            <a:ext cx="10437623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Đặt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vừa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882466EF-95B5-924C-FC14-4D037B886E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18673" y="2898511"/>
            <a:ext cx="3550797" cy="317796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85766F5-C444-C89A-617E-AB54EF5F4EFD}"/>
              </a:ext>
            </a:extLst>
          </p:cNvPr>
          <p:cNvSpPr txBox="1"/>
          <p:nvPr/>
        </p:nvSpPr>
        <p:spPr>
          <a:xfrm>
            <a:off x="5811070" y="3429000"/>
            <a:ext cx="4231436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Ví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dụ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defTabSz="609630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Thuở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bé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ngoại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dắt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quanh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ngưỡng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cửa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814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0EF9966-2A42-ACE0-2FE6-3D951F3D3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C51D2AEB-6B08-E177-121D-7BB48351A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09294" y="4759753"/>
            <a:ext cx="5782790" cy="1669781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698FB521-3694-EAF8-45FA-1EC890DEEA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786" r="5189" b="67699"/>
          <a:stretch>
            <a:fillRect/>
          </a:stretch>
        </p:blipFill>
        <p:spPr>
          <a:xfrm>
            <a:off x="5993804" y="6076474"/>
            <a:ext cx="6198990" cy="781526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E93FEA1F-3F78-EDA3-0956-B728BF55B20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786" r="6535" b="67699"/>
          <a:stretch>
            <a:fillRect/>
          </a:stretch>
        </p:blipFill>
        <p:spPr>
          <a:xfrm>
            <a:off x="794" y="6076474"/>
            <a:ext cx="6096000" cy="781526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16437A37-9EDD-2ACB-9361-82F4A79474C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2727" b="9408"/>
          <a:stretch>
            <a:fillRect/>
          </a:stretch>
        </p:blipFill>
        <p:spPr>
          <a:xfrm>
            <a:off x="794" y="5888958"/>
            <a:ext cx="1675765" cy="969042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7CB3570B-2410-0D1A-48C1-65B69DE618D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22064" b="7281"/>
          <a:stretch>
            <a:fillRect/>
          </a:stretch>
        </p:blipFill>
        <p:spPr>
          <a:xfrm>
            <a:off x="10828779" y="4445000"/>
            <a:ext cx="1364015" cy="2413000"/>
          </a:xfrm>
          <a:prstGeom prst="rect">
            <a:avLst/>
          </a:prstGeom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2F27FEBF-8697-E92D-CB04-8949A8FF5B3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9941"/>
          <a:stretch>
            <a:fillRect/>
          </a:stretch>
        </p:blipFill>
        <p:spPr>
          <a:xfrm>
            <a:off x="10570922" y="5888958"/>
            <a:ext cx="562220" cy="969042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713B3CAD-2962-6A64-F683-C936E0A0FC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11994" y="1757724"/>
            <a:ext cx="4978400" cy="3342552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AF401D5D-44DB-9639-A343-B406C17C2D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21084580">
            <a:off x="6460856" y="1757724"/>
            <a:ext cx="4978400" cy="33425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0DEFA5-E88B-8523-35DC-A3307A0EDFDB}"/>
              </a:ext>
            </a:extLst>
          </p:cNvPr>
          <p:cNvSpPr txBox="1"/>
          <p:nvPr/>
        </p:nvSpPr>
        <p:spPr>
          <a:xfrm>
            <a:off x="1250418" y="2602073"/>
            <a:ext cx="3901551" cy="1939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dung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nay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43C3C4-15EE-FEF6-278C-DBA6C3FB3F18}"/>
              </a:ext>
            </a:extLst>
          </p:cNvPr>
          <p:cNvSpPr txBox="1"/>
          <p:nvPr/>
        </p:nvSpPr>
        <p:spPr>
          <a:xfrm>
            <a:off x="6910031" y="2800331"/>
            <a:ext cx="4080050" cy="1301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nl-NL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nl-NL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nl-NL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 – </a:t>
            </a:r>
            <a:r>
              <a:rPr lang="nl-NL" sz="2800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nl-NL" sz="2800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nl-NL" sz="2800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nl-NL" sz="2800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800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hoa</a:t>
            </a:r>
            <a:r>
              <a:rPr lang="nl-NL" sz="2800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E, </a:t>
            </a:r>
            <a:r>
              <a:rPr lang="nl-NL" sz="2800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Ê</a:t>
            </a:r>
            <a:endParaRPr lang="en-US" sz="2800" b="1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39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711</Words>
  <Application>Microsoft Office PowerPoint</Application>
  <PresentationFormat>Widescreen</PresentationFormat>
  <Paragraphs>119</Paragraphs>
  <Slides>21</Slides>
  <Notes>6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Amatic SC</vt:lpstr>
      <vt:lpstr>Calibri</vt:lpstr>
      <vt:lpstr>Wingdings</vt:lpstr>
      <vt:lpstr>UTM Avo</vt:lpstr>
      <vt:lpstr>Arial</vt:lpstr>
      <vt:lpstr>Calibri Light</vt:lpstr>
      <vt:lpstr>Office Theme</vt:lpstr>
      <vt:lpstr>2_Office Theme</vt:lpstr>
      <vt:lpstr>1_Office Theme</vt:lpstr>
      <vt:lpstr>3_Office Theme</vt:lpstr>
      <vt:lpstr>Tuần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20</cp:revision>
  <dcterms:created xsi:type="dcterms:W3CDTF">2023-10-19T01:39:18Z</dcterms:created>
  <dcterms:modified xsi:type="dcterms:W3CDTF">2024-01-08T05:24:37Z</dcterms:modified>
</cp:coreProperties>
</file>