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2" r:id="rId2"/>
    <p:sldMasterId id="2147483684" r:id="rId3"/>
  </p:sldMasterIdLst>
  <p:notesMasterIdLst>
    <p:notesMasterId r:id="rId35"/>
  </p:notesMasterIdLst>
  <p:sldIdLst>
    <p:sldId id="281" r:id="rId4"/>
    <p:sldId id="259" r:id="rId5"/>
    <p:sldId id="273" r:id="rId6"/>
    <p:sldId id="260" r:id="rId7"/>
    <p:sldId id="271" r:id="rId8"/>
    <p:sldId id="282" r:id="rId9"/>
    <p:sldId id="283" r:id="rId10"/>
    <p:sldId id="284" r:id="rId11"/>
    <p:sldId id="287" r:id="rId12"/>
    <p:sldId id="288" r:id="rId13"/>
    <p:sldId id="289" r:id="rId14"/>
    <p:sldId id="290" r:id="rId15"/>
    <p:sldId id="291" r:id="rId16"/>
    <p:sldId id="292" r:id="rId17"/>
    <p:sldId id="285" r:id="rId18"/>
    <p:sldId id="301" r:id="rId19"/>
    <p:sldId id="302" r:id="rId20"/>
    <p:sldId id="303" r:id="rId21"/>
    <p:sldId id="304" r:id="rId22"/>
    <p:sldId id="305" r:id="rId23"/>
    <p:sldId id="294" r:id="rId24"/>
    <p:sldId id="286" r:id="rId25"/>
    <p:sldId id="257" r:id="rId26"/>
    <p:sldId id="274" r:id="rId27"/>
    <p:sldId id="295" r:id="rId28"/>
    <p:sldId id="296" r:id="rId29"/>
    <p:sldId id="298" r:id="rId30"/>
    <p:sldId id="263" r:id="rId31"/>
    <p:sldId id="277" r:id="rId32"/>
    <p:sldId id="279" r:id="rId33"/>
    <p:sldId id="280" r:id="rId34"/>
  </p:sldIdLst>
  <p:sldSz cx="12192000" cy="6858000"/>
  <p:notesSz cx="6858000" cy="9144000"/>
  <p:embeddedFontLst>
    <p:embeddedFont>
      <p:font typeface="Calibri" panose="020F0502020204030204" pitchFamily="34" charset="0"/>
      <p:regular r:id="rId36"/>
      <p:bold r:id="rId37"/>
      <p:italic r:id="rId38"/>
      <p:boldItalic r:id="rId39"/>
    </p:embeddedFont>
    <p:embeddedFont>
      <p:font typeface="Calibri Light" panose="020F0302020204030204" pitchFamily="34" charset="0"/>
      <p:regular r:id="rId40"/>
      <p:italic r:id="rId41"/>
    </p:embeddedFont>
    <p:embeddedFont>
      <p:font typeface="UTM Avo" panose="02040603050506020204" pitchFamily="18" charset="0"/>
      <p:regular r:id="rId42"/>
      <p:bold r:id="rId43"/>
      <p:italic r:id="rId44"/>
      <p:boldItalic r:id="rId45"/>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7305"/>
  </p:normalViewPr>
  <p:slideViewPr>
    <p:cSldViewPr snapToGrid="0">
      <p:cViewPr varScale="1">
        <p:scale>
          <a:sx n="79" d="100"/>
          <a:sy n="79" d="100"/>
        </p:scale>
        <p:origin x="108" y="5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4.fntdata"/><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7.fntdata"/><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1.fntdata"/><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9.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3.fntdata"/><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20BBF9-295C-D649-9E05-E89DD33EFDA4}" type="datetimeFigureOut">
              <a:rPr lang="en-VN" smtClean="0"/>
              <a:t>01/10/2024</a:t>
            </a:fld>
            <a:endParaRPr lang="en-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B2620B-9690-684B-B27A-AA60D6C84ECF}" type="slidenum">
              <a:rPr lang="en-VN" smtClean="0"/>
              <a:t>‹#›</a:t>
            </a:fld>
            <a:endParaRPr lang="en-VN"/>
          </a:p>
        </p:txBody>
      </p:sp>
    </p:spTree>
    <p:extLst>
      <p:ext uri="{BB962C8B-B14F-4D97-AF65-F5344CB8AC3E}">
        <p14:creationId xmlns:p14="http://schemas.microsoft.com/office/powerpoint/2010/main" val="1941462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Hướng dẫn:</a:t>
            </a:r>
          </a:p>
          <a:p>
            <a:r>
              <a:rPr lang="en-VN" dirty="0"/>
              <a:t>- Có 5 câu hỏi tương ứng với 5 củ cà rốt =&gt; Click vào củ cà rốt để xuất hiện câu hỏi tương ứng</a:t>
            </a:r>
          </a:p>
          <a:p>
            <a:r>
              <a:rPr lang="en-VN" dirty="0"/>
              <a:t>- C</a:t>
            </a:r>
            <a:r>
              <a:rPr lang="en-US" dirty="0"/>
              <a:t>l</a:t>
            </a:r>
            <a:r>
              <a:rPr lang="en-VN" dirty="0"/>
              <a:t>ick </a:t>
            </a:r>
            <a:r>
              <a:rPr lang="en-VN"/>
              <a:t>vào </a:t>
            </a:r>
            <a:r>
              <a:rPr lang="en-US"/>
              <a:t>hình</a:t>
            </a:r>
            <a:r>
              <a:rPr lang="en-VN"/>
              <a:t> </a:t>
            </a:r>
            <a:r>
              <a:rPr lang="en-VN" dirty="0"/>
              <a:t>ngôi nhà phía dưới, góc phải màn hình để tới slide bài học tiếp theo</a:t>
            </a:r>
          </a:p>
        </p:txBody>
      </p:sp>
      <p:sp>
        <p:nvSpPr>
          <p:cNvPr id="4" name="Slide Number Placeholder 3"/>
          <p:cNvSpPr>
            <a:spLocks noGrp="1"/>
          </p:cNvSpPr>
          <p:nvPr>
            <p:ph type="sldNum" sz="quarter" idx="5"/>
          </p:nvPr>
        </p:nvSpPr>
        <p:spPr/>
        <p:txBody>
          <a:bodyPr/>
          <a:lstStyle/>
          <a:p>
            <a:fld id="{B4B2620B-9690-684B-B27A-AA60D6C84ECF}" type="slidenum">
              <a:rPr lang="en-VN" smtClean="0"/>
              <a:t>15</a:t>
            </a:fld>
            <a:endParaRPr lang="en-VN"/>
          </a:p>
        </p:txBody>
      </p:sp>
    </p:spTree>
    <p:extLst>
      <p:ext uri="{BB962C8B-B14F-4D97-AF65-F5344CB8AC3E}">
        <p14:creationId xmlns:p14="http://schemas.microsoft.com/office/powerpoint/2010/main" val="1318614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 Click 1 lần vào màn hình để xuất hiện câu trả lời</a:t>
            </a:r>
          </a:p>
          <a:p>
            <a:r>
              <a:rPr lang="en-VN" dirty="0"/>
              <a:t>- C</a:t>
            </a:r>
            <a:r>
              <a:rPr lang="en-US" dirty="0"/>
              <a:t>l</a:t>
            </a:r>
            <a:r>
              <a:rPr lang="en-VN" dirty="0"/>
              <a:t>ick vào con thỏ bên phải màn hình để trở lại slide chọn câu hỏi</a:t>
            </a:r>
          </a:p>
          <a:p>
            <a:endParaRPr lang="en-VN" dirty="0"/>
          </a:p>
        </p:txBody>
      </p:sp>
      <p:sp>
        <p:nvSpPr>
          <p:cNvPr id="4" name="Slide Number Placeholder 3"/>
          <p:cNvSpPr>
            <a:spLocks noGrp="1"/>
          </p:cNvSpPr>
          <p:nvPr>
            <p:ph type="sldNum" sz="quarter" idx="5"/>
          </p:nvPr>
        </p:nvSpPr>
        <p:spPr/>
        <p:txBody>
          <a:bodyPr/>
          <a:lstStyle/>
          <a:p>
            <a:fld id="{B4B2620B-9690-684B-B27A-AA60D6C84ECF}" type="slidenum">
              <a:rPr lang="en-VN" smtClean="0"/>
              <a:t>16</a:t>
            </a:fld>
            <a:endParaRPr lang="en-VN"/>
          </a:p>
        </p:txBody>
      </p:sp>
    </p:spTree>
    <p:extLst>
      <p:ext uri="{BB962C8B-B14F-4D97-AF65-F5344CB8AC3E}">
        <p14:creationId xmlns:p14="http://schemas.microsoft.com/office/powerpoint/2010/main" val="543972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B4B2620B-9690-684B-B27A-AA60D6C84ECF}" type="slidenum">
              <a:rPr lang="en-VN" smtClean="0"/>
              <a:t>19</a:t>
            </a:fld>
            <a:endParaRPr lang="en-VN"/>
          </a:p>
        </p:txBody>
      </p:sp>
    </p:spTree>
    <p:extLst>
      <p:ext uri="{BB962C8B-B14F-4D97-AF65-F5344CB8AC3E}">
        <p14:creationId xmlns:p14="http://schemas.microsoft.com/office/powerpoint/2010/main" val="2711989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B4B2620B-9690-684B-B27A-AA60D6C84ECF}" type="slidenum">
              <a:rPr lang="en-VN" smtClean="0"/>
              <a:t>29</a:t>
            </a:fld>
            <a:endParaRPr lang="en-VN"/>
          </a:p>
        </p:txBody>
      </p:sp>
    </p:spTree>
    <p:extLst>
      <p:ext uri="{BB962C8B-B14F-4D97-AF65-F5344CB8AC3E}">
        <p14:creationId xmlns:p14="http://schemas.microsoft.com/office/powerpoint/2010/main" val="549061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1/10/2024</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1/10/2024</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1/10/2024</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1/10/2024</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1/10/2024</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1/10/2024</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1/10/2024</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1/10/2024</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1/10/2024</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1/10/2024</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1/10/2024</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1/10/2024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60353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1/10/2024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113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1/10/2024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32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1/10/2024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1013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1/10/2024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2493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1/10/2024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49755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1/10/2024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6522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1/10/2024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031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1/10/2024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943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1/10/2024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6647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1/10/2024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85810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1/10/2024</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1/10/2024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18100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2/1/388/57/"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2/1/388/57/" TargetMode="External"/><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https://hoc10.vn/doc-sach/tieng-viet-4-tap-2/1/388/57/"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image" Target="../media/image13.png"/><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image" Target="../media/image29.png"/><Relationship Id="rId18" Type="http://schemas.openxmlformats.org/officeDocument/2006/relationships/slide" Target="slide21.xml"/><Relationship Id="rId3" Type="http://schemas.openxmlformats.org/officeDocument/2006/relationships/slideLayout" Target="../slideLayouts/slideLayout7.xml"/><Relationship Id="rId21" Type="http://schemas.openxmlformats.org/officeDocument/2006/relationships/image" Target="../media/image36.png"/><Relationship Id="rId7" Type="http://schemas.openxmlformats.org/officeDocument/2006/relationships/image" Target="../media/image27.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audio" Target="../media/media1.mp3"/><Relationship Id="rId16" Type="http://schemas.openxmlformats.org/officeDocument/2006/relationships/image" Target="../media/image32.png"/><Relationship Id="rId20" Type="http://schemas.openxmlformats.org/officeDocument/2006/relationships/image" Target="../media/image35.png"/><Relationship Id="rId1" Type="http://schemas.microsoft.com/office/2007/relationships/media" Target="../media/media1.mp3"/><Relationship Id="rId6" Type="http://schemas.openxmlformats.org/officeDocument/2006/relationships/slide" Target="slide16.xml"/><Relationship Id="rId11" Type="http://schemas.openxmlformats.org/officeDocument/2006/relationships/slide" Target="slide20.xml"/><Relationship Id="rId5" Type="http://schemas.openxmlformats.org/officeDocument/2006/relationships/image" Target="../media/image26.png"/><Relationship Id="rId15" Type="http://schemas.openxmlformats.org/officeDocument/2006/relationships/image" Target="../media/image31.png"/><Relationship Id="rId10" Type="http://schemas.openxmlformats.org/officeDocument/2006/relationships/slide" Target="slide19.xml"/><Relationship Id="rId19" Type="http://schemas.openxmlformats.org/officeDocument/2006/relationships/image" Target="../media/image34.png"/><Relationship Id="rId4" Type="http://schemas.openxmlformats.org/officeDocument/2006/relationships/notesSlide" Target="../notesSlides/notesSlide1.xml"/><Relationship Id="rId9" Type="http://schemas.openxmlformats.org/officeDocument/2006/relationships/slide" Target="slide18.xml"/><Relationship Id="rId14" Type="http://schemas.openxmlformats.org/officeDocument/2006/relationships/image" Target="../media/image30.png"/><Relationship Id="rId22" Type="http://schemas.openxmlformats.org/officeDocument/2006/relationships/image" Target="../media/image37.jpeg"/></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6.png"/><Relationship Id="rId7" Type="http://schemas.openxmlformats.org/officeDocument/2006/relationships/slide" Target="slide15.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10" Type="http://schemas.openxmlformats.org/officeDocument/2006/relationships/image" Target="../media/image37.jpeg"/><Relationship Id="rId4" Type="http://schemas.openxmlformats.org/officeDocument/2006/relationships/image" Target="../media/image34.png"/><Relationship Id="rId9" Type="http://schemas.openxmlformats.org/officeDocument/2006/relationships/image" Target="../media/image33.png"/></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4.png"/><Relationship Id="rId7" Type="http://schemas.openxmlformats.org/officeDocument/2006/relationships/slide" Target="slide15.xm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9.svg"/><Relationship Id="rId4" Type="http://schemas.openxmlformats.org/officeDocument/2006/relationships/image" Target="../media/image38.png"/><Relationship Id="rId9" Type="http://schemas.openxmlformats.org/officeDocument/2006/relationships/image" Target="../media/image37.jpeg"/></Relationships>
</file>

<file path=ppt/slides/_rels/slide1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4.png"/><Relationship Id="rId7" Type="http://schemas.openxmlformats.org/officeDocument/2006/relationships/slide" Target="slide15.xm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9.svg"/><Relationship Id="rId4" Type="http://schemas.openxmlformats.org/officeDocument/2006/relationships/image" Target="../media/image38.png"/><Relationship Id="rId9" Type="http://schemas.openxmlformats.org/officeDocument/2006/relationships/image" Target="../media/image37.jpeg"/></Relationships>
</file>

<file path=ppt/slides/_rels/slide19.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image" Target="../media/image26.png"/><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10" Type="http://schemas.openxmlformats.org/officeDocument/2006/relationships/image" Target="../media/image37.jpeg"/><Relationship Id="rId4" Type="http://schemas.openxmlformats.org/officeDocument/2006/relationships/image" Target="../media/image34.png"/><Relationship Id="rId9" Type="http://schemas.openxmlformats.org/officeDocument/2006/relationships/image" Target="../media/image40.png"/></Relationships>
</file>

<file path=ppt/slides/_rels/slide20.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34.png"/><Relationship Id="rId7" Type="http://schemas.openxmlformats.org/officeDocument/2006/relationships/image" Target="../media/image41.jp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9.svg"/><Relationship Id="rId10" Type="http://schemas.openxmlformats.org/officeDocument/2006/relationships/image" Target="../media/image40.png"/><Relationship Id="rId4" Type="http://schemas.openxmlformats.org/officeDocument/2006/relationships/image" Target="../media/image38.png"/><Relationship Id="rId9" Type="http://schemas.openxmlformats.org/officeDocument/2006/relationships/slide" Target="slide1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3.png"/><Relationship Id="rId5" Type="http://schemas.openxmlformats.org/officeDocument/2006/relationships/image" Target="../media/image7.jp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hyperlink" Target="https://hoc10.vn/doc-sach/tieng-viet-4-tap-2/1/388/57/" TargetMode="External"/><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hoc10.vn/doc-sach/tieng-viet-4-tap-2/1/388/57/" TargetMode="External"/><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jpg"/></Relationships>
</file>

<file path=ppt/slides/_rels/slide3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53.jpg"/><Relationship Id="rId1" Type="http://schemas.openxmlformats.org/officeDocument/2006/relationships/slideLayout" Target="../slideLayouts/slideLayout23.xml"/><Relationship Id="rId6" Type="http://schemas.openxmlformats.org/officeDocument/2006/relationships/image" Target="../media/image55.png"/><Relationship Id="rId5" Type="http://schemas.microsoft.com/office/2007/relationships/hdphoto" Target="../media/hdphoto1.wdp"/><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54;p1">
            <a:extLst>
              <a:ext uri="{FF2B5EF4-FFF2-40B4-BE49-F238E27FC236}">
                <a16:creationId xmlns:a16="http://schemas.microsoft.com/office/drawing/2014/main" id="{C8F29496-1A23-93BD-8B98-920D11615CB0}"/>
              </a:ext>
            </a:extLst>
          </p:cNvPr>
          <p:cNvSpPr txBox="1">
            <a:spLocks/>
          </p:cNvSpPr>
          <p:nvPr/>
        </p:nvSpPr>
        <p:spPr>
          <a:xfrm>
            <a:off x="1640958" y="2047174"/>
            <a:ext cx="8910084" cy="248425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400" b="1" i="0" u="none" strike="noStrike" kern="0" cap="none" spc="0" normalizeH="0" baseline="0" noProof="0" dirty="0" err="1">
                <a:ln>
                  <a:noFill/>
                </a:ln>
                <a:solidFill>
                  <a:srgbClr val="002060"/>
                </a:solidFill>
                <a:effectLst/>
                <a:uLnTx/>
                <a:uFillTx/>
                <a:latin typeface="UTM Avo" panose="02040603050506020204" pitchFamily="18"/>
                <a:sym typeface="Calibri"/>
              </a:rPr>
              <a:t>Tuần</a:t>
            </a:r>
            <a:r>
              <a:rPr kumimoji="0" lang="en-US" sz="5400" b="1" i="0" u="none" strike="noStrike" kern="0" cap="none" spc="0" normalizeH="0" baseline="0" noProof="0" dirty="0">
                <a:ln>
                  <a:noFill/>
                </a:ln>
                <a:solidFill>
                  <a:srgbClr val="002060"/>
                </a:solidFill>
                <a:effectLst/>
                <a:uLnTx/>
                <a:uFillTx/>
                <a:latin typeface="UTM Avo" panose="02040603050506020204" pitchFamily="18"/>
                <a:sym typeface="Calibri"/>
              </a:rPr>
              <a:t> 26</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rPr>
              <a:t>Bài đọc 3</a:t>
            </a:r>
            <a:r>
              <a:rPr kumimoji="0" lang="en-US"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rPr>
              <a:t>: </a:t>
            </a:r>
            <a:r>
              <a:rPr lang="en-US" sz="5400" b="1" i="0" u="none" strike="noStrike" dirty="0" err="1">
                <a:solidFill>
                  <a:srgbClr val="FF0000"/>
                </a:solidFill>
                <a:effectLst/>
                <a:latin typeface="UTM Avo" panose="02040603050506020204" pitchFamily="18"/>
              </a:rPr>
              <a:t>Bức</a:t>
            </a:r>
            <a:r>
              <a:rPr lang="en-US" sz="5400" b="1" i="0" u="none" strike="noStrike" dirty="0">
                <a:solidFill>
                  <a:srgbClr val="FF0000"/>
                </a:solidFill>
                <a:effectLst/>
                <a:latin typeface="UTM Avo" panose="02040603050506020204" pitchFamily="18"/>
              </a:rPr>
              <a:t> </a:t>
            </a:r>
            <a:r>
              <a:rPr lang="en-US" sz="5400" b="1" i="0" u="none" strike="noStrike" dirty="0" err="1">
                <a:solidFill>
                  <a:srgbClr val="FF0000"/>
                </a:solidFill>
                <a:effectLst/>
                <a:latin typeface="UTM Avo" panose="02040603050506020204" pitchFamily="18"/>
              </a:rPr>
              <a:t>ảnh</a:t>
            </a:r>
            <a:endParaRPr kumimoji="0" lang="en-US"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endParaRPr>
          </a:p>
        </p:txBody>
      </p:sp>
      <p:sp>
        <p:nvSpPr>
          <p:cNvPr id="6" name="TextBox 5">
            <a:extLst>
              <a:ext uri="{FF2B5EF4-FFF2-40B4-BE49-F238E27FC236}">
                <a16:creationId xmlns:a16="http://schemas.microsoft.com/office/drawing/2014/main" id="{32F50952-C3AA-0DA7-501F-3C8841BFFE53}"/>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7" name="TextBox 6">
            <a:extLst>
              <a:ext uri="{FF2B5EF4-FFF2-40B4-BE49-F238E27FC236}">
                <a16:creationId xmlns:a16="http://schemas.microsoft.com/office/drawing/2014/main" id="{DECAFAE6-6A63-972C-89E4-39C8906555F1}"/>
              </a:ext>
            </a:extLst>
          </p:cNvPr>
          <p:cNvSpPr txBox="1"/>
          <p:nvPr/>
        </p:nvSpPr>
        <p:spPr>
          <a:xfrm>
            <a:off x="10277475" y="771178"/>
            <a:ext cx="1673225" cy="52322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Tập</a:t>
            </a:r>
            <a:r>
              <a:rPr kumimoji="0" lang="en-US" sz="28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2</a:t>
            </a:r>
          </a:p>
        </p:txBody>
      </p:sp>
    </p:spTree>
    <p:extLst>
      <p:ext uri="{BB962C8B-B14F-4D97-AF65-F5344CB8AC3E}">
        <p14:creationId xmlns:p14="http://schemas.microsoft.com/office/powerpoint/2010/main" val="205994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22B9963-47AA-E4D3-0E27-23CDFAB7B912}"/>
              </a:ext>
            </a:extLst>
          </p:cNvPr>
          <p:cNvPicPr>
            <a:picLocks noChangeAspect="1"/>
          </p:cNvPicPr>
          <p:nvPr/>
        </p:nvPicPr>
        <p:blipFill>
          <a:blip r:embed="rId4"/>
          <a:stretch>
            <a:fillRect/>
          </a:stretch>
        </p:blipFill>
        <p:spPr>
          <a:xfrm>
            <a:off x="9080119" y="691352"/>
            <a:ext cx="3111881" cy="1721648"/>
          </a:xfrm>
          <a:prstGeom prst="rect">
            <a:avLst/>
          </a:prstGeom>
        </p:spPr>
      </p:pic>
    </p:spTree>
    <p:extLst>
      <p:ext uri="{BB962C8B-B14F-4D97-AF65-F5344CB8AC3E}">
        <p14:creationId xmlns:p14="http://schemas.microsoft.com/office/powerpoint/2010/main" val="1820456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02;p2">
            <a:extLst>
              <a:ext uri="{FF2B5EF4-FFF2-40B4-BE49-F238E27FC236}">
                <a16:creationId xmlns:a16="http://schemas.microsoft.com/office/drawing/2014/main" id="{CC38184A-19E7-34E9-D2F7-3D7EE8E3CAFD}"/>
              </a:ext>
            </a:extLst>
          </p:cNvPr>
          <p:cNvSpPr txBox="1"/>
          <p:nvPr/>
        </p:nvSpPr>
        <p:spPr>
          <a:xfrm>
            <a:off x="127715" y="2525522"/>
            <a:ext cx="5968285" cy="2769989"/>
          </a:xfrm>
          <a:prstGeom prst="rect">
            <a:avLst/>
          </a:prstGeom>
          <a:noFill/>
          <a:ln>
            <a:noFill/>
          </a:ln>
        </p:spPr>
        <p:txBody>
          <a:bodyPr spcFirstLastPara="1" wrap="square" lIns="0" tIns="0" rIns="0" bIns="0" anchor="t" anchorCtr="0">
            <a:spAutoFit/>
          </a:bodyPr>
          <a:lstStyle/>
          <a:p>
            <a:pPr algn="just">
              <a:lnSpc>
                <a:spcPct val="150000"/>
              </a:lnSpc>
            </a:pPr>
            <a:r>
              <a:rPr lang="vi-VN" sz="2400" b="1" dirty="0">
                <a:solidFill>
                  <a:schemeClr val="bg1"/>
                </a:solidFill>
                <a:latin typeface="UTM Avo" panose="02040603050506020204" pitchFamily="18"/>
              </a:rPr>
              <a:t>Em hãy quan sát bức ảnh hai cô cháu và trả lời câu hỏi: </a:t>
            </a:r>
            <a:endParaRPr sz="2400" dirty="0">
              <a:solidFill>
                <a:schemeClr val="bg1"/>
              </a:solidFill>
              <a:latin typeface="UTM Avo" panose="02040603050506020204" pitchFamily="18"/>
            </a:endParaRPr>
          </a:p>
          <a:p>
            <a:pPr marL="381019" indent="-381019" algn="just">
              <a:lnSpc>
                <a:spcPct val="150000"/>
              </a:lnSpc>
              <a:buSzPct val="130000"/>
              <a:buFont typeface="Arial"/>
              <a:buChar char="•"/>
            </a:pPr>
            <a:r>
              <a:rPr lang="vi-VN" sz="2400" dirty="0">
                <a:solidFill>
                  <a:schemeClr val="bg1"/>
                </a:solidFill>
                <a:latin typeface="UTM Avo" panose="02040603050506020204" pitchFamily="18"/>
              </a:rPr>
              <a:t>Tên bài đọc này là gì? </a:t>
            </a:r>
            <a:endParaRPr sz="2400" dirty="0">
              <a:solidFill>
                <a:schemeClr val="bg1"/>
              </a:solidFill>
              <a:latin typeface="UTM Avo" panose="02040603050506020204" pitchFamily="18"/>
            </a:endParaRPr>
          </a:p>
          <a:p>
            <a:pPr marL="381019" indent="-381019" algn="just">
              <a:lnSpc>
                <a:spcPct val="150000"/>
              </a:lnSpc>
              <a:buSzPct val="130000"/>
              <a:buFont typeface="Arial"/>
              <a:buChar char="•"/>
            </a:pPr>
            <a:r>
              <a:rPr lang="vi-VN" sz="2400" dirty="0">
                <a:solidFill>
                  <a:schemeClr val="bg1"/>
                </a:solidFill>
                <a:latin typeface="UTM Avo" panose="02040603050506020204" pitchFamily="18"/>
              </a:rPr>
              <a:t>Hãy nói 1 đến 2 câu về bức ảnh trong bài?</a:t>
            </a:r>
            <a:endParaRPr sz="2400" dirty="0">
              <a:solidFill>
                <a:schemeClr val="bg1"/>
              </a:solidFill>
              <a:latin typeface="UTM Avo" panose="02040603050506020204" pitchFamily="18"/>
            </a:endParaRPr>
          </a:p>
        </p:txBody>
      </p:sp>
      <p:grpSp>
        <p:nvGrpSpPr>
          <p:cNvPr id="9" name="Group 8">
            <a:extLst>
              <a:ext uri="{FF2B5EF4-FFF2-40B4-BE49-F238E27FC236}">
                <a16:creationId xmlns:a16="http://schemas.microsoft.com/office/drawing/2014/main" id="{09516878-1AEA-F14A-AE6D-B0A688294D22}"/>
              </a:ext>
            </a:extLst>
          </p:cNvPr>
          <p:cNvGrpSpPr/>
          <p:nvPr/>
        </p:nvGrpSpPr>
        <p:grpSpPr>
          <a:xfrm>
            <a:off x="6269324" y="837097"/>
            <a:ext cx="5122323" cy="5854234"/>
            <a:chOff x="160624" y="1077438"/>
            <a:chExt cx="5122323" cy="5854234"/>
          </a:xfrm>
        </p:grpSpPr>
        <p:sp>
          <p:nvSpPr>
            <p:cNvPr id="3" name="Google Shape;100;p2">
              <a:extLst>
                <a:ext uri="{FF2B5EF4-FFF2-40B4-BE49-F238E27FC236}">
                  <a16:creationId xmlns:a16="http://schemas.microsoft.com/office/drawing/2014/main" id="{23F54B94-F262-BA1D-1CC3-DA2454BBDFD8}"/>
                </a:ext>
              </a:extLst>
            </p:cNvPr>
            <p:cNvSpPr>
              <a:spLocks noChangeAspect="1"/>
            </p:cNvSpPr>
            <p:nvPr/>
          </p:nvSpPr>
          <p:spPr>
            <a:xfrm rot="5400000">
              <a:off x="-205331" y="1443393"/>
              <a:ext cx="5854234" cy="5122323"/>
            </a:xfrm>
            <a:custGeom>
              <a:avLst/>
              <a:gdLst/>
              <a:ahLst/>
              <a:cxnLst/>
              <a:rect l="l" t="t" r="r" b="b"/>
              <a:pathLst>
                <a:path w="15504917" h="11027872" extrusionOk="0">
                  <a:moveTo>
                    <a:pt x="0" y="0"/>
                  </a:moveTo>
                  <a:lnTo>
                    <a:pt x="15504917" y="0"/>
                  </a:lnTo>
                  <a:lnTo>
                    <a:pt x="15504917" y="11027872"/>
                  </a:lnTo>
                  <a:lnTo>
                    <a:pt x="0" y="11027872"/>
                  </a:lnTo>
                  <a:lnTo>
                    <a:pt x="0" y="0"/>
                  </a:lnTo>
                  <a:close/>
                </a:path>
              </a:pathLst>
            </a:custGeom>
            <a:blipFill rotWithShape="1">
              <a:blip r:embed="rId3">
                <a:alphaModFix/>
              </a:blip>
              <a:stretch>
                <a:fillRect/>
              </a:stretch>
            </a:blipFill>
            <a:ln>
              <a:noFill/>
            </a:ln>
          </p:spPr>
          <p:txBody>
            <a:bodyPr/>
            <a:lstStyle/>
            <a:p>
              <a:endParaRPr lang="en-US"/>
            </a:p>
          </p:txBody>
        </p:sp>
        <p:grpSp>
          <p:nvGrpSpPr>
            <p:cNvPr id="6" name="Google Shape;103;p2">
              <a:extLst>
                <a:ext uri="{FF2B5EF4-FFF2-40B4-BE49-F238E27FC236}">
                  <a16:creationId xmlns:a16="http://schemas.microsoft.com/office/drawing/2014/main" id="{0359E92C-1537-2ED4-2A35-4D0005884455}"/>
                </a:ext>
              </a:extLst>
            </p:cNvPr>
            <p:cNvGrpSpPr>
              <a:grpSpLocks noChangeAspect="1"/>
            </p:cNvGrpSpPr>
            <p:nvPr/>
          </p:nvGrpSpPr>
          <p:grpSpPr>
            <a:xfrm>
              <a:off x="655675" y="1746840"/>
              <a:ext cx="4132225" cy="4515430"/>
              <a:chOff x="982321" y="1163805"/>
              <a:chExt cx="7531189" cy="8229600"/>
            </a:xfrm>
          </p:grpSpPr>
          <p:sp>
            <p:nvSpPr>
              <p:cNvPr id="7" name="Google Shape;104;p2">
                <a:extLst>
                  <a:ext uri="{FF2B5EF4-FFF2-40B4-BE49-F238E27FC236}">
                    <a16:creationId xmlns:a16="http://schemas.microsoft.com/office/drawing/2014/main" id="{9A95D387-074D-52F3-996E-4E96570E2FC6}"/>
                  </a:ext>
                </a:extLst>
              </p:cNvPr>
              <p:cNvSpPr/>
              <p:nvPr/>
            </p:nvSpPr>
            <p:spPr>
              <a:xfrm>
                <a:off x="982321" y="1163805"/>
                <a:ext cx="7531189" cy="8229600"/>
              </a:xfrm>
              <a:custGeom>
                <a:avLst/>
                <a:gdLst/>
                <a:ahLst/>
                <a:cxnLst/>
                <a:rect l="l" t="t" r="r" b="b"/>
                <a:pathLst>
                  <a:path w="7531189" h="8229600" extrusionOk="0">
                    <a:moveTo>
                      <a:pt x="0" y="0"/>
                    </a:moveTo>
                    <a:lnTo>
                      <a:pt x="7531189" y="0"/>
                    </a:lnTo>
                    <a:lnTo>
                      <a:pt x="7531189" y="8229600"/>
                    </a:lnTo>
                    <a:lnTo>
                      <a:pt x="0" y="8229600"/>
                    </a:lnTo>
                    <a:lnTo>
                      <a:pt x="0" y="0"/>
                    </a:lnTo>
                    <a:close/>
                  </a:path>
                </a:pathLst>
              </a:custGeom>
              <a:blipFill rotWithShape="1">
                <a:blip r:embed="rId4">
                  <a:alphaModFix/>
                </a:blip>
                <a:stretch>
                  <a:fillRect l="-11359"/>
                </a:stretch>
              </a:blipFill>
              <a:ln>
                <a:noFill/>
              </a:ln>
            </p:spPr>
            <p:txBody>
              <a:bodyPr/>
              <a:lstStyle/>
              <a:p>
                <a:endParaRPr lang="en-US"/>
              </a:p>
            </p:txBody>
          </p:sp>
          <p:pic>
            <p:nvPicPr>
              <p:cNvPr id="8" name="Google Shape;105;p2" descr="Mai Thanh Hải: TÌM CÔ BỘ ĐỘI TRONG ẢNH, 35 NĂM TRƯỚC">
                <a:extLst>
                  <a:ext uri="{FF2B5EF4-FFF2-40B4-BE49-F238E27FC236}">
                    <a16:creationId xmlns:a16="http://schemas.microsoft.com/office/drawing/2014/main" id="{944F77CB-4790-858D-B5FA-35FFB70BF851}"/>
                  </a:ext>
                </a:extLst>
              </p:cNvPr>
              <p:cNvPicPr preferRelativeResize="0"/>
              <p:nvPr/>
            </p:nvPicPr>
            <p:blipFill rotWithShape="1">
              <a:blip r:embed="rId5">
                <a:alphaModFix/>
              </a:blip>
              <a:srcRect t="5970" b="7463"/>
              <a:stretch/>
            </p:blipFill>
            <p:spPr>
              <a:xfrm>
                <a:off x="1723430" y="2324100"/>
                <a:ext cx="6048970" cy="6629400"/>
              </a:xfrm>
              <a:prstGeom prst="rect">
                <a:avLst/>
              </a:prstGeom>
              <a:noFill/>
              <a:ln>
                <a:noFill/>
              </a:ln>
            </p:spPr>
          </p:pic>
        </p:grpSp>
      </p:grpSp>
    </p:spTree>
    <p:extLst>
      <p:ext uri="{BB962C8B-B14F-4D97-AF65-F5344CB8AC3E}">
        <p14:creationId xmlns:p14="http://schemas.microsoft.com/office/powerpoint/2010/main" val="3703884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634250F-8021-9464-97DD-57A56F013D3B}"/>
              </a:ext>
            </a:extLst>
          </p:cNvPr>
          <p:cNvPicPr>
            <a:picLocks noChangeAspect="1"/>
          </p:cNvPicPr>
          <p:nvPr/>
        </p:nvPicPr>
        <p:blipFill>
          <a:blip r:embed="rId4"/>
          <a:stretch>
            <a:fillRect/>
          </a:stretch>
        </p:blipFill>
        <p:spPr>
          <a:xfrm>
            <a:off x="9322386" y="691352"/>
            <a:ext cx="2869614" cy="1587614"/>
          </a:xfrm>
          <a:prstGeom prst="rect">
            <a:avLst/>
          </a:prstGeom>
        </p:spPr>
      </p:pic>
    </p:spTree>
    <p:extLst>
      <p:ext uri="{BB962C8B-B14F-4D97-AF65-F5344CB8AC3E}">
        <p14:creationId xmlns:p14="http://schemas.microsoft.com/office/powerpoint/2010/main" val="2473840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Google Shape;133;p5">
            <a:extLst>
              <a:ext uri="{FF2B5EF4-FFF2-40B4-BE49-F238E27FC236}">
                <a16:creationId xmlns:a16="http://schemas.microsoft.com/office/drawing/2014/main" id="{F2B68837-E472-250A-49E4-29ECB491B5D8}"/>
              </a:ext>
            </a:extLst>
          </p:cNvPr>
          <p:cNvSpPr/>
          <p:nvPr/>
        </p:nvSpPr>
        <p:spPr>
          <a:xfrm flipH="1">
            <a:off x="804152" y="2513288"/>
            <a:ext cx="5352565" cy="3097797"/>
          </a:xfrm>
          <a:custGeom>
            <a:avLst/>
            <a:gdLst/>
            <a:ahLst/>
            <a:cxnLst/>
            <a:rect l="l" t="t" r="r" b="b"/>
            <a:pathLst>
              <a:path w="8028848" h="4646696" extrusionOk="0">
                <a:moveTo>
                  <a:pt x="8028848" y="0"/>
                </a:moveTo>
                <a:lnTo>
                  <a:pt x="0" y="0"/>
                </a:lnTo>
                <a:lnTo>
                  <a:pt x="0" y="4646696"/>
                </a:lnTo>
                <a:lnTo>
                  <a:pt x="8028848" y="4646696"/>
                </a:lnTo>
                <a:lnTo>
                  <a:pt x="8028848" y="0"/>
                </a:lnTo>
                <a:close/>
              </a:path>
            </a:pathLst>
          </a:custGeom>
          <a:blipFill rotWithShape="1">
            <a:blip r:embed="rId3">
              <a:alphaModFix/>
            </a:blip>
            <a:stretch>
              <a:fillRect/>
            </a:stretch>
          </a:blipFill>
          <a:ln>
            <a:noFill/>
          </a:ln>
        </p:spPr>
        <p:txBody>
          <a:bodyPr/>
          <a:lstStyle/>
          <a:p>
            <a:endParaRPr lang="en-US"/>
          </a:p>
        </p:txBody>
      </p:sp>
      <p:grpSp>
        <p:nvGrpSpPr>
          <p:cNvPr id="14" name="Group 13">
            <a:extLst>
              <a:ext uri="{FF2B5EF4-FFF2-40B4-BE49-F238E27FC236}">
                <a16:creationId xmlns:a16="http://schemas.microsoft.com/office/drawing/2014/main" id="{6C45A457-5D40-3B93-67B7-3DF03B5E68BA}"/>
              </a:ext>
            </a:extLst>
          </p:cNvPr>
          <p:cNvGrpSpPr/>
          <p:nvPr/>
        </p:nvGrpSpPr>
        <p:grpSpPr>
          <a:xfrm>
            <a:off x="6425655" y="1261674"/>
            <a:ext cx="4883639" cy="4835920"/>
            <a:chOff x="6425655" y="1261674"/>
            <a:chExt cx="4883639" cy="4835920"/>
          </a:xfrm>
        </p:grpSpPr>
        <p:cxnSp>
          <p:nvCxnSpPr>
            <p:cNvPr id="2" name="Google Shape;123;p5">
              <a:extLst>
                <a:ext uri="{FF2B5EF4-FFF2-40B4-BE49-F238E27FC236}">
                  <a16:creationId xmlns:a16="http://schemas.microsoft.com/office/drawing/2014/main" id="{55BC6DF8-57BA-21AA-65FB-2C57B928B2BC}"/>
                </a:ext>
              </a:extLst>
            </p:cNvPr>
            <p:cNvCxnSpPr>
              <a:cxnSpLocks/>
            </p:cNvCxnSpPr>
            <p:nvPr/>
          </p:nvCxnSpPr>
          <p:spPr>
            <a:xfrm rot="10800000" flipH="1">
              <a:off x="7112269" y="1383094"/>
              <a:ext cx="1651599" cy="457918"/>
            </a:xfrm>
            <a:prstGeom prst="straightConnector1">
              <a:avLst/>
            </a:prstGeom>
            <a:noFill/>
            <a:ln w="28575" cap="flat" cmpd="sng">
              <a:solidFill>
                <a:srgbClr val="654A35"/>
              </a:solidFill>
              <a:prstDash val="solid"/>
              <a:round/>
              <a:headEnd type="none" w="sm" len="sm"/>
              <a:tailEnd type="none" w="sm" len="sm"/>
            </a:ln>
          </p:spPr>
        </p:cxnSp>
        <p:cxnSp>
          <p:nvCxnSpPr>
            <p:cNvPr id="3" name="Google Shape;124;p5">
              <a:extLst>
                <a:ext uri="{FF2B5EF4-FFF2-40B4-BE49-F238E27FC236}">
                  <a16:creationId xmlns:a16="http://schemas.microsoft.com/office/drawing/2014/main" id="{1B73E53E-17F6-2E74-E28B-9AACD26983E5}"/>
                </a:ext>
              </a:extLst>
            </p:cNvPr>
            <p:cNvCxnSpPr>
              <a:cxnSpLocks/>
            </p:cNvCxnSpPr>
            <p:nvPr/>
          </p:nvCxnSpPr>
          <p:spPr>
            <a:xfrm>
              <a:off x="8961520" y="1393375"/>
              <a:ext cx="1844756" cy="469042"/>
            </a:xfrm>
            <a:prstGeom prst="straightConnector1">
              <a:avLst/>
            </a:prstGeom>
            <a:noFill/>
            <a:ln w="28575" cap="flat" cmpd="sng">
              <a:solidFill>
                <a:srgbClr val="654A35"/>
              </a:solidFill>
              <a:prstDash val="solid"/>
              <a:round/>
              <a:headEnd type="none" w="sm" len="sm"/>
              <a:tailEnd type="none" w="sm" len="sm"/>
            </a:ln>
          </p:spPr>
        </p:cxnSp>
        <p:sp>
          <p:nvSpPr>
            <p:cNvPr id="4" name="Google Shape;125;p5">
              <a:extLst>
                <a:ext uri="{FF2B5EF4-FFF2-40B4-BE49-F238E27FC236}">
                  <a16:creationId xmlns:a16="http://schemas.microsoft.com/office/drawing/2014/main" id="{69645711-FD92-8650-067A-B93E4AEAA580}"/>
                </a:ext>
              </a:extLst>
            </p:cNvPr>
            <p:cNvSpPr/>
            <p:nvPr/>
          </p:nvSpPr>
          <p:spPr>
            <a:xfrm>
              <a:off x="8763868" y="1261674"/>
              <a:ext cx="210353" cy="209918"/>
            </a:xfrm>
            <a:custGeom>
              <a:avLst/>
              <a:gdLst/>
              <a:ahLst/>
              <a:cxnLst/>
              <a:rect l="l" t="t" r="r" b="b"/>
              <a:pathLst>
                <a:path w="315529" h="314877" extrusionOk="0">
                  <a:moveTo>
                    <a:pt x="0" y="0"/>
                  </a:moveTo>
                  <a:lnTo>
                    <a:pt x="315528" y="0"/>
                  </a:lnTo>
                  <a:lnTo>
                    <a:pt x="315528" y="314877"/>
                  </a:lnTo>
                  <a:lnTo>
                    <a:pt x="0" y="314877"/>
                  </a:lnTo>
                  <a:lnTo>
                    <a:pt x="0" y="0"/>
                  </a:lnTo>
                  <a:close/>
                </a:path>
              </a:pathLst>
            </a:custGeom>
            <a:blipFill rotWithShape="1">
              <a:blip r:embed="rId4">
                <a:alphaModFix/>
              </a:blip>
              <a:stretch>
                <a:fillRect/>
              </a:stretch>
            </a:blipFill>
            <a:ln>
              <a:noFill/>
            </a:ln>
          </p:spPr>
          <p:txBody>
            <a:bodyPr/>
            <a:lstStyle/>
            <a:p>
              <a:endParaRPr lang="en-US"/>
            </a:p>
          </p:txBody>
        </p:sp>
        <p:grpSp>
          <p:nvGrpSpPr>
            <p:cNvPr id="5" name="Google Shape;126;p5">
              <a:extLst>
                <a:ext uri="{FF2B5EF4-FFF2-40B4-BE49-F238E27FC236}">
                  <a16:creationId xmlns:a16="http://schemas.microsoft.com/office/drawing/2014/main" id="{05AC10D8-8A94-FD97-6ED6-9569C2DA739D}"/>
                </a:ext>
              </a:extLst>
            </p:cNvPr>
            <p:cNvGrpSpPr/>
            <p:nvPr/>
          </p:nvGrpSpPr>
          <p:grpSpPr>
            <a:xfrm>
              <a:off x="6425655" y="1840368"/>
              <a:ext cx="4883639" cy="4257226"/>
              <a:chOff x="-214655" y="1364704"/>
              <a:chExt cx="9767276" cy="8514452"/>
            </a:xfrm>
          </p:grpSpPr>
          <p:sp>
            <p:nvSpPr>
              <p:cNvPr id="6" name="Google Shape;127;p5">
                <a:extLst>
                  <a:ext uri="{FF2B5EF4-FFF2-40B4-BE49-F238E27FC236}">
                    <a16:creationId xmlns:a16="http://schemas.microsoft.com/office/drawing/2014/main" id="{FA2AC259-C0FF-3D7E-A71D-3F763CDB2D6A}"/>
                  </a:ext>
                </a:extLst>
              </p:cNvPr>
              <p:cNvSpPr/>
              <p:nvPr/>
            </p:nvSpPr>
            <p:spPr>
              <a:xfrm rot="16219274">
                <a:off x="643304" y="2321098"/>
                <a:ext cx="8257370" cy="6858745"/>
              </a:xfrm>
              <a:custGeom>
                <a:avLst/>
                <a:gdLst/>
                <a:ahLst/>
                <a:cxnLst/>
                <a:rect l="l" t="t" r="r" b="b"/>
                <a:pathLst>
                  <a:path w="11175144" h="6858745" extrusionOk="0">
                    <a:moveTo>
                      <a:pt x="0" y="0"/>
                    </a:moveTo>
                    <a:lnTo>
                      <a:pt x="11175145" y="0"/>
                    </a:lnTo>
                    <a:lnTo>
                      <a:pt x="11175145" y="6858745"/>
                    </a:lnTo>
                    <a:lnTo>
                      <a:pt x="0" y="6858745"/>
                    </a:lnTo>
                    <a:lnTo>
                      <a:pt x="0" y="0"/>
                    </a:lnTo>
                    <a:close/>
                  </a:path>
                </a:pathLst>
              </a:custGeom>
              <a:blipFill rotWithShape="1">
                <a:blip r:embed="rId5">
                  <a:alphaModFix/>
                </a:blip>
                <a:stretch>
                  <a:fillRect/>
                </a:stretch>
              </a:blipFill>
              <a:ln>
                <a:noFill/>
              </a:ln>
            </p:spPr>
            <p:txBody>
              <a:bodyPr/>
              <a:lstStyle/>
              <a:p>
                <a:endParaRPr lang="en-US"/>
              </a:p>
            </p:txBody>
          </p:sp>
          <p:grpSp>
            <p:nvGrpSpPr>
              <p:cNvPr id="7" name="Google Shape;128;p5">
                <a:extLst>
                  <a:ext uri="{FF2B5EF4-FFF2-40B4-BE49-F238E27FC236}">
                    <a16:creationId xmlns:a16="http://schemas.microsoft.com/office/drawing/2014/main" id="{FD33939A-9B6C-85B5-2674-35741F5BD412}"/>
                  </a:ext>
                </a:extLst>
              </p:cNvPr>
              <p:cNvGrpSpPr/>
              <p:nvPr/>
            </p:nvGrpSpPr>
            <p:grpSpPr>
              <a:xfrm rot="-5380726">
                <a:off x="621063" y="808400"/>
                <a:ext cx="7950784" cy="9622219"/>
                <a:chOff x="40408" y="-28575"/>
                <a:chExt cx="458402" cy="554768"/>
              </a:xfrm>
            </p:grpSpPr>
            <p:sp>
              <p:nvSpPr>
                <p:cNvPr id="10" name="Google Shape;129;p5">
                  <a:extLst>
                    <a:ext uri="{FF2B5EF4-FFF2-40B4-BE49-F238E27FC236}">
                      <a16:creationId xmlns:a16="http://schemas.microsoft.com/office/drawing/2014/main" id="{00BE957A-4493-3E52-ED80-24523D7F9B8C}"/>
                    </a:ext>
                  </a:extLst>
                </p:cNvPr>
                <p:cNvSpPr/>
                <p:nvPr/>
              </p:nvSpPr>
              <p:spPr>
                <a:xfrm>
                  <a:off x="40408" y="0"/>
                  <a:ext cx="458402" cy="526193"/>
                </a:xfrm>
                <a:custGeom>
                  <a:avLst/>
                  <a:gdLst/>
                  <a:ahLst/>
                  <a:cxnLst/>
                  <a:rect l="l" t="t" r="r" b="b"/>
                  <a:pathLst>
                    <a:path w="540854" h="526193" extrusionOk="0">
                      <a:moveTo>
                        <a:pt x="0" y="0"/>
                      </a:moveTo>
                      <a:lnTo>
                        <a:pt x="540854" y="0"/>
                      </a:lnTo>
                      <a:lnTo>
                        <a:pt x="540854" y="526193"/>
                      </a:lnTo>
                      <a:lnTo>
                        <a:pt x="0" y="526193"/>
                      </a:lnTo>
                      <a:close/>
                    </a:path>
                  </a:pathLst>
                </a:custGeom>
                <a:solidFill>
                  <a:srgbClr val="F1EEE3"/>
                </a:solidFill>
                <a:ln>
                  <a:noFill/>
                </a:ln>
              </p:spPr>
              <p:txBody>
                <a:bodyPr/>
                <a:lstStyle/>
                <a:p>
                  <a:endParaRPr lang="en-US"/>
                </a:p>
              </p:txBody>
            </p:sp>
            <p:sp>
              <p:nvSpPr>
                <p:cNvPr id="11" name="Google Shape;130;p5">
                  <a:extLst>
                    <a:ext uri="{FF2B5EF4-FFF2-40B4-BE49-F238E27FC236}">
                      <a16:creationId xmlns:a16="http://schemas.microsoft.com/office/drawing/2014/main" id="{B7E3FF5A-454C-D032-84B4-8DC4A0B385A6}"/>
                    </a:ext>
                  </a:extLst>
                </p:cNvPr>
                <p:cNvSpPr txBox="1"/>
                <p:nvPr/>
              </p:nvSpPr>
              <p:spPr>
                <a:xfrm>
                  <a:off x="76882" y="-28575"/>
                  <a:ext cx="420287" cy="554768"/>
                </a:xfrm>
                <a:prstGeom prst="rect">
                  <a:avLst/>
                </a:prstGeom>
                <a:noFill/>
                <a:ln>
                  <a:noFill/>
                </a:ln>
              </p:spPr>
              <p:txBody>
                <a:bodyPr spcFirstLastPara="1" wrap="square" lIns="55983" tIns="55983" rIns="55983" bIns="55983" anchor="ctr" anchorCtr="0">
                  <a:noAutofit/>
                </a:bodyPr>
                <a:lstStyle/>
                <a:p>
                  <a:pPr algn="ctr">
                    <a:lnSpc>
                      <a:spcPct val="97222"/>
                    </a:lnSpc>
                  </a:pPr>
                  <a:endParaRPr sz="1200">
                    <a:solidFill>
                      <a:schemeClr val="bg1"/>
                    </a:solidFill>
                    <a:latin typeface="UTM Avo" panose="02040603050506020204" pitchFamily="18"/>
                  </a:endParaRPr>
                </a:p>
              </p:txBody>
            </p:sp>
          </p:grpSp>
          <p:sp>
            <p:nvSpPr>
              <p:cNvPr id="8" name="Google Shape;131;p5">
                <a:extLst>
                  <a:ext uri="{FF2B5EF4-FFF2-40B4-BE49-F238E27FC236}">
                    <a16:creationId xmlns:a16="http://schemas.microsoft.com/office/drawing/2014/main" id="{ECEE2A64-2FE4-48D7-7113-F83420DA1898}"/>
                  </a:ext>
                </a:extLst>
              </p:cNvPr>
              <p:cNvSpPr/>
              <p:nvPr/>
            </p:nvSpPr>
            <p:spPr>
              <a:xfrm rot="5419273">
                <a:off x="1923667" y="2271716"/>
                <a:ext cx="5701584" cy="9510445"/>
              </a:xfrm>
              <a:custGeom>
                <a:avLst/>
                <a:gdLst/>
                <a:ahLst/>
                <a:cxnLst/>
                <a:rect l="l" t="t" r="r" b="b"/>
                <a:pathLst>
                  <a:path w="6295544" h="9510444" extrusionOk="0">
                    <a:moveTo>
                      <a:pt x="0" y="0"/>
                    </a:moveTo>
                    <a:lnTo>
                      <a:pt x="6295545" y="0"/>
                    </a:lnTo>
                    <a:lnTo>
                      <a:pt x="6295545" y="9510444"/>
                    </a:lnTo>
                    <a:lnTo>
                      <a:pt x="0" y="9510444"/>
                    </a:lnTo>
                    <a:lnTo>
                      <a:pt x="0" y="0"/>
                    </a:lnTo>
                    <a:close/>
                  </a:path>
                </a:pathLst>
              </a:custGeom>
              <a:blipFill rotWithShape="1">
                <a:blip r:embed="rId6">
                  <a:alphaModFix/>
                </a:blip>
                <a:stretch>
                  <a:fillRect l="-92134"/>
                </a:stretch>
              </a:blipFill>
              <a:ln>
                <a:noFill/>
              </a:ln>
            </p:spPr>
            <p:txBody>
              <a:bodyPr/>
              <a:lstStyle/>
              <a:p>
                <a:endParaRPr lang="en-US"/>
              </a:p>
            </p:txBody>
          </p:sp>
          <p:sp>
            <p:nvSpPr>
              <p:cNvPr id="9" name="Google Shape;132;p5">
                <a:extLst>
                  <a:ext uri="{FF2B5EF4-FFF2-40B4-BE49-F238E27FC236}">
                    <a16:creationId xmlns:a16="http://schemas.microsoft.com/office/drawing/2014/main" id="{7EB0B484-6708-1A26-E6F1-7FBF010E5FD0}"/>
                  </a:ext>
                </a:extLst>
              </p:cNvPr>
              <p:cNvSpPr/>
              <p:nvPr/>
            </p:nvSpPr>
            <p:spPr>
              <a:xfrm rot="5419273">
                <a:off x="3124077" y="-1717198"/>
                <a:ext cx="3346642" cy="9510446"/>
              </a:xfrm>
              <a:custGeom>
                <a:avLst/>
                <a:gdLst/>
                <a:ahLst/>
                <a:cxnLst/>
                <a:rect l="l" t="t" r="r" b="b"/>
                <a:pathLst>
                  <a:path w="3894831" h="9510444" extrusionOk="0">
                    <a:moveTo>
                      <a:pt x="0" y="0"/>
                    </a:moveTo>
                    <a:lnTo>
                      <a:pt x="3894830" y="0"/>
                    </a:lnTo>
                    <a:lnTo>
                      <a:pt x="3894830" y="9510444"/>
                    </a:lnTo>
                    <a:lnTo>
                      <a:pt x="0" y="9510444"/>
                    </a:lnTo>
                    <a:lnTo>
                      <a:pt x="0" y="0"/>
                    </a:lnTo>
                    <a:close/>
                  </a:path>
                </a:pathLst>
              </a:custGeom>
              <a:blipFill rotWithShape="1">
                <a:blip r:embed="rId6">
                  <a:alphaModFix/>
                </a:blip>
                <a:stretch>
                  <a:fillRect r="-210559"/>
                </a:stretch>
              </a:blipFill>
              <a:ln>
                <a:noFill/>
              </a:ln>
            </p:spPr>
            <p:txBody>
              <a:bodyPr/>
              <a:lstStyle/>
              <a:p>
                <a:endParaRPr lang="en-US"/>
              </a:p>
            </p:txBody>
          </p:sp>
        </p:grpSp>
        <p:sp>
          <p:nvSpPr>
            <p:cNvPr id="13" name="Google Shape;134;p5">
              <a:extLst>
                <a:ext uri="{FF2B5EF4-FFF2-40B4-BE49-F238E27FC236}">
                  <a16:creationId xmlns:a16="http://schemas.microsoft.com/office/drawing/2014/main" id="{82460623-628C-58E1-FAC2-722E46F50041}"/>
                </a:ext>
              </a:extLst>
            </p:cNvPr>
            <p:cNvSpPr txBox="1"/>
            <p:nvPr/>
          </p:nvSpPr>
          <p:spPr>
            <a:xfrm>
              <a:off x="7079842" y="2274690"/>
              <a:ext cx="3750542" cy="3046988"/>
            </a:xfrm>
            <a:prstGeom prst="rect">
              <a:avLst/>
            </a:prstGeom>
            <a:noFill/>
            <a:ln>
              <a:noFill/>
            </a:ln>
          </p:spPr>
          <p:txBody>
            <a:bodyPr spcFirstLastPara="1" wrap="square" lIns="0" tIns="0" rIns="0" bIns="0" anchor="t" anchorCtr="0">
              <a:spAutoFit/>
            </a:bodyPr>
            <a:lstStyle/>
            <a:p>
              <a:pPr algn="ctr">
                <a:lnSpc>
                  <a:spcPct val="150000"/>
                </a:lnSpc>
              </a:pPr>
              <a:r>
                <a:rPr lang="vi-VN" sz="4400" b="1" dirty="0">
                  <a:solidFill>
                    <a:schemeClr val="bg1"/>
                  </a:solidFill>
                  <a:latin typeface="UTM Avo" panose="02040603050506020204" pitchFamily="18"/>
                </a:rPr>
                <a:t>01.</a:t>
              </a:r>
              <a:endParaRPr sz="622" dirty="0">
                <a:solidFill>
                  <a:schemeClr val="bg1"/>
                </a:solidFill>
                <a:latin typeface="UTM Avo" panose="02040603050506020204" pitchFamily="18"/>
              </a:endParaRPr>
            </a:p>
            <a:p>
              <a:pPr algn="ctr">
                <a:lnSpc>
                  <a:spcPct val="150000"/>
                </a:lnSpc>
              </a:pPr>
              <a:r>
                <a:rPr lang="vi-VN" sz="4400" b="1" dirty="0">
                  <a:solidFill>
                    <a:schemeClr val="bg1"/>
                  </a:solidFill>
                  <a:latin typeface="UTM Avo" panose="02040603050506020204" pitchFamily="18"/>
                </a:rPr>
                <a:t>Đọc </a:t>
              </a:r>
              <a:endParaRPr sz="622" dirty="0">
                <a:solidFill>
                  <a:schemeClr val="bg1"/>
                </a:solidFill>
                <a:latin typeface="UTM Avo" panose="02040603050506020204" pitchFamily="18"/>
              </a:endParaRPr>
            </a:p>
            <a:p>
              <a:pPr algn="ctr">
                <a:lnSpc>
                  <a:spcPct val="150000"/>
                </a:lnSpc>
              </a:pPr>
              <a:r>
                <a:rPr lang="vi-VN" sz="4400" b="1" dirty="0">
                  <a:solidFill>
                    <a:schemeClr val="bg1"/>
                  </a:solidFill>
                  <a:latin typeface="UTM Avo" panose="02040603050506020204" pitchFamily="18"/>
                </a:rPr>
                <a:t>thành tiếng</a:t>
              </a:r>
              <a:endParaRPr sz="4400" b="1" dirty="0">
                <a:solidFill>
                  <a:schemeClr val="bg1"/>
                </a:solidFill>
                <a:latin typeface="UTM Avo" panose="02040603050506020204" pitchFamily="18"/>
              </a:endParaRPr>
            </a:p>
          </p:txBody>
        </p:sp>
      </p:grpSp>
    </p:spTree>
    <p:extLst>
      <p:ext uri="{BB962C8B-B14F-4D97-AF65-F5344CB8AC3E}">
        <p14:creationId xmlns:p14="http://schemas.microsoft.com/office/powerpoint/2010/main" val="1293535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40;p6">
            <a:extLst>
              <a:ext uri="{FF2B5EF4-FFF2-40B4-BE49-F238E27FC236}">
                <a16:creationId xmlns:a16="http://schemas.microsoft.com/office/drawing/2014/main" id="{CD4B6D2C-B442-A048-3FA9-F61E81207E68}"/>
              </a:ext>
            </a:extLst>
          </p:cNvPr>
          <p:cNvSpPr txBox="1"/>
          <p:nvPr/>
        </p:nvSpPr>
        <p:spPr>
          <a:xfrm>
            <a:off x="3200399" y="1579637"/>
            <a:ext cx="5791200" cy="369332"/>
          </a:xfrm>
          <a:prstGeom prst="rect">
            <a:avLst/>
          </a:prstGeom>
          <a:noFill/>
          <a:ln>
            <a:noFill/>
          </a:ln>
        </p:spPr>
        <p:txBody>
          <a:bodyPr spcFirstLastPara="1" wrap="square" lIns="0" tIns="0" rIns="0" bIns="0" anchor="t" anchorCtr="0">
            <a:spAutoFit/>
          </a:bodyPr>
          <a:lstStyle/>
          <a:p>
            <a:pPr algn="ctr"/>
            <a:r>
              <a:rPr lang="vi-VN" sz="2400" b="1" dirty="0">
                <a:solidFill>
                  <a:schemeClr val="bg1"/>
                </a:solidFill>
                <a:latin typeface="UTM Avo" panose="02040603050506020204" pitchFamily="18"/>
              </a:rPr>
              <a:t>Đọc mẫu bài </a:t>
            </a:r>
            <a:r>
              <a:rPr lang="vi-VN" sz="2400" b="1" i="1" dirty="0">
                <a:solidFill>
                  <a:schemeClr val="bg1"/>
                </a:solidFill>
                <a:latin typeface="UTM Avo" panose="02040603050506020204" pitchFamily="18"/>
              </a:rPr>
              <a:t>"Bức ảnh"</a:t>
            </a:r>
            <a:endParaRPr sz="2400" b="1" i="1" dirty="0">
              <a:solidFill>
                <a:schemeClr val="bg1"/>
              </a:solidFill>
              <a:latin typeface="UTM Avo" panose="02040603050506020204" pitchFamily="18"/>
            </a:endParaRPr>
          </a:p>
        </p:txBody>
      </p:sp>
      <p:grpSp>
        <p:nvGrpSpPr>
          <p:cNvPr id="13" name="Group 12">
            <a:extLst>
              <a:ext uri="{FF2B5EF4-FFF2-40B4-BE49-F238E27FC236}">
                <a16:creationId xmlns:a16="http://schemas.microsoft.com/office/drawing/2014/main" id="{ABC5BFB0-F58B-FBFA-03DD-5DA5E488386D}"/>
              </a:ext>
            </a:extLst>
          </p:cNvPr>
          <p:cNvGrpSpPr/>
          <p:nvPr/>
        </p:nvGrpSpPr>
        <p:grpSpPr>
          <a:xfrm>
            <a:off x="1684377" y="1948969"/>
            <a:ext cx="8823244" cy="4329645"/>
            <a:chOff x="711994" y="1341116"/>
            <a:chExt cx="8823244" cy="4329645"/>
          </a:xfrm>
        </p:grpSpPr>
        <p:grpSp>
          <p:nvGrpSpPr>
            <p:cNvPr id="4" name="Google Shape;141;p6">
              <a:extLst>
                <a:ext uri="{FF2B5EF4-FFF2-40B4-BE49-F238E27FC236}">
                  <a16:creationId xmlns:a16="http://schemas.microsoft.com/office/drawing/2014/main" id="{78BBF414-A4AA-22B5-ABD7-621197AF4D9E}"/>
                </a:ext>
              </a:extLst>
            </p:cNvPr>
            <p:cNvGrpSpPr/>
            <p:nvPr/>
          </p:nvGrpSpPr>
          <p:grpSpPr>
            <a:xfrm>
              <a:off x="711994" y="1341116"/>
              <a:ext cx="8823244" cy="4329645"/>
              <a:chOff x="0" y="-390727"/>
              <a:chExt cx="17646488" cy="8659291"/>
            </a:xfrm>
          </p:grpSpPr>
          <p:grpSp>
            <p:nvGrpSpPr>
              <p:cNvPr id="5" name="Google Shape;142;p6">
                <a:extLst>
                  <a:ext uri="{FF2B5EF4-FFF2-40B4-BE49-F238E27FC236}">
                    <a16:creationId xmlns:a16="http://schemas.microsoft.com/office/drawing/2014/main" id="{E12E2CB2-B22B-A7E6-6D56-D972C86CD063}"/>
                  </a:ext>
                </a:extLst>
              </p:cNvPr>
              <p:cNvGrpSpPr/>
              <p:nvPr/>
            </p:nvGrpSpPr>
            <p:grpSpPr>
              <a:xfrm>
                <a:off x="0" y="-390727"/>
                <a:ext cx="17646488" cy="8234197"/>
                <a:chOff x="0" y="-28575"/>
                <a:chExt cx="855250" cy="399077"/>
              </a:xfrm>
            </p:grpSpPr>
            <p:sp>
              <p:nvSpPr>
                <p:cNvPr id="8" name="Google Shape;143;p6">
                  <a:extLst>
                    <a:ext uri="{FF2B5EF4-FFF2-40B4-BE49-F238E27FC236}">
                      <a16:creationId xmlns:a16="http://schemas.microsoft.com/office/drawing/2014/main" id="{08237278-7D48-D080-DE5A-57F47E0B6548}"/>
                    </a:ext>
                  </a:extLst>
                </p:cNvPr>
                <p:cNvSpPr/>
                <p:nvPr/>
              </p:nvSpPr>
              <p:spPr>
                <a:xfrm>
                  <a:off x="0" y="0"/>
                  <a:ext cx="855250" cy="370502"/>
                </a:xfrm>
                <a:custGeom>
                  <a:avLst/>
                  <a:gdLst/>
                  <a:ahLst/>
                  <a:cxnLst/>
                  <a:rect l="l" t="t" r="r" b="b"/>
                  <a:pathLst>
                    <a:path w="855250" h="370502" extrusionOk="0">
                      <a:moveTo>
                        <a:pt x="0" y="0"/>
                      </a:moveTo>
                      <a:lnTo>
                        <a:pt x="855250" y="0"/>
                      </a:lnTo>
                      <a:lnTo>
                        <a:pt x="855250" y="370502"/>
                      </a:lnTo>
                      <a:lnTo>
                        <a:pt x="0" y="370502"/>
                      </a:lnTo>
                      <a:close/>
                    </a:path>
                  </a:pathLst>
                </a:custGeom>
                <a:solidFill>
                  <a:srgbClr val="F1EEE3"/>
                </a:solidFill>
                <a:ln>
                  <a:noFill/>
                </a:ln>
              </p:spPr>
              <p:txBody>
                <a:bodyPr/>
                <a:lstStyle/>
                <a:p>
                  <a:endParaRPr lang="en-US"/>
                </a:p>
              </p:txBody>
            </p:sp>
            <p:sp>
              <p:nvSpPr>
                <p:cNvPr id="9" name="Google Shape;144;p6">
                  <a:extLst>
                    <a:ext uri="{FF2B5EF4-FFF2-40B4-BE49-F238E27FC236}">
                      <a16:creationId xmlns:a16="http://schemas.microsoft.com/office/drawing/2014/main" id="{C974D973-7181-5B26-3923-89AB95B8A1F3}"/>
                    </a:ext>
                  </a:extLst>
                </p:cNvPr>
                <p:cNvSpPr txBox="1"/>
                <p:nvPr/>
              </p:nvSpPr>
              <p:spPr>
                <a:xfrm>
                  <a:off x="0" y="-28575"/>
                  <a:ext cx="855250" cy="399077"/>
                </a:xfrm>
                <a:prstGeom prst="rect">
                  <a:avLst/>
                </a:prstGeom>
                <a:noFill/>
                <a:ln>
                  <a:noFill/>
                </a:ln>
              </p:spPr>
              <p:txBody>
                <a:bodyPr spcFirstLastPara="1" wrap="square" lIns="57683" tIns="57683" rIns="57683" bIns="57683" anchor="ctr" anchorCtr="0">
                  <a:noAutofit/>
                </a:bodyPr>
                <a:lstStyle/>
                <a:p>
                  <a:pPr algn="ctr">
                    <a:lnSpc>
                      <a:spcPct val="97222"/>
                    </a:lnSpc>
                  </a:pPr>
                  <a:endParaRPr sz="2400">
                    <a:solidFill>
                      <a:schemeClr val="bg1"/>
                    </a:solidFill>
                    <a:latin typeface="UTM Avo" panose="02040603050506020204" pitchFamily="18"/>
                  </a:endParaRPr>
                </a:p>
              </p:txBody>
            </p:sp>
          </p:grpSp>
          <p:sp>
            <p:nvSpPr>
              <p:cNvPr id="6" name="Google Shape;145;p6">
                <a:extLst>
                  <a:ext uri="{FF2B5EF4-FFF2-40B4-BE49-F238E27FC236}">
                    <a16:creationId xmlns:a16="http://schemas.microsoft.com/office/drawing/2014/main" id="{3775D2DD-7F88-3F00-D8B2-B84379C9B211}"/>
                  </a:ext>
                </a:extLst>
              </p:cNvPr>
              <p:cNvSpPr/>
              <p:nvPr/>
            </p:nvSpPr>
            <p:spPr>
              <a:xfrm>
                <a:off x="0" y="0"/>
                <a:ext cx="17646488" cy="4615324"/>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3">
                  <a:alphaModFix/>
                </a:blip>
                <a:stretch>
                  <a:fillRect b="-200616"/>
                </a:stretch>
              </a:blipFill>
              <a:ln>
                <a:noFill/>
              </a:ln>
            </p:spPr>
            <p:txBody>
              <a:bodyPr/>
              <a:lstStyle/>
              <a:p>
                <a:endParaRPr lang="en-US"/>
              </a:p>
            </p:txBody>
          </p:sp>
          <p:sp>
            <p:nvSpPr>
              <p:cNvPr id="7" name="Google Shape;146;p6">
                <a:extLst>
                  <a:ext uri="{FF2B5EF4-FFF2-40B4-BE49-F238E27FC236}">
                    <a16:creationId xmlns:a16="http://schemas.microsoft.com/office/drawing/2014/main" id="{89B27CB8-CBA8-112B-C810-42C5F2260BAA}"/>
                  </a:ext>
                </a:extLst>
              </p:cNvPr>
              <p:cNvSpPr/>
              <p:nvPr/>
            </p:nvSpPr>
            <p:spPr>
              <a:xfrm rot="10800000">
                <a:off x="0" y="3653239"/>
                <a:ext cx="17646488" cy="4615325"/>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3">
                  <a:alphaModFix/>
                </a:blip>
                <a:stretch>
                  <a:fillRect b="-200616"/>
                </a:stretch>
              </a:blipFill>
              <a:ln>
                <a:noFill/>
              </a:ln>
            </p:spPr>
            <p:txBody>
              <a:bodyPr spcFirstLastPara="1" wrap="square" lIns="60950" tIns="30467" rIns="60950" bIns="30467" anchor="t" anchorCtr="0">
                <a:noAutofit/>
              </a:bodyPr>
              <a:lstStyle/>
              <a:p>
                <a:endParaRPr sz="2400">
                  <a:solidFill>
                    <a:schemeClr val="bg1"/>
                  </a:solidFill>
                  <a:latin typeface="UTM Avo" panose="02040603050506020204" pitchFamily="18"/>
                </a:endParaRPr>
              </a:p>
            </p:txBody>
          </p:sp>
        </p:grpSp>
        <p:sp>
          <p:nvSpPr>
            <p:cNvPr id="10" name="Google Shape;147;p6">
              <a:extLst>
                <a:ext uri="{FF2B5EF4-FFF2-40B4-BE49-F238E27FC236}">
                  <a16:creationId xmlns:a16="http://schemas.microsoft.com/office/drawing/2014/main" id="{EE0C165A-D810-0975-3861-7914B76B0EFF}"/>
                </a:ext>
              </a:extLst>
            </p:cNvPr>
            <p:cNvSpPr txBox="1"/>
            <p:nvPr/>
          </p:nvSpPr>
          <p:spPr>
            <a:xfrm>
              <a:off x="1308993" y="2074576"/>
              <a:ext cx="7629245" cy="2831518"/>
            </a:xfrm>
            <a:prstGeom prst="rect">
              <a:avLst/>
            </a:prstGeom>
            <a:noFill/>
            <a:ln>
              <a:noFill/>
            </a:ln>
          </p:spPr>
          <p:txBody>
            <a:bodyPr spcFirstLastPara="1" wrap="square" lIns="60950" tIns="30467" rIns="60950" bIns="30467" anchor="t" anchorCtr="0">
              <a:spAutoFit/>
            </a:bodyPr>
            <a:lstStyle/>
            <a:p>
              <a:pPr algn="ctr">
                <a:lnSpc>
                  <a:spcPct val="150000"/>
                </a:lnSpc>
              </a:pPr>
              <a:r>
                <a:rPr lang="vi-VN" sz="2400" b="1" dirty="0">
                  <a:solidFill>
                    <a:schemeClr val="bg1"/>
                  </a:solidFill>
                  <a:latin typeface="UTM Avo" panose="02040603050506020204" pitchFamily="18"/>
                </a:rPr>
                <a:t>Giọng đọc: </a:t>
              </a:r>
              <a:endParaRPr sz="2400" b="1" dirty="0">
                <a:solidFill>
                  <a:schemeClr val="bg1"/>
                </a:solidFill>
                <a:latin typeface="UTM Avo" panose="02040603050506020204" pitchFamily="18"/>
              </a:endParaRPr>
            </a:p>
            <a:p>
              <a:pPr marL="381019" indent="-381019" algn="just">
                <a:lnSpc>
                  <a:spcPct val="150000"/>
                </a:lnSpc>
                <a:buSzPct val="130000"/>
                <a:buFont typeface="Arial"/>
                <a:buChar char="•"/>
              </a:pPr>
              <a:r>
                <a:rPr lang="vi-VN" sz="2400" dirty="0">
                  <a:solidFill>
                    <a:schemeClr val="bg1"/>
                  </a:solidFill>
                  <a:latin typeface="UTM Avo" panose="02040603050506020204" pitchFamily="18"/>
                </a:rPr>
                <a:t>Thể hiện sự lo lắng (trước hoàn cảnh của đất nước và của riêng em bé), cảm phục (trước những cử chỉ cao đẹp của các cô chú bộ đội). </a:t>
              </a:r>
              <a:endParaRPr sz="2400" dirty="0">
                <a:solidFill>
                  <a:schemeClr val="bg1"/>
                </a:solidFill>
                <a:latin typeface="UTM Avo" panose="02040603050506020204" pitchFamily="18"/>
              </a:endParaRPr>
            </a:p>
            <a:p>
              <a:pPr marL="381019" indent="-381019" algn="just">
                <a:lnSpc>
                  <a:spcPct val="150000"/>
                </a:lnSpc>
                <a:buSzPct val="130000"/>
                <a:buFont typeface="Arial"/>
                <a:buChar char="•"/>
              </a:pPr>
              <a:r>
                <a:rPr lang="vi-VN" sz="2400" dirty="0">
                  <a:solidFill>
                    <a:schemeClr val="bg1"/>
                  </a:solidFill>
                  <a:latin typeface="UTM Avo" panose="02040603050506020204" pitchFamily="18"/>
                </a:rPr>
                <a:t>Chậm rãi, nghẹn ngào ở câu cuối. </a:t>
              </a:r>
              <a:endParaRPr sz="2400" dirty="0">
                <a:solidFill>
                  <a:schemeClr val="bg1"/>
                </a:solidFill>
                <a:latin typeface="UTM Avo" panose="02040603050506020204" pitchFamily="18"/>
              </a:endParaRPr>
            </a:p>
          </p:txBody>
        </p:sp>
      </p:grpSp>
      <p:pic>
        <p:nvPicPr>
          <p:cNvPr id="12" name="Picture 11">
            <a:hlinkClick r:id="rId4"/>
            <a:extLst>
              <a:ext uri="{FF2B5EF4-FFF2-40B4-BE49-F238E27FC236}">
                <a16:creationId xmlns:a16="http://schemas.microsoft.com/office/drawing/2014/main" id="{4F6041C6-C2C7-167A-D596-E8F40EF8CC87}"/>
              </a:ext>
            </a:extLst>
          </p:cNvPr>
          <p:cNvPicPr>
            <a:picLocks noChangeAspect="1"/>
          </p:cNvPicPr>
          <p:nvPr/>
        </p:nvPicPr>
        <p:blipFill>
          <a:blip r:embed="rId5"/>
          <a:stretch>
            <a:fillRect/>
          </a:stretch>
        </p:blipFill>
        <p:spPr>
          <a:xfrm>
            <a:off x="10566400" y="413850"/>
            <a:ext cx="1625464" cy="1788142"/>
          </a:xfrm>
          <a:prstGeom prst="rect">
            <a:avLst/>
          </a:prstGeom>
          <a:ln>
            <a:noFill/>
          </a:ln>
        </p:spPr>
      </p:pic>
      <p:sp>
        <p:nvSpPr>
          <p:cNvPr id="2" name="Google Shape;139;p6">
            <a:extLst>
              <a:ext uri="{FF2B5EF4-FFF2-40B4-BE49-F238E27FC236}">
                <a16:creationId xmlns:a16="http://schemas.microsoft.com/office/drawing/2014/main" id="{89B56CE5-47D6-1403-FF4E-7C286A927720}"/>
              </a:ext>
            </a:extLst>
          </p:cNvPr>
          <p:cNvSpPr>
            <a:spLocks noChangeAspect="1"/>
          </p:cNvSpPr>
          <p:nvPr/>
        </p:nvSpPr>
        <p:spPr>
          <a:xfrm>
            <a:off x="9097754" y="4196080"/>
            <a:ext cx="2937291" cy="2661920"/>
          </a:xfrm>
          <a:custGeom>
            <a:avLst/>
            <a:gdLst/>
            <a:ahLst/>
            <a:cxnLst/>
            <a:rect l="l" t="t" r="r" b="b"/>
            <a:pathLst>
              <a:path w="4735171" h="4291249" extrusionOk="0">
                <a:moveTo>
                  <a:pt x="0" y="0"/>
                </a:moveTo>
                <a:lnTo>
                  <a:pt x="4735171" y="0"/>
                </a:lnTo>
                <a:lnTo>
                  <a:pt x="4735171" y="4291249"/>
                </a:lnTo>
                <a:lnTo>
                  <a:pt x="0" y="4291249"/>
                </a:lnTo>
                <a:lnTo>
                  <a:pt x="0" y="0"/>
                </a:lnTo>
                <a:close/>
              </a:path>
            </a:pathLst>
          </a:custGeom>
          <a:blipFill rotWithShape="1">
            <a:blip r:embed="rId6">
              <a:alphaModFix/>
            </a:blip>
            <a:stretch>
              <a:fillRect/>
            </a:stretch>
          </a:blipFill>
          <a:ln>
            <a:noFill/>
          </a:ln>
        </p:spPr>
        <p:txBody>
          <a:bodyPr/>
          <a:lstStyle/>
          <a:p>
            <a:endParaRPr lang="en-US"/>
          </a:p>
        </p:txBody>
      </p:sp>
    </p:spTree>
    <p:extLst>
      <p:ext uri="{BB962C8B-B14F-4D97-AF65-F5344CB8AC3E}">
        <p14:creationId xmlns:p14="http://schemas.microsoft.com/office/powerpoint/2010/main" val="1954857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54;p7">
            <a:extLst>
              <a:ext uri="{FF2B5EF4-FFF2-40B4-BE49-F238E27FC236}">
                <a16:creationId xmlns:a16="http://schemas.microsoft.com/office/drawing/2014/main" id="{23D3CAA6-E7B2-85EB-8E7B-7F45AF692EAE}"/>
              </a:ext>
            </a:extLst>
          </p:cNvPr>
          <p:cNvSpPr txBox="1"/>
          <p:nvPr/>
        </p:nvSpPr>
        <p:spPr>
          <a:xfrm>
            <a:off x="3200399" y="1574631"/>
            <a:ext cx="5791200" cy="369332"/>
          </a:xfrm>
          <a:prstGeom prst="rect">
            <a:avLst/>
          </a:prstGeom>
          <a:noFill/>
          <a:ln>
            <a:noFill/>
          </a:ln>
        </p:spPr>
        <p:txBody>
          <a:bodyPr spcFirstLastPara="1" wrap="square" lIns="0" tIns="0" rIns="0" bIns="0" anchor="t" anchorCtr="0">
            <a:spAutoFit/>
          </a:bodyPr>
          <a:lstStyle/>
          <a:p>
            <a:pPr algn="ctr"/>
            <a:r>
              <a:rPr lang="vi-VN" sz="2400" b="1" dirty="0">
                <a:solidFill>
                  <a:schemeClr val="bg1"/>
                </a:solidFill>
                <a:latin typeface="UTM Avo" panose="02040603050506020204" pitchFamily="18"/>
              </a:rPr>
              <a:t>Đọc mẫu bài </a:t>
            </a:r>
            <a:r>
              <a:rPr lang="vi-VN" sz="2400" b="1" i="1" dirty="0">
                <a:solidFill>
                  <a:schemeClr val="bg1"/>
                </a:solidFill>
                <a:latin typeface="UTM Avo" panose="02040603050506020204" pitchFamily="18"/>
              </a:rPr>
              <a:t>"Bức ảnh"</a:t>
            </a:r>
            <a:endParaRPr sz="2400" b="1" i="1" dirty="0">
              <a:solidFill>
                <a:schemeClr val="bg1"/>
              </a:solidFill>
              <a:latin typeface="UTM Avo" panose="02040603050506020204" pitchFamily="18"/>
            </a:endParaRPr>
          </a:p>
        </p:txBody>
      </p:sp>
      <p:grpSp>
        <p:nvGrpSpPr>
          <p:cNvPr id="11" name="Group 10">
            <a:extLst>
              <a:ext uri="{FF2B5EF4-FFF2-40B4-BE49-F238E27FC236}">
                <a16:creationId xmlns:a16="http://schemas.microsoft.com/office/drawing/2014/main" id="{93259E59-715B-A7D5-B3F8-6EDA4A4B1E36}"/>
              </a:ext>
            </a:extLst>
          </p:cNvPr>
          <p:cNvGrpSpPr/>
          <p:nvPr/>
        </p:nvGrpSpPr>
        <p:grpSpPr>
          <a:xfrm>
            <a:off x="1684377" y="1943963"/>
            <a:ext cx="8823244" cy="4329645"/>
            <a:chOff x="711994" y="1341116"/>
            <a:chExt cx="8823244" cy="4329645"/>
          </a:xfrm>
        </p:grpSpPr>
        <p:grpSp>
          <p:nvGrpSpPr>
            <p:cNvPr id="4" name="Google Shape;155;p7">
              <a:extLst>
                <a:ext uri="{FF2B5EF4-FFF2-40B4-BE49-F238E27FC236}">
                  <a16:creationId xmlns:a16="http://schemas.microsoft.com/office/drawing/2014/main" id="{41165E6B-C303-E140-5630-7DCDAD7C2450}"/>
                </a:ext>
              </a:extLst>
            </p:cNvPr>
            <p:cNvGrpSpPr/>
            <p:nvPr/>
          </p:nvGrpSpPr>
          <p:grpSpPr>
            <a:xfrm>
              <a:off x="711994" y="1341116"/>
              <a:ext cx="8823244" cy="4329645"/>
              <a:chOff x="0" y="-390727"/>
              <a:chExt cx="17646488" cy="8659291"/>
            </a:xfrm>
          </p:grpSpPr>
          <p:grpSp>
            <p:nvGrpSpPr>
              <p:cNvPr id="5" name="Google Shape;156;p7">
                <a:extLst>
                  <a:ext uri="{FF2B5EF4-FFF2-40B4-BE49-F238E27FC236}">
                    <a16:creationId xmlns:a16="http://schemas.microsoft.com/office/drawing/2014/main" id="{A991C6AB-4665-8D22-9919-3BC2C03ED497}"/>
                  </a:ext>
                </a:extLst>
              </p:cNvPr>
              <p:cNvGrpSpPr/>
              <p:nvPr/>
            </p:nvGrpSpPr>
            <p:grpSpPr>
              <a:xfrm>
                <a:off x="0" y="-390727"/>
                <a:ext cx="17646488" cy="8234197"/>
                <a:chOff x="0" y="-28575"/>
                <a:chExt cx="855250" cy="399077"/>
              </a:xfrm>
            </p:grpSpPr>
            <p:sp>
              <p:nvSpPr>
                <p:cNvPr id="8" name="Google Shape;157;p7">
                  <a:extLst>
                    <a:ext uri="{FF2B5EF4-FFF2-40B4-BE49-F238E27FC236}">
                      <a16:creationId xmlns:a16="http://schemas.microsoft.com/office/drawing/2014/main" id="{D99A93FB-DA9C-99FF-5E34-7F4524C5B4FF}"/>
                    </a:ext>
                  </a:extLst>
                </p:cNvPr>
                <p:cNvSpPr/>
                <p:nvPr/>
              </p:nvSpPr>
              <p:spPr>
                <a:xfrm>
                  <a:off x="0" y="0"/>
                  <a:ext cx="855250" cy="370502"/>
                </a:xfrm>
                <a:custGeom>
                  <a:avLst/>
                  <a:gdLst/>
                  <a:ahLst/>
                  <a:cxnLst/>
                  <a:rect l="l" t="t" r="r" b="b"/>
                  <a:pathLst>
                    <a:path w="855250" h="370502" extrusionOk="0">
                      <a:moveTo>
                        <a:pt x="0" y="0"/>
                      </a:moveTo>
                      <a:lnTo>
                        <a:pt x="855250" y="0"/>
                      </a:lnTo>
                      <a:lnTo>
                        <a:pt x="855250" y="370502"/>
                      </a:lnTo>
                      <a:lnTo>
                        <a:pt x="0" y="370502"/>
                      </a:lnTo>
                      <a:close/>
                    </a:path>
                  </a:pathLst>
                </a:custGeom>
                <a:solidFill>
                  <a:srgbClr val="F1EEE3"/>
                </a:solidFill>
                <a:ln>
                  <a:noFill/>
                </a:ln>
              </p:spPr>
              <p:txBody>
                <a:bodyPr/>
                <a:lstStyle/>
                <a:p>
                  <a:endParaRPr lang="en-US"/>
                </a:p>
              </p:txBody>
            </p:sp>
            <p:sp>
              <p:nvSpPr>
                <p:cNvPr id="9" name="Google Shape;158;p7">
                  <a:extLst>
                    <a:ext uri="{FF2B5EF4-FFF2-40B4-BE49-F238E27FC236}">
                      <a16:creationId xmlns:a16="http://schemas.microsoft.com/office/drawing/2014/main" id="{7D456D01-FF22-1083-9559-EF92BD48BB4F}"/>
                    </a:ext>
                  </a:extLst>
                </p:cNvPr>
                <p:cNvSpPr txBox="1"/>
                <p:nvPr/>
              </p:nvSpPr>
              <p:spPr>
                <a:xfrm>
                  <a:off x="0" y="-28575"/>
                  <a:ext cx="855250" cy="399077"/>
                </a:xfrm>
                <a:prstGeom prst="rect">
                  <a:avLst/>
                </a:prstGeom>
                <a:noFill/>
                <a:ln>
                  <a:noFill/>
                </a:ln>
              </p:spPr>
              <p:txBody>
                <a:bodyPr spcFirstLastPara="1" wrap="square" lIns="57683" tIns="57683" rIns="57683" bIns="57683" anchor="ctr" anchorCtr="0">
                  <a:noAutofit/>
                </a:bodyPr>
                <a:lstStyle/>
                <a:p>
                  <a:pPr algn="ctr">
                    <a:lnSpc>
                      <a:spcPct val="97222"/>
                    </a:lnSpc>
                  </a:pPr>
                  <a:endParaRPr sz="2400">
                    <a:solidFill>
                      <a:schemeClr val="bg1"/>
                    </a:solidFill>
                    <a:latin typeface="UTM Avo" panose="02040603050506020204" pitchFamily="18"/>
                  </a:endParaRPr>
                </a:p>
              </p:txBody>
            </p:sp>
          </p:grpSp>
          <p:sp>
            <p:nvSpPr>
              <p:cNvPr id="6" name="Google Shape;159;p7">
                <a:extLst>
                  <a:ext uri="{FF2B5EF4-FFF2-40B4-BE49-F238E27FC236}">
                    <a16:creationId xmlns:a16="http://schemas.microsoft.com/office/drawing/2014/main" id="{10617DB4-AA78-3D58-60BD-3781B41066BC}"/>
                  </a:ext>
                </a:extLst>
              </p:cNvPr>
              <p:cNvSpPr/>
              <p:nvPr/>
            </p:nvSpPr>
            <p:spPr>
              <a:xfrm>
                <a:off x="0" y="0"/>
                <a:ext cx="17646488" cy="4615324"/>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3">
                  <a:alphaModFix/>
                </a:blip>
                <a:stretch>
                  <a:fillRect b="-200616"/>
                </a:stretch>
              </a:blipFill>
              <a:ln>
                <a:noFill/>
              </a:ln>
            </p:spPr>
            <p:txBody>
              <a:bodyPr/>
              <a:lstStyle/>
              <a:p>
                <a:endParaRPr lang="en-US"/>
              </a:p>
            </p:txBody>
          </p:sp>
          <p:sp>
            <p:nvSpPr>
              <p:cNvPr id="7" name="Google Shape;160;p7">
                <a:extLst>
                  <a:ext uri="{FF2B5EF4-FFF2-40B4-BE49-F238E27FC236}">
                    <a16:creationId xmlns:a16="http://schemas.microsoft.com/office/drawing/2014/main" id="{ACADD143-65E4-3BF1-7765-54DC0D7F50EE}"/>
                  </a:ext>
                </a:extLst>
              </p:cNvPr>
              <p:cNvSpPr/>
              <p:nvPr/>
            </p:nvSpPr>
            <p:spPr>
              <a:xfrm rot="10800000">
                <a:off x="0" y="3653239"/>
                <a:ext cx="17646488" cy="4615325"/>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3">
                  <a:alphaModFix/>
                </a:blip>
                <a:stretch>
                  <a:fillRect b="-200616"/>
                </a:stretch>
              </a:blipFill>
              <a:ln>
                <a:noFill/>
              </a:ln>
            </p:spPr>
            <p:txBody>
              <a:bodyPr spcFirstLastPara="1" wrap="square" lIns="60950" tIns="30467" rIns="60950" bIns="30467" anchor="t" anchorCtr="0">
                <a:noAutofit/>
              </a:bodyPr>
              <a:lstStyle/>
              <a:p>
                <a:endParaRPr sz="2400">
                  <a:solidFill>
                    <a:schemeClr val="bg1"/>
                  </a:solidFill>
                  <a:latin typeface="UTM Avo" panose="02040603050506020204" pitchFamily="18"/>
                </a:endParaRPr>
              </a:p>
            </p:txBody>
          </p:sp>
        </p:grpSp>
        <p:sp>
          <p:nvSpPr>
            <p:cNvPr id="10" name="Google Shape;161;p7">
              <a:extLst>
                <a:ext uri="{FF2B5EF4-FFF2-40B4-BE49-F238E27FC236}">
                  <a16:creationId xmlns:a16="http://schemas.microsoft.com/office/drawing/2014/main" id="{6B32EBCE-3C96-4190-3F99-D0DACC0AC66D}"/>
                </a:ext>
              </a:extLst>
            </p:cNvPr>
            <p:cNvSpPr txBox="1"/>
            <p:nvPr/>
          </p:nvSpPr>
          <p:spPr>
            <a:xfrm>
              <a:off x="1440616" y="2199466"/>
              <a:ext cx="7366000" cy="2277520"/>
            </a:xfrm>
            <a:prstGeom prst="rect">
              <a:avLst/>
            </a:prstGeom>
            <a:noFill/>
            <a:ln>
              <a:noFill/>
            </a:ln>
          </p:spPr>
          <p:txBody>
            <a:bodyPr spcFirstLastPara="1" wrap="square" lIns="60950" tIns="30467" rIns="60950" bIns="30467" anchor="t" anchorCtr="0">
              <a:spAutoFit/>
            </a:bodyPr>
            <a:lstStyle/>
            <a:p>
              <a:pPr algn="ctr">
                <a:lnSpc>
                  <a:spcPct val="150000"/>
                </a:lnSpc>
              </a:pPr>
              <a:r>
                <a:rPr lang="vi-VN" sz="2400" b="1" dirty="0">
                  <a:solidFill>
                    <a:schemeClr val="bg1"/>
                  </a:solidFill>
                  <a:latin typeface="UTM Avo" panose="02040603050506020204" pitchFamily="18"/>
                </a:rPr>
                <a:t>Nhấn giọng:</a:t>
              </a:r>
              <a:endParaRPr sz="2400" dirty="0">
                <a:solidFill>
                  <a:schemeClr val="bg1"/>
                </a:solidFill>
                <a:latin typeface="UTM Avo" panose="02040603050506020204" pitchFamily="18"/>
              </a:endParaRPr>
            </a:p>
            <a:p>
              <a:pPr algn="just">
                <a:lnSpc>
                  <a:spcPct val="150000"/>
                </a:lnSpc>
              </a:pPr>
              <a:r>
                <a:rPr lang="vi-VN" sz="2400" dirty="0">
                  <a:solidFill>
                    <a:schemeClr val="bg1"/>
                  </a:solidFill>
                  <a:latin typeface="UTM Avo" panose="02040603050506020204" pitchFamily="18"/>
                </a:rPr>
                <a:t>Gây ấn tượng ở những từ ngữ gợi tả, gợi cảm: </a:t>
              </a:r>
              <a:r>
                <a:rPr lang="vi-VN" sz="2400" i="1" dirty="0">
                  <a:solidFill>
                    <a:schemeClr val="bg1"/>
                  </a:solidFill>
                  <a:latin typeface="UTM Avo" panose="02040603050506020204" pitchFamily="18"/>
                </a:rPr>
                <a:t>trẻ con khóc, chia nhau đi tìm, thay nhau cõng, xuyên đêm luồn rừng.... </a:t>
              </a:r>
              <a:endParaRPr sz="2400" i="1" dirty="0">
                <a:solidFill>
                  <a:schemeClr val="bg1"/>
                </a:solidFill>
                <a:latin typeface="UTM Avo" panose="02040603050506020204" pitchFamily="18"/>
              </a:endParaRPr>
            </a:p>
          </p:txBody>
        </p:sp>
      </p:grpSp>
      <p:sp>
        <p:nvSpPr>
          <p:cNvPr id="2" name="Google Shape;153;p7">
            <a:extLst>
              <a:ext uri="{FF2B5EF4-FFF2-40B4-BE49-F238E27FC236}">
                <a16:creationId xmlns:a16="http://schemas.microsoft.com/office/drawing/2014/main" id="{F907B4AE-41CF-D93E-CF83-E4477D35D6BF}"/>
              </a:ext>
            </a:extLst>
          </p:cNvPr>
          <p:cNvSpPr/>
          <p:nvPr/>
        </p:nvSpPr>
        <p:spPr>
          <a:xfrm>
            <a:off x="9035219" y="4015693"/>
            <a:ext cx="3156781" cy="2860833"/>
          </a:xfrm>
          <a:custGeom>
            <a:avLst/>
            <a:gdLst/>
            <a:ahLst/>
            <a:cxnLst/>
            <a:rect l="l" t="t" r="r" b="b"/>
            <a:pathLst>
              <a:path w="4735171" h="4291249" extrusionOk="0">
                <a:moveTo>
                  <a:pt x="0" y="0"/>
                </a:moveTo>
                <a:lnTo>
                  <a:pt x="4735171" y="0"/>
                </a:lnTo>
                <a:lnTo>
                  <a:pt x="4735171" y="4291249"/>
                </a:lnTo>
                <a:lnTo>
                  <a:pt x="0" y="4291249"/>
                </a:lnTo>
                <a:lnTo>
                  <a:pt x="0" y="0"/>
                </a:lnTo>
                <a:close/>
              </a:path>
            </a:pathLst>
          </a:custGeom>
          <a:blipFill rotWithShape="1">
            <a:blip r:embed="rId4">
              <a:alphaModFix/>
            </a:blip>
            <a:stretch>
              <a:fillRect/>
            </a:stretch>
          </a:blipFill>
          <a:ln>
            <a:noFill/>
          </a:ln>
        </p:spPr>
        <p:txBody>
          <a:bodyPr/>
          <a:lstStyle/>
          <a:p>
            <a:endParaRPr lang="en-US"/>
          </a:p>
        </p:txBody>
      </p:sp>
    </p:spTree>
    <p:extLst>
      <p:ext uri="{BB962C8B-B14F-4D97-AF65-F5344CB8AC3E}">
        <p14:creationId xmlns:p14="http://schemas.microsoft.com/office/powerpoint/2010/main" val="266774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67;p8">
            <a:extLst>
              <a:ext uri="{FF2B5EF4-FFF2-40B4-BE49-F238E27FC236}">
                <a16:creationId xmlns:a16="http://schemas.microsoft.com/office/drawing/2014/main" id="{06CE4838-28EC-39FA-F641-F22249BDB560}"/>
              </a:ext>
            </a:extLst>
          </p:cNvPr>
          <p:cNvSpPr txBox="1"/>
          <p:nvPr/>
        </p:nvSpPr>
        <p:spPr>
          <a:xfrm>
            <a:off x="3835399" y="1608040"/>
            <a:ext cx="4521200" cy="430887"/>
          </a:xfrm>
          <a:prstGeom prst="rect">
            <a:avLst/>
          </a:prstGeom>
          <a:noFill/>
          <a:ln>
            <a:noFill/>
          </a:ln>
        </p:spPr>
        <p:txBody>
          <a:bodyPr spcFirstLastPara="1" wrap="square" lIns="0" tIns="0" rIns="0" bIns="0" anchor="t" anchorCtr="0">
            <a:spAutoFit/>
          </a:bodyPr>
          <a:lstStyle/>
          <a:p>
            <a:pPr algn="ctr"/>
            <a:r>
              <a:rPr lang="vi-VN" sz="2800" b="1" dirty="0">
                <a:solidFill>
                  <a:schemeClr val="bg1"/>
                </a:solidFill>
                <a:latin typeface="UTM Avo" panose="02040603050506020204" pitchFamily="18"/>
              </a:rPr>
              <a:t>Luyện đọc từ khó</a:t>
            </a:r>
            <a:endParaRPr sz="2800" b="1" i="1" dirty="0">
              <a:solidFill>
                <a:schemeClr val="bg1"/>
              </a:solidFill>
              <a:latin typeface="UTM Avo" panose="02040603050506020204" pitchFamily="18"/>
            </a:endParaRPr>
          </a:p>
        </p:txBody>
      </p:sp>
      <p:grpSp>
        <p:nvGrpSpPr>
          <p:cNvPr id="4" name="Google Shape;168;p8">
            <a:extLst>
              <a:ext uri="{FF2B5EF4-FFF2-40B4-BE49-F238E27FC236}">
                <a16:creationId xmlns:a16="http://schemas.microsoft.com/office/drawing/2014/main" id="{50F1E7E9-4DD3-1858-B579-D761160F7ED0}"/>
              </a:ext>
            </a:extLst>
          </p:cNvPr>
          <p:cNvGrpSpPr>
            <a:grpSpLocks noChangeAspect="1"/>
          </p:cNvGrpSpPr>
          <p:nvPr/>
        </p:nvGrpSpPr>
        <p:grpSpPr>
          <a:xfrm>
            <a:off x="2051731" y="2314632"/>
            <a:ext cx="3181463" cy="1561172"/>
            <a:chOff x="0" y="-390727"/>
            <a:chExt cx="17646488" cy="8659291"/>
          </a:xfrm>
        </p:grpSpPr>
        <p:grpSp>
          <p:nvGrpSpPr>
            <p:cNvPr id="5" name="Google Shape;169;p8">
              <a:extLst>
                <a:ext uri="{FF2B5EF4-FFF2-40B4-BE49-F238E27FC236}">
                  <a16:creationId xmlns:a16="http://schemas.microsoft.com/office/drawing/2014/main" id="{AA481F59-C9A4-4265-9EA1-2308FE4E23C2}"/>
                </a:ext>
              </a:extLst>
            </p:cNvPr>
            <p:cNvGrpSpPr/>
            <p:nvPr/>
          </p:nvGrpSpPr>
          <p:grpSpPr>
            <a:xfrm>
              <a:off x="0" y="-390727"/>
              <a:ext cx="17646488" cy="8234197"/>
              <a:chOff x="0" y="-28575"/>
              <a:chExt cx="855250" cy="399077"/>
            </a:xfrm>
          </p:grpSpPr>
          <p:sp>
            <p:nvSpPr>
              <p:cNvPr id="8" name="Google Shape;170;p8">
                <a:extLst>
                  <a:ext uri="{FF2B5EF4-FFF2-40B4-BE49-F238E27FC236}">
                    <a16:creationId xmlns:a16="http://schemas.microsoft.com/office/drawing/2014/main" id="{F1020D74-8F6F-7BA1-7717-F344A9F3B27D}"/>
                  </a:ext>
                </a:extLst>
              </p:cNvPr>
              <p:cNvSpPr/>
              <p:nvPr/>
            </p:nvSpPr>
            <p:spPr>
              <a:xfrm>
                <a:off x="0" y="0"/>
                <a:ext cx="855250" cy="370502"/>
              </a:xfrm>
              <a:custGeom>
                <a:avLst/>
                <a:gdLst/>
                <a:ahLst/>
                <a:cxnLst/>
                <a:rect l="l" t="t" r="r" b="b"/>
                <a:pathLst>
                  <a:path w="855250" h="370502" extrusionOk="0">
                    <a:moveTo>
                      <a:pt x="0" y="0"/>
                    </a:moveTo>
                    <a:lnTo>
                      <a:pt x="855250" y="0"/>
                    </a:lnTo>
                    <a:lnTo>
                      <a:pt x="855250" y="370502"/>
                    </a:lnTo>
                    <a:lnTo>
                      <a:pt x="0" y="370502"/>
                    </a:lnTo>
                    <a:close/>
                  </a:path>
                </a:pathLst>
              </a:custGeom>
              <a:solidFill>
                <a:srgbClr val="F1EEE3"/>
              </a:solidFill>
              <a:ln>
                <a:noFill/>
              </a:ln>
            </p:spPr>
            <p:txBody>
              <a:bodyPr/>
              <a:lstStyle/>
              <a:p>
                <a:endParaRPr lang="en-US"/>
              </a:p>
            </p:txBody>
          </p:sp>
          <p:sp>
            <p:nvSpPr>
              <p:cNvPr id="9" name="Google Shape;171;p8">
                <a:extLst>
                  <a:ext uri="{FF2B5EF4-FFF2-40B4-BE49-F238E27FC236}">
                    <a16:creationId xmlns:a16="http://schemas.microsoft.com/office/drawing/2014/main" id="{9F607DB2-F578-DFAD-8A24-9633515CF516}"/>
                  </a:ext>
                </a:extLst>
              </p:cNvPr>
              <p:cNvSpPr txBox="1"/>
              <p:nvPr/>
            </p:nvSpPr>
            <p:spPr>
              <a:xfrm>
                <a:off x="0" y="-28575"/>
                <a:ext cx="855250" cy="399077"/>
              </a:xfrm>
              <a:prstGeom prst="rect">
                <a:avLst/>
              </a:prstGeom>
              <a:noFill/>
              <a:ln>
                <a:noFill/>
              </a:ln>
            </p:spPr>
            <p:txBody>
              <a:bodyPr spcFirstLastPara="1" wrap="square" lIns="57683" tIns="57683" rIns="57683" bIns="57683" anchor="ctr" anchorCtr="0">
                <a:noAutofit/>
              </a:bodyPr>
              <a:lstStyle/>
              <a:p>
                <a:pPr algn="ctr">
                  <a:lnSpc>
                    <a:spcPct val="97222"/>
                  </a:lnSpc>
                </a:pPr>
                <a:endParaRPr sz="2400">
                  <a:solidFill>
                    <a:schemeClr val="bg1"/>
                  </a:solidFill>
                  <a:latin typeface="UTM Avo" panose="02040603050506020204" pitchFamily="18"/>
                </a:endParaRPr>
              </a:p>
            </p:txBody>
          </p:sp>
        </p:grpSp>
        <p:sp>
          <p:nvSpPr>
            <p:cNvPr id="6" name="Google Shape;172;p8">
              <a:extLst>
                <a:ext uri="{FF2B5EF4-FFF2-40B4-BE49-F238E27FC236}">
                  <a16:creationId xmlns:a16="http://schemas.microsoft.com/office/drawing/2014/main" id="{AAFC0B55-0C57-FC3C-5341-32A35D24F129}"/>
                </a:ext>
              </a:extLst>
            </p:cNvPr>
            <p:cNvSpPr/>
            <p:nvPr/>
          </p:nvSpPr>
          <p:spPr>
            <a:xfrm>
              <a:off x="0" y="0"/>
              <a:ext cx="17646488" cy="4615324"/>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3">
                <a:alphaModFix/>
              </a:blip>
              <a:stretch>
                <a:fillRect b="-200616"/>
              </a:stretch>
            </a:blipFill>
            <a:ln>
              <a:noFill/>
            </a:ln>
          </p:spPr>
          <p:txBody>
            <a:bodyPr/>
            <a:lstStyle/>
            <a:p>
              <a:endParaRPr lang="en-US"/>
            </a:p>
          </p:txBody>
        </p:sp>
        <p:sp>
          <p:nvSpPr>
            <p:cNvPr id="7" name="Google Shape;173;p8">
              <a:extLst>
                <a:ext uri="{FF2B5EF4-FFF2-40B4-BE49-F238E27FC236}">
                  <a16:creationId xmlns:a16="http://schemas.microsoft.com/office/drawing/2014/main" id="{6505C173-C668-0FB9-D77A-202F71E5494A}"/>
                </a:ext>
              </a:extLst>
            </p:cNvPr>
            <p:cNvSpPr/>
            <p:nvPr/>
          </p:nvSpPr>
          <p:spPr>
            <a:xfrm rot="10800000">
              <a:off x="0" y="3653239"/>
              <a:ext cx="17646488" cy="4615325"/>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3">
                <a:alphaModFix/>
              </a:blip>
              <a:stretch>
                <a:fillRect b="-200616"/>
              </a:stretch>
            </a:blipFill>
            <a:ln>
              <a:noFill/>
            </a:ln>
          </p:spPr>
          <p:txBody>
            <a:bodyPr spcFirstLastPara="1" wrap="square" lIns="60950" tIns="30467" rIns="60950" bIns="30467" anchor="t" anchorCtr="0">
              <a:noAutofit/>
            </a:bodyPr>
            <a:lstStyle/>
            <a:p>
              <a:endParaRPr sz="2400">
                <a:solidFill>
                  <a:schemeClr val="bg1"/>
                </a:solidFill>
                <a:latin typeface="UTM Avo" panose="02040603050506020204" pitchFamily="18"/>
              </a:endParaRPr>
            </a:p>
          </p:txBody>
        </p:sp>
      </p:grpSp>
      <p:sp>
        <p:nvSpPr>
          <p:cNvPr id="10" name="Google Shape;174;p8">
            <a:extLst>
              <a:ext uri="{FF2B5EF4-FFF2-40B4-BE49-F238E27FC236}">
                <a16:creationId xmlns:a16="http://schemas.microsoft.com/office/drawing/2014/main" id="{E1881D8F-F81E-CF54-57F6-E7357AE2BA65}"/>
              </a:ext>
            </a:extLst>
          </p:cNvPr>
          <p:cNvSpPr txBox="1"/>
          <p:nvPr/>
        </p:nvSpPr>
        <p:spPr>
          <a:xfrm>
            <a:off x="2406573" y="2754047"/>
            <a:ext cx="2471779" cy="707860"/>
          </a:xfrm>
          <a:prstGeom prst="rect">
            <a:avLst/>
          </a:prstGeom>
          <a:noFill/>
          <a:ln>
            <a:noFill/>
          </a:ln>
        </p:spPr>
        <p:txBody>
          <a:bodyPr spcFirstLastPara="1" wrap="square" lIns="60950" tIns="30467" rIns="60950" bIns="30467" anchor="t" anchorCtr="0">
            <a:spAutoFit/>
          </a:bodyPr>
          <a:lstStyle/>
          <a:p>
            <a:pPr algn="ctr">
              <a:lnSpc>
                <a:spcPct val="150000"/>
              </a:lnSpc>
            </a:pPr>
            <a:r>
              <a:rPr lang="vi-VN" sz="2800" b="1">
                <a:solidFill>
                  <a:schemeClr val="bg1"/>
                </a:solidFill>
                <a:latin typeface="UTM Avo" panose="02040603050506020204" pitchFamily="18"/>
              </a:rPr>
              <a:t>Trinh sát</a:t>
            </a:r>
            <a:endParaRPr sz="2800" i="1">
              <a:solidFill>
                <a:schemeClr val="bg1"/>
              </a:solidFill>
              <a:latin typeface="UTM Avo" panose="02040603050506020204" pitchFamily="18"/>
            </a:endParaRPr>
          </a:p>
        </p:txBody>
      </p:sp>
      <p:grpSp>
        <p:nvGrpSpPr>
          <p:cNvPr id="11" name="Google Shape;175;p8">
            <a:extLst>
              <a:ext uri="{FF2B5EF4-FFF2-40B4-BE49-F238E27FC236}">
                <a16:creationId xmlns:a16="http://schemas.microsoft.com/office/drawing/2014/main" id="{D3C5A084-7747-0830-2523-7A310373A6C5}"/>
              </a:ext>
            </a:extLst>
          </p:cNvPr>
          <p:cNvGrpSpPr>
            <a:grpSpLocks noChangeAspect="1"/>
          </p:cNvGrpSpPr>
          <p:nvPr/>
        </p:nvGrpSpPr>
        <p:grpSpPr>
          <a:xfrm>
            <a:off x="6853784" y="2314633"/>
            <a:ext cx="3181463" cy="1561172"/>
            <a:chOff x="0" y="-390727"/>
            <a:chExt cx="17646488" cy="8659291"/>
          </a:xfrm>
        </p:grpSpPr>
        <p:grpSp>
          <p:nvGrpSpPr>
            <p:cNvPr id="12" name="Google Shape;176;p8">
              <a:extLst>
                <a:ext uri="{FF2B5EF4-FFF2-40B4-BE49-F238E27FC236}">
                  <a16:creationId xmlns:a16="http://schemas.microsoft.com/office/drawing/2014/main" id="{93A54A32-FAF6-32CF-F769-373BCFABCAAF}"/>
                </a:ext>
              </a:extLst>
            </p:cNvPr>
            <p:cNvGrpSpPr/>
            <p:nvPr/>
          </p:nvGrpSpPr>
          <p:grpSpPr>
            <a:xfrm>
              <a:off x="0" y="-390727"/>
              <a:ext cx="17646488" cy="8234197"/>
              <a:chOff x="0" y="-28575"/>
              <a:chExt cx="855250" cy="399077"/>
            </a:xfrm>
          </p:grpSpPr>
          <p:sp>
            <p:nvSpPr>
              <p:cNvPr id="15" name="Google Shape;177;p8">
                <a:extLst>
                  <a:ext uri="{FF2B5EF4-FFF2-40B4-BE49-F238E27FC236}">
                    <a16:creationId xmlns:a16="http://schemas.microsoft.com/office/drawing/2014/main" id="{46AC15DB-EA83-6577-BB72-9D1299E3E256}"/>
                  </a:ext>
                </a:extLst>
              </p:cNvPr>
              <p:cNvSpPr/>
              <p:nvPr/>
            </p:nvSpPr>
            <p:spPr>
              <a:xfrm>
                <a:off x="0" y="0"/>
                <a:ext cx="855250" cy="370502"/>
              </a:xfrm>
              <a:custGeom>
                <a:avLst/>
                <a:gdLst/>
                <a:ahLst/>
                <a:cxnLst/>
                <a:rect l="l" t="t" r="r" b="b"/>
                <a:pathLst>
                  <a:path w="855250" h="370502" extrusionOk="0">
                    <a:moveTo>
                      <a:pt x="0" y="0"/>
                    </a:moveTo>
                    <a:lnTo>
                      <a:pt x="855250" y="0"/>
                    </a:lnTo>
                    <a:lnTo>
                      <a:pt x="855250" y="370502"/>
                    </a:lnTo>
                    <a:lnTo>
                      <a:pt x="0" y="370502"/>
                    </a:lnTo>
                    <a:close/>
                  </a:path>
                </a:pathLst>
              </a:custGeom>
              <a:solidFill>
                <a:srgbClr val="F1EEE3"/>
              </a:solidFill>
              <a:ln>
                <a:noFill/>
              </a:ln>
            </p:spPr>
            <p:txBody>
              <a:bodyPr/>
              <a:lstStyle/>
              <a:p>
                <a:endParaRPr lang="en-US"/>
              </a:p>
            </p:txBody>
          </p:sp>
          <p:sp>
            <p:nvSpPr>
              <p:cNvPr id="16" name="Google Shape;178;p8">
                <a:extLst>
                  <a:ext uri="{FF2B5EF4-FFF2-40B4-BE49-F238E27FC236}">
                    <a16:creationId xmlns:a16="http://schemas.microsoft.com/office/drawing/2014/main" id="{274DC1DC-F5A7-156E-2917-EF70E52D73E2}"/>
                  </a:ext>
                </a:extLst>
              </p:cNvPr>
              <p:cNvSpPr txBox="1"/>
              <p:nvPr/>
            </p:nvSpPr>
            <p:spPr>
              <a:xfrm>
                <a:off x="0" y="-28575"/>
                <a:ext cx="855250" cy="399077"/>
              </a:xfrm>
              <a:prstGeom prst="rect">
                <a:avLst/>
              </a:prstGeom>
              <a:noFill/>
              <a:ln>
                <a:noFill/>
              </a:ln>
            </p:spPr>
            <p:txBody>
              <a:bodyPr spcFirstLastPara="1" wrap="square" lIns="57683" tIns="57683" rIns="57683" bIns="57683" anchor="ctr" anchorCtr="0">
                <a:noAutofit/>
              </a:bodyPr>
              <a:lstStyle/>
              <a:p>
                <a:pPr algn="ctr">
                  <a:lnSpc>
                    <a:spcPct val="97222"/>
                  </a:lnSpc>
                </a:pPr>
                <a:endParaRPr sz="2400">
                  <a:solidFill>
                    <a:schemeClr val="bg1"/>
                  </a:solidFill>
                  <a:latin typeface="UTM Avo" panose="02040603050506020204" pitchFamily="18"/>
                </a:endParaRPr>
              </a:p>
            </p:txBody>
          </p:sp>
        </p:grpSp>
        <p:sp>
          <p:nvSpPr>
            <p:cNvPr id="13" name="Google Shape;179;p8">
              <a:extLst>
                <a:ext uri="{FF2B5EF4-FFF2-40B4-BE49-F238E27FC236}">
                  <a16:creationId xmlns:a16="http://schemas.microsoft.com/office/drawing/2014/main" id="{2F322A6A-20A5-F1A9-2FDC-5B48F0E9B9B6}"/>
                </a:ext>
              </a:extLst>
            </p:cNvPr>
            <p:cNvSpPr/>
            <p:nvPr/>
          </p:nvSpPr>
          <p:spPr>
            <a:xfrm>
              <a:off x="0" y="0"/>
              <a:ext cx="17646488" cy="4615324"/>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3">
                <a:alphaModFix/>
              </a:blip>
              <a:stretch>
                <a:fillRect b="-200616"/>
              </a:stretch>
            </a:blipFill>
            <a:ln>
              <a:noFill/>
            </a:ln>
          </p:spPr>
          <p:txBody>
            <a:bodyPr/>
            <a:lstStyle/>
            <a:p>
              <a:endParaRPr lang="en-US"/>
            </a:p>
          </p:txBody>
        </p:sp>
        <p:sp>
          <p:nvSpPr>
            <p:cNvPr id="14" name="Google Shape;180;p8">
              <a:extLst>
                <a:ext uri="{FF2B5EF4-FFF2-40B4-BE49-F238E27FC236}">
                  <a16:creationId xmlns:a16="http://schemas.microsoft.com/office/drawing/2014/main" id="{476664FC-8696-05FB-3690-58B79C2AC9F5}"/>
                </a:ext>
              </a:extLst>
            </p:cNvPr>
            <p:cNvSpPr/>
            <p:nvPr/>
          </p:nvSpPr>
          <p:spPr>
            <a:xfrm rot="10800000">
              <a:off x="0" y="3653239"/>
              <a:ext cx="17646488" cy="4615325"/>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3">
                <a:alphaModFix/>
              </a:blip>
              <a:stretch>
                <a:fillRect b="-200616"/>
              </a:stretch>
            </a:blipFill>
            <a:ln>
              <a:noFill/>
            </a:ln>
          </p:spPr>
          <p:txBody>
            <a:bodyPr spcFirstLastPara="1" wrap="square" lIns="60950" tIns="30467" rIns="60950" bIns="30467" anchor="t" anchorCtr="0">
              <a:noAutofit/>
            </a:bodyPr>
            <a:lstStyle/>
            <a:p>
              <a:endParaRPr sz="2400">
                <a:solidFill>
                  <a:schemeClr val="bg1"/>
                </a:solidFill>
                <a:latin typeface="UTM Avo" panose="02040603050506020204" pitchFamily="18"/>
              </a:endParaRPr>
            </a:p>
          </p:txBody>
        </p:sp>
      </p:grpSp>
      <p:sp>
        <p:nvSpPr>
          <p:cNvPr id="17" name="Google Shape;181;p8">
            <a:extLst>
              <a:ext uri="{FF2B5EF4-FFF2-40B4-BE49-F238E27FC236}">
                <a16:creationId xmlns:a16="http://schemas.microsoft.com/office/drawing/2014/main" id="{38BA1BCD-1535-0212-99D9-E03A07A8BB52}"/>
              </a:ext>
            </a:extLst>
          </p:cNvPr>
          <p:cNvSpPr txBox="1"/>
          <p:nvPr/>
        </p:nvSpPr>
        <p:spPr>
          <a:xfrm>
            <a:off x="7208626" y="2754048"/>
            <a:ext cx="2471779" cy="707860"/>
          </a:xfrm>
          <a:prstGeom prst="rect">
            <a:avLst/>
          </a:prstGeom>
          <a:noFill/>
          <a:ln>
            <a:noFill/>
          </a:ln>
        </p:spPr>
        <p:txBody>
          <a:bodyPr spcFirstLastPara="1" wrap="square" lIns="60950" tIns="30467" rIns="60950" bIns="30467" anchor="t" anchorCtr="0">
            <a:spAutoFit/>
          </a:bodyPr>
          <a:lstStyle/>
          <a:p>
            <a:pPr algn="ctr">
              <a:lnSpc>
                <a:spcPct val="150000"/>
              </a:lnSpc>
            </a:pPr>
            <a:r>
              <a:rPr lang="vi-VN" sz="2800" b="1">
                <a:solidFill>
                  <a:schemeClr val="bg1"/>
                </a:solidFill>
                <a:latin typeface="UTM Avo" panose="02040603050506020204" pitchFamily="18"/>
              </a:rPr>
              <a:t>Ân nhân</a:t>
            </a:r>
            <a:endParaRPr sz="2800" i="1">
              <a:solidFill>
                <a:schemeClr val="bg1"/>
              </a:solidFill>
              <a:latin typeface="UTM Avo" panose="02040603050506020204" pitchFamily="18"/>
            </a:endParaRPr>
          </a:p>
        </p:txBody>
      </p:sp>
      <p:sp>
        <p:nvSpPr>
          <p:cNvPr id="18" name="Google Shape;182;p8">
            <a:extLst>
              <a:ext uri="{FF2B5EF4-FFF2-40B4-BE49-F238E27FC236}">
                <a16:creationId xmlns:a16="http://schemas.microsoft.com/office/drawing/2014/main" id="{FE9EB667-6A68-3E85-70C9-51B0172BC316}"/>
              </a:ext>
            </a:extLst>
          </p:cNvPr>
          <p:cNvSpPr/>
          <p:nvPr/>
        </p:nvSpPr>
        <p:spPr>
          <a:xfrm>
            <a:off x="2617789" y="3969840"/>
            <a:ext cx="6956421" cy="2860832"/>
          </a:xfrm>
          <a:custGeom>
            <a:avLst/>
            <a:gdLst/>
            <a:ahLst/>
            <a:cxnLst/>
            <a:rect l="l" t="t" r="r" b="b"/>
            <a:pathLst>
              <a:path w="2152553" h="885238" extrusionOk="0">
                <a:moveTo>
                  <a:pt x="0" y="0"/>
                </a:moveTo>
                <a:lnTo>
                  <a:pt x="2152553" y="0"/>
                </a:lnTo>
                <a:lnTo>
                  <a:pt x="2152553" y="885237"/>
                </a:lnTo>
                <a:lnTo>
                  <a:pt x="0" y="885237"/>
                </a:lnTo>
                <a:lnTo>
                  <a:pt x="0" y="0"/>
                </a:lnTo>
                <a:close/>
              </a:path>
            </a:pathLst>
          </a:custGeom>
          <a:blipFill rotWithShape="1">
            <a:blip r:embed="rId4">
              <a:alphaModFix/>
            </a:blip>
            <a:stretch>
              <a:fillRect/>
            </a:stretch>
          </a:blipFill>
          <a:ln>
            <a:noFill/>
          </a:ln>
        </p:spPr>
        <p:txBody>
          <a:bodyPr/>
          <a:lstStyle/>
          <a:p>
            <a:endParaRPr lang="en-US"/>
          </a:p>
        </p:txBody>
      </p:sp>
    </p:spTree>
    <p:extLst>
      <p:ext uri="{BB962C8B-B14F-4D97-AF65-F5344CB8AC3E}">
        <p14:creationId xmlns:p14="http://schemas.microsoft.com/office/powerpoint/2010/main" val="22506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88;p9">
            <a:extLst>
              <a:ext uri="{FF2B5EF4-FFF2-40B4-BE49-F238E27FC236}">
                <a16:creationId xmlns:a16="http://schemas.microsoft.com/office/drawing/2014/main" id="{8AD3D805-B189-D5FF-0E0B-0FA183B08136}"/>
              </a:ext>
            </a:extLst>
          </p:cNvPr>
          <p:cNvSpPr txBox="1"/>
          <p:nvPr/>
        </p:nvSpPr>
        <p:spPr>
          <a:xfrm>
            <a:off x="5967139" y="2389451"/>
            <a:ext cx="4521200" cy="369332"/>
          </a:xfrm>
          <a:prstGeom prst="rect">
            <a:avLst/>
          </a:prstGeom>
          <a:noFill/>
          <a:ln>
            <a:noFill/>
          </a:ln>
        </p:spPr>
        <p:txBody>
          <a:bodyPr spcFirstLastPara="1" wrap="square" lIns="0" tIns="0" rIns="0" bIns="0" anchor="t" anchorCtr="0">
            <a:spAutoFit/>
          </a:bodyPr>
          <a:lstStyle/>
          <a:p>
            <a:pPr algn="ctr"/>
            <a:r>
              <a:rPr lang="vi-VN" sz="2400" b="1" dirty="0">
                <a:solidFill>
                  <a:schemeClr val="bg1"/>
                </a:solidFill>
                <a:latin typeface="UTM Avo" panose="02040603050506020204" pitchFamily="18"/>
              </a:rPr>
              <a:t>Giải nghĩa từ khó</a:t>
            </a:r>
            <a:endParaRPr sz="2400" b="1" i="1" dirty="0">
              <a:solidFill>
                <a:schemeClr val="bg1"/>
              </a:solidFill>
              <a:latin typeface="UTM Avo" panose="02040603050506020204" pitchFamily="18"/>
            </a:endParaRPr>
          </a:p>
        </p:txBody>
      </p:sp>
      <p:grpSp>
        <p:nvGrpSpPr>
          <p:cNvPr id="13" name="Group 12">
            <a:extLst>
              <a:ext uri="{FF2B5EF4-FFF2-40B4-BE49-F238E27FC236}">
                <a16:creationId xmlns:a16="http://schemas.microsoft.com/office/drawing/2014/main" id="{801F341A-122E-1564-CA7D-8320BB8BA65D}"/>
              </a:ext>
            </a:extLst>
          </p:cNvPr>
          <p:cNvGrpSpPr/>
          <p:nvPr/>
        </p:nvGrpSpPr>
        <p:grpSpPr>
          <a:xfrm>
            <a:off x="5864743" y="2937226"/>
            <a:ext cx="4840288" cy="2850599"/>
            <a:chOff x="5623718" y="1401586"/>
            <a:chExt cx="4840288" cy="2850599"/>
          </a:xfrm>
        </p:grpSpPr>
        <p:grpSp>
          <p:nvGrpSpPr>
            <p:cNvPr id="4" name="Google Shape;189;p9">
              <a:extLst>
                <a:ext uri="{FF2B5EF4-FFF2-40B4-BE49-F238E27FC236}">
                  <a16:creationId xmlns:a16="http://schemas.microsoft.com/office/drawing/2014/main" id="{C1635E39-ED35-34EB-5CC8-752B771A8151}"/>
                </a:ext>
              </a:extLst>
            </p:cNvPr>
            <p:cNvGrpSpPr/>
            <p:nvPr/>
          </p:nvGrpSpPr>
          <p:grpSpPr>
            <a:xfrm>
              <a:off x="5623718" y="1401586"/>
              <a:ext cx="4840288" cy="2850599"/>
              <a:chOff x="1617821" y="-390727"/>
              <a:chExt cx="13759392" cy="7839968"/>
            </a:xfrm>
          </p:grpSpPr>
          <p:grpSp>
            <p:nvGrpSpPr>
              <p:cNvPr id="5" name="Google Shape;190;p9">
                <a:extLst>
                  <a:ext uri="{FF2B5EF4-FFF2-40B4-BE49-F238E27FC236}">
                    <a16:creationId xmlns:a16="http://schemas.microsoft.com/office/drawing/2014/main" id="{D002C7B4-93C1-90E1-1566-3DD8804B42A6}"/>
                  </a:ext>
                </a:extLst>
              </p:cNvPr>
              <p:cNvGrpSpPr/>
              <p:nvPr/>
            </p:nvGrpSpPr>
            <p:grpSpPr>
              <a:xfrm>
                <a:off x="1617824" y="-390727"/>
                <a:ext cx="13434482" cy="7346004"/>
                <a:chOff x="78409" y="-28575"/>
                <a:chExt cx="651112" cy="356030"/>
              </a:xfrm>
            </p:grpSpPr>
            <p:sp>
              <p:nvSpPr>
                <p:cNvPr id="8" name="Google Shape;191;p9">
                  <a:extLst>
                    <a:ext uri="{FF2B5EF4-FFF2-40B4-BE49-F238E27FC236}">
                      <a16:creationId xmlns:a16="http://schemas.microsoft.com/office/drawing/2014/main" id="{563A147F-A56D-E388-A30F-905AA3CC23F2}"/>
                    </a:ext>
                  </a:extLst>
                </p:cNvPr>
                <p:cNvSpPr/>
                <p:nvPr/>
              </p:nvSpPr>
              <p:spPr>
                <a:xfrm>
                  <a:off x="78409" y="0"/>
                  <a:ext cx="651112" cy="327455"/>
                </a:xfrm>
                <a:custGeom>
                  <a:avLst/>
                  <a:gdLst/>
                  <a:ahLst/>
                  <a:cxnLst/>
                  <a:rect l="l" t="t" r="r" b="b"/>
                  <a:pathLst>
                    <a:path w="855250" h="370502" extrusionOk="0">
                      <a:moveTo>
                        <a:pt x="0" y="0"/>
                      </a:moveTo>
                      <a:lnTo>
                        <a:pt x="855250" y="0"/>
                      </a:lnTo>
                      <a:lnTo>
                        <a:pt x="855250" y="370502"/>
                      </a:lnTo>
                      <a:lnTo>
                        <a:pt x="0" y="370502"/>
                      </a:lnTo>
                      <a:close/>
                    </a:path>
                  </a:pathLst>
                </a:custGeom>
                <a:solidFill>
                  <a:srgbClr val="F1EEE3"/>
                </a:solidFill>
                <a:ln>
                  <a:noFill/>
                </a:ln>
              </p:spPr>
              <p:txBody>
                <a:bodyPr/>
                <a:lstStyle/>
                <a:p>
                  <a:endParaRPr lang="en-US"/>
                </a:p>
              </p:txBody>
            </p:sp>
            <p:sp>
              <p:nvSpPr>
                <p:cNvPr id="9" name="Google Shape;192;p9">
                  <a:extLst>
                    <a:ext uri="{FF2B5EF4-FFF2-40B4-BE49-F238E27FC236}">
                      <a16:creationId xmlns:a16="http://schemas.microsoft.com/office/drawing/2014/main" id="{95A9C553-ABC0-1121-AB85-67B8EFE9609A}"/>
                    </a:ext>
                  </a:extLst>
                </p:cNvPr>
                <p:cNvSpPr txBox="1"/>
                <p:nvPr/>
              </p:nvSpPr>
              <p:spPr>
                <a:xfrm>
                  <a:off x="78409" y="-28575"/>
                  <a:ext cx="651112" cy="356030"/>
                </a:xfrm>
                <a:prstGeom prst="rect">
                  <a:avLst/>
                </a:prstGeom>
                <a:noFill/>
                <a:ln>
                  <a:noFill/>
                </a:ln>
              </p:spPr>
              <p:txBody>
                <a:bodyPr spcFirstLastPara="1" wrap="square" lIns="57683" tIns="57683" rIns="57683" bIns="57683" anchor="ctr" anchorCtr="0">
                  <a:noAutofit/>
                </a:bodyPr>
                <a:lstStyle/>
                <a:p>
                  <a:pPr algn="ctr">
                    <a:lnSpc>
                      <a:spcPct val="97222"/>
                    </a:lnSpc>
                  </a:pPr>
                  <a:endParaRPr sz="2400">
                    <a:solidFill>
                      <a:schemeClr val="bg1"/>
                    </a:solidFill>
                    <a:latin typeface="UTM Avo" panose="02040603050506020204" pitchFamily="18"/>
                  </a:endParaRPr>
                </a:p>
              </p:txBody>
            </p:sp>
          </p:grpSp>
          <p:sp>
            <p:nvSpPr>
              <p:cNvPr id="6" name="Google Shape;193;p9">
                <a:extLst>
                  <a:ext uri="{FF2B5EF4-FFF2-40B4-BE49-F238E27FC236}">
                    <a16:creationId xmlns:a16="http://schemas.microsoft.com/office/drawing/2014/main" id="{1419AB9C-C7BA-40E8-DF83-AE22A60B00A4}"/>
                  </a:ext>
                </a:extLst>
              </p:cNvPr>
              <p:cNvSpPr/>
              <p:nvPr/>
            </p:nvSpPr>
            <p:spPr>
              <a:xfrm>
                <a:off x="1617821" y="-29955"/>
                <a:ext cx="13759392" cy="3948571"/>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3">
                  <a:alphaModFix/>
                </a:blip>
                <a:stretch>
                  <a:fillRect b="-200616"/>
                </a:stretch>
              </a:blipFill>
              <a:ln>
                <a:noFill/>
              </a:ln>
            </p:spPr>
            <p:txBody>
              <a:bodyPr/>
              <a:lstStyle/>
              <a:p>
                <a:endParaRPr lang="en-US"/>
              </a:p>
            </p:txBody>
          </p:sp>
          <p:sp>
            <p:nvSpPr>
              <p:cNvPr id="7" name="Google Shape;194;p9">
                <a:extLst>
                  <a:ext uri="{FF2B5EF4-FFF2-40B4-BE49-F238E27FC236}">
                    <a16:creationId xmlns:a16="http://schemas.microsoft.com/office/drawing/2014/main" id="{92902069-0EA4-A037-E5E8-4C7C56BBEDBB}"/>
                  </a:ext>
                </a:extLst>
              </p:cNvPr>
              <p:cNvSpPr/>
              <p:nvPr/>
            </p:nvSpPr>
            <p:spPr>
              <a:xfrm rot="10800000">
                <a:off x="1617824" y="3891092"/>
                <a:ext cx="13759389" cy="3558149"/>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3">
                  <a:alphaModFix/>
                </a:blip>
                <a:stretch>
                  <a:fillRect b="-200616"/>
                </a:stretch>
              </a:blipFill>
              <a:ln>
                <a:noFill/>
              </a:ln>
            </p:spPr>
            <p:txBody>
              <a:bodyPr spcFirstLastPara="1" wrap="square" lIns="60950" tIns="30467" rIns="60950" bIns="30467" anchor="t" anchorCtr="0">
                <a:noAutofit/>
              </a:bodyPr>
              <a:lstStyle/>
              <a:p>
                <a:endParaRPr sz="2400">
                  <a:solidFill>
                    <a:schemeClr val="bg1"/>
                  </a:solidFill>
                  <a:latin typeface="UTM Avo" panose="02040603050506020204" pitchFamily="18"/>
                </a:endParaRPr>
              </a:p>
            </p:txBody>
          </p:sp>
        </p:grpSp>
        <p:sp>
          <p:nvSpPr>
            <p:cNvPr id="10" name="Google Shape;195;p9">
              <a:extLst>
                <a:ext uri="{FF2B5EF4-FFF2-40B4-BE49-F238E27FC236}">
                  <a16:creationId xmlns:a16="http://schemas.microsoft.com/office/drawing/2014/main" id="{A857FF97-262B-E2BB-8D95-B6CAE738DA92}"/>
                </a:ext>
              </a:extLst>
            </p:cNvPr>
            <p:cNvSpPr txBox="1"/>
            <p:nvPr/>
          </p:nvSpPr>
          <p:spPr>
            <a:xfrm>
              <a:off x="6105961" y="1722594"/>
              <a:ext cx="3854375" cy="2277520"/>
            </a:xfrm>
            <a:prstGeom prst="rect">
              <a:avLst/>
            </a:prstGeom>
            <a:noFill/>
            <a:ln>
              <a:noFill/>
            </a:ln>
          </p:spPr>
          <p:txBody>
            <a:bodyPr spcFirstLastPara="1" wrap="square" lIns="60950" tIns="30467" rIns="60950" bIns="30467" anchor="t" anchorCtr="0">
              <a:spAutoFit/>
            </a:bodyPr>
            <a:lstStyle/>
            <a:p>
              <a:pPr algn="ctr">
                <a:lnSpc>
                  <a:spcPct val="150000"/>
                </a:lnSpc>
              </a:pPr>
              <a:r>
                <a:rPr lang="vi-VN" sz="2400" b="1" dirty="0">
                  <a:solidFill>
                    <a:schemeClr val="bg1"/>
                  </a:solidFill>
                  <a:latin typeface="UTM Avo" panose="02040603050506020204" pitchFamily="18"/>
                </a:rPr>
                <a:t>Trinh sát:</a:t>
              </a:r>
              <a:endParaRPr sz="2400" dirty="0">
                <a:solidFill>
                  <a:schemeClr val="bg1"/>
                </a:solidFill>
                <a:latin typeface="UTM Avo" panose="02040603050506020204" pitchFamily="18"/>
              </a:endParaRPr>
            </a:p>
            <a:p>
              <a:pPr algn="just">
                <a:lnSpc>
                  <a:spcPct val="150000"/>
                </a:lnSpc>
              </a:pPr>
              <a:r>
                <a:rPr lang="vi-VN" sz="2400" dirty="0">
                  <a:solidFill>
                    <a:schemeClr val="bg1"/>
                  </a:solidFill>
                  <a:latin typeface="UTM Avo" panose="02040603050506020204" pitchFamily="18"/>
                </a:rPr>
                <a:t>Dò xét, thu thập tình hình để phục vụ chiến đấu hoặc chống tội phạm</a:t>
              </a:r>
              <a:r>
                <a:rPr lang="vi-VN" sz="2400" i="1" dirty="0">
                  <a:solidFill>
                    <a:schemeClr val="bg1"/>
                  </a:solidFill>
                  <a:latin typeface="UTM Avo" panose="02040603050506020204" pitchFamily="18"/>
                </a:rPr>
                <a:t>.</a:t>
              </a:r>
              <a:endParaRPr sz="2400" i="1" dirty="0">
                <a:solidFill>
                  <a:schemeClr val="bg1"/>
                </a:solidFill>
                <a:latin typeface="UTM Avo" panose="02040603050506020204" pitchFamily="18"/>
              </a:endParaRPr>
            </a:p>
          </p:txBody>
        </p:sp>
      </p:grpSp>
      <p:pic>
        <p:nvPicPr>
          <p:cNvPr id="11" name="Google Shape;196;p9" descr="Trinh sát đặc nhiệm thực hành nhảy dù huấn luyện">
            <a:extLst>
              <a:ext uri="{FF2B5EF4-FFF2-40B4-BE49-F238E27FC236}">
                <a16:creationId xmlns:a16="http://schemas.microsoft.com/office/drawing/2014/main" id="{4C8EF8B7-2FAC-6DB1-DA2D-CE26BA715AB1}"/>
              </a:ext>
            </a:extLst>
          </p:cNvPr>
          <p:cNvPicPr preferRelativeResize="0">
            <a:picLocks noChangeAspect="1"/>
          </p:cNvPicPr>
          <p:nvPr/>
        </p:nvPicPr>
        <p:blipFill rotWithShape="1">
          <a:blip r:embed="rId4">
            <a:alphaModFix/>
          </a:blip>
          <a:srcRect/>
          <a:stretch/>
        </p:blipFill>
        <p:spPr>
          <a:xfrm>
            <a:off x="1588569" y="1702915"/>
            <a:ext cx="3466032" cy="2354512"/>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2" name="Google Shape;197;p9" descr="Chuyện về những chiến sĩ trinh sát đặc nhiệm">
            <a:extLst>
              <a:ext uri="{FF2B5EF4-FFF2-40B4-BE49-F238E27FC236}">
                <a16:creationId xmlns:a16="http://schemas.microsoft.com/office/drawing/2014/main" id="{3A2790BF-929D-DF9B-96F8-5FBDDD55783B}"/>
              </a:ext>
            </a:extLst>
          </p:cNvPr>
          <p:cNvPicPr preferRelativeResize="0">
            <a:picLocks noChangeAspect="1"/>
          </p:cNvPicPr>
          <p:nvPr/>
        </p:nvPicPr>
        <p:blipFill rotWithShape="1">
          <a:blip r:embed="rId5">
            <a:alphaModFix/>
          </a:blip>
          <a:srcRect/>
          <a:stretch/>
        </p:blipFill>
        <p:spPr>
          <a:xfrm>
            <a:off x="1583369" y="4362526"/>
            <a:ext cx="3460832" cy="2259338"/>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1826667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03;p10">
            <a:extLst>
              <a:ext uri="{FF2B5EF4-FFF2-40B4-BE49-F238E27FC236}">
                <a16:creationId xmlns:a16="http://schemas.microsoft.com/office/drawing/2014/main" id="{CDFEFBE9-9E67-BC35-9F80-0E9C4B567972}"/>
              </a:ext>
            </a:extLst>
          </p:cNvPr>
          <p:cNvSpPr txBox="1"/>
          <p:nvPr/>
        </p:nvSpPr>
        <p:spPr>
          <a:xfrm>
            <a:off x="6008306" y="2385584"/>
            <a:ext cx="4521200" cy="369332"/>
          </a:xfrm>
          <a:prstGeom prst="rect">
            <a:avLst/>
          </a:prstGeom>
          <a:noFill/>
          <a:ln>
            <a:noFill/>
          </a:ln>
        </p:spPr>
        <p:txBody>
          <a:bodyPr spcFirstLastPara="1" wrap="square" lIns="0" tIns="0" rIns="0" bIns="0" anchor="t" anchorCtr="0">
            <a:spAutoFit/>
          </a:bodyPr>
          <a:lstStyle/>
          <a:p>
            <a:pPr algn="ctr"/>
            <a:r>
              <a:rPr lang="vi-VN" sz="2400" b="1" dirty="0">
                <a:solidFill>
                  <a:schemeClr val="bg1"/>
                </a:solidFill>
                <a:latin typeface="UTM Avo" panose="02040603050506020204" pitchFamily="18"/>
              </a:rPr>
              <a:t>Giải nghĩa từ khó</a:t>
            </a:r>
            <a:endParaRPr sz="2400" b="1" i="1" dirty="0">
              <a:solidFill>
                <a:schemeClr val="bg1"/>
              </a:solidFill>
              <a:latin typeface="UTM Avo" panose="02040603050506020204" pitchFamily="18"/>
            </a:endParaRPr>
          </a:p>
        </p:txBody>
      </p:sp>
      <p:pic>
        <p:nvPicPr>
          <p:cNvPr id="11" name="Google Shape;211;p10" descr="Ở đời có 9 loại ân tình nhất định không được quên - Vạn Điều Hay">
            <a:extLst>
              <a:ext uri="{FF2B5EF4-FFF2-40B4-BE49-F238E27FC236}">
                <a16:creationId xmlns:a16="http://schemas.microsoft.com/office/drawing/2014/main" id="{FAD6D04A-2D62-75C3-614B-15A804E36D43}"/>
              </a:ext>
            </a:extLst>
          </p:cNvPr>
          <p:cNvPicPr preferRelativeResize="0">
            <a:picLocks noChangeAspect="1"/>
          </p:cNvPicPr>
          <p:nvPr/>
        </p:nvPicPr>
        <p:blipFill rotWithShape="1">
          <a:blip r:embed="rId3">
            <a:alphaModFix/>
          </a:blip>
          <a:srcRect/>
          <a:stretch/>
        </p:blipFill>
        <p:spPr>
          <a:xfrm>
            <a:off x="1502949" y="1866675"/>
            <a:ext cx="3373173" cy="2203368"/>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2" name="Google Shape;212;p10" descr="7 Reassuring Facts About Working With a Bakersfield Bail Bonds Agent - Bail  Hotline Bail Bonds">
            <a:extLst>
              <a:ext uri="{FF2B5EF4-FFF2-40B4-BE49-F238E27FC236}">
                <a16:creationId xmlns:a16="http://schemas.microsoft.com/office/drawing/2014/main" id="{5E13DA64-37D2-7C46-EFAE-7FCA21D7D3FA}"/>
              </a:ext>
            </a:extLst>
          </p:cNvPr>
          <p:cNvPicPr preferRelativeResize="0">
            <a:picLocks noChangeAspect="1"/>
          </p:cNvPicPr>
          <p:nvPr/>
        </p:nvPicPr>
        <p:blipFill rotWithShape="1">
          <a:blip r:embed="rId4">
            <a:alphaModFix/>
          </a:blip>
          <a:srcRect/>
          <a:stretch/>
        </p:blipFill>
        <p:spPr>
          <a:xfrm>
            <a:off x="1502950" y="4362840"/>
            <a:ext cx="3373173" cy="224990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grpSp>
        <p:nvGrpSpPr>
          <p:cNvPr id="13" name="Group 12">
            <a:extLst>
              <a:ext uri="{FF2B5EF4-FFF2-40B4-BE49-F238E27FC236}">
                <a16:creationId xmlns:a16="http://schemas.microsoft.com/office/drawing/2014/main" id="{04948020-9F00-E9C7-42A5-78E862287492}"/>
              </a:ext>
            </a:extLst>
          </p:cNvPr>
          <p:cNvGrpSpPr/>
          <p:nvPr/>
        </p:nvGrpSpPr>
        <p:grpSpPr>
          <a:xfrm>
            <a:off x="5848762" y="2830185"/>
            <a:ext cx="5477606" cy="2850599"/>
            <a:chOff x="5623718" y="1401586"/>
            <a:chExt cx="4840288" cy="2850599"/>
          </a:xfrm>
        </p:grpSpPr>
        <p:grpSp>
          <p:nvGrpSpPr>
            <p:cNvPr id="14" name="Google Shape;189;p9">
              <a:extLst>
                <a:ext uri="{FF2B5EF4-FFF2-40B4-BE49-F238E27FC236}">
                  <a16:creationId xmlns:a16="http://schemas.microsoft.com/office/drawing/2014/main" id="{12BC8927-DF53-6FC4-46BE-EFFE052308DF}"/>
                </a:ext>
              </a:extLst>
            </p:cNvPr>
            <p:cNvGrpSpPr/>
            <p:nvPr/>
          </p:nvGrpSpPr>
          <p:grpSpPr>
            <a:xfrm>
              <a:off x="5623718" y="1401586"/>
              <a:ext cx="4840288" cy="2850599"/>
              <a:chOff x="1617821" y="-390727"/>
              <a:chExt cx="13759392" cy="7839968"/>
            </a:xfrm>
          </p:grpSpPr>
          <p:grpSp>
            <p:nvGrpSpPr>
              <p:cNvPr id="16" name="Google Shape;190;p9">
                <a:extLst>
                  <a:ext uri="{FF2B5EF4-FFF2-40B4-BE49-F238E27FC236}">
                    <a16:creationId xmlns:a16="http://schemas.microsoft.com/office/drawing/2014/main" id="{E0D32B73-0550-BFC6-3E9A-506AB9D068E4}"/>
                  </a:ext>
                </a:extLst>
              </p:cNvPr>
              <p:cNvGrpSpPr/>
              <p:nvPr/>
            </p:nvGrpSpPr>
            <p:grpSpPr>
              <a:xfrm>
                <a:off x="1617824" y="-390727"/>
                <a:ext cx="13434482" cy="7346004"/>
                <a:chOff x="78409" y="-28575"/>
                <a:chExt cx="651112" cy="356030"/>
              </a:xfrm>
            </p:grpSpPr>
            <p:sp>
              <p:nvSpPr>
                <p:cNvPr id="19" name="Google Shape;191;p9">
                  <a:extLst>
                    <a:ext uri="{FF2B5EF4-FFF2-40B4-BE49-F238E27FC236}">
                      <a16:creationId xmlns:a16="http://schemas.microsoft.com/office/drawing/2014/main" id="{E5DE1EEE-35CD-2F69-BA63-4A3759C037A2}"/>
                    </a:ext>
                  </a:extLst>
                </p:cNvPr>
                <p:cNvSpPr/>
                <p:nvPr/>
              </p:nvSpPr>
              <p:spPr>
                <a:xfrm>
                  <a:off x="78409" y="0"/>
                  <a:ext cx="651112" cy="327455"/>
                </a:xfrm>
                <a:custGeom>
                  <a:avLst/>
                  <a:gdLst/>
                  <a:ahLst/>
                  <a:cxnLst/>
                  <a:rect l="l" t="t" r="r" b="b"/>
                  <a:pathLst>
                    <a:path w="855250" h="370502" extrusionOk="0">
                      <a:moveTo>
                        <a:pt x="0" y="0"/>
                      </a:moveTo>
                      <a:lnTo>
                        <a:pt x="855250" y="0"/>
                      </a:lnTo>
                      <a:lnTo>
                        <a:pt x="855250" y="370502"/>
                      </a:lnTo>
                      <a:lnTo>
                        <a:pt x="0" y="370502"/>
                      </a:lnTo>
                      <a:close/>
                    </a:path>
                  </a:pathLst>
                </a:custGeom>
                <a:solidFill>
                  <a:srgbClr val="F1EEE3"/>
                </a:solidFill>
                <a:ln>
                  <a:noFill/>
                </a:ln>
              </p:spPr>
              <p:txBody>
                <a:bodyPr/>
                <a:lstStyle/>
                <a:p>
                  <a:endParaRPr lang="en-US"/>
                </a:p>
              </p:txBody>
            </p:sp>
            <p:sp>
              <p:nvSpPr>
                <p:cNvPr id="20" name="Google Shape;192;p9">
                  <a:extLst>
                    <a:ext uri="{FF2B5EF4-FFF2-40B4-BE49-F238E27FC236}">
                      <a16:creationId xmlns:a16="http://schemas.microsoft.com/office/drawing/2014/main" id="{2E4A8A63-C6D8-0630-290A-86DF89D30DCA}"/>
                    </a:ext>
                  </a:extLst>
                </p:cNvPr>
                <p:cNvSpPr txBox="1"/>
                <p:nvPr/>
              </p:nvSpPr>
              <p:spPr>
                <a:xfrm>
                  <a:off x="78409" y="-28575"/>
                  <a:ext cx="651112" cy="356030"/>
                </a:xfrm>
                <a:prstGeom prst="rect">
                  <a:avLst/>
                </a:prstGeom>
                <a:noFill/>
                <a:ln>
                  <a:noFill/>
                </a:ln>
              </p:spPr>
              <p:txBody>
                <a:bodyPr spcFirstLastPara="1" wrap="square" lIns="57683" tIns="57683" rIns="57683" bIns="57683" anchor="ctr" anchorCtr="0">
                  <a:noAutofit/>
                </a:bodyPr>
                <a:lstStyle/>
                <a:p>
                  <a:pPr algn="ctr">
                    <a:lnSpc>
                      <a:spcPct val="97222"/>
                    </a:lnSpc>
                  </a:pPr>
                  <a:endParaRPr sz="2400">
                    <a:solidFill>
                      <a:schemeClr val="bg1"/>
                    </a:solidFill>
                    <a:latin typeface="UTM Avo" panose="02040603050506020204" pitchFamily="18"/>
                  </a:endParaRPr>
                </a:p>
              </p:txBody>
            </p:sp>
          </p:grpSp>
          <p:sp>
            <p:nvSpPr>
              <p:cNvPr id="17" name="Google Shape;193;p9">
                <a:extLst>
                  <a:ext uri="{FF2B5EF4-FFF2-40B4-BE49-F238E27FC236}">
                    <a16:creationId xmlns:a16="http://schemas.microsoft.com/office/drawing/2014/main" id="{72D80DFA-DF2B-1019-4FF2-0AA612ADD5C2}"/>
                  </a:ext>
                </a:extLst>
              </p:cNvPr>
              <p:cNvSpPr/>
              <p:nvPr/>
            </p:nvSpPr>
            <p:spPr>
              <a:xfrm>
                <a:off x="1617821" y="-29955"/>
                <a:ext cx="13759392" cy="3948571"/>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5">
                  <a:alphaModFix/>
                </a:blip>
                <a:stretch>
                  <a:fillRect b="-200616"/>
                </a:stretch>
              </a:blipFill>
              <a:ln>
                <a:noFill/>
              </a:ln>
            </p:spPr>
            <p:txBody>
              <a:bodyPr/>
              <a:lstStyle/>
              <a:p>
                <a:endParaRPr lang="en-US"/>
              </a:p>
            </p:txBody>
          </p:sp>
          <p:sp>
            <p:nvSpPr>
              <p:cNvPr id="18" name="Google Shape;194;p9">
                <a:extLst>
                  <a:ext uri="{FF2B5EF4-FFF2-40B4-BE49-F238E27FC236}">
                    <a16:creationId xmlns:a16="http://schemas.microsoft.com/office/drawing/2014/main" id="{D4C3D73F-9278-11A3-DF9A-35014EAD2FA4}"/>
                  </a:ext>
                </a:extLst>
              </p:cNvPr>
              <p:cNvSpPr/>
              <p:nvPr/>
            </p:nvSpPr>
            <p:spPr>
              <a:xfrm rot="10800000">
                <a:off x="1617824" y="3891092"/>
                <a:ext cx="13759389" cy="3558149"/>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5">
                  <a:alphaModFix/>
                </a:blip>
                <a:stretch>
                  <a:fillRect b="-200616"/>
                </a:stretch>
              </a:blipFill>
              <a:ln>
                <a:noFill/>
              </a:ln>
            </p:spPr>
            <p:txBody>
              <a:bodyPr spcFirstLastPara="1" wrap="square" lIns="60950" tIns="30467" rIns="60950" bIns="30467" anchor="t" anchorCtr="0">
                <a:noAutofit/>
              </a:bodyPr>
              <a:lstStyle/>
              <a:p>
                <a:endParaRPr sz="2400">
                  <a:solidFill>
                    <a:schemeClr val="bg1"/>
                  </a:solidFill>
                  <a:latin typeface="UTM Avo" panose="02040603050506020204" pitchFamily="18"/>
                </a:endParaRPr>
              </a:p>
            </p:txBody>
          </p:sp>
        </p:grpSp>
        <p:sp>
          <p:nvSpPr>
            <p:cNvPr id="15" name="Google Shape;195;p9">
              <a:extLst>
                <a:ext uri="{FF2B5EF4-FFF2-40B4-BE49-F238E27FC236}">
                  <a16:creationId xmlns:a16="http://schemas.microsoft.com/office/drawing/2014/main" id="{7F188B84-BCE3-95CC-9D8B-5D183A1CD62C}"/>
                </a:ext>
              </a:extLst>
            </p:cNvPr>
            <p:cNvSpPr txBox="1"/>
            <p:nvPr/>
          </p:nvSpPr>
          <p:spPr>
            <a:xfrm>
              <a:off x="5876649" y="1982509"/>
              <a:ext cx="4358045" cy="1723522"/>
            </a:xfrm>
            <a:prstGeom prst="rect">
              <a:avLst/>
            </a:prstGeom>
            <a:noFill/>
            <a:ln>
              <a:noFill/>
            </a:ln>
          </p:spPr>
          <p:txBody>
            <a:bodyPr spcFirstLastPara="1" wrap="square" lIns="60950" tIns="30467" rIns="60950" bIns="30467" anchor="t" anchorCtr="0">
              <a:spAutoFit/>
            </a:bodyPr>
            <a:lstStyle/>
            <a:p>
              <a:pPr algn="ctr">
                <a:lnSpc>
                  <a:spcPct val="150000"/>
                </a:lnSpc>
              </a:pPr>
              <a:r>
                <a:rPr lang="vi-VN" sz="2400" b="1" dirty="0">
                  <a:solidFill>
                    <a:schemeClr val="bg1"/>
                  </a:solidFill>
                  <a:latin typeface="UTM Avo" panose="02040603050506020204" pitchFamily="18"/>
                </a:rPr>
                <a:t>Ân nhân:</a:t>
              </a:r>
              <a:endParaRPr lang="vi-VN" sz="500" dirty="0">
                <a:solidFill>
                  <a:schemeClr val="bg1"/>
                </a:solidFill>
                <a:latin typeface="UTM Avo" panose="02040603050506020204" pitchFamily="18"/>
              </a:endParaRPr>
            </a:p>
            <a:p>
              <a:pPr algn="just">
                <a:lnSpc>
                  <a:spcPct val="150000"/>
                </a:lnSpc>
              </a:pPr>
              <a:r>
                <a:rPr lang="vi-VN" sz="2400" dirty="0">
                  <a:solidFill>
                    <a:schemeClr val="bg1"/>
                  </a:solidFill>
                  <a:latin typeface="UTM Avo" panose="02040603050506020204" pitchFamily="18"/>
                </a:rPr>
                <a:t>Người có ơn (nói trong quan hệ với người mang ơn).</a:t>
              </a:r>
            </a:p>
          </p:txBody>
        </p:sp>
      </p:grpSp>
    </p:spTree>
    <p:extLst>
      <p:ext uri="{BB962C8B-B14F-4D97-AF65-F5344CB8AC3E}">
        <p14:creationId xmlns:p14="http://schemas.microsoft.com/office/powerpoint/2010/main" val="14708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oogle Shape;217;p11" descr="Quân y lấy 28,30 điểm, Biên phòng giảm điểm chuẩn">
            <a:extLst>
              <a:ext uri="{FF2B5EF4-FFF2-40B4-BE49-F238E27FC236}">
                <a16:creationId xmlns:a16="http://schemas.microsoft.com/office/drawing/2014/main" id="{A6C67576-A3EE-35A3-A27E-D793A80FC7AF}"/>
              </a:ext>
            </a:extLst>
          </p:cNvPr>
          <p:cNvPicPr preferRelativeResize="0"/>
          <p:nvPr/>
        </p:nvPicPr>
        <p:blipFill rotWithShape="1">
          <a:blip r:embed="rId3">
            <a:alphaModFix/>
          </a:blip>
          <a:srcRect/>
          <a:stretch/>
        </p:blipFill>
        <p:spPr>
          <a:xfrm>
            <a:off x="4509788" y="3763034"/>
            <a:ext cx="3364757" cy="222831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 name="Google Shape;218;p11" descr="Bộ đội ta hành quân ra mặt trận.">
            <a:extLst>
              <a:ext uri="{FF2B5EF4-FFF2-40B4-BE49-F238E27FC236}">
                <a16:creationId xmlns:a16="http://schemas.microsoft.com/office/drawing/2014/main" id="{556FC5CC-65F7-404F-5EBD-286C8D4CACCB}"/>
              </a:ext>
            </a:extLst>
          </p:cNvPr>
          <p:cNvPicPr preferRelativeResize="0"/>
          <p:nvPr/>
        </p:nvPicPr>
        <p:blipFill rotWithShape="1">
          <a:blip r:embed="rId4">
            <a:alphaModFix/>
          </a:blip>
          <a:srcRect/>
          <a:stretch/>
        </p:blipFill>
        <p:spPr>
          <a:xfrm>
            <a:off x="623238" y="3763034"/>
            <a:ext cx="3623602" cy="223938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4" name="Google Shape;219;p11">
            <a:extLst>
              <a:ext uri="{FF2B5EF4-FFF2-40B4-BE49-F238E27FC236}">
                <a16:creationId xmlns:a16="http://schemas.microsoft.com/office/drawing/2014/main" id="{BA4DC607-C02E-1808-7134-72291BA4F2FA}"/>
              </a:ext>
            </a:extLst>
          </p:cNvPr>
          <p:cNvSpPr txBox="1"/>
          <p:nvPr/>
        </p:nvSpPr>
        <p:spPr>
          <a:xfrm>
            <a:off x="3492509" y="1676341"/>
            <a:ext cx="5399314" cy="369332"/>
          </a:xfrm>
          <a:prstGeom prst="rect">
            <a:avLst/>
          </a:prstGeom>
          <a:noFill/>
          <a:ln>
            <a:noFill/>
          </a:ln>
        </p:spPr>
        <p:txBody>
          <a:bodyPr spcFirstLastPara="1" wrap="square" lIns="0" tIns="0" rIns="0" bIns="0" anchor="t" anchorCtr="0">
            <a:spAutoFit/>
          </a:bodyPr>
          <a:lstStyle/>
          <a:p>
            <a:pPr algn="ctr"/>
            <a:r>
              <a:rPr lang="vi-VN" sz="2400" b="1" dirty="0">
                <a:solidFill>
                  <a:schemeClr val="bg1"/>
                </a:solidFill>
                <a:latin typeface="UTM Avo" panose="02040603050506020204" pitchFamily="18"/>
              </a:rPr>
              <a:t>Luyện tập tra từ điển</a:t>
            </a:r>
            <a:endParaRPr sz="2400" b="1" i="1" dirty="0">
              <a:solidFill>
                <a:schemeClr val="bg1"/>
              </a:solidFill>
              <a:latin typeface="UTM Avo" panose="02040603050506020204" pitchFamily="18"/>
            </a:endParaRPr>
          </a:p>
        </p:txBody>
      </p:sp>
      <p:grpSp>
        <p:nvGrpSpPr>
          <p:cNvPr id="5" name="Google Shape;220;p11">
            <a:extLst>
              <a:ext uri="{FF2B5EF4-FFF2-40B4-BE49-F238E27FC236}">
                <a16:creationId xmlns:a16="http://schemas.microsoft.com/office/drawing/2014/main" id="{4805CD43-3711-BDD1-8E2F-94529C0912CB}"/>
              </a:ext>
            </a:extLst>
          </p:cNvPr>
          <p:cNvGrpSpPr/>
          <p:nvPr/>
        </p:nvGrpSpPr>
        <p:grpSpPr>
          <a:xfrm>
            <a:off x="1215839" y="2474134"/>
            <a:ext cx="2438400" cy="938887"/>
            <a:chOff x="2362200" y="3451700"/>
            <a:chExt cx="3657600" cy="1691800"/>
          </a:xfrm>
        </p:grpSpPr>
        <p:grpSp>
          <p:nvGrpSpPr>
            <p:cNvPr id="6" name="Google Shape;221;p11">
              <a:extLst>
                <a:ext uri="{FF2B5EF4-FFF2-40B4-BE49-F238E27FC236}">
                  <a16:creationId xmlns:a16="http://schemas.microsoft.com/office/drawing/2014/main" id="{B7FACB0E-871B-8C25-F84E-5AEE7EC57D4A}"/>
                </a:ext>
              </a:extLst>
            </p:cNvPr>
            <p:cNvGrpSpPr/>
            <p:nvPr/>
          </p:nvGrpSpPr>
          <p:grpSpPr>
            <a:xfrm>
              <a:off x="2362200" y="3451700"/>
              <a:ext cx="3657600" cy="1691800"/>
              <a:chOff x="0" y="-390727"/>
              <a:chExt cx="17646488" cy="8659291"/>
            </a:xfrm>
          </p:grpSpPr>
          <p:grpSp>
            <p:nvGrpSpPr>
              <p:cNvPr id="8" name="Google Shape;222;p11">
                <a:extLst>
                  <a:ext uri="{FF2B5EF4-FFF2-40B4-BE49-F238E27FC236}">
                    <a16:creationId xmlns:a16="http://schemas.microsoft.com/office/drawing/2014/main" id="{2299C6D2-A992-C3FF-3DB8-A4DA920799C6}"/>
                  </a:ext>
                </a:extLst>
              </p:cNvPr>
              <p:cNvGrpSpPr/>
              <p:nvPr/>
            </p:nvGrpSpPr>
            <p:grpSpPr>
              <a:xfrm>
                <a:off x="0" y="-390727"/>
                <a:ext cx="17646488" cy="8234197"/>
                <a:chOff x="0" y="-28575"/>
                <a:chExt cx="855250" cy="399077"/>
              </a:xfrm>
            </p:grpSpPr>
            <p:sp>
              <p:nvSpPr>
                <p:cNvPr id="11" name="Google Shape;223;p11">
                  <a:extLst>
                    <a:ext uri="{FF2B5EF4-FFF2-40B4-BE49-F238E27FC236}">
                      <a16:creationId xmlns:a16="http://schemas.microsoft.com/office/drawing/2014/main" id="{B0C75163-ADE9-FB48-8737-6F76A09671E2}"/>
                    </a:ext>
                  </a:extLst>
                </p:cNvPr>
                <p:cNvSpPr/>
                <p:nvPr/>
              </p:nvSpPr>
              <p:spPr>
                <a:xfrm>
                  <a:off x="0" y="0"/>
                  <a:ext cx="855250" cy="370502"/>
                </a:xfrm>
                <a:custGeom>
                  <a:avLst/>
                  <a:gdLst/>
                  <a:ahLst/>
                  <a:cxnLst/>
                  <a:rect l="l" t="t" r="r" b="b"/>
                  <a:pathLst>
                    <a:path w="855250" h="370502" extrusionOk="0">
                      <a:moveTo>
                        <a:pt x="0" y="0"/>
                      </a:moveTo>
                      <a:lnTo>
                        <a:pt x="855250" y="0"/>
                      </a:lnTo>
                      <a:lnTo>
                        <a:pt x="855250" y="370502"/>
                      </a:lnTo>
                      <a:lnTo>
                        <a:pt x="0" y="370502"/>
                      </a:lnTo>
                      <a:close/>
                    </a:path>
                  </a:pathLst>
                </a:custGeom>
                <a:solidFill>
                  <a:srgbClr val="F1EEE3"/>
                </a:solidFill>
                <a:ln>
                  <a:noFill/>
                </a:ln>
              </p:spPr>
              <p:txBody>
                <a:bodyPr/>
                <a:lstStyle/>
                <a:p>
                  <a:endParaRPr lang="en-US"/>
                </a:p>
              </p:txBody>
            </p:sp>
            <p:sp>
              <p:nvSpPr>
                <p:cNvPr id="12" name="Google Shape;224;p11">
                  <a:extLst>
                    <a:ext uri="{FF2B5EF4-FFF2-40B4-BE49-F238E27FC236}">
                      <a16:creationId xmlns:a16="http://schemas.microsoft.com/office/drawing/2014/main" id="{32272658-79F3-D00D-6138-765767DCE758}"/>
                    </a:ext>
                  </a:extLst>
                </p:cNvPr>
                <p:cNvSpPr txBox="1"/>
                <p:nvPr/>
              </p:nvSpPr>
              <p:spPr>
                <a:xfrm>
                  <a:off x="0" y="-28575"/>
                  <a:ext cx="855250" cy="399077"/>
                </a:xfrm>
                <a:prstGeom prst="rect">
                  <a:avLst/>
                </a:prstGeom>
                <a:noFill/>
                <a:ln>
                  <a:noFill/>
                </a:ln>
              </p:spPr>
              <p:txBody>
                <a:bodyPr spcFirstLastPara="1" wrap="square" lIns="57683" tIns="57683" rIns="57683" bIns="57683" anchor="ctr" anchorCtr="0">
                  <a:noAutofit/>
                </a:bodyPr>
                <a:lstStyle/>
                <a:p>
                  <a:pPr algn="ctr">
                    <a:lnSpc>
                      <a:spcPct val="97222"/>
                    </a:lnSpc>
                  </a:pPr>
                  <a:endParaRPr sz="2400">
                    <a:solidFill>
                      <a:schemeClr val="bg1"/>
                    </a:solidFill>
                    <a:latin typeface="UTM Avo" panose="02040603050506020204" pitchFamily="18"/>
                  </a:endParaRPr>
                </a:p>
              </p:txBody>
            </p:sp>
          </p:grpSp>
          <p:sp>
            <p:nvSpPr>
              <p:cNvPr id="9" name="Google Shape;225;p11">
                <a:extLst>
                  <a:ext uri="{FF2B5EF4-FFF2-40B4-BE49-F238E27FC236}">
                    <a16:creationId xmlns:a16="http://schemas.microsoft.com/office/drawing/2014/main" id="{4C16B192-25D2-BE98-3281-B7C748B8E658}"/>
                  </a:ext>
                </a:extLst>
              </p:cNvPr>
              <p:cNvSpPr/>
              <p:nvPr/>
            </p:nvSpPr>
            <p:spPr>
              <a:xfrm>
                <a:off x="0" y="0"/>
                <a:ext cx="17646488" cy="4615324"/>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5">
                  <a:alphaModFix/>
                </a:blip>
                <a:stretch>
                  <a:fillRect b="-200616"/>
                </a:stretch>
              </a:blipFill>
              <a:ln>
                <a:noFill/>
              </a:ln>
            </p:spPr>
            <p:txBody>
              <a:bodyPr/>
              <a:lstStyle/>
              <a:p>
                <a:endParaRPr lang="en-US"/>
              </a:p>
            </p:txBody>
          </p:sp>
          <p:sp>
            <p:nvSpPr>
              <p:cNvPr id="10" name="Google Shape;226;p11">
                <a:extLst>
                  <a:ext uri="{FF2B5EF4-FFF2-40B4-BE49-F238E27FC236}">
                    <a16:creationId xmlns:a16="http://schemas.microsoft.com/office/drawing/2014/main" id="{DC0051E0-487D-7BF8-0B35-508F5648A24F}"/>
                  </a:ext>
                </a:extLst>
              </p:cNvPr>
              <p:cNvSpPr/>
              <p:nvPr/>
            </p:nvSpPr>
            <p:spPr>
              <a:xfrm rot="10800000">
                <a:off x="0" y="3653239"/>
                <a:ext cx="17646488" cy="4615325"/>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5">
                  <a:alphaModFix/>
                </a:blip>
                <a:stretch>
                  <a:fillRect b="-200616"/>
                </a:stretch>
              </a:blipFill>
              <a:ln>
                <a:noFill/>
              </a:ln>
            </p:spPr>
            <p:txBody>
              <a:bodyPr spcFirstLastPara="1" wrap="square" lIns="60950" tIns="30467" rIns="60950" bIns="30467" anchor="t" anchorCtr="0">
                <a:noAutofit/>
              </a:bodyPr>
              <a:lstStyle/>
              <a:p>
                <a:endParaRPr sz="2400">
                  <a:solidFill>
                    <a:schemeClr val="bg1"/>
                  </a:solidFill>
                  <a:latin typeface="UTM Avo" panose="02040603050506020204" pitchFamily="18"/>
                </a:endParaRPr>
              </a:p>
            </p:txBody>
          </p:sp>
        </p:grpSp>
        <p:sp>
          <p:nvSpPr>
            <p:cNvPr id="7" name="Google Shape;227;p11">
              <a:extLst>
                <a:ext uri="{FF2B5EF4-FFF2-40B4-BE49-F238E27FC236}">
                  <a16:creationId xmlns:a16="http://schemas.microsoft.com/office/drawing/2014/main" id="{B7416E24-634F-BA03-9A6C-DDEA6850C19D}"/>
                </a:ext>
              </a:extLst>
            </p:cNvPr>
            <p:cNvSpPr txBox="1"/>
            <p:nvPr/>
          </p:nvSpPr>
          <p:spPr>
            <a:xfrm>
              <a:off x="2436768" y="3947634"/>
              <a:ext cx="3508464" cy="776377"/>
            </a:xfrm>
            <a:prstGeom prst="rect">
              <a:avLst/>
            </a:prstGeom>
            <a:noFill/>
            <a:ln>
              <a:noFill/>
            </a:ln>
          </p:spPr>
          <p:txBody>
            <a:bodyPr spcFirstLastPara="1" wrap="square" lIns="60950" tIns="30467" rIns="60950" bIns="30467" anchor="t" anchorCtr="0">
              <a:spAutoFit/>
            </a:bodyPr>
            <a:lstStyle/>
            <a:p>
              <a:pPr algn="ctr"/>
              <a:r>
                <a:rPr lang="vi-VN" sz="2400">
                  <a:solidFill>
                    <a:schemeClr val="bg1"/>
                  </a:solidFill>
                  <a:latin typeface="UTM Avo" panose="02040603050506020204" pitchFamily="18"/>
                </a:rPr>
                <a:t>Hành quân</a:t>
              </a:r>
              <a:endParaRPr sz="2400" i="1">
                <a:solidFill>
                  <a:schemeClr val="bg1"/>
                </a:solidFill>
                <a:latin typeface="UTM Avo" panose="02040603050506020204" pitchFamily="18"/>
              </a:endParaRPr>
            </a:p>
          </p:txBody>
        </p:sp>
      </p:grpSp>
      <p:grpSp>
        <p:nvGrpSpPr>
          <p:cNvPr id="13" name="Google Shape;228;p11">
            <a:extLst>
              <a:ext uri="{FF2B5EF4-FFF2-40B4-BE49-F238E27FC236}">
                <a16:creationId xmlns:a16="http://schemas.microsoft.com/office/drawing/2014/main" id="{6565401F-EFC7-3D13-2863-CC0C9B7C6F12}"/>
              </a:ext>
            </a:extLst>
          </p:cNvPr>
          <p:cNvGrpSpPr/>
          <p:nvPr/>
        </p:nvGrpSpPr>
        <p:grpSpPr>
          <a:xfrm>
            <a:off x="4972966" y="2431769"/>
            <a:ext cx="2438400" cy="938887"/>
            <a:chOff x="8991600" y="3451701"/>
            <a:chExt cx="3657600" cy="1691800"/>
          </a:xfrm>
        </p:grpSpPr>
        <p:grpSp>
          <p:nvGrpSpPr>
            <p:cNvPr id="14" name="Google Shape;229;p11">
              <a:extLst>
                <a:ext uri="{FF2B5EF4-FFF2-40B4-BE49-F238E27FC236}">
                  <a16:creationId xmlns:a16="http://schemas.microsoft.com/office/drawing/2014/main" id="{4BD1A7E0-5EE3-C211-D5B2-8EBBAE1506A9}"/>
                </a:ext>
              </a:extLst>
            </p:cNvPr>
            <p:cNvGrpSpPr/>
            <p:nvPr/>
          </p:nvGrpSpPr>
          <p:grpSpPr>
            <a:xfrm>
              <a:off x="8991600" y="3451701"/>
              <a:ext cx="3657600" cy="1691800"/>
              <a:chOff x="0" y="-390727"/>
              <a:chExt cx="17646488" cy="8659291"/>
            </a:xfrm>
          </p:grpSpPr>
          <p:grpSp>
            <p:nvGrpSpPr>
              <p:cNvPr id="16" name="Google Shape;230;p11">
                <a:extLst>
                  <a:ext uri="{FF2B5EF4-FFF2-40B4-BE49-F238E27FC236}">
                    <a16:creationId xmlns:a16="http://schemas.microsoft.com/office/drawing/2014/main" id="{81D3BFAC-B8AC-BD6C-EEDA-E1E8C46F2F6A}"/>
                  </a:ext>
                </a:extLst>
              </p:cNvPr>
              <p:cNvGrpSpPr/>
              <p:nvPr/>
            </p:nvGrpSpPr>
            <p:grpSpPr>
              <a:xfrm>
                <a:off x="0" y="-390727"/>
                <a:ext cx="17646488" cy="8234197"/>
                <a:chOff x="0" y="-28575"/>
                <a:chExt cx="855250" cy="399077"/>
              </a:xfrm>
            </p:grpSpPr>
            <p:sp>
              <p:nvSpPr>
                <p:cNvPr id="19" name="Google Shape;231;p11">
                  <a:extLst>
                    <a:ext uri="{FF2B5EF4-FFF2-40B4-BE49-F238E27FC236}">
                      <a16:creationId xmlns:a16="http://schemas.microsoft.com/office/drawing/2014/main" id="{95BB207E-BDBA-1DA4-E461-81E72A53A803}"/>
                    </a:ext>
                  </a:extLst>
                </p:cNvPr>
                <p:cNvSpPr/>
                <p:nvPr/>
              </p:nvSpPr>
              <p:spPr>
                <a:xfrm>
                  <a:off x="0" y="0"/>
                  <a:ext cx="855250" cy="370502"/>
                </a:xfrm>
                <a:custGeom>
                  <a:avLst/>
                  <a:gdLst/>
                  <a:ahLst/>
                  <a:cxnLst/>
                  <a:rect l="l" t="t" r="r" b="b"/>
                  <a:pathLst>
                    <a:path w="855250" h="370502" extrusionOk="0">
                      <a:moveTo>
                        <a:pt x="0" y="0"/>
                      </a:moveTo>
                      <a:lnTo>
                        <a:pt x="855250" y="0"/>
                      </a:lnTo>
                      <a:lnTo>
                        <a:pt x="855250" y="370502"/>
                      </a:lnTo>
                      <a:lnTo>
                        <a:pt x="0" y="370502"/>
                      </a:lnTo>
                      <a:close/>
                    </a:path>
                  </a:pathLst>
                </a:custGeom>
                <a:solidFill>
                  <a:srgbClr val="F1EEE3"/>
                </a:solidFill>
                <a:ln>
                  <a:noFill/>
                </a:ln>
              </p:spPr>
              <p:txBody>
                <a:bodyPr/>
                <a:lstStyle/>
                <a:p>
                  <a:endParaRPr lang="en-US"/>
                </a:p>
              </p:txBody>
            </p:sp>
            <p:sp>
              <p:nvSpPr>
                <p:cNvPr id="20" name="Google Shape;232;p11">
                  <a:extLst>
                    <a:ext uri="{FF2B5EF4-FFF2-40B4-BE49-F238E27FC236}">
                      <a16:creationId xmlns:a16="http://schemas.microsoft.com/office/drawing/2014/main" id="{CB5E548C-BA9B-7F6A-B6DF-6A8FF8DFEF8E}"/>
                    </a:ext>
                  </a:extLst>
                </p:cNvPr>
                <p:cNvSpPr txBox="1"/>
                <p:nvPr/>
              </p:nvSpPr>
              <p:spPr>
                <a:xfrm>
                  <a:off x="0" y="-28575"/>
                  <a:ext cx="855250" cy="399077"/>
                </a:xfrm>
                <a:prstGeom prst="rect">
                  <a:avLst/>
                </a:prstGeom>
                <a:noFill/>
                <a:ln>
                  <a:noFill/>
                </a:ln>
              </p:spPr>
              <p:txBody>
                <a:bodyPr spcFirstLastPara="1" wrap="square" lIns="57683" tIns="57683" rIns="57683" bIns="57683" anchor="ctr" anchorCtr="0">
                  <a:noAutofit/>
                </a:bodyPr>
                <a:lstStyle/>
                <a:p>
                  <a:pPr algn="ctr">
                    <a:lnSpc>
                      <a:spcPct val="97222"/>
                    </a:lnSpc>
                  </a:pPr>
                  <a:endParaRPr sz="2400">
                    <a:solidFill>
                      <a:schemeClr val="bg1"/>
                    </a:solidFill>
                    <a:latin typeface="UTM Avo" panose="02040603050506020204" pitchFamily="18"/>
                  </a:endParaRPr>
                </a:p>
              </p:txBody>
            </p:sp>
          </p:grpSp>
          <p:sp>
            <p:nvSpPr>
              <p:cNvPr id="17" name="Google Shape;233;p11">
                <a:extLst>
                  <a:ext uri="{FF2B5EF4-FFF2-40B4-BE49-F238E27FC236}">
                    <a16:creationId xmlns:a16="http://schemas.microsoft.com/office/drawing/2014/main" id="{5ACE20B2-42DD-7E47-001B-4E19BFCA67B5}"/>
                  </a:ext>
                </a:extLst>
              </p:cNvPr>
              <p:cNvSpPr/>
              <p:nvPr/>
            </p:nvSpPr>
            <p:spPr>
              <a:xfrm>
                <a:off x="0" y="0"/>
                <a:ext cx="17646488" cy="4615324"/>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5">
                  <a:alphaModFix/>
                </a:blip>
                <a:stretch>
                  <a:fillRect b="-200616"/>
                </a:stretch>
              </a:blipFill>
              <a:ln>
                <a:noFill/>
              </a:ln>
            </p:spPr>
            <p:txBody>
              <a:bodyPr/>
              <a:lstStyle/>
              <a:p>
                <a:endParaRPr lang="en-US"/>
              </a:p>
            </p:txBody>
          </p:sp>
          <p:sp>
            <p:nvSpPr>
              <p:cNvPr id="18" name="Google Shape;234;p11">
                <a:extLst>
                  <a:ext uri="{FF2B5EF4-FFF2-40B4-BE49-F238E27FC236}">
                    <a16:creationId xmlns:a16="http://schemas.microsoft.com/office/drawing/2014/main" id="{08EEB8EF-121B-63A2-6C4C-81E4740766CE}"/>
                  </a:ext>
                </a:extLst>
              </p:cNvPr>
              <p:cNvSpPr/>
              <p:nvPr/>
            </p:nvSpPr>
            <p:spPr>
              <a:xfrm rot="10800000">
                <a:off x="0" y="3653239"/>
                <a:ext cx="17646488" cy="4615325"/>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5">
                  <a:alphaModFix/>
                </a:blip>
                <a:stretch>
                  <a:fillRect b="-200616"/>
                </a:stretch>
              </a:blipFill>
              <a:ln>
                <a:noFill/>
              </a:ln>
            </p:spPr>
            <p:txBody>
              <a:bodyPr spcFirstLastPara="1" wrap="square" lIns="60950" tIns="30467" rIns="60950" bIns="30467" anchor="t" anchorCtr="0">
                <a:noAutofit/>
              </a:bodyPr>
              <a:lstStyle/>
              <a:p>
                <a:endParaRPr sz="2400">
                  <a:solidFill>
                    <a:schemeClr val="bg1"/>
                  </a:solidFill>
                  <a:latin typeface="UTM Avo" panose="02040603050506020204" pitchFamily="18"/>
                </a:endParaRPr>
              </a:p>
            </p:txBody>
          </p:sp>
        </p:grpSp>
        <p:sp>
          <p:nvSpPr>
            <p:cNvPr id="15" name="Google Shape;235;p11">
              <a:extLst>
                <a:ext uri="{FF2B5EF4-FFF2-40B4-BE49-F238E27FC236}">
                  <a16:creationId xmlns:a16="http://schemas.microsoft.com/office/drawing/2014/main" id="{B9C4F477-6A3B-5911-1508-191BFDB2476D}"/>
                </a:ext>
              </a:extLst>
            </p:cNvPr>
            <p:cNvSpPr txBox="1"/>
            <p:nvPr/>
          </p:nvSpPr>
          <p:spPr>
            <a:xfrm>
              <a:off x="9601200" y="3947635"/>
              <a:ext cx="2438400" cy="776377"/>
            </a:xfrm>
            <a:prstGeom prst="rect">
              <a:avLst/>
            </a:prstGeom>
            <a:noFill/>
            <a:ln>
              <a:noFill/>
            </a:ln>
          </p:spPr>
          <p:txBody>
            <a:bodyPr spcFirstLastPara="1" wrap="square" lIns="60950" tIns="30467" rIns="60950" bIns="30467" anchor="t" anchorCtr="0">
              <a:spAutoFit/>
            </a:bodyPr>
            <a:lstStyle/>
            <a:p>
              <a:pPr algn="ctr"/>
              <a:r>
                <a:rPr lang="vi-VN" sz="2400">
                  <a:solidFill>
                    <a:schemeClr val="bg1"/>
                  </a:solidFill>
                  <a:latin typeface="UTM Avo" panose="02040603050506020204" pitchFamily="18"/>
                </a:rPr>
                <a:t>Quân y</a:t>
              </a:r>
              <a:endParaRPr sz="2400" i="1">
                <a:solidFill>
                  <a:schemeClr val="bg1"/>
                </a:solidFill>
                <a:latin typeface="UTM Avo" panose="02040603050506020204" pitchFamily="18"/>
              </a:endParaRPr>
            </a:p>
          </p:txBody>
        </p:sp>
      </p:grpSp>
      <p:grpSp>
        <p:nvGrpSpPr>
          <p:cNvPr id="21" name="Google Shape;236;p11">
            <a:extLst>
              <a:ext uri="{FF2B5EF4-FFF2-40B4-BE49-F238E27FC236}">
                <a16:creationId xmlns:a16="http://schemas.microsoft.com/office/drawing/2014/main" id="{91959D2F-E5F2-A4E1-7FEF-1496F717F44F}"/>
              </a:ext>
            </a:extLst>
          </p:cNvPr>
          <p:cNvGrpSpPr/>
          <p:nvPr/>
        </p:nvGrpSpPr>
        <p:grpSpPr>
          <a:xfrm>
            <a:off x="8605415" y="2390770"/>
            <a:ext cx="2438400" cy="976160"/>
            <a:chOff x="3715657" y="6835854"/>
            <a:chExt cx="3657600" cy="1691800"/>
          </a:xfrm>
        </p:grpSpPr>
        <p:grpSp>
          <p:nvGrpSpPr>
            <p:cNvPr id="22" name="Google Shape;237;p11">
              <a:extLst>
                <a:ext uri="{FF2B5EF4-FFF2-40B4-BE49-F238E27FC236}">
                  <a16:creationId xmlns:a16="http://schemas.microsoft.com/office/drawing/2014/main" id="{ED0769DF-77E1-2483-9515-FFA8A50D1D14}"/>
                </a:ext>
              </a:extLst>
            </p:cNvPr>
            <p:cNvGrpSpPr/>
            <p:nvPr/>
          </p:nvGrpSpPr>
          <p:grpSpPr>
            <a:xfrm>
              <a:off x="3715657" y="6835854"/>
              <a:ext cx="3657600" cy="1691800"/>
              <a:chOff x="0" y="-390727"/>
              <a:chExt cx="17646488" cy="8659291"/>
            </a:xfrm>
          </p:grpSpPr>
          <p:grpSp>
            <p:nvGrpSpPr>
              <p:cNvPr id="24" name="Google Shape;238;p11">
                <a:extLst>
                  <a:ext uri="{FF2B5EF4-FFF2-40B4-BE49-F238E27FC236}">
                    <a16:creationId xmlns:a16="http://schemas.microsoft.com/office/drawing/2014/main" id="{4F691EE5-3952-B7D9-2802-C61C03631E99}"/>
                  </a:ext>
                </a:extLst>
              </p:cNvPr>
              <p:cNvGrpSpPr/>
              <p:nvPr/>
            </p:nvGrpSpPr>
            <p:grpSpPr>
              <a:xfrm>
                <a:off x="0" y="-390727"/>
                <a:ext cx="17646488" cy="8234197"/>
                <a:chOff x="0" y="-28575"/>
                <a:chExt cx="855250" cy="399077"/>
              </a:xfrm>
            </p:grpSpPr>
            <p:sp>
              <p:nvSpPr>
                <p:cNvPr id="27" name="Google Shape;239;p11">
                  <a:extLst>
                    <a:ext uri="{FF2B5EF4-FFF2-40B4-BE49-F238E27FC236}">
                      <a16:creationId xmlns:a16="http://schemas.microsoft.com/office/drawing/2014/main" id="{7C890E18-24D7-239C-D969-31E9B45F1872}"/>
                    </a:ext>
                  </a:extLst>
                </p:cNvPr>
                <p:cNvSpPr/>
                <p:nvPr/>
              </p:nvSpPr>
              <p:spPr>
                <a:xfrm>
                  <a:off x="0" y="0"/>
                  <a:ext cx="855250" cy="370502"/>
                </a:xfrm>
                <a:custGeom>
                  <a:avLst/>
                  <a:gdLst/>
                  <a:ahLst/>
                  <a:cxnLst/>
                  <a:rect l="l" t="t" r="r" b="b"/>
                  <a:pathLst>
                    <a:path w="855250" h="370502" extrusionOk="0">
                      <a:moveTo>
                        <a:pt x="0" y="0"/>
                      </a:moveTo>
                      <a:lnTo>
                        <a:pt x="855250" y="0"/>
                      </a:lnTo>
                      <a:lnTo>
                        <a:pt x="855250" y="370502"/>
                      </a:lnTo>
                      <a:lnTo>
                        <a:pt x="0" y="370502"/>
                      </a:lnTo>
                      <a:close/>
                    </a:path>
                  </a:pathLst>
                </a:custGeom>
                <a:solidFill>
                  <a:srgbClr val="F1EEE3"/>
                </a:solidFill>
                <a:ln>
                  <a:noFill/>
                </a:ln>
              </p:spPr>
              <p:txBody>
                <a:bodyPr/>
                <a:lstStyle/>
                <a:p>
                  <a:endParaRPr lang="en-US"/>
                </a:p>
              </p:txBody>
            </p:sp>
            <p:sp>
              <p:nvSpPr>
                <p:cNvPr id="28" name="Google Shape;240;p11">
                  <a:extLst>
                    <a:ext uri="{FF2B5EF4-FFF2-40B4-BE49-F238E27FC236}">
                      <a16:creationId xmlns:a16="http://schemas.microsoft.com/office/drawing/2014/main" id="{9133F734-21A2-C4B9-4527-09FEAA673164}"/>
                    </a:ext>
                  </a:extLst>
                </p:cNvPr>
                <p:cNvSpPr txBox="1"/>
                <p:nvPr/>
              </p:nvSpPr>
              <p:spPr>
                <a:xfrm>
                  <a:off x="0" y="-28575"/>
                  <a:ext cx="855250" cy="399077"/>
                </a:xfrm>
                <a:prstGeom prst="rect">
                  <a:avLst/>
                </a:prstGeom>
                <a:noFill/>
                <a:ln>
                  <a:noFill/>
                </a:ln>
              </p:spPr>
              <p:txBody>
                <a:bodyPr spcFirstLastPara="1" wrap="square" lIns="57683" tIns="57683" rIns="57683" bIns="57683" anchor="ctr" anchorCtr="0">
                  <a:noAutofit/>
                </a:bodyPr>
                <a:lstStyle/>
                <a:p>
                  <a:pPr algn="ctr">
                    <a:lnSpc>
                      <a:spcPct val="97222"/>
                    </a:lnSpc>
                  </a:pPr>
                  <a:endParaRPr sz="2400">
                    <a:solidFill>
                      <a:schemeClr val="bg1"/>
                    </a:solidFill>
                    <a:latin typeface="UTM Avo" panose="02040603050506020204" pitchFamily="18"/>
                  </a:endParaRPr>
                </a:p>
              </p:txBody>
            </p:sp>
          </p:grpSp>
          <p:sp>
            <p:nvSpPr>
              <p:cNvPr id="25" name="Google Shape;241;p11">
                <a:extLst>
                  <a:ext uri="{FF2B5EF4-FFF2-40B4-BE49-F238E27FC236}">
                    <a16:creationId xmlns:a16="http://schemas.microsoft.com/office/drawing/2014/main" id="{EB6AE95D-D9D0-098A-0CD8-C8A63C952841}"/>
                  </a:ext>
                </a:extLst>
              </p:cNvPr>
              <p:cNvSpPr/>
              <p:nvPr/>
            </p:nvSpPr>
            <p:spPr>
              <a:xfrm>
                <a:off x="0" y="0"/>
                <a:ext cx="17646488" cy="4615324"/>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5">
                  <a:alphaModFix/>
                </a:blip>
                <a:stretch>
                  <a:fillRect b="-200616"/>
                </a:stretch>
              </a:blipFill>
              <a:ln>
                <a:noFill/>
              </a:ln>
            </p:spPr>
            <p:txBody>
              <a:bodyPr/>
              <a:lstStyle/>
              <a:p>
                <a:endParaRPr lang="en-US"/>
              </a:p>
            </p:txBody>
          </p:sp>
          <p:sp>
            <p:nvSpPr>
              <p:cNvPr id="26" name="Google Shape;242;p11">
                <a:extLst>
                  <a:ext uri="{FF2B5EF4-FFF2-40B4-BE49-F238E27FC236}">
                    <a16:creationId xmlns:a16="http://schemas.microsoft.com/office/drawing/2014/main" id="{F7FF4F09-C985-65F4-C486-0A9BF67A38B7}"/>
                  </a:ext>
                </a:extLst>
              </p:cNvPr>
              <p:cNvSpPr/>
              <p:nvPr/>
            </p:nvSpPr>
            <p:spPr>
              <a:xfrm rot="10800000">
                <a:off x="0" y="3653239"/>
                <a:ext cx="17646488" cy="4615325"/>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5">
                  <a:alphaModFix/>
                </a:blip>
                <a:stretch>
                  <a:fillRect b="-200616"/>
                </a:stretch>
              </a:blipFill>
              <a:ln>
                <a:noFill/>
              </a:ln>
            </p:spPr>
            <p:txBody>
              <a:bodyPr spcFirstLastPara="1" wrap="square" lIns="60950" tIns="30467" rIns="60950" bIns="30467" anchor="t" anchorCtr="0">
                <a:noAutofit/>
              </a:bodyPr>
              <a:lstStyle/>
              <a:p>
                <a:endParaRPr sz="2400">
                  <a:solidFill>
                    <a:schemeClr val="bg1"/>
                  </a:solidFill>
                  <a:latin typeface="UTM Avo" panose="02040603050506020204" pitchFamily="18"/>
                </a:endParaRPr>
              </a:p>
            </p:txBody>
          </p:sp>
        </p:grpSp>
        <p:sp>
          <p:nvSpPr>
            <p:cNvPr id="23" name="Google Shape;243;p11">
              <a:extLst>
                <a:ext uri="{FF2B5EF4-FFF2-40B4-BE49-F238E27FC236}">
                  <a16:creationId xmlns:a16="http://schemas.microsoft.com/office/drawing/2014/main" id="{47C4A4D5-FF4B-03F2-B66E-C6215CD1358C}"/>
                </a:ext>
              </a:extLst>
            </p:cNvPr>
            <p:cNvSpPr txBox="1"/>
            <p:nvPr/>
          </p:nvSpPr>
          <p:spPr>
            <a:xfrm>
              <a:off x="4011383" y="7331787"/>
              <a:ext cx="3066143" cy="746733"/>
            </a:xfrm>
            <a:prstGeom prst="rect">
              <a:avLst/>
            </a:prstGeom>
            <a:noFill/>
            <a:ln>
              <a:noFill/>
            </a:ln>
          </p:spPr>
          <p:txBody>
            <a:bodyPr spcFirstLastPara="1" wrap="square" lIns="60950" tIns="30467" rIns="60950" bIns="30467" anchor="t" anchorCtr="0">
              <a:spAutoFit/>
            </a:bodyPr>
            <a:lstStyle/>
            <a:p>
              <a:pPr algn="ctr"/>
              <a:r>
                <a:rPr lang="vi-VN" sz="2400">
                  <a:solidFill>
                    <a:schemeClr val="bg1"/>
                  </a:solidFill>
                  <a:latin typeface="UTM Avo" panose="02040603050506020204" pitchFamily="18"/>
                </a:rPr>
                <a:t>Phóng viên</a:t>
              </a:r>
              <a:endParaRPr sz="2400" i="1">
                <a:solidFill>
                  <a:schemeClr val="bg1"/>
                </a:solidFill>
                <a:latin typeface="UTM Avo" panose="02040603050506020204" pitchFamily="18"/>
              </a:endParaRPr>
            </a:p>
          </p:txBody>
        </p:sp>
      </p:grpSp>
      <p:pic>
        <p:nvPicPr>
          <p:cNvPr id="29" name="Google Shape;244;p11" descr="Thông tấn xã Việt Nam: Cái nôi của nhiều tài năng nhiếp ảnh">
            <a:extLst>
              <a:ext uri="{FF2B5EF4-FFF2-40B4-BE49-F238E27FC236}">
                <a16:creationId xmlns:a16="http://schemas.microsoft.com/office/drawing/2014/main" id="{A0B33DD9-636B-A58A-5DA2-9910090A4A6E}"/>
              </a:ext>
            </a:extLst>
          </p:cNvPr>
          <p:cNvPicPr preferRelativeResize="0"/>
          <p:nvPr/>
        </p:nvPicPr>
        <p:blipFill rotWithShape="1">
          <a:blip r:embed="rId6">
            <a:alphaModFix/>
          </a:blip>
          <a:srcRect/>
          <a:stretch/>
        </p:blipFill>
        <p:spPr>
          <a:xfrm>
            <a:off x="8137492" y="3759300"/>
            <a:ext cx="3483658" cy="222831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3703028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10"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50;p12">
            <a:extLst>
              <a:ext uri="{FF2B5EF4-FFF2-40B4-BE49-F238E27FC236}">
                <a16:creationId xmlns:a16="http://schemas.microsoft.com/office/drawing/2014/main" id="{EE1CD48D-D6D9-43DC-9E35-FF6F2FEF2C6B}"/>
              </a:ext>
            </a:extLst>
          </p:cNvPr>
          <p:cNvSpPr txBox="1"/>
          <p:nvPr/>
        </p:nvSpPr>
        <p:spPr>
          <a:xfrm>
            <a:off x="4495798" y="1502579"/>
            <a:ext cx="2997200" cy="369332"/>
          </a:xfrm>
          <a:prstGeom prst="rect">
            <a:avLst/>
          </a:prstGeom>
          <a:noFill/>
          <a:ln>
            <a:noFill/>
          </a:ln>
        </p:spPr>
        <p:txBody>
          <a:bodyPr spcFirstLastPara="1" wrap="square" lIns="0" tIns="0" rIns="0" bIns="0" anchor="t" anchorCtr="0">
            <a:spAutoFit/>
          </a:bodyPr>
          <a:lstStyle/>
          <a:p>
            <a:pPr algn="ctr"/>
            <a:r>
              <a:rPr lang="vi-VN" sz="2400" b="1" dirty="0">
                <a:solidFill>
                  <a:schemeClr val="bg1"/>
                </a:solidFill>
                <a:latin typeface="UTM Avo" panose="02040603050506020204" pitchFamily="18"/>
              </a:rPr>
              <a:t>Luyện đọc</a:t>
            </a:r>
            <a:endParaRPr sz="2400" b="1" i="1" dirty="0">
              <a:solidFill>
                <a:schemeClr val="bg1"/>
              </a:solidFill>
              <a:latin typeface="UTM Avo" panose="02040603050506020204" pitchFamily="18"/>
            </a:endParaRPr>
          </a:p>
        </p:txBody>
      </p:sp>
      <p:sp>
        <p:nvSpPr>
          <p:cNvPr id="3" name="Google Shape;251;p12">
            <a:extLst>
              <a:ext uri="{FF2B5EF4-FFF2-40B4-BE49-F238E27FC236}">
                <a16:creationId xmlns:a16="http://schemas.microsoft.com/office/drawing/2014/main" id="{74A1DEF3-7063-C074-2AC8-52DECB8922B8}"/>
              </a:ext>
            </a:extLst>
          </p:cNvPr>
          <p:cNvSpPr>
            <a:spLocks noChangeAspect="1"/>
          </p:cNvSpPr>
          <p:nvPr/>
        </p:nvSpPr>
        <p:spPr>
          <a:xfrm>
            <a:off x="2358189" y="4829549"/>
            <a:ext cx="7475621" cy="2055798"/>
          </a:xfrm>
          <a:custGeom>
            <a:avLst/>
            <a:gdLst/>
            <a:ahLst/>
            <a:cxnLst/>
            <a:rect l="l" t="t" r="r" b="b"/>
            <a:pathLst>
              <a:path w="2565766" h="705586" extrusionOk="0">
                <a:moveTo>
                  <a:pt x="0" y="0"/>
                </a:moveTo>
                <a:lnTo>
                  <a:pt x="2565766" y="0"/>
                </a:lnTo>
                <a:lnTo>
                  <a:pt x="2565766" y="705586"/>
                </a:lnTo>
                <a:lnTo>
                  <a:pt x="0" y="705586"/>
                </a:lnTo>
                <a:lnTo>
                  <a:pt x="0" y="0"/>
                </a:lnTo>
                <a:close/>
              </a:path>
            </a:pathLst>
          </a:custGeom>
          <a:blipFill rotWithShape="1">
            <a:blip r:embed="rId3">
              <a:alphaModFix/>
            </a:blip>
            <a:stretch>
              <a:fillRect/>
            </a:stretch>
          </a:blipFill>
          <a:ln>
            <a:noFill/>
          </a:ln>
        </p:spPr>
        <p:txBody>
          <a:bodyPr/>
          <a:lstStyle/>
          <a:p>
            <a:endParaRPr lang="en-US"/>
          </a:p>
        </p:txBody>
      </p:sp>
      <p:grpSp>
        <p:nvGrpSpPr>
          <p:cNvPr id="4" name="Google Shape;252;p12">
            <a:extLst>
              <a:ext uri="{FF2B5EF4-FFF2-40B4-BE49-F238E27FC236}">
                <a16:creationId xmlns:a16="http://schemas.microsoft.com/office/drawing/2014/main" id="{B4A5728F-4A5F-141A-F90B-39999115969F}"/>
              </a:ext>
            </a:extLst>
          </p:cNvPr>
          <p:cNvGrpSpPr/>
          <p:nvPr/>
        </p:nvGrpSpPr>
        <p:grpSpPr>
          <a:xfrm>
            <a:off x="2358189" y="2176580"/>
            <a:ext cx="7281112" cy="2504839"/>
            <a:chOff x="3537283" y="1931225"/>
            <a:chExt cx="10921669" cy="3757259"/>
          </a:xfrm>
        </p:grpSpPr>
        <p:grpSp>
          <p:nvGrpSpPr>
            <p:cNvPr id="5" name="Google Shape;253;p12">
              <a:extLst>
                <a:ext uri="{FF2B5EF4-FFF2-40B4-BE49-F238E27FC236}">
                  <a16:creationId xmlns:a16="http://schemas.microsoft.com/office/drawing/2014/main" id="{CB930250-B484-E36E-7CC8-5A09B87957B5}"/>
                </a:ext>
              </a:extLst>
            </p:cNvPr>
            <p:cNvGrpSpPr/>
            <p:nvPr/>
          </p:nvGrpSpPr>
          <p:grpSpPr>
            <a:xfrm>
              <a:off x="3537283" y="1931225"/>
              <a:ext cx="10921669" cy="3757259"/>
              <a:chOff x="2669641" y="130479"/>
              <a:chExt cx="11986982" cy="8197830"/>
            </a:xfrm>
          </p:grpSpPr>
          <p:grpSp>
            <p:nvGrpSpPr>
              <p:cNvPr id="7" name="Google Shape;254;p12">
                <a:extLst>
                  <a:ext uri="{FF2B5EF4-FFF2-40B4-BE49-F238E27FC236}">
                    <a16:creationId xmlns:a16="http://schemas.microsoft.com/office/drawing/2014/main" id="{3102CF81-576C-C46B-ABDB-50D0B87FC78A}"/>
                  </a:ext>
                </a:extLst>
              </p:cNvPr>
              <p:cNvGrpSpPr/>
              <p:nvPr/>
            </p:nvGrpSpPr>
            <p:grpSpPr>
              <a:xfrm>
                <a:off x="2989865" y="198864"/>
                <a:ext cx="11666758" cy="7644606"/>
                <a:chOff x="144906" y="0"/>
                <a:chExt cx="565438" cy="370502"/>
              </a:xfrm>
            </p:grpSpPr>
            <p:sp>
              <p:nvSpPr>
                <p:cNvPr id="10" name="Google Shape;255;p12">
                  <a:extLst>
                    <a:ext uri="{FF2B5EF4-FFF2-40B4-BE49-F238E27FC236}">
                      <a16:creationId xmlns:a16="http://schemas.microsoft.com/office/drawing/2014/main" id="{E06280A3-52CF-AA14-FEBD-39583C85AAF2}"/>
                    </a:ext>
                  </a:extLst>
                </p:cNvPr>
                <p:cNvSpPr/>
                <p:nvPr/>
              </p:nvSpPr>
              <p:spPr>
                <a:xfrm>
                  <a:off x="144906" y="0"/>
                  <a:ext cx="565438" cy="370502"/>
                </a:xfrm>
                <a:custGeom>
                  <a:avLst/>
                  <a:gdLst/>
                  <a:ahLst/>
                  <a:cxnLst/>
                  <a:rect l="l" t="t" r="r" b="b"/>
                  <a:pathLst>
                    <a:path w="855250" h="370502" extrusionOk="0">
                      <a:moveTo>
                        <a:pt x="0" y="0"/>
                      </a:moveTo>
                      <a:lnTo>
                        <a:pt x="855250" y="0"/>
                      </a:lnTo>
                      <a:lnTo>
                        <a:pt x="855250" y="370502"/>
                      </a:lnTo>
                      <a:lnTo>
                        <a:pt x="0" y="370502"/>
                      </a:lnTo>
                      <a:close/>
                    </a:path>
                  </a:pathLst>
                </a:custGeom>
                <a:solidFill>
                  <a:srgbClr val="F1EEE3"/>
                </a:solidFill>
                <a:ln>
                  <a:noFill/>
                </a:ln>
              </p:spPr>
              <p:txBody>
                <a:bodyPr/>
                <a:lstStyle/>
                <a:p>
                  <a:endParaRPr lang="en-US"/>
                </a:p>
              </p:txBody>
            </p:sp>
            <p:sp>
              <p:nvSpPr>
                <p:cNvPr id="11" name="Google Shape;256;p12">
                  <a:extLst>
                    <a:ext uri="{FF2B5EF4-FFF2-40B4-BE49-F238E27FC236}">
                      <a16:creationId xmlns:a16="http://schemas.microsoft.com/office/drawing/2014/main" id="{704B1E6A-5D84-E889-6662-20E97BB9FB29}"/>
                    </a:ext>
                  </a:extLst>
                </p:cNvPr>
                <p:cNvSpPr txBox="1"/>
                <p:nvPr/>
              </p:nvSpPr>
              <p:spPr>
                <a:xfrm>
                  <a:off x="144906" y="11480"/>
                  <a:ext cx="553278" cy="359022"/>
                </a:xfrm>
                <a:prstGeom prst="rect">
                  <a:avLst/>
                </a:prstGeom>
                <a:noFill/>
                <a:ln>
                  <a:noFill/>
                </a:ln>
              </p:spPr>
              <p:txBody>
                <a:bodyPr spcFirstLastPara="1" wrap="square" lIns="57683" tIns="57683" rIns="57683" bIns="57683" anchor="ctr" anchorCtr="0">
                  <a:noAutofit/>
                </a:bodyPr>
                <a:lstStyle/>
                <a:p>
                  <a:pPr algn="ctr">
                    <a:lnSpc>
                      <a:spcPct val="97222"/>
                    </a:lnSpc>
                  </a:pPr>
                  <a:endParaRPr sz="2400">
                    <a:solidFill>
                      <a:schemeClr val="bg1"/>
                    </a:solidFill>
                    <a:latin typeface="UTM Avo" panose="02040603050506020204" pitchFamily="18"/>
                  </a:endParaRPr>
                </a:p>
              </p:txBody>
            </p:sp>
          </p:grpSp>
          <p:sp>
            <p:nvSpPr>
              <p:cNvPr id="9" name="Google Shape;258;p12">
                <a:extLst>
                  <a:ext uri="{FF2B5EF4-FFF2-40B4-BE49-F238E27FC236}">
                    <a16:creationId xmlns:a16="http://schemas.microsoft.com/office/drawing/2014/main" id="{1AA82125-C709-D9BC-9133-8F69C2460510}"/>
                  </a:ext>
                </a:extLst>
              </p:cNvPr>
              <p:cNvSpPr/>
              <p:nvPr/>
            </p:nvSpPr>
            <p:spPr>
              <a:xfrm rot="10800000">
                <a:off x="2669641" y="3712984"/>
                <a:ext cx="11986980" cy="4615325"/>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4">
                  <a:alphaModFix/>
                </a:blip>
                <a:stretch>
                  <a:fillRect b="-200616"/>
                </a:stretch>
              </a:blipFill>
              <a:ln>
                <a:noFill/>
              </a:ln>
            </p:spPr>
            <p:txBody>
              <a:bodyPr spcFirstLastPara="1" wrap="square" lIns="60950" tIns="30467" rIns="60950" bIns="30467" anchor="t" anchorCtr="0">
                <a:noAutofit/>
              </a:bodyPr>
              <a:lstStyle/>
              <a:p>
                <a:endParaRPr sz="2400">
                  <a:solidFill>
                    <a:schemeClr val="bg1"/>
                  </a:solidFill>
                  <a:latin typeface="UTM Avo" panose="02040603050506020204" pitchFamily="18"/>
                </a:endParaRPr>
              </a:p>
            </p:txBody>
          </p:sp>
          <p:sp>
            <p:nvSpPr>
              <p:cNvPr id="8" name="Google Shape;257;p12">
                <a:extLst>
                  <a:ext uri="{FF2B5EF4-FFF2-40B4-BE49-F238E27FC236}">
                    <a16:creationId xmlns:a16="http://schemas.microsoft.com/office/drawing/2014/main" id="{71871FF2-46BE-BF32-4263-24859A20CDDF}"/>
                  </a:ext>
                </a:extLst>
              </p:cNvPr>
              <p:cNvSpPr/>
              <p:nvPr/>
            </p:nvSpPr>
            <p:spPr>
              <a:xfrm>
                <a:off x="2669641" y="130479"/>
                <a:ext cx="11986980" cy="4615325"/>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4">
                  <a:alphaModFix/>
                </a:blip>
                <a:stretch>
                  <a:fillRect b="-200616"/>
                </a:stretch>
              </a:blipFill>
              <a:ln>
                <a:noFill/>
              </a:ln>
            </p:spPr>
            <p:txBody>
              <a:bodyPr/>
              <a:lstStyle/>
              <a:p>
                <a:endParaRPr lang="en-US"/>
              </a:p>
            </p:txBody>
          </p:sp>
        </p:grpSp>
        <p:sp>
          <p:nvSpPr>
            <p:cNvPr id="6" name="Google Shape;259;p12">
              <a:extLst>
                <a:ext uri="{FF2B5EF4-FFF2-40B4-BE49-F238E27FC236}">
                  <a16:creationId xmlns:a16="http://schemas.microsoft.com/office/drawing/2014/main" id="{AD856D9A-A3C7-E4F5-C370-87F4220E45A7}"/>
                </a:ext>
              </a:extLst>
            </p:cNvPr>
            <p:cNvSpPr txBox="1"/>
            <p:nvPr/>
          </p:nvSpPr>
          <p:spPr>
            <a:xfrm>
              <a:off x="4438650" y="2421777"/>
              <a:ext cx="9105902" cy="2585283"/>
            </a:xfrm>
            <a:prstGeom prst="rect">
              <a:avLst/>
            </a:prstGeom>
            <a:noFill/>
            <a:ln>
              <a:noFill/>
            </a:ln>
          </p:spPr>
          <p:txBody>
            <a:bodyPr spcFirstLastPara="1" wrap="square" lIns="60950" tIns="30467" rIns="60950" bIns="30467" anchor="t" anchorCtr="0">
              <a:spAutoFit/>
            </a:bodyPr>
            <a:lstStyle/>
            <a:p>
              <a:pPr algn="ctr">
                <a:lnSpc>
                  <a:spcPct val="150000"/>
                </a:lnSpc>
              </a:pPr>
              <a:r>
                <a:rPr lang="vi-VN" sz="2400" dirty="0">
                  <a:solidFill>
                    <a:schemeClr val="bg1"/>
                  </a:solidFill>
                  <a:latin typeface="UTM Avo" panose="02040603050506020204" pitchFamily="18"/>
                </a:rPr>
                <a:t>Luyện đọc bài với giọng đọc diễn cảm, nhấn giọng đúng chỗ, phù hợp và đọc đúng các từ khó có trong bài đọc.</a:t>
              </a:r>
              <a:endParaRPr sz="2400" dirty="0">
                <a:solidFill>
                  <a:schemeClr val="bg1"/>
                </a:solidFill>
                <a:latin typeface="UTM Avo" panose="02040603050506020204" pitchFamily="18"/>
              </a:endParaRPr>
            </a:p>
          </p:txBody>
        </p:sp>
      </p:grpSp>
    </p:spTree>
    <p:extLst>
      <p:ext uri="{BB962C8B-B14F-4D97-AF65-F5344CB8AC3E}">
        <p14:creationId xmlns:p14="http://schemas.microsoft.com/office/powerpoint/2010/main" val="397094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89A1B95-B011-6DB6-77DA-05B43F0E003E}"/>
              </a:ext>
            </a:extLst>
          </p:cNvPr>
          <p:cNvGrpSpPr/>
          <p:nvPr/>
        </p:nvGrpSpPr>
        <p:grpSpPr>
          <a:xfrm>
            <a:off x="6425655" y="1261674"/>
            <a:ext cx="4883639" cy="4835920"/>
            <a:chOff x="6425655" y="1261674"/>
            <a:chExt cx="4883639" cy="4835920"/>
          </a:xfrm>
        </p:grpSpPr>
        <p:cxnSp>
          <p:nvCxnSpPr>
            <p:cNvPr id="15" name="Google Shape;123;p5">
              <a:extLst>
                <a:ext uri="{FF2B5EF4-FFF2-40B4-BE49-F238E27FC236}">
                  <a16:creationId xmlns:a16="http://schemas.microsoft.com/office/drawing/2014/main" id="{E85E453B-1246-FB1B-F72C-922AF1BE2358}"/>
                </a:ext>
              </a:extLst>
            </p:cNvPr>
            <p:cNvCxnSpPr>
              <a:cxnSpLocks/>
            </p:cNvCxnSpPr>
            <p:nvPr/>
          </p:nvCxnSpPr>
          <p:spPr>
            <a:xfrm rot="10800000" flipH="1">
              <a:off x="7112269" y="1383094"/>
              <a:ext cx="1651599" cy="457918"/>
            </a:xfrm>
            <a:prstGeom prst="straightConnector1">
              <a:avLst/>
            </a:prstGeom>
            <a:noFill/>
            <a:ln w="28575" cap="flat" cmpd="sng">
              <a:solidFill>
                <a:srgbClr val="654A35"/>
              </a:solidFill>
              <a:prstDash val="solid"/>
              <a:round/>
              <a:headEnd type="none" w="sm" len="sm"/>
              <a:tailEnd type="none" w="sm" len="sm"/>
            </a:ln>
          </p:spPr>
        </p:cxnSp>
        <p:cxnSp>
          <p:nvCxnSpPr>
            <p:cNvPr id="16" name="Google Shape;124;p5">
              <a:extLst>
                <a:ext uri="{FF2B5EF4-FFF2-40B4-BE49-F238E27FC236}">
                  <a16:creationId xmlns:a16="http://schemas.microsoft.com/office/drawing/2014/main" id="{037F7F18-03AE-BA74-49EB-F0D54F1BFA12}"/>
                </a:ext>
              </a:extLst>
            </p:cNvPr>
            <p:cNvCxnSpPr>
              <a:cxnSpLocks/>
            </p:cNvCxnSpPr>
            <p:nvPr/>
          </p:nvCxnSpPr>
          <p:spPr>
            <a:xfrm>
              <a:off x="8961520" y="1393375"/>
              <a:ext cx="1844756" cy="469042"/>
            </a:xfrm>
            <a:prstGeom prst="straightConnector1">
              <a:avLst/>
            </a:prstGeom>
            <a:noFill/>
            <a:ln w="28575" cap="flat" cmpd="sng">
              <a:solidFill>
                <a:srgbClr val="654A35"/>
              </a:solidFill>
              <a:prstDash val="solid"/>
              <a:round/>
              <a:headEnd type="none" w="sm" len="sm"/>
              <a:tailEnd type="none" w="sm" len="sm"/>
            </a:ln>
          </p:spPr>
        </p:cxnSp>
        <p:sp>
          <p:nvSpPr>
            <p:cNvPr id="17" name="Google Shape;125;p5">
              <a:extLst>
                <a:ext uri="{FF2B5EF4-FFF2-40B4-BE49-F238E27FC236}">
                  <a16:creationId xmlns:a16="http://schemas.microsoft.com/office/drawing/2014/main" id="{D58C1C0A-DF96-CF55-FB33-F721B0803F78}"/>
                </a:ext>
              </a:extLst>
            </p:cNvPr>
            <p:cNvSpPr/>
            <p:nvPr/>
          </p:nvSpPr>
          <p:spPr>
            <a:xfrm>
              <a:off x="8763868" y="1261674"/>
              <a:ext cx="210353" cy="209918"/>
            </a:xfrm>
            <a:custGeom>
              <a:avLst/>
              <a:gdLst/>
              <a:ahLst/>
              <a:cxnLst/>
              <a:rect l="l" t="t" r="r" b="b"/>
              <a:pathLst>
                <a:path w="315529" h="314877" extrusionOk="0">
                  <a:moveTo>
                    <a:pt x="0" y="0"/>
                  </a:moveTo>
                  <a:lnTo>
                    <a:pt x="315528" y="0"/>
                  </a:lnTo>
                  <a:lnTo>
                    <a:pt x="315528" y="314877"/>
                  </a:lnTo>
                  <a:lnTo>
                    <a:pt x="0" y="314877"/>
                  </a:lnTo>
                  <a:lnTo>
                    <a:pt x="0" y="0"/>
                  </a:lnTo>
                  <a:close/>
                </a:path>
              </a:pathLst>
            </a:custGeom>
            <a:blipFill rotWithShape="1">
              <a:blip r:embed="rId3">
                <a:alphaModFix/>
              </a:blip>
              <a:stretch>
                <a:fillRect/>
              </a:stretch>
            </a:blipFill>
            <a:ln>
              <a:noFill/>
            </a:ln>
          </p:spPr>
          <p:txBody>
            <a:bodyPr/>
            <a:lstStyle/>
            <a:p>
              <a:endParaRPr lang="en-US"/>
            </a:p>
          </p:txBody>
        </p:sp>
        <p:grpSp>
          <p:nvGrpSpPr>
            <p:cNvPr id="18" name="Google Shape;126;p5">
              <a:extLst>
                <a:ext uri="{FF2B5EF4-FFF2-40B4-BE49-F238E27FC236}">
                  <a16:creationId xmlns:a16="http://schemas.microsoft.com/office/drawing/2014/main" id="{9E1CA726-E465-5461-6EC2-6A142C625B6A}"/>
                </a:ext>
              </a:extLst>
            </p:cNvPr>
            <p:cNvGrpSpPr/>
            <p:nvPr/>
          </p:nvGrpSpPr>
          <p:grpSpPr>
            <a:xfrm>
              <a:off x="6425655" y="1840368"/>
              <a:ext cx="4883639" cy="4257226"/>
              <a:chOff x="-214655" y="1364704"/>
              <a:chExt cx="9767276" cy="8514452"/>
            </a:xfrm>
          </p:grpSpPr>
          <p:sp>
            <p:nvSpPr>
              <p:cNvPr id="20" name="Google Shape;127;p5">
                <a:extLst>
                  <a:ext uri="{FF2B5EF4-FFF2-40B4-BE49-F238E27FC236}">
                    <a16:creationId xmlns:a16="http://schemas.microsoft.com/office/drawing/2014/main" id="{3F92F741-52D8-ED19-EDA8-1E2C594A45D1}"/>
                  </a:ext>
                </a:extLst>
              </p:cNvPr>
              <p:cNvSpPr/>
              <p:nvPr/>
            </p:nvSpPr>
            <p:spPr>
              <a:xfrm rot="16219274">
                <a:off x="643304" y="2321098"/>
                <a:ext cx="8257370" cy="6858745"/>
              </a:xfrm>
              <a:custGeom>
                <a:avLst/>
                <a:gdLst/>
                <a:ahLst/>
                <a:cxnLst/>
                <a:rect l="l" t="t" r="r" b="b"/>
                <a:pathLst>
                  <a:path w="11175144" h="6858745" extrusionOk="0">
                    <a:moveTo>
                      <a:pt x="0" y="0"/>
                    </a:moveTo>
                    <a:lnTo>
                      <a:pt x="11175145" y="0"/>
                    </a:lnTo>
                    <a:lnTo>
                      <a:pt x="11175145" y="6858745"/>
                    </a:lnTo>
                    <a:lnTo>
                      <a:pt x="0" y="6858745"/>
                    </a:lnTo>
                    <a:lnTo>
                      <a:pt x="0" y="0"/>
                    </a:lnTo>
                    <a:close/>
                  </a:path>
                </a:pathLst>
              </a:custGeom>
              <a:blipFill rotWithShape="1">
                <a:blip r:embed="rId4">
                  <a:alphaModFix/>
                </a:blip>
                <a:stretch>
                  <a:fillRect/>
                </a:stretch>
              </a:blipFill>
              <a:ln>
                <a:noFill/>
              </a:ln>
            </p:spPr>
            <p:txBody>
              <a:bodyPr/>
              <a:lstStyle/>
              <a:p>
                <a:endParaRPr lang="en-US"/>
              </a:p>
            </p:txBody>
          </p:sp>
          <p:grpSp>
            <p:nvGrpSpPr>
              <p:cNvPr id="21" name="Google Shape;128;p5">
                <a:extLst>
                  <a:ext uri="{FF2B5EF4-FFF2-40B4-BE49-F238E27FC236}">
                    <a16:creationId xmlns:a16="http://schemas.microsoft.com/office/drawing/2014/main" id="{DAB656DB-403A-EB40-58D8-3349F230C8B6}"/>
                  </a:ext>
                </a:extLst>
              </p:cNvPr>
              <p:cNvGrpSpPr/>
              <p:nvPr/>
            </p:nvGrpSpPr>
            <p:grpSpPr>
              <a:xfrm rot="-5380726">
                <a:off x="621063" y="808400"/>
                <a:ext cx="7950784" cy="9622219"/>
                <a:chOff x="40408" y="-28575"/>
                <a:chExt cx="458402" cy="554768"/>
              </a:xfrm>
            </p:grpSpPr>
            <p:sp>
              <p:nvSpPr>
                <p:cNvPr id="24" name="Google Shape;129;p5">
                  <a:extLst>
                    <a:ext uri="{FF2B5EF4-FFF2-40B4-BE49-F238E27FC236}">
                      <a16:creationId xmlns:a16="http://schemas.microsoft.com/office/drawing/2014/main" id="{910ED298-C663-83C2-F4B8-923453D8E2DD}"/>
                    </a:ext>
                  </a:extLst>
                </p:cNvPr>
                <p:cNvSpPr/>
                <p:nvPr/>
              </p:nvSpPr>
              <p:spPr>
                <a:xfrm>
                  <a:off x="40408" y="0"/>
                  <a:ext cx="458402" cy="526193"/>
                </a:xfrm>
                <a:custGeom>
                  <a:avLst/>
                  <a:gdLst/>
                  <a:ahLst/>
                  <a:cxnLst/>
                  <a:rect l="l" t="t" r="r" b="b"/>
                  <a:pathLst>
                    <a:path w="540854" h="526193" extrusionOk="0">
                      <a:moveTo>
                        <a:pt x="0" y="0"/>
                      </a:moveTo>
                      <a:lnTo>
                        <a:pt x="540854" y="0"/>
                      </a:lnTo>
                      <a:lnTo>
                        <a:pt x="540854" y="526193"/>
                      </a:lnTo>
                      <a:lnTo>
                        <a:pt x="0" y="526193"/>
                      </a:lnTo>
                      <a:close/>
                    </a:path>
                  </a:pathLst>
                </a:custGeom>
                <a:solidFill>
                  <a:srgbClr val="F1EEE3"/>
                </a:solidFill>
                <a:ln>
                  <a:noFill/>
                </a:ln>
              </p:spPr>
              <p:txBody>
                <a:bodyPr/>
                <a:lstStyle/>
                <a:p>
                  <a:endParaRPr lang="en-US"/>
                </a:p>
              </p:txBody>
            </p:sp>
            <p:sp>
              <p:nvSpPr>
                <p:cNvPr id="25" name="Google Shape;130;p5">
                  <a:extLst>
                    <a:ext uri="{FF2B5EF4-FFF2-40B4-BE49-F238E27FC236}">
                      <a16:creationId xmlns:a16="http://schemas.microsoft.com/office/drawing/2014/main" id="{F676C33C-47DF-5370-C61A-41A4E937177E}"/>
                    </a:ext>
                  </a:extLst>
                </p:cNvPr>
                <p:cNvSpPr txBox="1"/>
                <p:nvPr/>
              </p:nvSpPr>
              <p:spPr>
                <a:xfrm>
                  <a:off x="76882" y="-28575"/>
                  <a:ext cx="420287" cy="554768"/>
                </a:xfrm>
                <a:prstGeom prst="rect">
                  <a:avLst/>
                </a:prstGeom>
                <a:noFill/>
                <a:ln>
                  <a:noFill/>
                </a:ln>
              </p:spPr>
              <p:txBody>
                <a:bodyPr spcFirstLastPara="1" wrap="square" lIns="55983" tIns="55983" rIns="55983" bIns="55983" anchor="ctr" anchorCtr="0">
                  <a:noAutofit/>
                </a:bodyPr>
                <a:lstStyle/>
                <a:p>
                  <a:pPr algn="ctr">
                    <a:lnSpc>
                      <a:spcPct val="97222"/>
                    </a:lnSpc>
                  </a:pPr>
                  <a:endParaRPr sz="1200">
                    <a:solidFill>
                      <a:schemeClr val="bg1"/>
                    </a:solidFill>
                    <a:latin typeface="UTM Avo" panose="02040603050506020204" pitchFamily="18"/>
                  </a:endParaRPr>
                </a:p>
              </p:txBody>
            </p:sp>
          </p:grpSp>
          <p:sp>
            <p:nvSpPr>
              <p:cNvPr id="22" name="Google Shape;131;p5">
                <a:extLst>
                  <a:ext uri="{FF2B5EF4-FFF2-40B4-BE49-F238E27FC236}">
                    <a16:creationId xmlns:a16="http://schemas.microsoft.com/office/drawing/2014/main" id="{866DC46E-B8EE-F3B1-AABF-4FF9CA83701F}"/>
                  </a:ext>
                </a:extLst>
              </p:cNvPr>
              <p:cNvSpPr/>
              <p:nvPr/>
            </p:nvSpPr>
            <p:spPr>
              <a:xfrm rot="5419273">
                <a:off x="1923667" y="2271716"/>
                <a:ext cx="5701584" cy="9510445"/>
              </a:xfrm>
              <a:custGeom>
                <a:avLst/>
                <a:gdLst/>
                <a:ahLst/>
                <a:cxnLst/>
                <a:rect l="l" t="t" r="r" b="b"/>
                <a:pathLst>
                  <a:path w="6295544" h="9510444" extrusionOk="0">
                    <a:moveTo>
                      <a:pt x="0" y="0"/>
                    </a:moveTo>
                    <a:lnTo>
                      <a:pt x="6295545" y="0"/>
                    </a:lnTo>
                    <a:lnTo>
                      <a:pt x="6295545" y="9510444"/>
                    </a:lnTo>
                    <a:lnTo>
                      <a:pt x="0" y="9510444"/>
                    </a:lnTo>
                    <a:lnTo>
                      <a:pt x="0" y="0"/>
                    </a:lnTo>
                    <a:close/>
                  </a:path>
                </a:pathLst>
              </a:custGeom>
              <a:blipFill rotWithShape="1">
                <a:blip r:embed="rId5">
                  <a:alphaModFix/>
                </a:blip>
                <a:stretch>
                  <a:fillRect l="-92134"/>
                </a:stretch>
              </a:blipFill>
              <a:ln>
                <a:noFill/>
              </a:ln>
            </p:spPr>
            <p:txBody>
              <a:bodyPr/>
              <a:lstStyle/>
              <a:p>
                <a:endParaRPr lang="en-US"/>
              </a:p>
            </p:txBody>
          </p:sp>
          <p:sp>
            <p:nvSpPr>
              <p:cNvPr id="23" name="Google Shape;132;p5">
                <a:extLst>
                  <a:ext uri="{FF2B5EF4-FFF2-40B4-BE49-F238E27FC236}">
                    <a16:creationId xmlns:a16="http://schemas.microsoft.com/office/drawing/2014/main" id="{F4D973CA-38A3-B905-03AB-108D5BF01336}"/>
                  </a:ext>
                </a:extLst>
              </p:cNvPr>
              <p:cNvSpPr/>
              <p:nvPr/>
            </p:nvSpPr>
            <p:spPr>
              <a:xfrm rot="5419273">
                <a:off x="3124077" y="-1717198"/>
                <a:ext cx="3346642" cy="9510446"/>
              </a:xfrm>
              <a:custGeom>
                <a:avLst/>
                <a:gdLst/>
                <a:ahLst/>
                <a:cxnLst/>
                <a:rect l="l" t="t" r="r" b="b"/>
                <a:pathLst>
                  <a:path w="3894831" h="9510444" extrusionOk="0">
                    <a:moveTo>
                      <a:pt x="0" y="0"/>
                    </a:moveTo>
                    <a:lnTo>
                      <a:pt x="3894830" y="0"/>
                    </a:lnTo>
                    <a:lnTo>
                      <a:pt x="3894830" y="9510444"/>
                    </a:lnTo>
                    <a:lnTo>
                      <a:pt x="0" y="9510444"/>
                    </a:lnTo>
                    <a:lnTo>
                      <a:pt x="0" y="0"/>
                    </a:lnTo>
                    <a:close/>
                  </a:path>
                </a:pathLst>
              </a:custGeom>
              <a:blipFill rotWithShape="1">
                <a:blip r:embed="rId5">
                  <a:alphaModFix/>
                </a:blip>
                <a:stretch>
                  <a:fillRect r="-210559"/>
                </a:stretch>
              </a:blipFill>
              <a:ln>
                <a:noFill/>
              </a:ln>
            </p:spPr>
            <p:txBody>
              <a:bodyPr/>
              <a:lstStyle/>
              <a:p>
                <a:endParaRPr lang="en-US"/>
              </a:p>
            </p:txBody>
          </p:sp>
        </p:grpSp>
        <p:sp>
          <p:nvSpPr>
            <p:cNvPr id="19" name="Google Shape;134;p5">
              <a:extLst>
                <a:ext uri="{FF2B5EF4-FFF2-40B4-BE49-F238E27FC236}">
                  <a16:creationId xmlns:a16="http://schemas.microsoft.com/office/drawing/2014/main" id="{844B05F1-8819-91C9-A019-2BBD66D5C5A4}"/>
                </a:ext>
              </a:extLst>
            </p:cNvPr>
            <p:cNvSpPr txBox="1"/>
            <p:nvPr/>
          </p:nvSpPr>
          <p:spPr>
            <a:xfrm>
              <a:off x="7079842" y="2722817"/>
              <a:ext cx="3750542" cy="2215991"/>
            </a:xfrm>
            <a:prstGeom prst="rect">
              <a:avLst/>
            </a:prstGeom>
            <a:noFill/>
            <a:ln>
              <a:noFill/>
            </a:ln>
          </p:spPr>
          <p:txBody>
            <a:bodyPr spcFirstLastPara="1" wrap="square" lIns="0" tIns="0" rIns="0" bIns="0" anchor="t" anchorCtr="0">
              <a:spAutoFit/>
            </a:bodyPr>
            <a:lstStyle/>
            <a:p>
              <a:pPr algn="ctr">
                <a:lnSpc>
                  <a:spcPct val="150000"/>
                </a:lnSpc>
              </a:pPr>
              <a:r>
                <a:rPr lang="vi-VN" sz="4800" b="1" dirty="0">
                  <a:solidFill>
                    <a:schemeClr val="bg1"/>
                  </a:solidFill>
                  <a:latin typeface="UTM Avo" panose="02040603050506020204" pitchFamily="18"/>
                </a:rPr>
                <a:t>02.</a:t>
              </a:r>
              <a:endParaRPr lang="vi-VN" sz="700" dirty="0">
                <a:solidFill>
                  <a:schemeClr val="bg1"/>
                </a:solidFill>
                <a:latin typeface="UTM Avo" panose="02040603050506020204" pitchFamily="18"/>
              </a:endParaRPr>
            </a:p>
            <a:p>
              <a:pPr algn="ctr">
                <a:lnSpc>
                  <a:spcPct val="150000"/>
                </a:lnSpc>
              </a:pPr>
              <a:r>
                <a:rPr lang="vi-VN" sz="4800" b="1" dirty="0">
                  <a:solidFill>
                    <a:schemeClr val="bg1"/>
                  </a:solidFill>
                  <a:latin typeface="UTM Avo" panose="02040603050506020204" pitchFamily="18"/>
                </a:rPr>
                <a:t>Đọc hiểu</a:t>
              </a:r>
              <a:endParaRPr lang="vi-VN" sz="700" dirty="0">
                <a:solidFill>
                  <a:schemeClr val="bg1"/>
                </a:solidFill>
                <a:latin typeface="UTM Avo" panose="02040603050506020204" pitchFamily="18"/>
              </a:endParaRPr>
            </a:p>
          </p:txBody>
        </p:sp>
      </p:grpSp>
      <p:sp>
        <p:nvSpPr>
          <p:cNvPr id="12" name="Google Shape;274;p13">
            <a:extLst>
              <a:ext uri="{FF2B5EF4-FFF2-40B4-BE49-F238E27FC236}">
                <a16:creationId xmlns:a16="http://schemas.microsoft.com/office/drawing/2014/main" id="{16DA539A-8806-F5AC-D4C5-D872E7499086}"/>
              </a:ext>
            </a:extLst>
          </p:cNvPr>
          <p:cNvSpPr/>
          <p:nvPr/>
        </p:nvSpPr>
        <p:spPr>
          <a:xfrm flipH="1">
            <a:off x="638053" y="2722817"/>
            <a:ext cx="5352565" cy="3097797"/>
          </a:xfrm>
          <a:custGeom>
            <a:avLst/>
            <a:gdLst/>
            <a:ahLst/>
            <a:cxnLst/>
            <a:rect l="l" t="t" r="r" b="b"/>
            <a:pathLst>
              <a:path w="8028848" h="4646696" extrusionOk="0">
                <a:moveTo>
                  <a:pt x="8028848" y="0"/>
                </a:moveTo>
                <a:lnTo>
                  <a:pt x="0" y="0"/>
                </a:lnTo>
                <a:lnTo>
                  <a:pt x="0" y="4646696"/>
                </a:lnTo>
                <a:lnTo>
                  <a:pt x="8028848" y="4646696"/>
                </a:lnTo>
                <a:lnTo>
                  <a:pt x="8028848" y="0"/>
                </a:lnTo>
                <a:close/>
              </a:path>
            </a:pathLst>
          </a:custGeom>
          <a:blipFill rotWithShape="1">
            <a:blip r:embed="rId6">
              <a:alphaModFix/>
            </a:blip>
            <a:stretch>
              <a:fillRect/>
            </a:stretch>
          </a:blipFill>
          <a:ln>
            <a:noFill/>
          </a:ln>
        </p:spPr>
        <p:txBody>
          <a:bodyPr/>
          <a:lstStyle/>
          <a:p>
            <a:endParaRPr lang="en-US"/>
          </a:p>
        </p:txBody>
      </p:sp>
    </p:spTree>
    <p:extLst>
      <p:ext uri="{BB962C8B-B14F-4D97-AF65-F5344CB8AC3E}">
        <p14:creationId xmlns:p14="http://schemas.microsoft.com/office/powerpoint/2010/main" val="3760564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80;p14">
            <a:extLst>
              <a:ext uri="{FF2B5EF4-FFF2-40B4-BE49-F238E27FC236}">
                <a16:creationId xmlns:a16="http://schemas.microsoft.com/office/drawing/2014/main" id="{9896B569-BD28-14BC-DF0D-05EBD2D61752}"/>
              </a:ext>
            </a:extLst>
          </p:cNvPr>
          <p:cNvSpPr txBox="1"/>
          <p:nvPr/>
        </p:nvSpPr>
        <p:spPr>
          <a:xfrm>
            <a:off x="6301796" y="1594354"/>
            <a:ext cx="3923431" cy="307777"/>
          </a:xfrm>
          <a:prstGeom prst="rect">
            <a:avLst/>
          </a:prstGeom>
          <a:noFill/>
          <a:ln>
            <a:noFill/>
          </a:ln>
        </p:spPr>
        <p:txBody>
          <a:bodyPr spcFirstLastPara="1" wrap="square" lIns="0" tIns="0" rIns="0" bIns="0" anchor="t" anchorCtr="0">
            <a:spAutoFit/>
          </a:bodyPr>
          <a:lstStyle/>
          <a:p>
            <a:pPr algn="ctr"/>
            <a:r>
              <a:rPr lang="vi-VN" sz="2000" b="1" dirty="0">
                <a:solidFill>
                  <a:schemeClr val="bg1"/>
                </a:solidFill>
                <a:latin typeface="UTM Avo" panose="02040603050506020204" pitchFamily="18"/>
              </a:rPr>
              <a:t>Trả lời câu hỏi</a:t>
            </a:r>
            <a:endParaRPr sz="2000" b="1" dirty="0">
              <a:solidFill>
                <a:schemeClr val="bg1"/>
              </a:solidFill>
              <a:latin typeface="UTM Avo" panose="02040603050506020204" pitchFamily="18"/>
            </a:endParaRPr>
          </a:p>
        </p:txBody>
      </p:sp>
      <p:sp>
        <p:nvSpPr>
          <p:cNvPr id="3" name="Google Shape;281;p14">
            <a:extLst>
              <a:ext uri="{FF2B5EF4-FFF2-40B4-BE49-F238E27FC236}">
                <a16:creationId xmlns:a16="http://schemas.microsoft.com/office/drawing/2014/main" id="{63BA1750-EC5D-A755-2806-862B7170E899}"/>
              </a:ext>
            </a:extLst>
          </p:cNvPr>
          <p:cNvSpPr txBox="1"/>
          <p:nvPr/>
        </p:nvSpPr>
        <p:spPr>
          <a:xfrm>
            <a:off x="4790458" y="2003731"/>
            <a:ext cx="7133317" cy="4616648"/>
          </a:xfrm>
          <a:prstGeom prst="rect">
            <a:avLst/>
          </a:prstGeom>
          <a:noFill/>
          <a:ln>
            <a:noFill/>
          </a:ln>
        </p:spPr>
        <p:txBody>
          <a:bodyPr spcFirstLastPara="1" wrap="square" lIns="0" tIns="0" rIns="0" bIns="0" anchor="t" anchorCtr="0">
            <a:spAutoFit/>
          </a:bodyPr>
          <a:lstStyle/>
          <a:p>
            <a:pPr algn="just">
              <a:lnSpc>
                <a:spcPct val="150000"/>
              </a:lnSpc>
              <a:buSzPct val="130000"/>
            </a:pPr>
            <a:r>
              <a:rPr lang="vi-VN" sz="2000" b="1" dirty="0">
                <a:solidFill>
                  <a:schemeClr val="bg1"/>
                </a:solidFill>
                <a:latin typeface="UTM Avo" panose="02040603050506020204" pitchFamily="18"/>
              </a:rPr>
              <a:t>Câu 1. </a:t>
            </a:r>
            <a:r>
              <a:rPr lang="vi-VN" sz="2000" dirty="0">
                <a:solidFill>
                  <a:schemeClr val="bg1"/>
                </a:solidFill>
                <a:latin typeface="UTM Avo" panose="02040603050506020204" pitchFamily="18"/>
              </a:rPr>
              <a:t>Hai mẹ con cô bé được tổ trinh sát phát hiện trong hoàn cảnh nào? </a:t>
            </a:r>
            <a:endParaRPr sz="2000" dirty="0">
              <a:solidFill>
                <a:schemeClr val="bg1"/>
              </a:solidFill>
              <a:latin typeface="UTM Avo" panose="02040603050506020204" pitchFamily="18"/>
            </a:endParaRPr>
          </a:p>
          <a:p>
            <a:pPr algn="just">
              <a:lnSpc>
                <a:spcPct val="150000"/>
              </a:lnSpc>
              <a:buSzPct val="130000"/>
            </a:pPr>
            <a:r>
              <a:rPr lang="vi-VN" sz="2000" b="1" dirty="0">
                <a:solidFill>
                  <a:schemeClr val="bg1"/>
                </a:solidFill>
                <a:latin typeface="UTM Avo" panose="02040603050506020204" pitchFamily="18"/>
              </a:rPr>
              <a:t>Câu 2. </a:t>
            </a:r>
            <a:r>
              <a:rPr lang="vi-VN" sz="2000" dirty="0">
                <a:solidFill>
                  <a:schemeClr val="bg1"/>
                </a:solidFill>
                <a:latin typeface="UTM Avo" panose="02040603050506020204" pitchFamily="18"/>
              </a:rPr>
              <a:t>Theo em, vì sao bức ảnh cô bộ đội trẻ bế cháu bé lại gây xúc động lớn?</a:t>
            </a:r>
            <a:endParaRPr sz="2000" dirty="0">
              <a:solidFill>
                <a:schemeClr val="bg1"/>
              </a:solidFill>
              <a:latin typeface="UTM Avo" panose="02040603050506020204" pitchFamily="18"/>
            </a:endParaRPr>
          </a:p>
          <a:p>
            <a:pPr algn="just">
              <a:lnSpc>
                <a:spcPct val="150000"/>
              </a:lnSpc>
              <a:buSzPct val="130000"/>
            </a:pPr>
            <a:r>
              <a:rPr lang="vi-VN" sz="2000" b="1" dirty="0">
                <a:solidFill>
                  <a:schemeClr val="bg1"/>
                </a:solidFill>
                <a:latin typeface="UTM Avo" panose="02040603050506020204" pitchFamily="18"/>
              </a:rPr>
              <a:t>Câu 3. </a:t>
            </a:r>
            <a:r>
              <a:rPr lang="vi-VN" sz="2000" dirty="0">
                <a:solidFill>
                  <a:schemeClr val="bg1"/>
                </a:solidFill>
                <a:latin typeface="UTM Avo" panose="02040603050506020204" pitchFamily="18"/>
              </a:rPr>
              <a:t>Những ai đã giúp cô bé trong bức ảnh năm xưa tìm lại được ân nhân của mình? </a:t>
            </a:r>
            <a:endParaRPr sz="2000" dirty="0">
              <a:solidFill>
                <a:schemeClr val="bg1"/>
              </a:solidFill>
              <a:latin typeface="UTM Avo" panose="02040603050506020204" pitchFamily="18"/>
            </a:endParaRPr>
          </a:p>
          <a:p>
            <a:pPr algn="just">
              <a:lnSpc>
                <a:spcPct val="150000"/>
              </a:lnSpc>
              <a:buSzPct val="130000"/>
            </a:pPr>
            <a:r>
              <a:rPr lang="vi-VN" sz="2000" b="1" dirty="0">
                <a:solidFill>
                  <a:schemeClr val="bg1"/>
                </a:solidFill>
                <a:latin typeface="UTM Avo" panose="02040603050506020204" pitchFamily="18"/>
              </a:rPr>
              <a:t>Câu 4. </a:t>
            </a:r>
            <a:r>
              <a:rPr lang="vi-VN" sz="2000" dirty="0">
                <a:solidFill>
                  <a:schemeClr val="bg1"/>
                </a:solidFill>
                <a:latin typeface="UTM Avo" panose="02040603050506020204" pitchFamily="18"/>
              </a:rPr>
              <a:t>Cuộc gặp gỡ của cô Hiền và bà Mùi diễn ra như thế nào? </a:t>
            </a:r>
            <a:endParaRPr sz="2000" dirty="0">
              <a:solidFill>
                <a:schemeClr val="bg1"/>
              </a:solidFill>
              <a:latin typeface="UTM Avo" panose="02040603050506020204" pitchFamily="18"/>
            </a:endParaRPr>
          </a:p>
          <a:p>
            <a:pPr>
              <a:lnSpc>
                <a:spcPct val="150000"/>
              </a:lnSpc>
              <a:buSzPct val="130000"/>
            </a:pPr>
            <a:r>
              <a:rPr lang="vi-VN" sz="2000" b="1" dirty="0">
                <a:solidFill>
                  <a:schemeClr val="bg1"/>
                </a:solidFill>
                <a:latin typeface="UTM Avo" panose="02040603050506020204" pitchFamily="18"/>
              </a:rPr>
              <a:t>Câu 5. </a:t>
            </a:r>
            <a:r>
              <a:rPr lang="vi-VN" sz="2000" dirty="0">
                <a:solidFill>
                  <a:schemeClr val="bg1"/>
                </a:solidFill>
                <a:latin typeface="UTM Avo" panose="02040603050506020204" pitchFamily="18"/>
              </a:rPr>
              <a:t>Qua câu chuyện, em hiểu các chiến sĩ quyết tâm bảo vệ từng tấc đất của Tổ quốc là vì ai?</a:t>
            </a:r>
            <a:endParaRPr sz="2000" dirty="0">
              <a:solidFill>
                <a:schemeClr val="bg1"/>
              </a:solidFill>
              <a:latin typeface="UTM Avo" panose="02040603050506020204" pitchFamily="18"/>
            </a:endParaRPr>
          </a:p>
        </p:txBody>
      </p:sp>
      <p:grpSp>
        <p:nvGrpSpPr>
          <p:cNvPr id="4" name="Google Shape;282;p14">
            <a:extLst>
              <a:ext uri="{FF2B5EF4-FFF2-40B4-BE49-F238E27FC236}">
                <a16:creationId xmlns:a16="http://schemas.microsoft.com/office/drawing/2014/main" id="{2DE1CDE8-5A0D-8A34-F9C1-40C379848754}"/>
              </a:ext>
            </a:extLst>
          </p:cNvPr>
          <p:cNvGrpSpPr/>
          <p:nvPr/>
        </p:nvGrpSpPr>
        <p:grpSpPr>
          <a:xfrm>
            <a:off x="483394" y="2235200"/>
            <a:ext cx="3923431" cy="3911600"/>
            <a:chOff x="990600" y="3543300"/>
            <a:chExt cx="5885146" cy="5867400"/>
          </a:xfrm>
        </p:grpSpPr>
        <p:sp>
          <p:nvSpPr>
            <p:cNvPr id="5" name="Google Shape;283;p14">
              <a:extLst>
                <a:ext uri="{FF2B5EF4-FFF2-40B4-BE49-F238E27FC236}">
                  <a16:creationId xmlns:a16="http://schemas.microsoft.com/office/drawing/2014/main" id="{9EC1D841-4EA8-A3EA-F219-5BE65BE45F83}"/>
                </a:ext>
              </a:extLst>
            </p:cNvPr>
            <p:cNvSpPr/>
            <p:nvPr/>
          </p:nvSpPr>
          <p:spPr>
            <a:xfrm>
              <a:off x="990600" y="7962900"/>
              <a:ext cx="5885146" cy="1447800"/>
            </a:xfrm>
            <a:prstGeom prst="roundRect">
              <a:avLst>
                <a:gd name="adj" fmla="val 16667"/>
              </a:avLst>
            </a:prstGeom>
            <a:solidFill>
              <a:schemeClr val="lt1"/>
            </a:solidFill>
            <a:ln w="25400" cap="flat" cmpd="sng">
              <a:solidFill>
                <a:srgbClr val="FFC000"/>
              </a:solidFill>
              <a:prstDash val="solid"/>
              <a:round/>
              <a:headEnd type="none" w="sm" len="sm"/>
              <a:tailEnd type="none" w="sm" len="sm"/>
            </a:ln>
          </p:spPr>
          <p:txBody>
            <a:bodyPr spcFirstLastPara="1" wrap="square" lIns="60950" tIns="30467" rIns="60950" bIns="30467" anchor="ctr" anchorCtr="0">
              <a:noAutofit/>
            </a:bodyPr>
            <a:lstStyle/>
            <a:p>
              <a:pPr algn="ctr"/>
              <a:r>
                <a:rPr lang="vi-VN" sz="2000" b="1">
                  <a:solidFill>
                    <a:schemeClr val="bg1"/>
                  </a:solidFill>
                  <a:latin typeface="UTM Avo" panose="02040603050506020204" pitchFamily="18"/>
                </a:rPr>
                <a:t>THẢO LUẬN NHÓM</a:t>
              </a:r>
              <a:endParaRPr sz="2000">
                <a:solidFill>
                  <a:schemeClr val="bg1"/>
                </a:solidFill>
                <a:latin typeface="UTM Avo" panose="02040603050506020204" pitchFamily="18"/>
              </a:endParaRPr>
            </a:p>
          </p:txBody>
        </p:sp>
        <p:sp>
          <p:nvSpPr>
            <p:cNvPr id="6" name="Google Shape;284;p14">
              <a:extLst>
                <a:ext uri="{FF2B5EF4-FFF2-40B4-BE49-F238E27FC236}">
                  <a16:creationId xmlns:a16="http://schemas.microsoft.com/office/drawing/2014/main" id="{49BA14FE-FD6C-EAEC-3CAA-1C6C5000339D}"/>
                </a:ext>
              </a:extLst>
            </p:cNvPr>
            <p:cNvSpPr/>
            <p:nvPr/>
          </p:nvSpPr>
          <p:spPr>
            <a:xfrm>
              <a:off x="1737501" y="3543300"/>
              <a:ext cx="4391343" cy="4825650"/>
            </a:xfrm>
            <a:custGeom>
              <a:avLst/>
              <a:gdLst/>
              <a:ahLst/>
              <a:cxnLst/>
              <a:rect l="l" t="t" r="r" b="b"/>
              <a:pathLst>
                <a:path w="1058229" h="1162889" extrusionOk="0">
                  <a:moveTo>
                    <a:pt x="0" y="0"/>
                  </a:moveTo>
                  <a:lnTo>
                    <a:pt x="1058230" y="0"/>
                  </a:lnTo>
                  <a:lnTo>
                    <a:pt x="1058230" y="1162889"/>
                  </a:lnTo>
                  <a:lnTo>
                    <a:pt x="0" y="1162889"/>
                  </a:lnTo>
                  <a:lnTo>
                    <a:pt x="0" y="0"/>
                  </a:lnTo>
                  <a:close/>
                </a:path>
              </a:pathLst>
            </a:custGeom>
            <a:blipFill rotWithShape="1">
              <a:blip r:embed="rId3">
                <a:alphaModFix/>
              </a:blip>
              <a:stretch>
                <a:fillRect/>
              </a:stretch>
            </a:blipFill>
            <a:ln>
              <a:noFill/>
            </a:ln>
          </p:spPr>
          <p:txBody>
            <a:bodyPr/>
            <a:lstStyle/>
            <a:p>
              <a:endParaRPr lang="en-US"/>
            </a:p>
          </p:txBody>
        </p:sp>
      </p:grpSp>
    </p:spTree>
    <p:extLst>
      <p:ext uri="{BB962C8B-B14F-4D97-AF65-F5344CB8AC3E}">
        <p14:creationId xmlns:p14="http://schemas.microsoft.com/office/powerpoint/2010/main" val="1192902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9" name="Picture 28" descr="bd81bbb18139c6b7a3c3be45a0b5eaa8.png">
            <a:hlinkClick r:id="rId6" action="ppaction://hlinksldjump"/>
            <a:extLst>
              <a:ext uri="{FF2B5EF4-FFF2-40B4-BE49-F238E27FC236}">
                <a16:creationId xmlns:a16="http://schemas.microsoft.com/office/drawing/2014/main" id="{8EF2F1B5-7AF1-EA64-ECB1-5002C79782F2}"/>
              </a:ext>
            </a:extLst>
          </p:cNvPr>
          <p:cNvPicPr>
            <a:picLocks noChangeAspect="1"/>
          </p:cNvPicPr>
          <p:nvPr/>
        </p:nvPicPr>
        <p:blipFill>
          <a:blip r:embed="rId7" cstate="print"/>
          <a:stretch>
            <a:fillRect/>
          </a:stretch>
        </p:blipFill>
        <p:spPr>
          <a:xfrm>
            <a:off x="1848632" y="5196840"/>
            <a:ext cx="1295400" cy="1295400"/>
          </a:xfrm>
          <a:prstGeom prst="rect">
            <a:avLst/>
          </a:prstGeom>
        </p:spPr>
      </p:pic>
      <p:pic>
        <p:nvPicPr>
          <p:cNvPr id="30" name="Picture 29" descr="bd81bbb18139c6b7a3c3be45a0b5eaa8.png">
            <a:hlinkClick r:id="rId8" action="ppaction://hlinksldjump"/>
            <a:extLst>
              <a:ext uri="{FF2B5EF4-FFF2-40B4-BE49-F238E27FC236}">
                <a16:creationId xmlns:a16="http://schemas.microsoft.com/office/drawing/2014/main" id="{942D9AEF-57FA-A90D-D943-F6E4EBF5C7DB}"/>
              </a:ext>
            </a:extLst>
          </p:cNvPr>
          <p:cNvPicPr>
            <a:picLocks noChangeAspect="1"/>
          </p:cNvPicPr>
          <p:nvPr/>
        </p:nvPicPr>
        <p:blipFill>
          <a:blip r:embed="rId7" cstate="print"/>
          <a:stretch>
            <a:fillRect/>
          </a:stretch>
        </p:blipFill>
        <p:spPr>
          <a:xfrm>
            <a:off x="3635864" y="5196840"/>
            <a:ext cx="1295400" cy="1295400"/>
          </a:xfrm>
          <a:prstGeom prst="rect">
            <a:avLst/>
          </a:prstGeom>
        </p:spPr>
      </p:pic>
      <p:pic>
        <p:nvPicPr>
          <p:cNvPr id="31" name="Picture 30" descr="bd81bbb18139c6b7a3c3be45a0b5eaa8.png">
            <a:hlinkClick r:id="rId9" action="ppaction://hlinksldjump"/>
            <a:extLst>
              <a:ext uri="{FF2B5EF4-FFF2-40B4-BE49-F238E27FC236}">
                <a16:creationId xmlns:a16="http://schemas.microsoft.com/office/drawing/2014/main" id="{AA4BE67A-E026-D89F-E113-6E80996AED44}"/>
              </a:ext>
            </a:extLst>
          </p:cNvPr>
          <p:cNvPicPr>
            <a:picLocks noChangeAspect="1"/>
          </p:cNvPicPr>
          <p:nvPr/>
        </p:nvPicPr>
        <p:blipFill>
          <a:blip r:embed="rId7" cstate="print"/>
          <a:stretch>
            <a:fillRect/>
          </a:stretch>
        </p:blipFill>
        <p:spPr>
          <a:xfrm>
            <a:off x="5334538" y="5236112"/>
            <a:ext cx="1295400" cy="1295400"/>
          </a:xfrm>
          <a:prstGeom prst="rect">
            <a:avLst/>
          </a:prstGeom>
        </p:spPr>
      </p:pic>
      <p:pic>
        <p:nvPicPr>
          <p:cNvPr id="32" name="Picture 31" descr="bd81bbb18139c6b7a3c3be45a0b5eaa8.png">
            <a:hlinkClick r:id="rId10" action="ppaction://hlinksldjump"/>
            <a:extLst>
              <a:ext uri="{FF2B5EF4-FFF2-40B4-BE49-F238E27FC236}">
                <a16:creationId xmlns:a16="http://schemas.microsoft.com/office/drawing/2014/main" id="{4936AEE2-5B36-E924-2851-CA1481CC542F}"/>
              </a:ext>
            </a:extLst>
          </p:cNvPr>
          <p:cNvPicPr>
            <a:picLocks noChangeAspect="1"/>
          </p:cNvPicPr>
          <p:nvPr/>
        </p:nvPicPr>
        <p:blipFill>
          <a:blip r:embed="rId7" cstate="print"/>
          <a:stretch>
            <a:fillRect/>
          </a:stretch>
        </p:blipFill>
        <p:spPr>
          <a:xfrm>
            <a:off x="7121770" y="5215008"/>
            <a:ext cx="1295400" cy="1295400"/>
          </a:xfrm>
          <a:prstGeom prst="rect">
            <a:avLst/>
          </a:prstGeom>
        </p:spPr>
      </p:pic>
      <p:pic>
        <p:nvPicPr>
          <p:cNvPr id="33" name="Picture 32" descr="bd81bbb18139c6b7a3c3be45a0b5eaa8.png">
            <a:hlinkClick r:id="rId11" action="ppaction://hlinksldjump"/>
            <a:extLst>
              <a:ext uri="{FF2B5EF4-FFF2-40B4-BE49-F238E27FC236}">
                <a16:creationId xmlns:a16="http://schemas.microsoft.com/office/drawing/2014/main" id="{3103EAA5-335D-C9F5-573F-308FDE34691D}"/>
              </a:ext>
            </a:extLst>
          </p:cNvPr>
          <p:cNvPicPr>
            <a:picLocks noChangeAspect="1"/>
          </p:cNvPicPr>
          <p:nvPr/>
        </p:nvPicPr>
        <p:blipFill>
          <a:blip r:embed="rId7" cstate="print"/>
          <a:stretch>
            <a:fillRect/>
          </a:stretch>
        </p:blipFill>
        <p:spPr>
          <a:xfrm>
            <a:off x="8874346" y="5196837"/>
            <a:ext cx="1295400" cy="1295400"/>
          </a:xfrm>
          <a:prstGeom prst="rect">
            <a:avLst/>
          </a:prstGeom>
        </p:spPr>
      </p:pic>
      <p:pic>
        <p:nvPicPr>
          <p:cNvPr id="34" name="Picture 33" descr="2ddded3c47508e0775bea75a55625106.png">
            <a:extLst>
              <a:ext uri="{FF2B5EF4-FFF2-40B4-BE49-F238E27FC236}">
                <a16:creationId xmlns:a16="http://schemas.microsoft.com/office/drawing/2014/main" id="{6E97254A-3B6D-0E11-B1C2-CDC9AF434692}"/>
              </a:ext>
            </a:extLst>
          </p:cNvPr>
          <p:cNvPicPr>
            <a:picLocks noChangeAspect="1"/>
          </p:cNvPicPr>
          <p:nvPr/>
        </p:nvPicPr>
        <p:blipFill>
          <a:blip r:embed="rId12" cstate="print"/>
          <a:stretch>
            <a:fillRect/>
          </a:stretch>
        </p:blipFill>
        <p:spPr>
          <a:xfrm>
            <a:off x="1524000" y="6324600"/>
            <a:ext cx="9144000" cy="533400"/>
          </a:xfrm>
          <a:prstGeom prst="rect">
            <a:avLst/>
          </a:prstGeom>
        </p:spPr>
      </p:pic>
      <p:pic>
        <p:nvPicPr>
          <p:cNvPr id="35" name="Picture 34" descr="sun-309027_1280.png">
            <a:extLst>
              <a:ext uri="{FF2B5EF4-FFF2-40B4-BE49-F238E27FC236}">
                <a16:creationId xmlns:a16="http://schemas.microsoft.com/office/drawing/2014/main" id="{DABBCA44-3AC8-0F8F-90B9-296F7628344E}"/>
              </a:ext>
            </a:extLst>
          </p:cNvPr>
          <p:cNvPicPr>
            <a:picLocks noChangeAspect="1"/>
          </p:cNvPicPr>
          <p:nvPr/>
        </p:nvPicPr>
        <p:blipFill>
          <a:blip r:embed="rId13" cstate="print"/>
          <a:stretch>
            <a:fillRect/>
          </a:stretch>
        </p:blipFill>
        <p:spPr>
          <a:xfrm>
            <a:off x="1524000" y="0"/>
            <a:ext cx="1524000" cy="1524000"/>
          </a:xfrm>
          <a:prstGeom prst="rect">
            <a:avLst/>
          </a:prstGeom>
        </p:spPr>
      </p:pic>
      <p:pic>
        <p:nvPicPr>
          <p:cNvPr id="36" name="Picture 35" descr="cloud-303181_1280.png">
            <a:extLst>
              <a:ext uri="{FF2B5EF4-FFF2-40B4-BE49-F238E27FC236}">
                <a16:creationId xmlns:a16="http://schemas.microsoft.com/office/drawing/2014/main" id="{EF66FC45-0FE6-EB20-B7EE-68FDF9D36A59}"/>
              </a:ext>
            </a:extLst>
          </p:cNvPr>
          <p:cNvPicPr>
            <a:picLocks noChangeAspect="1"/>
          </p:cNvPicPr>
          <p:nvPr/>
        </p:nvPicPr>
        <p:blipFill>
          <a:blip r:embed="rId14" cstate="print"/>
          <a:stretch>
            <a:fillRect/>
          </a:stretch>
        </p:blipFill>
        <p:spPr>
          <a:xfrm>
            <a:off x="1143000" y="304800"/>
            <a:ext cx="2743200" cy="1066800"/>
          </a:xfrm>
          <a:prstGeom prst="rect">
            <a:avLst/>
          </a:prstGeom>
        </p:spPr>
      </p:pic>
      <p:pic>
        <p:nvPicPr>
          <p:cNvPr id="37" name="Picture 36" descr="cloud-303181_1280.png">
            <a:extLst>
              <a:ext uri="{FF2B5EF4-FFF2-40B4-BE49-F238E27FC236}">
                <a16:creationId xmlns:a16="http://schemas.microsoft.com/office/drawing/2014/main" id="{63D1EFDD-2FF6-C0AD-0F4E-20E9115B9E61}"/>
              </a:ext>
            </a:extLst>
          </p:cNvPr>
          <p:cNvPicPr>
            <a:picLocks noChangeAspect="1"/>
          </p:cNvPicPr>
          <p:nvPr/>
        </p:nvPicPr>
        <p:blipFill>
          <a:blip r:embed="rId15" cstate="print"/>
          <a:stretch>
            <a:fillRect/>
          </a:stretch>
        </p:blipFill>
        <p:spPr>
          <a:xfrm>
            <a:off x="5867400" y="368300"/>
            <a:ext cx="2819400" cy="1143000"/>
          </a:xfrm>
          <a:prstGeom prst="rect">
            <a:avLst/>
          </a:prstGeom>
        </p:spPr>
      </p:pic>
      <p:pic>
        <p:nvPicPr>
          <p:cNvPr id="38" name="Picture 37" descr="6131d3148657a26e1bfe386e7ba65811.png">
            <a:extLst>
              <a:ext uri="{FF2B5EF4-FFF2-40B4-BE49-F238E27FC236}">
                <a16:creationId xmlns:a16="http://schemas.microsoft.com/office/drawing/2014/main" id="{02AAD622-0B88-319C-5989-B3F3E7C9C03F}"/>
              </a:ext>
            </a:extLst>
          </p:cNvPr>
          <p:cNvPicPr>
            <a:picLocks noChangeAspect="1"/>
          </p:cNvPicPr>
          <p:nvPr/>
        </p:nvPicPr>
        <p:blipFill>
          <a:blip r:embed="rId16" cstate="print"/>
          <a:stretch>
            <a:fillRect/>
          </a:stretch>
        </p:blipFill>
        <p:spPr>
          <a:xfrm>
            <a:off x="324632" y="4174518"/>
            <a:ext cx="1524000" cy="2422167"/>
          </a:xfrm>
          <a:prstGeom prst="rect">
            <a:avLst/>
          </a:prstGeom>
        </p:spPr>
      </p:pic>
      <p:pic>
        <p:nvPicPr>
          <p:cNvPr id="39" name="Picture 38" descr="1.png">
            <a:extLst>
              <a:ext uri="{FF2B5EF4-FFF2-40B4-BE49-F238E27FC236}">
                <a16:creationId xmlns:a16="http://schemas.microsoft.com/office/drawing/2014/main" id="{76D3D137-FDB7-A226-B91C-5C7D11107F1E}"/>
              </a:ext>
            </a:extLst>
          </p:cNvPr>
          <p:cNvPicPr>
            <a:picLocks noChangeAspect="1"/>
          </p:cNvPicPr>
          <p:nvPr/>
        </p:nvPicPr>
        <p:blipFill>
          <a:blip r:embed="rId17" cstate="print"/>
          <a:stretch>
            <a:fillRect/>
          </a:stretch>
        </p:blipFill>
        <p:spPr>
          <a:xfrm>
            <a:off x="1524000" y="6248400"/>
            <a:ext cx="9144000" cy="609600"/>
          </a:xfrm>
          <a:prstGeom prst="rect">
            <a:avLst/>
          </a:prstGeom>
        </p:spPr>
      </p:pic>
      <p:pic>
        <p:nvPicPr>
          <p:cNvPr id="40" name="Picture 39" descr="3f7e749c750b79cbde134e7bcf00a140.png">
            <a:hlinkClick r:id="rId18" action="ppaction://hlinksldjump"/>
            <a:extLst>
              <a:ext uri="{FF2B5EF4-FFF2-40B4-BE49-F238E27FC236}">
                <a16:creationId xmlns:a16="http://schemas.microsoft.com/office/drawing/2014/main" id="{A4449D61-FA4C-289C-2C30-BA0CA0D46572}"/>
              </a:ext>
            </a:extLst>
          </p:cNvPr>
          <p:cNvPicPr>
            <a:picLocks noChangeAspect="1"/>
          </p:cNvPicPr>
          <p:nvPr/>
        </p:nvPicPr>
        <p:blipFill>
          <a:blip r:embed="rId19" cstate="print"/>
          <a:stretch>
            <a:fillRect/>
          </a:stretch>
        </p:blipFill>
        <p:spPr>
          <a:xfrm>
            <a:off x="9847384" y="3826411"/>
            <a:ext cx="2497015" cy="2705685"/>
          </a:xfrm>
          <a:prstGeom prst="rect">
            <a:avLst/>
          </a:prstGeom>
        </p:spPr>
      </p:pic>
      <p:pic>
        <p:nvPicPr>
          <p:cNvPr id="41" name="Picture 40" descr="trai tim nay.png">
            <a:extLst>
              <a:ext uri="{FF2B5EF4-FFF2-40B4-BE49-F238E27FC236}">
                <a16:creationId xmlns:a16="http://schemas.microsoft.com/office/drawing/2014/main" id="{F475F664-AD17-62C5-A6EB-22C5986A1261}"/>
              </a:ext>
            </a:extLst>
          </p:cNvPr>
          <p:cNvPicPr>
            <a:picLocks noChangeAspect="1"/>
          </p:cNvPicPr>
          <p:nvPr/>
        </p:nvPicPr>
        <p:blipFill>
          <a:blip r:embed="rId20" cstate="print"/>
          <a:stretch>
            <a:fillRect/>
          </a:stretch>
        </p:blipFill>
        <p:spPr>
          <a:xfrm flipH="1">
            <a:off x="343294" y="1447801"/>
            <a:ext cx="1180707" cy="786597"/>
          </a:xfrm>
          <a:prstGeom prst="rect">
            <a:avLst/>
          </a:prstGeom>
        </p:spPr>
      </p:pic>
      <p:pic>
        <p:nvPicPr>
          <p:cNvPr id="43" name="Tieng-nhai-thuc-an-www_tiengdong_com">
            <a:hlinkClick r:id="" action="ppaction://media"/>
            <a:extLst>
              <a:ext uri="{FF2B5EF4-FFF2-40B4-BE49-F238E27FC236}">
                <a16:creationId xmlns:a16="http://schemas.microsoft.com/office/drawing/2014/main" id="{BF7292CB-0194-1A2B-D6D7-18C190A91C04}"/>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670050" y="4265613"/>
            <a:ext cx="609600" cy="609600"/>
          </a:xfrm>
          <a:prstGeom prst="rect">
            <a:avLst/>
          </a:prstGeom>
        </p:spPr>
      </p:pic>
      <p:pic>
        <p:nvPicPr>
          <p:cNvPr id="44" name="Tieng-nhai-thuc-an-www_tiengdong_com">
            <a:hlinkClick r:id="" action="ppaction://media"/>
            <a:extLst>
              <a:ext uri="{FF2B5EF4-FFF2-40B4-BE49-F238E27FC236}">
                <a16:creationId xmlns:a16="http://schemas.microsoft.com/office/drawing/2014/main" id="{8980A09B-C535-E411-7098-6CFACC351030}"/>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517650" y="4418013"/>
            <a:ext cx="609600" cy="609600"/>
          </a:xfrm>
          <a:prstGeom prst="rect">
            <a:avLst/>
          </a:prstGeom>
        </p:spPr>
      </p:pic>
      <p:pic>
        <p:nvPicPr>
          <p:cNvPr id="45" name="Tieng-nhai-thuc-an-www_tiengdong_com">
            <a:hlinkClick r:id="" action="ppaction://media"/>
            <a:extLst>
              <a:ext uri="{FF2B5EF4-FFF2-40B4-BE49-F238E27FC236}">
                <a16:creationId xmlns:a16="http://schemas.microsoft.com/office/drawing/2014/main" id="{22F34DCB-87B1-2538-1F84-2B7DF1AD9A0E}"/>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365250" y="4570413"/>
            <a:ext cx="609600" cy="609600"/>
          </a:xfrm>
          <a:prstGeom prst="rect">
            <a:avLst/>
          </a:prstGeom>
        </p:spPr>
      </p:pic>
      <p:pic>
        <p:nvPicPr>
          <p:cNvPr id="46" name="Tieng-nhai-thuc-an-www_tiengdong_com">
            <a:hlinkClick r:id="" action="ppaction://media"/>
            <a:extLst>
              <a:ext uri="{FF2B5EF4-FFF2-40B4-BE49-F238E27FC236}">
                <a16:creationId xmlns:a16="http://schemas.microsoft.com/office/drawing/2014/main" id="{E9A7D65E-DFEE-1FE2-4534-F0CA5FB4E07D}"/>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212850" y="4722813"/>
            <a:ext cx="609600" cy="609600"/>
          </a:xfrm>
          <a:prstGeom prst="rect">
            <a:avLst/>
          </a:prstGeom>
        </p:spPr>
      </p:pic>
      <p:pic>
        <p:nvPicPr>
          <p:cNvPr id="47" name="Tieng-nhai-thuc-an-www_tiengdong_com">
            <a:hlinkClick r:id="" action="ppaction://media"/>
            <a:extLst>
              <a:ext uri="{FF2B5EF4-FFF2-40B4-BE49-F238E27FC236}">
                <a16:creationId xmlns:a16="http://schemas.microsoft.com/office/drawing/2014/main" id="{7D379692-C132-6631-59D8-D0FDF2FC8F01}"/>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060450" y="4875213"/>
            <a:ext cx="609600" cy="609600"/>
          </a:xfrm>
          <a:prstGeom prst="rect">
            <a:avLst/>
          </a:prstGeom>
        </p:spPr>
      </p:pic>
      <p:sp>
        <p:nvSpPr>
          <p:cNvPr id="48" name="Rectangle 47">
            <a:extLst>
              <a:ext uri="{FF2B5EF4-FFF2-40B4-BE49-F238E27FC236}">
                <a16:creationId xmlns:a16="http://schemas.microsoft.com/office/drawing/2014/main" id="{AE380933-DC71-85C1-9B47-8EEDFB0F9909}"/>
              </a:ext>
            </a:extLst>
          </p:cNvPr>
          <p:cNvSpPr/>
          <p:nvPr/>
        </p:nvSpPr>
        <p:spPr>
          <a:xfrm>
            <a:off x="1853381" y="1497312"/>
            <a:ext cx="2718619" cy="2862322"/>
          </a:xfrm>
          <a:prstGeom prst="rect">
            <a:avLst/>
          </a:prstGeom>
          <a:noFill/>
        </p:spPr>
        <p:txBody>
          <a:bodyPr wrap="square" lIns="91440" tIns="45720" rIns="91440" bIns="45720">
            <a:spAutoFit/>
          </a:bodyPr>
          <a:lstStyle/>
          <a:p>
            <a:pPr algn="ctr"/>
            <a:r>
              <a:rPr lang="en-US" sz="6000" b="1" dirty="0" err="1">
                <a:ln w="6600">
                  <a:solidFill>
                    <a:schemeClr val="accent5">
                      <a:lumMod val="20000"/>
                      <a:lumOff val="80000"/>
                    </a:schemeClr>
                  </a:solidFill>
                  <a:prstDash val="solid"/>
                </a:ln>
                <a:solidFill>
                  <a:srgbClr val="FF5050"/>
                </a:solidFill>
                <a:effectLst>
                  <a:outerShdw blurRad="50800" dist="38100" dir="13500000" algn="br" rotWithShape="0">
                    <a:prstClr val="black">
                      <a:alpha val="40000"/>
                    </a:prstClr>
                  </a:outerShdw>
                </a:effectLst>
                <a:latin typeface="UTM Avo" panose="02040603050506020204" pitchFamily="18"/>
              </a:rPr>
              <a:t>Thỏ</a:t>
            </a:r>
            <a:endParaRPr lang="en-US" sz="6000" b="1" dirty="0">
              <a:ln w="6600">
                <a:solidFill>
                  <a:schemeClr val="accent5">
                    <a:lumMod val="20000"/>
                    <a:lumOff val="80000"/>
                  </a:schemeClr>
                </a:solidFill>
                <a:prstDash val="solid"/>
              </a:ln>
              <a:solidFill>
                <a:srgbClr val="FF5050"/>
              </a:solidFill>
              <a:effectLst>
                <a:outerShdw blurRad="50800" dist="38100" dir="13500000" algn="br" rotWithShape="0">
                  <a:prstClr val="black">
                    <a:alpha val="40000"/>
                  </a:prstClr>
                </a:outerShdw>
              </a:effectLst>
              <a:latin typeface="UTM Avo" panose="02040603050506020204" pitchFamily="18"/>
            </a:endParaRPr>
          </a:p>
          <a:p>
            <a:pPr algn="ctr"/>
            <a:r>
              <a:rPr lang="en-US" sz="6000" b="1" dirty="0" err="1">
                <a:ln w="6600">
                  <a:solidFill>
                    <a:schemeClr val="accent5">
                      <a:lumMod val="20000"/>
                      <a:lumOff val="80000"/>
                    </a:schemeClr>
                  </a:solidFill>
                  <a:prstDash val="solid"/>
                </a:ln>
                <a:solidFill>
                  <a:srgbClr val="FF5050"/>
                </a:solidFill>
                <a:effectLst>
                  <a:outerShdw blurRad="50800" dist="38100" dir="13500000" algn="br" rotWithShape="0">
                    <a:prstClr val="black">
                      <a:alpha val="40000"/>
                    </a:prstClr>
                  </a:outerShdw>
                </a:effectLst>
                <a:latin typeface="UTM Avo" panose="02040603050506020204" pitchFamily="18"/>
              </a:rPr>
              <a:t>kiếm</a:t>
            </a:r>
            <a:r>
              <a:rPr lang="en-US" sz="6000" b="1" dirty="0">
                <a:ln w="6600">
                  <a:solidFill>
                    <a:schemeClr val="accent5">
                      <a:lumMod val="20000"/>
                      <a:lumOff val="80000"/>
                    </a:schemeClr>
                  </a:solidFill>
                  <a:prstDash val="solid"/>
                </a:ln>
                <a:solidFill>
                  <a:srgbClr val="FF5050"/>
                </a:solidFill>
                <a:effectLst>
                  <a:outerShdw blurRad="50800" dist="38100" dir="13500000" algn="br" rotWithShape="0">
                    <a:prstClr val="black">
                      <a:alpha val="40000"/>
                    </a:prstClr>
                  </a:outerShdw>
                </a:effectLst>
                <a:latin typeface="UTM Avo" panose="02040603050506020204" pitchFamily="18"/>
              </a:rPr>
              <a:t> </a:t>
            </a:r>
          </a:p>
          <a:p>
            <a:pPr algn="ctr"/>
            <a:r>
              <a:rPr lang="en-US" sz="6000" b="1" dirty="0" err="1">
                <a:ln w="6600">
                  <a:solidFill>
                    <a:schemeClr val="accent5">
                      <a:lumMod val="20000"/>
                      <a:lumOff val="80000"/>
                    </a:schemeClr>
                  </a:solidFill>
                  <a:prstDash val="solid"/>
                </a:ln>
                <a:solidFill>
                  <a:srgbClr val="FF5050"/>
                </a:solidFill>
                <a:effectLst>
                  <a:outerShdw blurRad="50800" dist="38100" dir="13500000" algn="br" rotWithShape="0">
                    <a:prstClr val="black">
                      <a:alpha val="40000"/>
                    </a:prstClr>
                  </a:outerShdw>
                </a:effectLst>
                <a:latin typeface="UTM Avo" panose="02040603050506020204" pitchFamily="18"/>
              </a:rPr>
              <a:t>ăn</a:t>
            </a:r>
            <a:endParaRPr lang="en-US" sz="6000" b="1" dirty="0">
              <a:ln w="6600">
                <a:solidFill>
                  <a:schemeClr val="accent5">
                    <a:lumMod val="20000"/>
                    <a:lumOff val="80000"/>
                  </a:schemeClr>
                </a:solidFill>
                <a:prstDash val="solid"/>
              </a:ln>
              <a:solidFill>
                <a:srgbClr val="FF5050"/>
              </a:solidFill>
              <a:effectLst>
                <a:outerShdw blurRad="50800" dist="38100" dir="13500000" algn="br" rotWithShape="0">
                  <a:prstClr val="black">
                    <a:alpha val="40000"/>
                  </a:prstClr>
                </a:outerShdw>
              </a:effectLst>
              <a:latin typeface="UTM Avo" panose="02040603050506020204" pitchFamily="18"/>
            </a:endParaRPr>
          </a:p>
        </p:txBody>
      </p:sp>
      <p:pic>
        <p:nvPicPr>
          <p:cNvPr id="49" name="Picture 48" descr="Logo, company name&#10;&#10;Description automatically generated">
            <a:extLst>
              <a:ext uri="{FF2B5EF4-FFF2-40B4-BE49-F238E27FC236}">
                <a16:creationId xmlns:a16="http://schemas.microsoft.com/office/drawing/2014/main" id="{EA31DFF2-145E-CA57-04F4-94FD9C4390CB}"/>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0" y="0"/>
            <a:ext cx="546259" cy="609600"/>
          </a:xfrm>
          <a:prstGeom prst="rect">
            <a:avLst/>
          </a:prstGeom>
        </p:spPr>
      </p:pic>
    </p:spTree>
    <p:extLst>
      <p:ext uri="{BB962C8B-B14F-4D97-AF65-F5344CB8AC3E}">
        <p14:creationId xmlns:p14="http://schemas.microsoft.com/office/powerpoint/2010/main" val="460596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5.55112E-17 -0.01111 L 0.25 -0.01111 " pathEditMode="relative" rAng="0" ptsTypes="AA">
                                      <p:cBhvr>
                                        <p:cTn id="6" dur="2000" fill="hold"/>
                                        <p:tgtEl>
                                          <p:spTgt spid="36"/>
                                        </p:tgtEl>
                                        <p:attrNameLst>
                                          <p:attrName>ppt_x</p:attrName>
                                          <p:attrName>ppt_y</p:attrName>
                                        </p:attrNameLst>
                                      </p:cBhvr>
                                      <p:rCtr x="125" y="0"/>
                                    </p:animMotion>
                                  </p:childTnLst>
                                </p:cTn>
                              </p:par>
                              <p:par>
                                <p:cTn id="7" presetID="63" presetClass="path" presetSubtype="0" accel="50000" decel="50000" fill="hold" nodeType="withEffect">
                                  <p:stCondLst>
                                    <p:cond delay="0"/>
                                  </p:stCondLst>
                                  <p:childTnLst>
                                    <p:animMotion origin="layout" path="M 0 3.33333E-6 L 0.14583 0.00555 " pathEditMode="relative" rAng="0" ptsTypes="AA">
                                      <p:cBhvr>
                                        <p:cTn id="8" dur="2000" fill="hold"/>
                                        <p:tgtEl>
                                          <p:spTgt spid="37"/>
                                        </p:tgtEl>
                                        <p:attrNameLst>
                                          <p:attrName>ppt_x</p:attrName>
                                          <p:attrName>ppt_y</p:attrName>
                                        </p:attrNameLst>
                                      </p:cBhvr>
                                      <p:rCtr x="73" y="3"/>
                                    </p:animMotion>
                                  </p:childTnLst>
                                </p:cTn>
                              </p:par>
                              <p:par>
                                <p:cTn id="9" presetID="63" presetClass="path" presetSubtype="0" accel="50000" decel="50000" fill="hold" nodeType="withEffect">
                                  <p:stCondLst>
                                    <p:cond delay="0"/>
                                  </p:stCondLst>
                                  <p:childTnLst>
                                    <p:animMotion origin="layout" path="M -3.33333E-6 -1.48148E-6 L 1.21875 -0.00162 " pathEditMode="relative" rAng="0" ptsTypes="AA">
                                      <p:cBhvr>
                                        <p:cTn id="10" dur="12000" fill="hold"/>
                                        <p:tgtEl>
                                          <p:spTgt spid="41"/>
                                        </p:tgtEl>
                                        <p:attrNameLst>
                                          <p:attrName>ppt_x</p:attrName>
                                          <p:attrName>ppt_y</p:attrName>
                                        </p:attrNameLst>
                                      </p:cBhvr>
                                      <p:rCtr x="609" y="-1"/>
                                    </p:animMotion>
                                  </p:childTnLst>
                                </p:cTn>
                              </p:par>
                              <p:par>
                                <p:cTn id="11" presetID="16" presetClass="entr" presetSubtype="21"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29"/>
                    </p:tgtEl>
                  </p:cond>
                </p:stCondLst>
                <p:endSync evt="end" delay="0">
                  <p:rtn val="all"/>
                </p:endSync>
                <p:childTnLst>
                  <p:par>
                    <p:cTn id="15" fill="hold">
                      <p:stCondLst>
                        <p:cond delay="0"/>
                      </p:stCondLst>
                      <p:childTnLst>
                        <p:par>
                          <p:cTn id="16" fill="hold">
                            <p:stCondLst>
                              <p:cond delay="0"/>
                            </p:stCondLst>
                            <p:childTnLst>
                              <p:par>
                                <p:cTn id="17" presetID="63" presetClass="path" presetSubtype="0" accel="50000" decel="50000" fill="hold" nodeType="withEffect">
                                  <p:stCondLst>
                                    <p:cond delay="0"/>
                                  </p:stCondLst>
                                  <p:childTnLst>
                                    <p:animMotion origin="layout" path="M 0.03334 -0.00116 L 0.16667 -0.00116 " pathEditMode="relative" rAng="0" ptsTypes="AA">
                                      <p:cBhvr>
                                        <p:cTn id="18" dur="500" fill="hold"/>
                                        <p:tgtEl>
                                          <p:spTgt spid="38"/>
                                        </p:tgtEl>
                                        <p:attrNameLst>
                                          <p:attrName>ppt_x</p:attrName>
                                          <p:attrName>ppt_y</p:attrName>
                                        </p:attrNameLst>
                                      </p:cBhvr>
                                      <p:rCtr x="6667" y="0"/>
                                    </p:animMotion>
                                  </p:childTnLst>
                                </p:cTn>
                              </p:par>
                            </p:childTnLst>
                          </p:cTn>
                        </p:par>
                        <p:par>
                          <p:cTn id="19" fill="hold">
                            <p:stCondLst>
                              <p:cond delay="500"/>
                            </p:stCondLst>
                            <p:childTnLst>
                              <p:par>
                                <p:cTn id="20" presetID="1" presetClass="mediacall" presetSubtype="0" fill="hold" nodeType="afterEffect">
                                  <p:stCondLst>
                                    <p:cond delay="0"/>
                                  </p:stCondLst>
                                  <p:childTnLst>
                                    <p:cmd type="call" cmd="playFrom(0.0)">
                                      <p:cBhvr>
                                        <p:cTn id="21" dur="8160" fill="hold"/>
                                        <p:tgtEl>
                                          <p:spTgt spid="43"/>
                                        </p:tgtEl>
                                      </p:cBhvr>
                                    </p:cmd>
                                  </p:childTnLst>
                                </p:cTn>
                              </p:par>
                              <p:par>
                                <p:cTn id="22" presetID="47" presetClass="exit" presetSubtype="0" fill="hold" nodeType="withEffect">
                                  <p:stCondLst>
                                    <p:cond delay="0"/>
                                  </p:stCondLst>
                                  <p:childTnLst>
                                    <p:animEffect transition="out" filter="fade">
                                      <p:cBhvr>
                                        <p:cTn id="23" dur="3000"/>
                                        <p:tgtEl>
                                          <p:spTgt spid="29"/>
                                        </p:tgtEl>
                                      </p:cBhvr>
                                    </p:animEffect>
                                    <p:anim calcmode="lin" valueType="num">
                                      <p:cBhvr>
                                        <p:cTn id="24" dur="3000"/>
                                        <p:tgtEl>
                                          <p:spTgt spid="29"/>
                                        </p:tgtEl>
                                        <p:attrNameLst>
                                          <p:attrName>ppt_x</p:attrName>
                                        </p:attrNameLst>
                                      </p:cBhvr>
                                      <p:tavLst>
                                        <p:tav tm="0">
                                          <p:val>
                                            <p:strVal val="ppt_x"/>
                                          </p:val>
                                        </p:tav>
                                        <p:tav tm="100000">
                                          <p:val>
                                            <p:strVal val="ppt_x"/>
                                          </p:val>
                                        </p:tav>
                                      </p:tavLst>
                                    </p:anim>
                                    <p:anim calcmode="lin" valueType="num">
                                      <p:cBhvr>
                                        <p:cTn id="25" dur="3000"/>
                                        <p:tgtEl>
                                          <p:spTgt spid="29"/>
                                        </p:tgtEl>
                                        <p:attrNameLst>
                                          <p:attrName>ppt_y</p:attrName>
                                        </p:attrNameLst>
                                      </p:cBhvr>
                                      <p:tavLst>
                                        <p:tav tm="0">
                                          <p:val>
                                            <p:strVal val="ppt_y"/>
                                          </p:val>
                                        </p:tav>
                                        <p:tav tm="100000">
                                          <p:val>
                                            <p:strVal val="ppt_y-.1"/>
                                          </p:val>
                                        </p:tav>
                                      </p:tavLst>
                                    </p:anim>
                                    <p:set>
                                      <p:cBhvr>
                                        <p:cTn id="26" dur="1" fill="hold">
                                          <p:stCondLst>
                                            <p:cond delay="29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27" restart="whenNotActive" fill="hold" evtFilter="cancelBubble" nodeType="interactiveSeq">
                <p:stCondLst>
                  <p:cond evt="onClick" delay="0">
                    <p:tgtEl>
                      <p:spTgt spid="30"/>
                    </p:tgtEl>
                  </p:cond>
                </p:stCondLst>
                <p:endSync evt="end" delay="0">
                  <p:rtn val="all"/>
                </p:endSync>
                <p:childTnLst>
                  <p:par>
                    <p:cTn id="28" fill="hold">
                      <p:stCondLst>
                        <p:cond delay="0"/>
                      </p:stCondLst>
                      <p:childTnLst>
                        <p:par>
                          <p:cTn id="29" fill="hold">
                            <p:stCondLst>
                              <p:cond delay="0"/>
                            </p:stCondLst>
                            <p:childTnLst>
                              <p:par>
                                <p:cTn id="30" presetID="63" presetClass="path" presetSubtype="0" accel="50000" decel="50000" fill="hold" nodeType="withEffect">
                                  <p:stCondLst>
                                    <p:cond delay="0"/>
                                  </p:stCondLst>
                                  <p:childTnLst>
                                    <p:animMotion origin="layout" path="M 0.16667 -0.00116 L 0.25834 4.81481E-6 " pathEditMode="relative" rAng="0" ptsTypes="AA">
                                      <p:cBhvr>
                                        <p:cTn id="31" dur="500" fill="hold"/>
                                        <p:tgtEl>
                                          <p:spTgt spid="38"/>
                                        </p:tgtEl>
                                        <p:attrNameLst>
                                          <p:attrName>ppt_x</p:attrName>
                                          <p:attrName>ppt_y</p:attrName>
                                        </p:attrNameLst>
                                      </p:cBhvr>
                                      <p:rCtr x="4583" y="46"/>
                                    </p:animMotion>
                                  </p:childTnLst>
                                </p:cTn>
                              </p:par>
                            </p:childTnLst>
                          </p:cTn>
                        </p:par>
                        <p:par>
                          <p:cTn id="32" fill="hold">
                            <p:stCondLst>
                              <p:cond delay="500"/>
                            </p:stCondLst>
                            <p:childTnLst>
                              <p:par>
                                <p:cTn id="33" presetID="1" presetClass="mediacall" presetSubtype="0" fill="hold" nodeType="afterEffect">
                                  <p:stCondLst>
                                    <p:cond delay="0"/>
                                  </p:stCondLst>
                                  <p:childTnLst>
                                    <p:cmd type="call" cmd="playFrom(0.0)">
                                      <p:cBhvr>
                                        <p:cTn id="34" dur="8160" fill="hold"/>
                                        <p:tgtEl>
                                          <p:spTgt spid="44"/>
                                        </p:tgtEl>
                                      </p:cBhvr>
                                    </p:cmd>
                                  </p:childTnLst>
                                </p:cTn>
                              </p:par>
                              <p:par>
                                <p:cTn id="35" presetID="47" presetClass="exit" presetSubtype="0" fill="hold" nodeType="withEffect">
                                  <p:stCondLst>
                                    <p:cond delay="0"/>
                                  </p:stCondLst>
                                  <p:childTnLst>
                                    <p:animEffect transition="out" filter="fade">
                                      <p:cBhvr>
                                        <p:cTn id="36" dur="1000"/>
                                        <p:tgtEl>
                                          <p:spTgt spid="30"/>
                                        </p:tgtEl>
                                      </p:cBhvr>
                                    </p:animEffect>
                                    <p:anim calcmode="lin" valueType="num">
                                      <p:cBhvr>
                                        <p:cTn id="37" dur="1000"/>
                                        <p:tgtEl>
                                          <p:spTgt spid="30"/>
                                        </p:tgtEl>
                                        <p:attrNameLst>
                                          <p:attrName>ppt_x</p:attrName>
                                        </p:attrNameLst>
                                      </p:cBhvr>
                                      <p:tavLst>
                                        <p:tav tm="0">
                                          <p:val>
                                            <p:strVal val="ppt_x"/>
                                          </p:val>
                                        </p:tav>
                                        <p:tav tm="100000">
                                          <p:val>
                                            <p:strVal val="ppt_x"/>
                                          </p:val>
                                        </p:tav>
                                      </p:tavLst>
                                    </p:anim>
                                    <p:anim calcmode="lin" valueType="num">
                                      <p:cBhvr>
                                        <p:cTn id="38" dur="1000"/>
                                        <p:tgtEl>
                                          <p:spTgt spid="30"/>
                                        </p:tgtEl>
                                        <p:attrNameLst>
                                          <p:attrName>ppt_y</p:attrName>
                                        </p:attrNameLst>
                                      </p:cBhvr>
                                      <p:tavLst>
                                        <p:tav tm="0">
                                          <p:val>
                                            <p:strVal val="ppt_y"/>
                                          </p:val>
                                        </p:tav>
                                        <p:tav tm="100000">
                                          <p:val>
                                            <p:strVal val="ppt_y-.1"/>
                                          </p:val>
                                        </p:tav>
                                      </p:tavLst>
                                    </p:anim>
                                    <p:set>
                                      <p:cBhvr>
                                        <p:cTn id="39" dur="1" fill="hold">
                                          <p:stCondLst>
                                            <p:cond delay="9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40" restart="whenNotActive" fill="hold" evtFilter="cancelBubble" nodeType="interactiveSeq">
                <p:stCondLst>
                  <p:cond evt="onClick" delay="0">
                    <p:tgtEl>
                      <p:spTgt spid="31"/>
                    </p:tgtEl>
                  </p:cond>
                </p:stCondLst>
                <p:endSync evt="end" delay="0">
                  <p:rtn val="all"/>
                </p:endSync>
                <p:childTnLst>
                  <p:par>
                    <p:cTn id="41" fill="hold">
                      <p:stCondLst>
                        <p:cond delay="0"/>
                      </p:stCondLst>
                      <p:childTnLst>
                        <p:par>
                          <p:cTn id="42" fill="hold">
                            <p:stCondLst>
                              <p:cond delay="0"/>
                            </p:stCondLst>
                            <p:childTnLst>
                              <p:par>
                                <p:cTn id="43" presetID="63" presetClass="path" presetSubtype="0" accel="50000" decel="50000" fill="hold" nodeType="withEffect">
                                  <p:stCondLst>
                                    <p:cond delay="0"/>
                                  </p:stCondLst>
                                  <p:childTnLst>
                                    <p:animMotion origin="layout" path="M 0.25834 4.81481E-6 L 0.375 -0.00116 " pathEditMode="relative" rAng="0" ptsTypes="AA">
                                      <p:cBhvr>
                                        <p:cTn id="44" dur="500" fill="hold"/>
                                        <p:tgtEl>
                                          <p:spTgt spid="38"/>
                                        </p:tgtEl>
                                        <p:attrNameLst>
                                          <p:attrName>ppt_x</p:attrName>
                                          <p:attrName>ppt_y</p:attrName>
                                        </p:attrNameLst>
                                      </p:cBhvr>
                                      <p:rCtr x="5833" y="-69"/>
                                    </p:animMotion>
                                  </p:childTnLst>
                                </p:cTn>
                              </p:par>
                            </p:childTnLst>
                          </p:cTn>
                        </p:par>
                        <p:par>
                          <p:cTn id="45" fill="hold">
                            <p:stCondLst>
                              <p:cond delay="500"/>
                            </p:stCondLst>
                            <p:childTnLst>
                              <p:par>
                                <p:cTn id="46" presetID="1" presetClass="mediacall" presetSubtype="0" fill="hold" nodeType="afterEffect">
                                  <p:stCondLst>
                                    <p:cond delay="0"/>
                                  </p:stCondLst>
                                  <p:childTnLst>
                                    <p:cmd type="call" cmd="playFrom(0.0)">
                                      <p:cBhvr>
                                        <p:cTn id="47" dur="8160" fill="hold"/>
                                        <p:tgtEl>
                                          <p:spTgt spid="45"/>
                                        </p:tgtEl>
                                      </p:cBhvr>
                                    </p:cmd>
                                  </p:childTnLst>
                                </p:cTn>
                              </p:par>
                              <p:par>
                                <p:cTn id="48" presetID="47" presetClass="exit" presetSubtype="0" fill="hold" nodeType="withEffect">
                                  <p:stCondLst>
                                    <p:cond delay="0"/>
                                  </p:stCondLst>
                                  <p:childTnLst>
                                    <p:animEffect transition="out" filter="fade">
                                      <p:cBhvr>
                                        <p:cTn id="49" dur="1000"/>
                                        <p:tgtEl>
                                          <p:spTgt spid="31"/>
                                        </p:tgtEl>
                                      </p:cBhvr>
                                    </p:animEffect>
                                    <p:anim calcmode="lin" valueType="num">
                                      <p:cBhvr>
                                        <p:cTn id="50" dur="1000"/>
                                        <p:tgtEl>
                                          <p:spTgt spid="31"/>
                                        </p:tgtEl>
                                        <p:attrNameLst>
                                          <p:attrName>ppt_x</p:attrName>
                                        </p:attrNameLst>
                                      </p:cBhvr>
                                      <p:tavLst>
                                        <p:tav tm="0">
                                          <p:val>
                                            <p:strVal val="ppt_x"/>
                                          </p:val>
                                        </p:tav>
                                        <p:tav tm="100000">
                                          <p:val>
                                            <p:strVal val="ppt_x"/>
                                          </p:val>
                                        </p:tav>
                                      </p:tavLst>
                                    </p:anim>
                                    <p:anim calcmode="lin" valueType="num">
                                      <p:cBhvr>
                                        <p:cTn id="51" dur="1000"/>
                                        <p:tgtEl>
                                          <p:spTgt spid="31"/>
                                        </p:tgtEl>
                                        <p:attrNameLst>
                                          <p:attrName>ppt_y</p:attrName>
                                        </p:attrNameLst>
                                      </p:cBhvr>
                                      <p:tavLst>
                                        <p:tav tm="0">
                                          <p:val>
                                            <p:strVal val="ppt_y"/>
                                          </p:val>
                                        </p:tav>
                                        <p:tav tm="100000">
                                          <p:val>
                                            <p:strVal val="ppt_y-.1"/>
                                          </p:val>
                                        </p:tav>
                                      </p:tavLst>
                                    </p:anim>
                                    <p:set>
                                      <p:cBhvr>
                                        <p:cTn id="52" dur="1" fill="hold">
                                          <p:stCondLst>
                                            <p:cond delay="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53" restart="whenNotActive" fill="hold" evtFilter="cancelBubble" nodeType="interactiveSeq">
                <p:stCondLst>
                  <p:cond evt="onClick" delay="0">
                    <p:tgtEl>
                      <p:spTgt spid="32"/>
                    </p:tgtEl>
                  </p:cond>
                </p:stCondLst>
                <p:endSync evt="end" delay="0">
                  <p:rtn val="all"/>
                </p:endSync>
                <p:childTnLst>
                  <p:par>
                    <p:cTn id="54" fill="hold">
                      <p:stCondLst>
                        <p:cond delay="0"/>
                      </p:stCondLst>
                      <p:childTnLst>
                        <p:par>
                          <p:cTn id="55" fill="hold">
                            <p:stCondLst>
                              <p:cond delay="0"/>
                            </p:stCondLst>
                            <p:childTnLst>
                              <p:par>
                                <p:cTn id="56" presetID="63" presetClass="path" presetSubtype="0" accel="50000" decel="50000" fill="hold" nodeType="withEffect">
                                  <p:stCondLst>
                                    <p:cond delay="0"/>
                                  </p:stCondLst>
                                  <p:childTnLst>
                                    <p:animMotion origin="layout" path="M 0.375 -0.00116 L 0.49167 -0.00116 " pathEditMode="relative" rAng="0" ptsTypes="AA">
                                      <p:cBhvr>
                                        <p:cTn id="57" dur="500" fill="hold"/>
                                        <p:tgtEl>
                                          <p:spTgt spid="38"/>
                                        </p:tgtEl>
                                        <p:attrNameLst>
                                          <p:attrName>ppt_x</p:attrName>
                                          <p:attrName>ppt_y</p:attrName>
                                        </p:attrNameLst>
                                      </p:cBhvr>
                                      <p:rCtr x="5833" y="0"/>
                                    </p:animMotion>
                                  </p:childTnLst>
                                </p:cTn>
                              </p:par>
                            </p:childTnLst>
                          </p:cTn>
                        </p:par>
                        <p:par>
                          <p:cTn id="58" fill="hold">
                            <p:stCondLst>
                              <p:cond delay="500"/>
                            </p:stCondLst>
                            <p:childTnLst>
                              <p:par>
                                <p:cTn id="59" presetID="1" presetClass="mediacall" presetSubtype="0" fill="hold" nodeType="afterEffect">
                                  <p:stCondLst>
                                    <p:cond delay="0"/>
                                  </p:stCondLst>
                                  <p:childTnLst>
                                    <p:cmd type="call" cmd="playFrom(0.0)">
                                      <p:cBhvr>
                                        <p:cTn id="60" dur="8160" fill="hold"/>
                                        <p:tgtEl>
                                          <p:spTgt spid="47"/>
                                        </p:tgtEl>
                                      </p:cBhvr>
                                    </p:cmd>
                                  </p:childTnLst>
                                </p:cTn>
                              </p:par>
                              <p:par>
                                <p:cTn id="61" presetID="47" presetClass="exit" presetSubtype="0" fill="hold" nodeType="withEffect">
                                  <p:stCondLst>
                                    <p:cond delay="0"/>
                                  </p:stCondLst>
                                  <p:childTnLst>
                                    <p:animEffect transition="out" filter="fade">
                                      <p:cBhvr>
                                        <p:cTn id="62" dur="1000"/>
                                        <p:tgtEl>
                                          <p:spTgt spid="32"/>
                                        </p:tgtEl>
                                      </p:cBhvr>
                                    </p:animEffect>
                                    <p:anim calcmode="lin" valueType="num">
                                      <p:cBhvr>
                                        <p:cTn id="63" dur="1000"/>
                                        <p:tgtEl>
                                          <p:spTgt spid="32"/>
                                        </p:tgtEl>
                                        <p:attrNameLst>
                                          <p:attrName>ppt_x</p:attrName>
                                        </p:attrNameLst>
                                      </p:cBhvr>
                                      <p:tavLst>
                                        <p:tav tm="0">
                                          <p:val>
                                            <p:strVal val="ppt_x"/>
                                          </p:val>
                                        </p:tav>
                                        <p:tav tm="100000">
                                          <p:val>
                                            <p:strVal val="ppt_x"/>
                                          </p:val>
                                        </p:tav>
                                      </p:tavLst>
                                    </p:anim>
                                    <p:anim calcmode="lin" valueType="num">
                                      <p:cBhvr>
                                        <p:cTn id="64" dur="1000"/>
                                        <p:tgtEl>
                                          <p:spTgt spid="32"/>
                                        </p:tgtEl>
                                        <p:attrNameLst>
                                          <p:attrName>ppt_y</p:attrName>
                                        </p:attrNameLst>
                                      </p:cBhvr>
                                      <p:tavLst>
                                        <p:tav tm="0">
                                          <p:val>
                                            <p:strVal val="ppt_y"/>
                                          </p:val>
                                        </p:tav>
                                        <p:tav tm="100000">
                                          <p:val>
                                            <p:strVal val="ppt_y-.1"/>
                                          </p:val>
                                        </p:tav>
                                      </p:tavLst>
                                    </p:anim>
                                    <p:set>
                                      <p:cBhvr>
                                        <p:cTn id="65" dur="1" fill="hold">
                                          <p:stCondLst>
                                            <p:cond delay="9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66" restart="whenNotActive" fill="hold" evtFilter="cancelBubble" nodeType="interactiveSeq">
                <p:stCondLst>
                  <p:cond evt="onClick" delay="0">
                    <p:tgtEl>
                      <p:spTgt spid="33"/>
                    </p:tgtEl>
                  </p:cond>
                </p:stCondLst>
                <p:endSync evt="end" delay="0">
                  <p:rtn val="all"/>
                </p:endSync>
                <p:childTnLst>
                  <p:par>
                    <p:cTn id="67" fill="hold">
                      <p:stCondLst>
                        <p:cond delay="0"/>
                      </p:stCondLst>
                      <p:childTnLst>
                        <p:par>
                          <p:cTn id="68" fill="hold">
                            <p:stCondLst>
                              <p:cond delay="0"/>
                            </p:stCondLst>
                            <p:childTnLst>
                              <p:par>
                                <p:cTn id="69" presetID="63" presetClass="path" presetSubtype="0" accel="50000" decel="50000" fill="hold" nodeType="withEffect">
                                  <p:stCondLst>
                                    <p:cond delay="0"/>
                                  </p:stCondLst>
                                  <p:childTnLst>
                                    <p:animMotion origin="layout" path="M 0.49167 -0.00116 L 0.6 -0.00116 " pathEditMode="relative" rAng="0" ptsTypes="AA">
                                      <p:cBhvr>
                                        <p:cTn id="70" dur="500" fill="hold"/>
                                        <p:tgtEl>
                                          <p:spTgt spid="38"/>
                                        </p:tgtEl>
                                        <p:attrNameLst>
                                          <p:attrName>ppt_x</p:attrName>
                                          <p:attrName>ppt_y</p:attrName>
                                        </p:attrNameLst>
                                      </p:cBhvr>
                                      <p:rCtr x="5417" y="0"/>
                                    </p:animMotion>
                                  </p:childTnLst>
                                </p:cTn>
                              </p:par>
                            </p:childTnLst>
                          </p:cTn>
                        </p:par>
                        <p:par>
                          <p:cTn id="71" fill="hold">
                            <p:stCondLst>
                              <p:cond delay="500"/>
                            </p:stCondLst>
                            <p:childTnLst>
                              <p:par>
                                <p:cTn id="72" presetID="1" presetClass="mediacall" presetSubtype="0" fill="hold" nodeType="afterEffect">
                                  <p:stCondLst>
                                    <p:cond delay="0"/>
                                  </p:stCondLst>
                                  <p:childTnLst>
                                    <p:cmd type="call" cmd="playFrom(0.0)">
                                      <p:cBhvr>
                                        <p:cTn id="73" dur="8160" fill="hold"/>
                                        <p:tgtEl>
                                          <p:spTgt spid="46"/>
                                        </p:tgtEl>
                                      </p:cBhvr>
                                    </p:cmd>
                                  </p:childTnLst>
                                </p:cTn>
                              </p:par>
                              <p:par>
                                <p:cTn id="74" presetID="47" presetClass="exit" presetSubtype="0" fill="hold" nodeType="withEffect">
                                  <p:stCondLst>
                                    <p:cond delay="0"/>
                                  </p:stCondLst>
                                  <p:childTnLst>
                                    <p:animEffect transition="out" filter="fade">
                                      <p:cBhvr>
                                        <p:cTn id="75" dur="1000"/>
                                        <p:tgtEl>
                                          <p:spTgt spid="33"/>
                                        </p:tgtEl>
                                      </p:cBhvr>
                                    </p:animEffect>
                                    <p:anim calcmode="lin" valueType="num">
                                      <p:cBhvr>
                                        <p:cTn id="76" dur="1000"/>
                                        <p:tgtEl>
                                          <p:spTgt spid="33"/>
                                        </p:tgtEl>
                                        <p:attrNameLst>
                                          <p:attrName>ppt_x</p:attrName>
                                        </p:attrNameLst>
                                      </p:cBhvr>
                                      <p:tavLst>
                                        <p:tav tm="0">
                                          <p:val>
                                            <p:strVal val="ppt_x"/>
                                          </p:val>
                                        </p:tav>
                                        <p:tav tm="100000">
                                          <p:val>
                                            <p:strVal val="ppt_x"/>
                                          </p:val>
                                        </p:tav>
                                      </p:tavLst>
                                    </p:anim>
                                    <p:anim calcmode="lin" valueType="num">
                                      <p:cBhvr>
                                        <p:cTn id="77" dur="1000"/>
                                        <p:tgtEl>
                                          <p:spTgt spid="33"/>
                                        </p:tgtEl>
                                        <p:attrNameLst>
                                          <p:attrName>ppt_y</p:attrName>
                                        </p:attrNameLst>
                                      </p:cBhvr>
                                      <p:tavLst>
                                        <p:tav tm="0">
                                          <p:val>
                                            <p:strVal val="ppt_y"/>
                                          </p:val>
                                        </p:tav>
                                        <p:tav tm="100000">
                                          <p:val>
                                            <p:strVal val="ppt_y-.1"/>
                                          </p:val>
                                        </p:tav>
                                      </p:tavLst>
                                    </p:anim>
                                    <p:set>
                                      <p:cBhvr>
                                        <p:cTn id="78" dur="1" fill="hold">
                                          <p:stCondLst>
                                            <p:cond delay="9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audio>
              <p:cMediaNode vol="80000">
                <p:cTn id="79" fill="hold" display="0">
                  <p:stCondLst>
                    <p:cond delay="indefinite"/>
                  </p:stCondLst>
                  <p:endCondLst>
                    <p:cond evt="onStopAudio" delay="0">
                      <p:tgtEl>
                        <p:sldTgt/>
                      </p:tgtEl>
                    </p:cond>
                  </p:endCondLst>
                </p:cTn>
                <p:tgtEl>
                  <p:spTgt spid="43"/>
                </p:tgtEl>
              </p:cMediaNode>
            </p:audio>
            <p:audio>
              <p:cMediaNode vol="80000">
                <p:cTn id="80" fill="hold" display="0">
                  <p:stCondLst>
                    <p:cond delay="indefinite"/>
                  </p:stCondLst>
                  <p:endCondLst>
                    <p:cond evt="onStopAudio" delay="0">
                      <p:tgtEl>
                        <p:sldTgt/>
                      </p:tgtEl>
                    </p:cond>
                  </p:endCondLst>
                </p:cTn>
                <p:tgtEl>
                  <p:spTgt spid="44"/>
                </p:tgtEl>
              </p:cMediaNode>
            </p:audio>
            <p:audio>
              <p:cMediaNode vol="80000">
                <p:cTn id="81" fill="hold" display="0">
                  <p:stCondLst>
                    <p:cond delay="indefinite"/>
                  </p:stCondLst>
                  <p:endCondLst>
                    <p:cond evt="onStopAudio" delay="0">
                      <p:tgtEl>
                        <p:sldTgt/>
                      </p:tgtEl>
                    </p:cond>
                  </p:endCondLst>
                </p:cTn>
                <p:tgtEl>
                  <p:spTgt spid="45"/>
                </p:tgtEl>
              </p:cMediaNode>
            </p:audio>
            <p:audio>
              <p:cMediaNode vol="80000">
                <p:cTn id="82" fill="hold" display="0">
                  <p:stCondLst>
                    <p:cond delay="indefinite"/>
                  </p:stCondLst>
                  <p:endCondLst>
                    <p:cond evt="onStopAudio" delay="0">
                      <p:tgtEl>
                        <p:sldTgt/>
                      </p:tgtEl>
                    </p:cond>
                  </p:endCondLst>
                </p:cTn>
                <p:tgtEl>
                  <p:spTgt spid="46"/>
                </p:tgtEl>
              </p:cMediaNode>
            </p:audio>
            <p:audio>
              <p:cMediaNode vol="80000">
                <p:cTn id="83" fill="hold" display="0">
                  <p:stCondLst>
                    <p:cond delay="indefinite"/>
                  </p:stCondLst>
                  <p:endCondLst>
                    <p:cond evt="onStopAudio" delay="0">
                      <p:tgtEl>
                        <p:sldTgt/>
                      </p:tgtEl>
                    </p:cond>
                  </p:endCondLst>
                </p:cTn>
                <p:tgtEl>
                  <p:spTgt spid="47"/>
                </p:tgtEl>
              </p:cMediaNode>
            </p:audio>
          </p:childTnLst>
        </p:cTn>
      </p:par>
    </p:tnLst>
    <p:bldLst>
      <p:bldP spid="4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3f7e749c750b79cbde134e7bcf00a140.png">
            <a:extLst>
              <a:ext uri="{FF2B5EF4-FFF2-40B4-BE49-F238E27FC236}">
                <a16:creationId xmlns:a16="http://schemas.microsoft.com/office/drawing/2014/main" id="{47129E11-ADE7-6B05-A915-AD71664545C8}"/>
              </a:ext>
            </a:extLst>
          </p:cNvPr>
          <p:cNvPicPr>
            <a:picLocks noChangeAspect="1"/>
          </p:cNvPicPr>
          <p:nvPr/>
        </p:nvPicPr>
        <p:blipFill>
          <a:blip r:embed="rId4" cstate="print"/>
          <a:stretch>
            <a:fillRect/>
          </a:stretch>
        </p:blipFill>
        <p:spPr>
          <a:xfrm>
            <a:off x="-744984" y="3190271"/>
            <a:ext cx="3417656" cy="3667729"/>
          </a:xfrm>
          <a:prstGeom prst="rect">
            <a:avLst/>
          </a:prstGeom>
        </p:spPr>
      </p:pic>
      <p:pic>
        <p:nvPicPr>
          <p:cNvPr id="3" name="Graphic 2">
            <a:extLst>
              <a:ext uri="{FF2B5EF4-FFF2-40B4-BE49-F238E27FC236}">
                <a16:creationId xmlns:a16="http://schemas.microsoft.com/office/drawing/2014/main" id="{74359410-6ED8-58D7-D5B0-864F90CF08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1376088">
            <a:off x="1005219" y="1007"/>
            <a:ext cx="6971605" cy="2443424"/>
          </a:xfrm>
          <a:prstGeom prst="rect">
            <a:avLst/>
          </a:prstGeom>
        </p:spPr>
      </p:pic>
      <p:sp>
        <p:nvSpPr>
          <p:cNvPr id="4" name="TextBox 3">
            <a:extLst>
              <a:ext uri="{FF2B5EF4-FFF2-40B4-BE49-F238E27FC236}">
                <a16:creationId xmlns:a16="http://schemas.microsoft.com/office/drawing/2014/main" id="{EEC08B0E-0725-9253-3096-54B394C25B4C}"/>
              </a:ext>
            </a:extLst>
          </p:cNvPr>
          <p:cNvSpPr txBox="1"/>
          <p:nvPr/>
        </p:nvSpPr>
        <p:spPr>
          <a:xfrm>
            <a:off x="1268469" y="354528"/>
            <a:ext cx="6248399" cy="1128386"/>
          </a:xfrm>
          <a:prstGeom prst="rect">
            <a:avLst/>
          </a:prstGeom>
          <a:noFill/>
        </p:spPr>
        <p:txBody>
          <a:bodyPr wrap="square" rtlCol="0">
            <a:spAutoFit/>
          </a:bodyPr>
          <a:lstStyle/>
          <a:p>
            <a:pPr algn="ctr">
              <a:lnSpc>
                <a:spcPct val="150000"/>
              </a:lnSpc>
            </a:pPr>
            <a:r>
              <a:rPr lang="vi-VN" sz="2400" dirty="0">
                <a:solidFill>
                  <a:schemeClr val="bg1"/>
                </a:solidFill>
                <a:latin typeface="UTM Avo" panose="02040603050506020204" pitchFamily="18"/>
              </a:rPr>
              <a:t>Câu 1. Hai mẹ con cô bé được tổ trinh sát phát hiện trong hoàn cảnh nào? </a:t>
            </a:r>
          </a:p>
        </p:txBody>
      </p:sp>
      <p:pic>
        <p:nvPicPr>
          <p:cNvPr id="8" name="Picture 7" descr="6131d3148657a26e1bfe386e7ba65811.png">
            <a:hlinkClick r:id="rId7" action="ppaction://hlinksldjump"/>
            <a:extLst>
              <a:ext uri="{FF2B5EF4-FFF2-40B4-BE49-F238E27FC236}">
                <a16:creationId xmlns:a16="http://schemas.microsoft.com/office/drawing/2014/main" id="{24AD3EC6-C9A7-D71B-35ED-95639A7A375D}"/>
              </a:ext>
            </a:extLst>
          </p:cNvPr>
          <p:cNvPicPr>
            <a:picLocks noChangeAspect="1"/>
          </p:cNvPicPr>
          <p:nvPr/>
        </p:nvPicPr>
        <p:blipFill>
          <a:blip r:embed="rId8" cstate="print"/>
          <a:stretch>
            <a:fillRect/>
          </a:stretch>
        </p:blipFill>
        <p:spPr>
          <a:xfrm>
            <a:off x="9713969" y="3118781"/>
            <a:ext cx="1908062" cy="3032652"/>
          </a:xfrm>
          <a:prstGeom prst="rect">
            <a:avLst/>
          </a:prstGeom>
        </p:spPr>
      </p:pic>
      <p:pic>
        <p:nvPicPr>
          <p:cNvPr id="9" name="Picture 8" descr="1.png">
            <a:extLst>
              <a:ext uri="{FF2B5EF4-FFF2-40B4-BE49-F238E27FC236}">
                <a16:creationId xmlns:a16="http://schemas.microsoft.com/office/drawing/2014/main" id="{51507A54-554B-CB04-7B53-7B153DD420D2}"/>
              </a:ext>
            </a:extLst>
          </p:cNvPr>
          <p:cNvPicPr>
            <a:picLocks noChangeAspect="1"/>
          </p:cNvPicPr>
          <p:nvPr/>
        </p:nvPicPr>
        <p:blipFill>
          <a:blip r:embed="rId9" cstate="print"/>
          <a:stretch>
            <a:fillRect/>
          </a:stretch>
        </p:blipFill>
        <p:spPr>
          <a:xfrm>
            <a:off x="1524000" y="5867400"/>
            <a:ext cx="9144000" cy="1143000"/>
          </a:xfrm>
          <a:prstGeom prst="rect">
            <a:avLst/>
          </a:prstGeom>
        </p:spPr>
      </p:pic>
      <p:pic>
        <p:nvPicPr>
          <p:cNvPr id="10" name="Picture 9" descr="Logo, company name&#10;&#10;Description automatically generated">
            <a:extLst>
              <a:ext uri="{FF2B5EF4-FFF2-40B4-BE49-F238E27FC236}">
                <a16:creationId xmlns:a16="http://schemas.microsoft.com/office/drawing/2014/main" id="{474D1F95-E2EB-5401-FC0E-2F8DDF57B86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546259" cy="609600"/>
          </a:xfrm>
          <a:prstGeom prst="rect">
            <a:avLst/>
          </a:prstGeom>
        </p:spPr>
      </p:pic>
      <p:sp>
        <p:nvSpPr>
          <p:cNvPr id="13" name="Google Shape;297;p17">
            <a:extLst>
              <a:ext uri="{FF2B5EF4-FFF2-40B4-BE49-F238E27FC236}">
                <a16:creationId xmlns:a16="http://schemas.microsoft.com/office/drawing/2014/main" id="{004DBD2B-A308-DC39-6E77-D7A1514B4DF5}"/>
              </a:ext>
            </a:extLst>
          </p:cNvPr>
          <p:cNvSpPr/>
          <p:nvPr/>
        </p:nvSpPr>
        <p:spPr>
          <a:xfrm>
            <a:off x="2510971" y="2398011"/>
            <a:ext cx="6908799" cy="3469389"/>
          </a:xfrm>
          <a:prstGeom prst="wedgeRoundRectCallout">
            <a:avLst>
              <a:gd name="adj1" fmla="val -62193"/>
              <a:gd name="adj2" fmla="val -37847"/>
              <a:gd name="adj3" fmla="val 16667"/>
            </a:avLst>
          </a:prstGeom>
          <a:solidFill>
            <a:schemeClr val="lt1"/>
          </a:solidFill>
          <a:ln w="25400" cap="flat" cmpd="sng">
            <a:solidFill>
              <a:schemeClr val="bg1"/>
            </a:solidFill>
            <a:prstDash val="solid"/>
            <a:round/>
            <a:headEnd type="none" w="sm" len="sm"/>
            <a:tailEnd type="none" w="sm" len="sm"/>
          </a:ln>
        </p:spPr>
        <p:txBody>
          <a:bodyPr spcFirstLastPara="1" wrap="square" lIns="60950" tIns="30467" rIns="60950" bIns="168000" anchor="ctr" anchorCtr="0">
            <a:noAutofit/>
          </a:bodyPr>
          <a:lstStyle/>
          <a:p>
            <a:pPr algn="ctr">
              <a:lnSpc>
                <a:spcPct val="150000"/>
              </a:lnSpc>
            </a:pPr>
            <a:r>
              <a:rPr lang="vi-VN" sz="2400" b="1" dirty="0">
                <a:solidFill>
                  <a:schemeClr val="bg1"/>
                </a:solidFill>
                <a:latin typeface="UTM Avo" panose="02040603050506020204" pitchFamily="18"/>
              </a:rPr>
              <a:t>Hoàn cảnh:</a:t>
            </a:r>
            <a:endParaRPr lang="vi-VN" sz="2400" dirty="0">
              <a:solidFill>
                <a:schemeClr val="bg1"/>
              </a:solidFill>
              <a:latin typeface="UTM Avo" panose="02040603050506020204" pitchFamily="18"/>
            </a:endParaRPr>
          </a:p>
          <a:p>
            <a:pPr algn="just">
              <a:lnSpc>
                <a:spcPct val="150000"/>
              </a:lnSpc>
            </a:pPr>
            <a:r>
              <a:rPr lang="vi-VN" sz="2400" i="1" dirty="0">
                <a:solidFill>
                  <a:schemeClr val="bg1"/>
                </a:solidFill>
                <a:latin typeface="UTM Avo" panose="02040603050506020204" pitchFamily="18"/>
              </a:rPr>
              <a:t>Một tổ trinh sát của bộ đội ta nghe tiếng trẻ con khóc, liền chia nhau đi tìm. Họ phát hiện ra một cháu gái chừng ba tuổi gào khóc lạc cả giọng bên người mẹ trúng đạn địch, nằm ngất bên đường mòn.</a:t>
            </a:r>
          </a:p>
        </p:txBody>
      </p:sp>
    </p:spTree>
    <p:extLst>
      <p:ext uri="{BB962C8B-B14F-4D97-AF65-F5344CB8AC3E}">
        <p14:creationId xmlns:p14="http://schemas.microsoft.com/office/powerpoint/2010/main" val="1469145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3f7e749c750b79cbde134e7bcf00a140.png">
            <a:extLst>
              <a:ext uri="{FF2B5EF4-FFF2-40B4-BE49-F238E27FC236}">
                <a16:creationId xmlns:a16="http://schemas.microsoft.com/office/drawing/2014/main" id="{47129E11-ADE7-6B05-A915-AD71664545C8}"/>
              </a:ext>
            </a:extLst>
          </p:cNvPr>
          <p:cNvPicPr>
            <a:picLocks noChangeAspect="1"/>
          </p:cNvPicPr>
          <p:nvPr/>
        </p:nvPicPr>
        <p:blipFill>
          <a:blip r:embed="rId3" cstate="print"/>
          <a:stretch>
            <a:fillRect/>
          </a:stretch>
        </p:blipFill>
        <p:spPr>
          <a:xfrm>
            <a:off x="-744984" y="3190271"/>
            <a:ext cx="3417656" cy="3667729"/>
          </a:xfrm>
          <a:prstGeom prst="rect">
            <a:avLst/>
          </a:prstGeom>
        </p:spPr>
      </p:pic>
      <p:pic>
        <p:nvPicPr>
          <p:cNvPr id="3" name="Graphic 2">
            <a:extLst>
              <a:ext uri="{FF2B5EF4-FFF2-40B4-BE49-F238E27FC236}">
                <a16:creationId xmlns:a16="http://schemas.microsoft.com/office/drawing/2014/main" id="{74359410-6ED8-58D7-D5B0-864F90CF08B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1376088">
            <a:off x="1034247" y="224291"/>
            <a:ext cx="6971605" cy="2443424"/>
          </a:xfrm>
          <a:prstGeom prst="rect">
            <a:avLst/>
          </a:prstGeom>
        </p:spPr>
      </p:pic>
      <p:sp>
        <p:nvSpPr>
          <p:cNvPr id="4" name="TextBox 3">
            <a:extLst>
              <a:ext uri="{FF2B5EF4-FFF2-40B4-BE49-F238E27FC236}">
                <a16:creationId xmlns:a16="http://schemas.microsoft.com/office/drawing/2014/main" id="{EEC08B0E-0725-9253-3096-54B394C25B4C}"/>
              </a:ext>
            </a:extLst>
          </p:cNvPr>
          <p:cNvSpPr txBox="1"/>
          <p:nvPr/>
        </p:nvSpPr>
        <p:spPr>
          <a:xfrm>
            <a:off x="1465944" y="553485"/>
            <a:ext cx="6278960" cy="1121846"/>
          </a:xfrm>
          <a:prstGeom prst="rect">
            <a:avLst/>
          </a:prstGeom>
          <a:noFill/>
        </p:spPr>
        <p:txBody>
          <a:bodyPr wrap="square" rtlCol="0">
            <a:spAutoFit/>
          </a:bodyPr>
          <a:lstStyle/>
          <a:p>
            <a:pPr algn="just">
              <a:lnSpc>
                <a:spcPct val="150000"/>
              </a:lnSpc>
            </a:pPr>
            <a:r>
              <a:rPr lang="vi-VN" sz="2400" dirty="0">
                <a:solidFill>
                  <a:schemeClr val="bg1"/>
                </a:solidFill>
                <a:latin typeface="UTM Avo" panose="02040603050506020204" pitchFamily="18"/>
              </a:rPr>
              <a:t>Câu 2. Theo em, vì sao bức ảnh cô bộ đội trẻ bế cháu bé lại gây xúc động lớn?</a:t>
            </a:r>
          </a:p>
        </p:txBody>
      </p:sp>
      <p:pic>
        <p:nvPicPr>
          <p:cNvPr id="9" name="Picture 8" descr="1.png">
            <a:extLst>
              <a:ext uri="{FF2B5EF4-FFF2-40B4-BE49-F238E27FC236}">
                <a16:creationId xmlns:a16="http://schemas.microsoft.com/office/drawing/2014/main" id="{51507A54-554B-CB04-7B53-7B153DD420D2}"/>
              </a:ext>
            </a:extLst>
          </p:cNvPr>
          <p:cNvPicPr>
            <a:picLocks noChangeAspect="1"/>
          </p:cNvPicPr>
          <p:nvPr/>
        </p:nvPicPr>
        <p:blipFill>
          <a:blip r:embed="rId6" cstate="print"/>
          <a:stretch>
            <a:fillRect/>
          </a:stretch>
        </p:blipFill>
        <p:spPr>
          <a:xfrm>
            <a:off x="1524000" y="5867400"/>
            <a:ext cx="9144000" cy="1143000"/>
          </a:xfrm>
          <a:prstGeom prst="rect">
            <a:avLst/>
          </a:prstGeom>
        </p:spPr>
      </p:pic>
      <p:sp>
        <p:nvSpPr>
          <p:cNvPr id="6" name="Google Shape;297;p17">
            <a:extLst>
              <a:ext uri="{FF2B5EF4-FFF2-40B4-BE49-F238E27FC236}">
                <a16:creationId xmlns:a16="http://schemas.microsoft.com/office/drawing/2014/main" id="{7CDF73DA-B234-2FC4-6E08-882415678D3E}"/>
              </a:ext>
            </a:extLst>
          </p:cNvPr>
          <p:cNvSpPr/>
          <p:nvPr/>
        </p:nvSpPr>
        <p:spPr>
          <a:xfrm>
            <a:off x="3251201" y="2668722"/>
            <a:ext cx="6357256" cy="2571410"/>
          </a:xfrm>
          <a:prstGeom prst="wedgeRoundRectCallout">
            <a:avLst>
              <a:gd name="adj1" fmla="val -59652"/>
              <a:gd name="adj2" fmla="val 33977"/>
              <a:gd name="adj3" fmla="val 16667"/>
            </a:avLst>
          </a:prstGeom>
          <a:solidFill>
            <a:schemeClr val="lt1"/>
          </a:solidFill>
          <a:ln w="25400" cap="flat" cmpd="sng">
            <a:solidFill>
              <a:schemeClr val="bg1"/>
            </a:solidFill>
            <a:prstDash val="solid"/>
            <a:round/>
            <a:headEnd type="none" w="sm" len="sm"/>
            <a:tailEnd type="none" w="sm" len="sm"/>
          </a:ln>
        </p:spPr>
        <p:txBody>
          <a:bodyPr spcFirstLastPara="1" wrap="square" lIns="60950" tIns="30467" rIns="60950" bIns="168000" anchor="ctr" anchorCtr="0">
            <a:noAutofit/>
          </a:bodyPr>
          <a:lstStyle/>
          <a:p>
            <a:pPr algn="just">
              <a:lnSpc>
                <a:spcPct val="150000"/>
              </a:lnSpc>
            </a:pPr>
            <a:r>
              <a:rPr lang="vi-VN" sz="2400" dirty="0">
                <a:solidFill>
                  <a:schemeClr val="bg1"/>
                </a:solidFill>
                <a:latin typeface="UTM Avo" panose="02040603050506020204" pitchFamily="18"/>
              </a:rPr>
              <a:t>Bức ảnh gây xúc động lớn vì:</a:t>
            </a:r>
            <a:endParaRPr sz="622" dirty="0">
              <a:solidFill>
                <a:schemeClr val="bg1"/>
              </a:solidFill>
              <a:latin typeface="UTM Avo" panose="02040603050506020204" pitchFamily="18"/>
            </a:endParaRPr>
          </a:p>
          <a:p>
            <a:pPr marL="381019" indent="-381019" algn="just">
              <a:lnSpc>
                <a:spcPct val="150000"/>
              </a:lnSpc>
              <a:buSzPts val="3600"/>
              <a:buFont typeface="Arial"/>
              <a:buChar char="•"/>
            </a:pPr>
            <a:r>
              <a:rPr lang="vi-VN" sz="2400" dirty="0">
                <a:solidFill>
                  <a:schemeClr val="bg1"/>
                </a:solidFill>
                <a:latin typeface="UTM Avo" panose="02040603050506020204" pitchFamily="18"/>
              </a:rPr>
              <a:t>Thể hiện tình yêu thương của các chiến sĩ với nhân dân, với trẻ em.</a:t>
            </a:r>
            <a:endParaRPr sz="622" dirty="0">
              <a:solidFill>
                <a:schemeClr val="bg1"/>
              </a:solidFill>
              <a:latin typeface="UTM Avo" panose="02040603050506020204" pitchFamily="18"/>
            </a:endParaRPr>
          </a:p>
          <a:p>
            <a:pPr marL="381019" indent="-381019" algn="just">
              <a:lnSpc>
                <a:spcPct val="150000"/>
              </a:lnSpc>
              <a:buSzPts val="3600"/>
              <a:buFont typeface="Arial"/>
              <a:buChar char="•"/>
            </a:pPr>
            <a:r>
              <a:rPr lang="vi-VN" sz="2400" dirty="0">
                <a:solidFill>
                  <a:schemeClr val="bg1"/>
                </a:solidFill>
                <a:latin typeface="UTM Avo" panose="02040603050506020204" pitchFamily="18"/>
              </a:rPr>
              <a:t>Tố cáo tội ác của quân xâm lược...</a:t>
            </a:r>
            <a:endParaRPr sz="2400" dirty="0">
              <a:solidFill>
                <a:schemeClr val="bg1"/>
              </a:solidFill>
              <a:latin typeface="UTM Avo" panose="02040603050506020204" pitchFamily="18"/>
            </a:endParaRPr>
          </a:p>
        </p:txBody>
      </p:sp>
      <p:pic>
        <p:nvPicPr>
          <p:cNvPr id="7" name="Picture 6" descr="6131d3148657a26e1bfe386e7ba65811.png">
            <a:hlinkClick r:id="rId7" action="ppaction://hlinksldjump"/>
            <a:extLst>
              <a:ext uri="{FF2B5EF4-FFF2-40B4-BE49-F238E27FC236}">
                <a16:creationId xmlns:a16="http://schemas.microsoft.com/office/drawing/2014/main" id="{1826ACEA-DF09-E770-E119-69221AAB1252}"/>
              </a:ext>
            </a:extLst>
          </p:cNvPr>
          <p:cNvPicPr>
            <a:picLocks noChangeAspect="1"/>
          </p:cNvPicPr>
          <p:nvPr/>
        </p:nvPicPr>
        <p:blipFill>
          <a:blip r:embed="rId8" cstate="print"/>
          <a:stretch>
            <a:fillRect/>
          </a:stretch>
        </p:blipFill>
        <p:spPr>
          <a:xfrm>
            <a:off x="9713969" y="3118781"/>
            <a:ext cx="1908062" cy="3032652"/>
          </a:xfrm>
          <a:prstGeom prst="rect">
            <a:avLst/>
          </a:prstGeom>
        </p:spPr>
      </p:pic>
      <p:pic>
        <p:nvPicPr>
          <p:cNvPr id="11" name="Picture 10" descr="Logo, company name&#10;&#10;Description automatically generated">
            <a:extLst>
              <a:ext uri="{FF2B5EF4-FFF2-40B4-BE49-F238E27FC236}">
                <a16:creationId xmlns:a16="http://schemas.microsoft.com/office/drawing/2014/main" id="{771D38D3-9BA9-FEDE-13D6-D5F4AA22730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46259" cy="609600"/>
          </a:xfrm>
          <a:prstGeom prst="rect">
            <a:avLst/>
          </a:prstGeom>
        </p:spPr>
      </p:pic>
    </p:spTree>
    <p:extLst>
      <p:ext uri="{BB962C8B-B14F-4D97-AF65-F5344CB8AC3E}">
        <p14:creationId xmlns:p14="http://schemas.microsoft.com/office/powerpoint/2010/main" val="2374050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3f7e749c750b79cbde134e7bcf00a140.png">
            <a:extLst>
              <a:ext uri="{FF2B5EF4-FFF2-40B4-BE49-F238E27FC236}">
                <a16:creationId xmlns:a16="http://schemas.microsoft.com/office/drawing/2014/main" id="{47129E11-ADE7-6B05-A915-AD71664545C8}"/>
              </a:ext>
            </a:extLst>
          </p:cNvPr>
          <p:cNvPicPr>
            <a:picLocks noChangeAspect="1"/>
          </p:cNvPicPr>
          <p:nvPr/>
        </p:nvPicPr>
        <p:blipFill>
          <a:blip r:embed="rId3" cstate="print"/>
          <a:stretch>
            <a:fillRect/>
          </a:stretch>
        </p:blipFill>
        <p:spPr>
          <a:xfrm>
            <a:off x="-744984" y="3190271"/>
            <a:ext cx="3417656" cy="3667729"/>
          </a:xfrm>
          <a:prstGeom prst="rect">
            <a:avLst/>
          </a:prstGeom>
        </p:spPr>
      </p:pic>
      <p:pic>
        <p:nvPicPr>
          <p:cNvPr id="3" name="Graphic 2">
            <a:extLst>
              <a:ext uri="{FF2B5EF4-FFF2-40B4-BE49-F238E27FC236}">
                <a16:creationId xmlns:a16="http://schemas.microsoft.com/office/drawing/2014/main" id="{74359410-6ED8-58D7-D5B0-864F90CF08B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1376088">
            <a:off x="1033348" y="196708"/>
            <a:ext cx="7819168" cy="2443424"/>
          </a:xfrm>
          <a:prstGeom prst="rect">
            <a:avLst/>
          </a:prstGeom>
        </p:spPr>
      </p:pic>
      <p:sp>
        <p:nvSpPr>
          <p:cNvPr id="4" name="TextBox 3">
            <a:extLst>
              <a:ext uri="{FF2B5EF4-FFF2-40B4-BE49-F238E27FC236}">
                <a16:creationId xmlns:a16="http://schemas.microsoft.com/office/drawing/2014/main" id="{EEC08B0E-0725-9253-3096-54B394C25B4C}"/>
              </a:ext>
            </a:extLst>
          </p:cNvPr>
          <p:cNvSpPr txBox="1"/>
          <p:nvPr/>
        </p:nvSpPr>
        <p:spPr>
          <a:xfrm>
            <a:off x="1465944" y="553485"/>
            <a:ext cx="6981370" cy="1121846"/>
          </a:xfrm>
          <a:prstGeom prst="rect">
            <a:avLst/>
          </a:prstGeom>
          <a:noFill/>
        </p:spPr>
        <p:txBody>
          <a:bodyPr wrap="square" rtlCol="0">
            <a:spAutoFit/>
          </a:bodyPr>
          <a:lstStyle/>
          <a:p>
            <a:pPr algn="just">
              <a:lnSpc>
                <a:spcPct val="150000"/>
              </a:lnSpc>
            </a:pPr>
            <a:r>
              <a:rPr lang="vi-VN" sz="2400" dirty="0">
                <a:solidFill>
                  <a:schemeClr val="bg1"/>
                </a:solidFill>
                <a:latin typeface="UTM Avo" panose="02040603050506020204" pitchFamily="18"/>
              </a:rPr>
              <a:t>Câu 3. Những ai đã giúp cô bé trong bức ảnh năm xưa tìm lại được ăn nhân của mình? </a:t>
            </a:r>
          </a:p>
        </p:txBody>
      </p:sp>
      <p:pic>
        <p:nvPicPr>
          <p:cNvPr id="9" name="Picture 8" descr="1.png">
            <a:extLst>
              <a:ext uri="{FF2B5EF4-FFF2-40B4-BE49-F238E27FC236}">
                <a16:creationId xmlns:a16="http://schemas.microsoft.com/office/drawing/2014/main" id="{51507A54-554B-CB04-7B53-7B153DD420D2}"/>
              </a:ext>
            </a:extLst>
          </p:cNvPr>
          <p:cNvPicPr>
            <a:picLocks noChangeAspect="1"/>
          </p:cNvPicPr>
          <p:nvPr/>
        </p:nvPicPr>
        <p:blipFill>
          <a:blip r:embed="rId6" cstate="print"/>
          <a:stretch>
            <a:fillRect/>
          </a:stretch>
        </p:blipFill>
        <p:spPr>
          <a:xfrm>
            <a:off x="1524000" y="5867400"/>
            <a:ext cx="9144000" cy="1143000"/>
          </a:xfrm>
          <a:prstGeom prst="rect">
            <a:avLst/>
          </a:prstGeom>
        </p:spPr>
      </p:pic>
      <p:sp>
        <p:nvSpPr>
          <p:cNvPr id="7" name="Google Shape;304;p18">
            <a:extLst>
              <a:ext uri="{FF2B5EF4-FFF2-40B4-BE49-F238E27FC236}">
                <a16:creationId xmlns:a16="http://schemas.microsoft.com/office/drawing/2014/main" id="{DBD16FF8-B883-93C6-853A-59710131C589}"/>
              </a:ext>
            </a:extLst>
          </p:cNvPr>
          <p:cNvSpPr/>
          <p:nvPr/>
        </p:nvSpPr>
        <p:spPr>
          <a:xfrm>
            <a:off x="4589828" y="2525578"/>
            <a:ext cx="4161016" cy="2498557"/>
          </a:xfrm>
          <a:prstGeom prst="wedgeRoundRectCallout">
            <a:avLst>
              <a:gd name="adj1" fmla="val -71329"/>
              <a:gd name="adj2" fmla="val 49947"/>
              <a:gd name="adj3" fmla="val 16667"/>
            </a:avLst>
          </a:prstGeom>
          <a:solidFill>
            <a:schemeClr val="lt1"/>
          </a:solidFill>
          <a:ln w="25400" cap="flat" cmpd="sng">
            <a:solidFill>
              <a:schemeClr val="bg1"/>
            </a:solidFill>
            <a:prstDash val="solid"/>
            <a:round/>
            <a:headEnd type="none" w="sm" len="sm"/>
            <a:tailEnd type="none" w="sm" len="sm"/>
          </a:ln>
        </p:spPr>
        <p:txBody>
          <a:bodyPr spcFirstLastPara="1" wrap="square" lIns="60950" tIns="30467" rIns="60950" bIns="168000" anchor="ctr" anchorCtr="0">
            <a:noAutofit/>
          </a:bodyPr>
          <a:lstStyle/>
          <a:p>
            <a:pPr algn="just">
              <a:lnSpc>
                <a:spcPct val="150000"/>
              </a:lnSpc>
            </a:pPr>
            <a:r>
              <a:rPr lang="vi-VN" sz="2400" dirty="0">
                <a:solidFill>
                  <a:schemeClr val="bg1"/>
                </a:solidFill>
                <a:latin typeface="UTM Avo" panose="02040603050506020204" pitchFamily="18"/>
              </a:rPr>
              <a:t>Một nhóm phóng viên đã giúp cô bé trong bức ảnh năm xưa tìm lại được ân nhân của mình.</a:t>
            </a:r>
            <a:endParaRPr sz="2400" dirty="0">
              <a:solidFill>
                <a:schemeClr val="bg1"/>
              </a:solidFill>
              <a:latin typeface="UTM Avo" panose="02040603050506020204" pitchFamily="18"/>
            </a:endParaRPr>
          </a:p>
        </p:txBody>
      </p:sp>
      <p:pic>
        <p:nvPicPr>
          <p:cNvPr id="10" name="Picture 9" descr="6131d3148657a26e1bfe386e7ba65811.png">
            <a:hlinkClick r:id="rId7" action="ppaction://hlinksldjump"/>
            <a:extLst>
              <a:ext uri="{FF2B5EF4-FFF2-40B4-BE49-F238E27FC236}">
                <a16:creationId xmlns:a16="http://schemas.microsoft.com/office/drawing/2014/main" id="{2C4A1681-C1C2-1D6A-93A5-0BAA381B2191}"/>
              </a:ext>
            </a:extLst>
          </p:cNvPr>
          <p:cNvPicPr>
            <a:picLocks noChangeAspect="1"/>
          </p:cNvPicPr>
          <p:nvPr/>
        </p:nvPicPr>
        <p:blipFill>
          <a:blip r:embed="rId8" cstate="print"/>
          <a:stretch>
            <a:fillRect/>
          </a:stretch>
        </p:blipFill>
        <p:spPr>
          <a:xfrm>
            <a:off x="9713969" y="3118781"/>
            <a:ext cx="1908062" cy="3032652"/>
          </a:xfrm>
          <a:prstGeom prst="rect">
            <a:avLst/>
          </a:prstGeom>
        </p:spPr>
      </p:pic>
      <p:pic>
        <p:nvPicPr>
          <p:cNvPr id="11" name="Picture 10" descr="Logo, company name&#10;&#10;Description automatically generated">
            <a:extLst>
              <a:ext uri="{FF2B5EF4-FFF2-40B4-BE49-F238E27FC236}">
                <a16:creationId xmlns:a16="http://schemas.microsoft.com/office/drawing/2014/main" id="{4601BED6-509E-49C8-3569-3D4C366BABA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46259" cy="609600"/>
          </a:xfrm>
          <a:prstGeom prst="rect">
            <a:avLst/>
          </a:prstGeom>
        </p:spPr>
      </p:pic>
    </p:spTree>
    <p:extLst>
      <p:ext uri="{BB962C8B-B14F-4D97-AF65-F5344CB8AC3E}">
        <p14:creationId xmlns:p14="http://schemas.microsoft.com/office/powerpoint/2010/main" val="3507786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3f7e749c750b79cbde134e7bcf00a140.png">
            <a:extLst>
              <a:ext uri="{FF2B5EF4-FFF2-40B4-BE49-F238E27FC236}">
                <a16:creationId xmlns:a16="http://schemas.microsoft.com/office/drawing/2014/main" id="{47129E11-ADE7-6B05-A915-AD71664545C8}"/>
              </a:ext>
            </a:extLst>
          </p:cNvPr>
          <p:cNvPicPr>
            <a:picLocks noChangeAspect="1"/>
          </p:cNvPicPr>
          <p:nvPr/>
        </p:nvPicPr>
        <p:blipFill>
          <a:blip r:embed="rId4" cstate="print"/>
          <a:stretch>
            <a:fillRect/>
          </a:stretch>
        </p:blipFill>
        <p:spPr>
          <a:xfrm>
            <a:off x="-744984" y="3190271"/>
            <a:ext cx="3417656" cy="3667729"/>
          </a:xfrm>
          <a:prstGeom prst="rect">
            <a:avLst/>
          </a:prstGeom>
        </p:spPr>
      </p:pic>
      <p:pic>
        <p:nvPicPr>
          <p:cNvPr id="3" name="Graphic 2">
            <a:extLst>
              <a:ext uri="{FF2B5EF4-FFF2-40B4-BE49-F238E27FC236}">
                <a16:creationId xmlns:a16="http://schemas.microsoft.com/office/drawing/2014/main" id="{74359410-6ED8-58D7-D5B0-864F90CF08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1376088">
            <a:off x="1035229" y="254457"/>
            <a:ext cx="6044663" cy="2443424"/>
          </a:xfrm>
          <a:prstGeom prst="rect">
            <a:avLst/>
          </a:prstGeom>
        </p:spPr>
      </p:pic>
      <p:sp>
        <p:nvSpPr>
          <p:cNvPr id="4" name="TextBox 3">
            <a:extLst>
              <a:ext uri="{FF2B5EF4-FFF2-40B4-BE49-F238E27FC236}">
                <a16:creationId xmlns:a16="http://schemas.microsoft.com/office/drawing/2014/main" id="{EEC08B0E-0725-9253-3096-54B394C25B4C}"/>
              </a:ext>
            </a:extLst>
          </p:cNvPr>
          <p:cNvSpPr txBox="1"/>
          <p:nvPr/>
        </p:nvSpPr>
        <p:spPr>
          <a:xfrm>
            <a:off x="1465944" y="553485"/>
            <a:ext cx="5254170" cy="1131848"/>
          </a:xfrm>
          <a:prstGeom prst="rect">
            <a:avLst/>
          </a:prstGeom>
          <a:noFill/>
        </p:spPr>
        <p:txBody>
          <a:bodyPr wrap="square" rtlCol="0">
            <a:spAutoFit/>
          </a:bodyPr>
          <a:lstStyle/>
          <a:p>
            <a:pPr algn="just">
              <a:lnSpc>
                <a:spcPct val="150000"/>
              </a:lnSpc>
            </a:pPr>
            <a:r>
              <a:rPr lang="vi-VN" sz="2400" dirty="0">
                <a:solidFill>
                  <a:schemeClr val="bg1"/>
                </a:solidFill>
                <a:latin typeface="UTM Avo" panose="02040603050506020204" pitchFamily="18"/>
              </a:rPr>
              <a:t>Câu 4. Cuộc gặp gỡ của cô Hiền và bà Mùi diễn ra như thế nào? </a:t>
            </a:r>
          </a:p>
        </p:txBody>
      </p:sp>
      <p:pic>
        <p:nvPicPr>
          <p:cNvPr id="9" name="Picture 8" descr="1.png">
            <a:extLst>
              <a:ext uri="{FF2B5EF4-FFF2-40B4-BE49-F238E27FC236}">
                <a16:creationId xmlns:a16="http://schemas.microsoft.com/office/drawing/2014/main" id="{51507A54-554B-CB04-7B53-7B153DD420D2}"/>
              </a:ext>
            </a:extLst>
          </p:cNvPr>
          <p:cNvPicPr>
            <a:picLocks noChangeAspect="1"/>
          </p:cNvPicPr>
          <p:nvPr/>
        </p:nvPicPr>
        <p:blipFill>
          <a:blip r:embed="rId7" cstate="print"/>
          <a:stretch>
            <a:fillRect/>
          </a:stretch>
        </p:blipFill>
        <p:spPr>
          <a:xfrm>
            <a:off x="1524000" y="5867400"/>
            <a:ext cx="9144000" cy="1143000"/>
          </a:xfrm>
          <a:prstGeom prst="rect">
            <a:avLst/>
          </a:prstGeom>
        </p:spPr>
      </p:pic>
      <p:sp>
        <p:nvSpPr>
          <p:cNvPr id="6" name="Google Shape;311;p20">
            <a:extLst>
              <a:ext uri="{FF2B5EF4-FFF2-40B4-BE49-F238E27FC236}">
                <a16:creationId xmlns:a16="http://schemas.microsoft.com/office/drawing/2014/main" id="{94270110-1B74-4AE5-BCCB-735816DE42D0}"/>
              </a:ext>
            </a:extLst>
          </p:cNvPr>
          <p:cNvSpPr/>
          <p:nvPr/>
        </p:nvSpPr>
        <p:spPr>
          <a:xfrm>
            <a:off x="2046516" y="2713202"/>
            <a:ext cx="7866742" cy="3032652"/>
          </a:xfrm>
          <a:prstGeom prst="wedgeRoundRectCallout">
            <a:avLst>
              <a:gd name="adj1" fmla="val -19319"/>
              <a:gd name="adj2" fmla="val 49247"/>
              <a:gd name="adj3" fmla="val 16667"/>
            </a:avLst>
          </a:prstGeom>
          <a:solidFill>
            <a:schemeClr val="lt1"/>
          </a:solidFill>
          <a:ln w="25400" cap="flat" cmpd="sng">
            <a:solidFill>
              <a:schemeClr val="bg1"/>
            </a:solidFill>
            <a:prstDash val="solid"/>
            <a:round/>
            <a:headEnd type="none" w="sm" len="sm"/>
            <a:tailEnd type="none" w="sm" len="sm"/>
          </a:ln>
        </p:spPr>
        <p:txBody>
          <a:bodyPr spcFirstLastPara="1" wrap="square" lIns="60950" tIns="30467" rIns="60950" bIns="168000" anchor="ctr" anchorCtr="0">
            <a:noAutofit/>
          </a:bodyPr>
          <a:lstStyle/>
          <a:p>
            <a:pPr algn="ctr">
              <a:lnSpc>
                <a:spcPct val="150000"/>
              </a:lnSpc>
            </a:pPr>
            <a:r>
              <a:rPr lang="vi-VN" sz="2200" b="1" dirty="0">
                <a:solidFill>
                  <a:schemeClr val="bg1"/>
                </a:solidFill>
                <a:latin typeface="UTM Avo" panose="02040603050506020204" pitchFamily="18"/>
              </a:rPr>
              <a:t>Cuộc gặp gỡ của cô Hiền và bà Mùi rất cảm động: </a:t>
            </a:r>
            <a:endParaRPr sz="2200" dirty="0">
              <a:solidFill>
                <a:schemeClr val="bg1"/>
              </a:solidFill>
              <a:latin typeface="UTM Avo" panose="02040603050506020204" pitchFamily="18"/>
            </a:endParaRPr>
          </a:p>
          <a:p>
            <a:pPr algn="just">
              <a:lnSpc>
                <a:spcPct val="150000"/>
              </a:lnSpc>
            </a:pPr>
            <a:r>
              <a:rPr lang="vi-VN" sz="2200" i="1" dirty="0">
                <a:solidFill>
                  <a:schemeClr val="bg1"/>
                </a:solidFill>
                <a:latin typeface="UTM Avo" panose="02040603050506020204" pitchFamily="18"/>
              </a:rPr>
              <a:t>Bước vào căn nhà đơn sơ của bà Mùi, cô Hiền trào nước mắt, lao tới bên giường bệnh</a:t>
            </a:r>
            <a:r>
              <a:rPr lang="vi-VN" sz="2200" i="1">
                <a:solidFill>
                  <a:schemeClr val="bg1"/>
                </a:solidFill>
                <a:latin typeface="UTM Avo" panose="02040603050506020204" pitchFamily="18"/>
              </a:rPr>
              <a:t>, ch</a:t>
            </a:r>
            <a:r>
              <a:rPr lang="en-US" sz="2200" i="1">
                <a:solidFill>
                  <a:schemeClr val="bg1"/>
                </a:solidFill>
                <a:latin typeface="UTM Avo" panose="02040603050506020204" pitchFamily="18"/>
              </a:rPr>
              <a:t>ỉ</a:t>
            </a:r>
            <a:r>
              <a:rPr lang="vi-VN" sz="2200" i="1">
                <a:solidFill>
                  <a:schemeClr val="bg1"/>
                </a:solidFill>
                <a:latin typeface="UTM Avo" panose="02040603050506020204" pitchFamily="18"/>
              </a:rPr>
              <a:t> </a:t>
            </a:r>
            <a:r>
              <a:rPr lang="vi-VN" sz="2200" i="1" dirty="0">
                <a:solidFill>
                  <a:schemeClr val="bg1"/>
                </a:solidFill>
                <a:latin typeface="UTM Avo" panose="02040603050506020204" pitchFamily="18"/>
              </a:rPr>
              <a:t>gọi được hai tiếng “Mẹ ơi!” rồi cứ thế, hai mẹ con ôm nhau nức nở, không nói nên lời.</a:t>
            </a:r>
            <a:endParaRPr sz="2200" i="1" dirty="0">
              <a:solidFill>
                <a:schemeClr val="bg1"/>
              </a:solidFill>
              <a:latin typeface="UTM Avo" panose="02040603050506020204" pitchFamily="18"/>
            </a:endParaRPr>
          </a:p>
        </p:txBody>
      </p:sp>
      <p:pic>
        <p:nvPicPr>
          <p:cNvPr id="10" name="Picture 9" descr="6131d3148657a26e1bfe386e7ba65811.png">
            <a:hlinkClick r:id="rId8" action="ppaction://hlinksldjump"/>
            <a:extLst>
              <a:ext uri="{FF2B5EF4-FFF2-40B4-BE49-F238E27FC236}">
                <a16:creationId xmlns:a16="http://schemas.microsoft.com/office/drawing/2014/main" id="{F1432DEE-EA3E-8741-C3C4-8AF7ACE8DEF1}"/>
              </a:ext>
            </a:extLst>
          </p:cNvPr>
          <p:cNvPicPr>
            <a:picLocks noChangeAspect="1"/>
          </p:cNvPicPr>
          <p:nvPr/>
        </p:nvPicPr>
        <p:blipFill>
          <a:blip r:embed="rId9" cstate="print"/>
          <a:stretch>
            <a:fillRect/>
          </a:stretch>
        </p:blipFill>
        <p:spPr>
          <a:xfrm>
            <a:off x="9913258" y="3012510"/>
            <a:ext cx="1908062" cy="3032652"/>
          </a:xfrm>
          <a:prstGeom prst="rect">
            <a:avLst/>
          </a:prstGeom>
        </p:spPr>
      </p:pic>
      <p:pic>
        <p:nvPicPr>
          <p:cNvPr id="11" name="Picture 10" descr="Logo, company name&#10;&#10;Description automatically generated">
            <a:extLst>
              <a:ext uri="{FF2B5EF4-FFF2-40B4-BE49-F238E27FC236}">
                <a16:creationId xmlns:a16="http://schemas.microsoft.com/office/drawing/2014/main" id="{045503C2-2D25-2487-15B2-9603FC06013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546259" cy="609600"/>
          </a:xfrm>
          <a:prstGeom prst="rect">
            <a:avLst/>
          </a:prstGeom>
        </p:spPr>
      </p:pic>
    </p:spTree>
    <p:extLst>
      <p:ext uri="{BB962C8B-B14F-4D97-AF65-F5344CB8AC3E}">
        <p14:creationId xmlns:p14="http://schemas.microsoft.com/office/powerpoint/2010/main" val="3420830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3f7e749c750b79cbde134e7bcf00a140.png">
            <a:extLst>
              <a:ext uri="{FF2B5EF4-FFF2-40B4-BE49-F238E27FC236}">
                <a16:creationId xmlns:a16="http://schemas.microsoft.com/office/drawing/2014/main" id="{47129E11-ADE7-6B05-A915-AD71664545C8}"/>
              </a:ext>
            </a:extLst>
          </p:cNvPr>
          <p:cNvPicPr>
            <a:picLocks noChangeAspect="1"/>
          </p:cNvPicPr>
          <p:nvPr/>
        </p:nvPicPr>
        <p:blipFill>
          <a:blip r:embed="rId3" cstate="print"/>
          <a:stretch>
            <a:fillRect/>
          </a:stretch>
        </p:blipFill>
        <p:spPr>
          <a:xfrm>
            <a:off x="-658250" y="3845584"/>
            <a:ext cx="3417656" cy="3667729"/>
          </a:xfrm>
          <a:prstGeom prst="rect">
            <a:avLst/>
          </a:prstGeom>
        </p:spPr>
      </p:pic>
      <p:pic>
        <p:nvPicPr>
          <p:cNvPr id="3" name="Graphic 2">
            <a:extLst>
              <a:ext uri="{FF2B5EF4-FFF2-40B4-BE49-F238E27FC236}">
                <a16:creationId xmlns:a16="http://schemas.microsoft.com/office/drawing/2014/main" id="{74359410-6ED8-58D7-D5B0-864F90CF08B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1376088">
            <a:off x="429280" y="170021"/>
            <a:ext cx="6102129" cy="3003470"/>
          </a:xfrm>
          <a:prstGeom prst="rect">
            <a:avLst/>
          </a:prstGeom>
        </p:spPr>
      </p:pic>
      <p:sp>
        <p:nvSpPr>
          <p:cNvPr id="4" name="TextBox 3">
            <a:extLst>
              <a:ext uri="{FF2B5EF4-FFF2-40B4-BE49-F238E27FC236}">
                <a16:creationId xmlns:a16="http://schemas.microsoft.com/office/drawing/2014/main" id="{EEC08B0E-0725-9253-3096-54B394C25B4C}"/>
              </a:ext>
            </a:extLst>
          </p:cNvPr>
          <p:cNvSpPr txBox="1"/>
          <p:nvPr/>
        </p:nvSpPr>
        <p:spPr>
          <a:xfrm>
            <a:off x="899886" y="454744"/>
            <a:ext cx="5254170" cy="1675843"/>
          </a:xfrm>
          <a:prstGeom prst="rect">
            <a:avLst/>
          </a:prstGeom>
          <a:noFill/>
        </p:spPr>
        <p:txBody>
          <a:bodyPr wrap="square" rtlCol="0">
            <a:spAutoFit/>
          </a:bodyPr>
          <a:lstStyle/>
          <a:p>
            <a:pPr algn="just">
              <a:lnSpc>
                <a:spcPct val="150000"/>
              </a:lnSpc>
            </a:pPr>
            <a:r>
              <a:rPr lang="vi-VN" sz="2400" dirty="0">
                <a:solidFill>
                  <a:schemeClr val="bg1"/>
                </a:solidFill>
                <a:latin typeface="UTM Avo" panose="02040603050506020204" pitchFamily="18"/>
              </a:rPr>
              <a:t>Câu 5. Qua câu chuyện, em hiểu các chiến sĩ quyết tâm bảo vệ từng tấc đất của Tổ quốc là vì ai?</a:t>
            </a:r>
          </a:p>
        </p:txBody>
      </p:sp>
      <p:pic>
        <p:nvPicPr>
          <p:cNvPr id="9" name="Picture 8" descr="1.png">
            <a:extLst>
              <a:ext uri="{FF2B5EF4-FFF2-40B4-BE49-F238E27FC236}">
                <a16:creationId xmlns:a16="http://schemas.microsoft.com/office/drawing/2014/main" id="{51507A54-554B-CB04-7B53-7B153DD420D2}"/>
              </a:ext>
            </a:extLst>
          </p:cNvPr>
          <p:cNvPicPr>
            <a:picLocks noChangeAspect="1"/>
          </p:cNvPicPr>
          <p:nvPr/>
        </p:nvPicPr>
        <p:blipFill>
          <a:blip r:embed="rId6" cstate="print"/>
          <a:stretch>
            <a:fillRect/>
          </a:stretch>
        </p:blipFill>
        <p:spPr>
          <a:xfrm>
            <a:off x="1524000" y="5867400"/>
            <a:ext cx="9144000" cy="1143000"/>
          </a:xfrm>
          <a:prstGeom prst="rect">
            <a:avLst/>
          </a:prstGeom>
        </p:spPr>
      </p:pic>
      <p:sp>
        <p:nvSpPr>
          <p:cNvPr id="5" name="Google Shape;317;p21">
            <a:extLst>
              <a:ext uri="{FF2B5EF4-FFF2-40B4-BE49-F238E27FC236}">
                <a16:creationId xmlns:a16="http://schemas.microsoft.com/office/drawing/2014/main" id="{8045CFF7-C37E-DD8A-D7D8-1E2C928067E8}"/>
              </a:ext>
            </a:extLst>
          </p:cNvPr>
          <p:cNvSpPr/>
          <p:nvPr/>
        </p:nvSpPr>
        <p:spPr>
          <a:xfrm>
            <a:off x="1524000" y="3198606"/>
            <a:ext cx="4709092" cy="1907594"/>
          </a:xfrm>
          <a:prstGeom prst="wedgeRoundRectCallout">
            <a:avLst>
              <a:gd name="adj1" fmla="val -21199"/>
              <a:gd name="adj2" fmla="val -46483"/>
              <a:gd name="adj3" fmla="val 16667"/>
            </a:avLst>
          </a:prstGeom>
          <a:solidFill>
            <a:schemeClr val="lt1"/>
          </a:solidFill>
          <a:ln w="25400" cap="flat" cmpd="sng">
            <a:solidFill>
              <a:schemeClr val="bg1"/>
            </a:solidFill>
            <a:prstDash val="solid"/>
            <a:round/>
            <a:headEnd type="none" w="sm" len="sm"/>
            <a:tailEnd type="none" w="sm" len="sm"/>
          </a:ln>
        </p:spPr>
        <p:txBody>
          <a:bodyPr spcFirstLastPara="1" wrap="square" lIns="60950" tIns="30467" rIns="60950" bIns="168000" anchor="ctr" anchorCtr="0">
            <a:noAutofit/>
          </a:bodyPr>
          <a:lstStyle/>
          <a:p>
            <a:pPr algn="just">
              <a:lnSpc>
                <a:spcPct val="150000"/>
              </a:lnSpc>
            </a:pPr>
            <a:r>
              <a:rPr lang="vi-VN" sz="2400" dirty="0">
                <a:solidFill>
                  <a:schemeClr val="bg1"/>
                </a:solidFill>
                <a:latin typeface="UTM Avo" panose="02040603050506020204" pitchFamily="18"/>
              </a:rPr>
              <a:t>Các chiến sĩ quyết tâm bảo vệ từng tấc đất của Tổ quốc là vì nhân dân, vì chúng em.</a:t>
            </a:r>
            <a:endParaRPr sz="2400" dirty="0">
              <a:solidFill>
                <a:schemeClr val="bg1"/>
              </a:solidFill>
              <a:latin typeface="UTM Avo" panose="02040603050506020204" pitchFamily="18"/>
            </a:endParaRPr>
          </a:p>
        </p:txBody>
      </p:sp>
      <p:pic>
        <p:nvPicPr>
          <p:cNvPr id="7" name="Google Shape;318;p21">
            <a:extLst>
              <a:ext uri="{FF2B5EF4-FFF2-40B4-BE49-F238E27FC236}">
                <a16:creationId xmlns:a16="http://schemas.microsoft.com/office/drawing/2014/main" id="{ACF53E20-5ADD-235C-37B8-C5833F36BB60}"/>
              </a:ext>
            </a:extLst>
          </p:cNvPr>
          <p:cNvPicPr preferRelativeResize="0">
            <a:picLocks noChangeAspect="1"/>
          </p:cNvPicPr>
          <p:nvPr/>
        </p:nvPicPr>
        <p:blipFill rotWithShape="1">
          <a:blip r:embed="rId7">
            <a:alphaModFix/>
          </a:blip>
          <a:srcRect/>
          <a:stretch/>
        </p:blipFill>
        <p:spPr>
          <a:xfrm>
            <a:off x="6794901" y="708015"/>
            <a:ext cx="3326961" cy="2322135"/>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0" name="Google Shape;319;p21">
            <a:extLst>
              <a:ext uri="{FF2B5EF4-FFF2-40B4-BE49-F238E27FC236}">
                <a16:creationId xmlns:a16="http://schemas.microsoft.com/office/drawing/2014/main" id="{25F8D98E-49C3-BA9C-913F-EFA89A7D4F5E}"/>
              </a:ext>
            </a:extLst>
          </p:cNvPr>
          <p:cNvPicPr preferRelativeResize="0">
            <a:picLocks noChangeAspect="1"/>
          </p:cNvPicPr>
          <p:nvPr/>
        </p:nvPicPr>
        <p:blipFill rotWithShape="1">
          <a:blip r:embed="rId8">
            <a:alphaModFix/>
          </a:blip>
          <a:srcRect/>
          <a:stretch/>
        </p:blipFill>
        <p:spPr>
          <a:xfrm>
            <a:off x="6839620" y="3429000"/>
            <a:ext cx="3326961" cy="2169028"/>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1" name="Picture 10" descr="6131d3148657a26e1bfe386e7ba65811.png">
            <a:hlinkClick r:id="rId9" action="ppaction://hlinksldjump"/>
            <a:extLst>
              <a:ext uri="{FF2B5EF4-FFF2-40B4-BE49-F238E27FC236}">
                <a16:creationId xmlns:a16="http://schemas.microsoft.com/office/drawing/2014/main" id="{1D45D383-A9DB-4257-8940-8E75A95E2E9C}"/>
              </a:ext>
            </a:extLst>
          </p:cNvPr>
          <p:cNvPicPr>
            <a:picLocks noChangeAspect="1"/>
          </p:cNvPicPr>
          <p:nvPr/>
        </p:nvPicPr>
        <p:blipFill>
          <a:blip r:embed="rId10" cstate="print"/>
          <a:stretch>
            <a:fillRect/>
          </a:stretch>
        </p:blipFill>
        <p:spPr>
          <a:xfrm>
            <a:off x="10313306" y="3429000"/>
            <a:ext cx="1633097" cy="2595625"/>
          </a:xfrm>
          <a:prstGeom prst="rect">
            <a:avLst/>
          </a:prstGeom>
        </p:spPr>
      </p:pic>
    </p:spTree>
    <p:extLst>
      <p:ext uri="{BB962C8B-B14F-4D97-AF65-F5344CB8AC3E}">
        <p14:creationId xmlns:p14="http://schemas.microsoft.com/office/powerpoint/2010/main" val="1980383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Google Shape;324;p19">
            <a:extLst>
              <a:ext uri="{FF2B5EF4-FFF2-40B4-BE49-F238E27FC236}">
                <a16:creationId xmlns:a16="http://schemas.microsoft.com/office/drawing/2014/main" id="{85D7202C-5ECE-186B-6513-2CC9465E85C7}"/>
              </a:ext>
            </a:extLst>
          </p:cNvPr>
          <p:cNvSpPr/>
          <p:nvPr/>
        </p:nvSpPr>
        <p:spPr>
          <a:xfrm>
            <a:off x="4642262" y="1828800"/>
            <a:ext cx="7330281" cy="1092200"/>
          </a:xfrm>
          <a:prstGeom prst="wedgeRoundRectCallout">
            <a:avLst>
              <a:gd name="adj1" fmla="val -18223"/>
              <a:gd name="adj2" fmla="val 44775"/>
              <a:gd name="adj3"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60950" tIns="30467" rIns="60950" bIns="168000" anchor="ctr" anchorCtr="0">
            <a:noAutofit/>
          </a:bodyPr>
          <a:lstStyle/>
          <a:p>
            <a:pPr algn="just">
              <a:lnSpc>
                <a:spcPct val="150000"/>
              </a:lnSpc>
            </a:pPr>
            <a:r>
              <a:rPr lang="vi-VN" sz="2400" dirty="0">
                <a:solidFill>
                  <a:schemeClr val="bg1"/>
                </a:solidFill>
                <a:latin typeface="UTM Avo" panose="02040603050506020204" pitchFamily="18"/>
              </a:rPr>
              <a:t>Cùng xem cuộc gặp gỡ của cô bé với ân nhân của mình sau 37 năm trời.</a:t>
            </a:r>
            <a:endParaRPr sz="2400" dirty="0">
              <a:solidFill>
                <a:schemeClr val="bg1"/>
              </a:solidFill>
              <a:latin typeface="UTM Avo" panose="02040603050506020204" pitchFamily="18"/>
            </a:endParaRPr>
          </a:p>
        </p:txBody>
      </p:sp>
      <p:pic>
        <p:nvPicPr>
          <p:cNvPr id="3" name="Google Shape;325;p19">
            <a:extLst>
              <a:ext uri="{FF2B5EF4-FFF2-40B4-BE49-F238E27FC236}">
                <a16:creationId xmlns:a16="http://schemas.microsoft.com/office/drawing/2014/main" id="{B955067C-7693-6CDD-44F4-AA73B4A3C0EF}"/>
              </a:ext>
            </a:extLst>
          </p:cNvPr>
          <p:cNvPicPr preferRelativeResize="0">
            <a:picLocks noChangeAspect="1"/>
          </p:cNvPicPr>
          <p:nvPr/>
        </p:nvPicPr>
        <p:blipFill rotWithShape="1">
          <a:blip r:embed="rId5">
            <a:alphaModFix/>
          </a:blip>
          <a:srcRect/>
          <a:stretch/>
        </p:blipFill>
        <p:spPr>
          <a:xfrm>
            <a:off x="1016795" y="1828800"/>
            <a:ext cx="3415505" cy="462635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5" name="Cuộc trùng phùng sau 37 năm chiến tranh biên giới phía Bắc - VnExpress">
            <a:hlinkClick r:id="" action="ppaction://media"/>
            <a:extLst>
              <a:ext uri="{FF2B5EF4-FFF2-40B4-BE49-F238E27FC236}">
                <a16:creationId xmlns:a16="http://schemas.microsoft.com/office/drawing/2014/main" id="{52231B56-07F5-8FB0-050A-6E214163838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108016" y="3035989"/>
            <a:ext cx="6398772" cy="3599716"/>
          </a:xfrm>
          <a:prstGeom prst="rect">
            <a:avLst/>
          </a:prstGeom>
        </p:spPr>
      </p:pic>
    </p:spTree>
    <p:extLst>
      <p:ext uri="{BB962C8B-B14F-4D97-AF65-F5344CB8AC3E}">
        <p14:creationId xmlns:p14="http://schemas.microsoft.com/office/powerpoint/2010/main" val="1880174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633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5"/>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5"/>
                                        </p:tgtEl>
                                      </p:cBhvr>
                                    </p:cmd>
                                  </p:childTnLst>
                                </p:cTn>
                              </p:par>
                            </p:childTnLst>
                          </p:cTn>
                        </p:par>
                      </p:childTnLst>
                    </p:cTn>
                  </p:par>
                </p:childTnLst>
              </p:cTn>
              <p:nextCondLst>
                <p:cond evt="onClick" delay="0">
                  <p:tgtEl>
                    <p:spTgt spid="5"/>
                  </p:tgtEl>
                </p:cond>
              </p:nextCondLst>
            </p:seq>
            <p:video fullScrn="1">
              <p:cMediaNode vol="80000">
                <p:cTn id="22" fill="hold" display="0">
                  <p:stCondLst>
                    <p:cond delay="indefinite"/>
                  </p:stCondLst>
                </p:cTn>
                <p:tgtEl>
                  <p:spTgt spid="5"/>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332;p22">
            <a:extLst>
              <a:ext uri="{FF2B5EF4-FFF2-40B4-BE49-F238E27FC236}">
                <a16:creationId xmlns:a16="http://schemas.microsoft.com/office/drawing/2014/main" id="{B055628B-B609-E286-C541-785B906C22AF}"/>
              </a:ext>
            </a:extLst>
          </p:cNvPr>
          <p:cNvSpPr/>
          <p:nvPr/>
        </p:nvSpPr>
        <p:spPr>
          <a:xfrm>
            <a:off x="1453858" y="1018492"/>
            <a:ext cx="9514473" cy="5839508"/>
          </a:xfrm>
          <a:custGeom>
            <a:avLst/>
            <a:gdLst/>
            <a:ahLst/>
            <a:cxnLst/>
            <a:rect l="l" t="t" r="r" b="b"/>
            <a:pathLst>
              <a:path w="14271710" h="8759262" extrusionOk="0">
                <a:moveTo>
                  <a:pt x="0" y="0"/>
                </a:moveTo>
                <a:lnTo>
                  <a:pt x="14271710" y="0"/>
                </a:lnTo>
                <a:lnTo>
                  <a:pt x="14271710" y="8759262"/>
                </a:lnTo>
                <a:lnTo>
                  <a:pt x="0" y="8759262"/>
                </a:lnTo>
                <a:lnTo>
                  <a:pt x="0" y="0"/>
                </a:lnTo>
                <a:close/>
              </a:path>
            </a:pathLst>
          </a:custGeom>
          <a:blipFill rotWithShape="1">
            <a:blip r:embed="rId3">
              <a:alphaModFix/>
            </a:blip>
            <a:stretch>
              <a:fillRect/>
            </a:stretch>
          </a:blipFill>
          <a:ln>
            <a:noFill/>
          </a:ln>
        </p:spPr>
        <p:txBody>
          <a:bodyPr/>
          <a:lstStyle/>
          <a:p>
            <a:endParaRPr lang="en-US"/>
          </a:p>
        </p:txBody>
      </p:sp>
      <p:grpSp>
        <p:nvGrpSpPr>
          <p:cNvPr id="4" name="Google Shape;333;p22">
            <a:extLst>
              <a:ext uri="{FF2B5EF4-FFF2-40B4-BE49-F238E27FC236}">
                <a16:creationId xmlns:a16="http://schemas.microsoft.com/office/drawing/2014/main" id="{A8E552F4-A603-3C91-4F7F-72560B14F196}"/>
              </a:ext>
            </a:extLst>
          </p:cNvPr>
          <p:cNvGrpSpPr/>
          <p:nvPr/>
        </p:nvGrpSpPr>
        <p:grpSpPr>
          <a:xfrm>
            <a:off x="1709402" y="1852296"/>
            <a:ext cx="8823244" cy="4329645"/>
            <a:chOff x="0" y="-390727"/>
            <a:chExt cx="17646488" cy="8659289"/>
          </a:xfrm>
        </p:grpSpPr>
        <p:grpSp>
          <p:nvGrpSpPr>
            <p:cNvPr id="5" name="Google Shape;334;p22">
              <a:extLst>
                <a:ext uri="{FF2B5EF4-FFF2-40B4-BE49-F238E27FC236}">
                  <a16:creationId xmlns:a16="http://schemas.microsoft.com/office/drawing/2014/main" id="{63B7716B-91D4-67BD-2431-20C3A7E88090}"/>
                </a:ext>
              </a:extLst>
            </p:cNvPr>
            <p:cNvGrpSpPr/>
            <p:nvPr/>
          </p:nvGrpSpPr>
          <p:grpSpPr>
            <a:xfrm>
              <a:off x="0" y="-390727"/>
              <a:ext cx="17646488" cy="8234197"/>
              <a:chOff x="0" y="-28575"/>
              <a:chExt cx="855250" cy="399077"/>
            </a:xfrm>
          </p:grpSpPr>
          <p:sp>
            <p:nvSpPr>
              <p:cNvPr id="8" name="Google Shape;335;p22">
                <a:extLst>
                  <a:ext uri="{FF2B5EF4-FFF2-40B4-BE49-F238E27FC236}">
                    <a16:creationId xmlns:a16="http://schemas.microsoft.com/office/drawing/2014/main" id="{6D4875E7-C688-B985-E6D2-C3F113CCC80B}"/>
                  </a:ext>
                </a:extLst>
              </p:cNvPr>
              <p:cNvSpPr/>
              <p:nvPr/>
            </p:nvSpPr>
            <p:spPr>
              <a:xfrm>
                <a:off x="0" y="0"/>
                <a:ext cx="855250" cy="370502"/>
              </a:xfrm>
              <a:custGeom>
                <a:avLst/>
                <a:gdLst/>
                <a:ahLst/>
                <a:cxnLst/>
                <a:rect l="l" t="t" r="r" b="b"/>
                <a:pathLst>
                  <a:path w="855250" h="370502" extrusionOk="0">
                    <a:moveTo>
                      <a:pt x="0" y="0"/>
                    </a:moveTo>
                    <a:lnTo>
                      <a:pt x="855250" y="0"/>
                    </a:lnTo>
                    <a:lnTo>
                      <a:pt x="855250" y="370502"/>
                    </a:lnTo>
                    <a:lnTo>
                      <a:pt x="0" y="370502"/>
                    </a:lnTo>
                    <a:close/>
                  </a:path>
                </a:pathLst>
              </a:custGeom>
              <a:solidFill>
                <a:srgbClr val="F1EEE3"/>
              </a:solidFill>
              <a:ln>
                <a:noFill/>
              </a:ln>
            </p:spPr>
            <p:txBody>
              <a:bodyPr/>
              <a:lstStyle/>
              <a:p>
                <a:endParaRPr lang="en-US"/>
              </a:p>
            </p:txBody>
          </p:sp>
          <p:sp>
            <p:nvSpPr>
              <p:cNvPr id="9" name="Google Shape;336;p22">
                <a:extLst>
                  <a:ext uri="{FF2B5EF4-FFF2-40B4-BE49-F238E27FC236}">
                    <a16:creationId xmlns:a16="http://schemas.microsoft.com/office/drawing/2014/main" id="{617F5559-7DFC-D8E4-9B8F-96B27027120D}"/>
                  </a:ext>
                </a:extLst>
              </p:cNvPr>
              <p:cNvSpPr txBox="1"/>
              <p:nvPr/>
            </p:nvSpPr>
            <p:spPr>
              <a:xfrm>
                <a:off x="0" y="-28575"/>
                <a:ext cx="855250" cy="399077"/>
              </a:xfrm>
              <a:prstGeom prst="rect">
                <a:avLst/>
              </a:prstGeom>
              <a:noFill/>
              <a:ln>
                <a:noFill/>
              </a:ln>
            </p:spPr>
            <p:txBody>
              <a:bodyPr spcFirstLastPara="1" wrap="square" lIns="57683" tIns="57683" rIns="57683" bIns="57683" anchor="ctr" anchorCtr="0">
                <a:noAutofit/>
              </a:bodyPr>
              <a:lstStyle/>
              <a:p>
                <a:pPr algn="ctr">
                  <a:lnSpc>
                    <a:spcPct val="97222"/>
                  </a:lnSpc>
                </a:pPr>
                <a:endParaRPr sz="1200">
                  <a:solidFill>
                    <a:schemeClr val="bg1"/>
                  </a:solidFill>
                  <a:latin typeface="UTM Avo" panose="02040603050506020204" pitchFamily="18"/>
                </a:endParaRPr>
              </a:p>
            </p:txBody>
          </p:sp>
        </p:grpSp>
        <p:sp>
          <p:nvSpPr>
            <p:cNvPr id="6" name="Google Shape;337;p22">
              <a:extLst>
                <a:ext uri="{FF2B5EF4-FFF2-40B4-BE49-F238E27FC236}">
                  <a16:creationId xmlns:a16="http://schemas.microsoft.com/office/drawing/2014/main" id="{55BB9B09-C547-DBA4-0812-D648DCB7484F}"/>
                </a:ext>
              </a:extLst>
            </p:cNvPr>
            <p:cNvSpPr/>
            <p:nvPr/>
          </p:nvSpPr>
          <p:spPr>
            <a:xfrm>
              <a:off x="0" y="0"/>
              <a:ext cx="17646488" cy="4615324"/>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4">
                <a:alphaModFix/>
              </a:blip>
              <a:stretch>
                <a:fillRect b="-200616"/>
              </a:stretch>
            </a:blipFill>
            <a:ln>
              <a:noFill/>
            </a:ln>
          </p:spPr>
          <p:txBody>
            <a:bodyPr/>
            <a:lstStyle/>
            <a:p>
              <a:endParaRPr lang="en-US"/>
            </a:p>
          </p:txBody>
        </p:sp>
        <p:sp>
          <p:nvSpPr>
            <p:cNvPr id="7" name="Google Shape;338;p22">
              <a:extLst>
                <a:ext uri="{FF2B5EF4-FFF2-40B4-BE49-F238E27FC236}">
                  <a16:creationId xmlns:a16="http://schemas.microsoft.com/office/drawing/2014/main" id="{3C4B94F0-339D-AE76-00CD-8B1BDEEACF71}"/>
                </a:ext>
              </a:extLst>
            </p:cNvPr>
            <p:cNvSpPr/>
            <p:nvPr/>
          </p:nvSpPr>
          <p:spPr>
            <a:xfrm rot="10800000">
              <a:off x="0" y="3653238"/>
              <a:ext cx="17646488" cy="4615324"/>
            </a:xfrm>
            <a:custGeom>
              <a:avLst/>
              <a:gdLst/>
              <a:ahLst/>
              <a:cxnLst/>
              <a:rect l="l" t="t" r="r" b="b"/>
              <a:pathLst>
                <a:path w="17646488" h="4615324" extrusionOk="0">
                  <a:moveTo>
                    <a:pt x="0" y="0"/>
                  </a:moveTo>
                  <a:lnTo>
                    <a:pt x="17646488" y="0"/>
                  </a:lnTo>
                  <a:lnTo>
                    <a:pt x="17646488" y="4615324"/>
                  </a:lnTo>
                  <a:lnTo>
                    <a:pt x="0" y="4615324"/>
                  </a:lnTo>
                  <a:lnTo>
                    <a:pt x="0" y="0"/>
                  </a:lnTo>
                  <a:close/>
                </a:path>
              </a:pathLst>
            </a:custGeom>
            <a:blipFill rotWithShape="1">
              <a:blip r:embed="rId4">
                <a:alphaModFix/>
              </a:blip>
              <a:stretch>
                <a:fillRect b="-200616"/>
              </a:stretch>
            </a:blipFill>
            <a:ln>
              <a:noFill/>
            </a:ln>
          </p:spPr>
          <p:txBody>
            <a:bodyPr/>
            <a:lstStyle/>
            <a:p>
              <a:endParaRPr lang="en-US"/>
            </a:p>
          </p:txBody>
        </p:sp>
      </p:grpSp>
      <p:sp>
        <p:nvSpPr>
          <p:cNvPr id="10" name="Google Shape;339;p22">
            <a:extLst>
              <a:ext uri="{FF2B5EF4-FFF2-40B4-BE49-F238E27FC236}">
                <a16:creationId xmlns:a16="http://schemas.microsoft.com/office/drawing/2014/main" id="{1FD0C6CD-9796-87E4-B6A9-6828B2DABDAD}"/>
              </a:ext>
            </a:extLst>
          </p:cNvPr>
          <p:cNvSpPr/>
          <p:nvPr/>
        </p:nvSpPr>
        <p:spPr>
          <a:xfrm>
            <a:off x="2299494" y="2716200"/>
            <a:ext cx="177516" cy="134912"/>
          </a:xfrm>
          <a:custGeom>
            <a:avLst/>
            <a:gdLst/>
            <a:ahLst/>
            <a:cxnLst/>
            <a:rect l="l" t="t" r="r" b="b"/>
            <a:pathLst>
              <a:path w="852143" h="647629" extrusionOk="0">
                <a:moveTo>
                  <a:pt x="0" y="0"/>
                </a:moveTo>
                <a:lnTo>
                  <a:pt x="852144" y="0"/>
                </a:lnTo>
                <a:lnTo>
                  <a:pt x="852144" y="647629"/>
                </a:lnTo>
                <a:lnTo>
                  <a:pt x="0" y="647629"/>
                </a:lnTo>
                <a:lnTo>
                  <a:pt x="0" y="0"/>
                </a:lnTo>
                <a:close/>
              </a:path>
            </a:pathLst>
          </a:custGeom>
          <a:blipFill rotWithShape="1">
            <a:blip r:embed="rId5">
              <a:alphaModFix/>
            </a:blip>
            <a:stretch>
              <a:fillRect/>
            </a:stretch>
          </a:blipFill>
          <a:ln>
            <a:noFill/>
          </a:ln>
        </p:spPr>
        <p:txBody>
          <a:bodyPr/>
          <a:lstStyle/>
          <a:p>
            <a:endParaRPr lang="en-US"/>
          </a:p>
        </p:txBody>
      </p:sp>
      <p:sp>
        <p:nvSpPr>
          <p:cNvPr id="11" name="Google Shape;340;p22">
            <a:extLst>
              <a:ext uri="{FF2B5EF4-FFF2-40B4-BE49-F238E27FC236}">
                <a16:creationId xmlns:a16="http://schemas.microsoft.com/office/drawing/2014/main" id="{39980127-B9CB-6D59-E08E-A1C5B9F93535}"/>
              </a:ext>
            </a:extLst>
          </p:cNvPr>
          <p:cNvSpPr/>
          <p:nvPr/>
        </p:nvSpPr>
        <p:spPr>
          <a:xfrm>
            <a:off x="9680286" y="5317927"/>
            <a:ext cx="209931" cy="163746"/>
          </a:xfrm>
          <a:custGeom>
            <a:avLst/>
            <a:gdLst/>
            <a:ahLst/>
            <a:cxnLst/>
            <a:rect l="l" t="t" r="r" b="b"/>
            <a:pathLst>
              <a:path w="830293" h="647629" extrusionOk="0">
                <a:moveTo>
                  <a:pt x="0" y="0"/>
                </a:moveTo>
                <a:lnTo>
                  <a:pt x="830293" y="0"/>
                </a:lnTo>
                <a:lnTo>
                  <a:pt x="830293" y="647629"/>
                </a:lnTo>
                <a:lnTo>
                  <a:pt x="0" y="647629"/>
                </a:lnTo>
                <a:lnTo>
                  <a:pt x="0" y="0"/>
                </a:lnTo>
                <a:close/>
              </a:path>
            </a:pathLst>
          </a:custGeom>
          <a:blipFill rotWithShape="1">
            <a:blip r:embed="rId6">
              <a:alphaModFix/>
            </a:blip>
            <a:stretch>
              <a:fillRect/>
            </a:stretch>
          </a:blipFill>
          <a:ln>
            <a:noFill/>
          </a:ln>
        </p:spPr>
        <p:txBody>
          <a:bodyPr/>
          <a:lstStyle/>
          <a:p>
            <a:endParaRPr lang="en-US"/>
          </a:p>
        </p:txBody>
      </p:sp>
      <p:sp>
        <p:nvSpPr>
          <p:cNvPr id="12" name="Google Shape;341;p22">
            <a:extLst>
              <a:ext uri="{FF2B5EF4-FFF2-40B4-BE49-F238E27FC236}">
                <a16:creationId xmlns:a16="http://schemas.microsoft.com/office/drawing/2014/main" id="{E153F452-3958-010B-D301-884C13932588}"/>
              </a:ext>
            </a:extLst>
          </p:cNvPr>
          <p:cNvSpPr txBox="1"/>
          <p:nvPr/>
        </p:nvSpPr>
        <p:spPr>
          <a:xfrm>
            <a:off x="2809035" y="2452806"/>
            <a:ext cx="6802530" cy="3323987"/>
          </a:xfrm>
          <a:prstGeom prst="rect">
            <a:avLst/>
          </a:prstGeom>
          <a:noFill/>
          <a:ln>
            <a:noFill/>
          </a:ln>
        </p:spPr>
        <p:txBody>
          <a:bodyPr spcFirstLastPara="1" wrap="square" lIns="0" tIns="0" rIns="0" bIns="0" anchor="t" anchorCtr="0">
            <a:spAutoFit/>
          </a:bodyPr>
          <a:lstStyle/>
          <a:p>
            <a:pPr algn="ctr">
              <a:lnSpc>
                <a:spcPct val="150000"/>
              </a:lnSpc>
            </a:pPr>
            <a:r>
              <a:rPr lang="vi-VN" sz="2400" b="1" dirty="0">
                <a:solidFill>
                  <a:schemeClr val="bg1"/>
                </a:solidFill>
                <a:latin typeface="UTM Avo" panose="02040603050506020204" pitchFamily="18"/>
              </a:rPr>
              <a:t>Chủ đề câu chuyện:</a:t>
            </a:r>
            <a:endParaRPr sz="622" dirty="0">
              <a:solidFill>
                <a:schemeClr val="bg1"/>
              </a:solidFill>
              <a:latin typeface="UTM Avo" panose="02040603050506020204" pitchFamily="18"/>
            </a:endParaRPr>
          </a:p>
          <a:p>
            <a:pPr algn="just">
              <a:lnSpc>
                <a:spcPct val="150000"/>
              </a:lnSpc>
            </a:pPr>
            <a:r>
              <a:rPr lang="vi-VN" sz="2400" dirty="0">
                <a:solidFill>
                  <a:schemeClr val="bg1"/>
                </a:solidFill>
                <a:latin typeface="UTM Avo" panose="02040603050506020204" pitchFamily="18"/>
              </a:rPr>
              <a:t>Câu chuyện ca ngợi tình yêu thương của các chiến sĩ với nhân dân, với trẻ em. Câu chuyện cũng đề cao lòng nhân ái, tình cảm biết ơn – những phẩm chất tốt đẹp có sức mạnh kết nối mọi người.</a:t>
            </a:r>
            <a:endParaRPr sz="2400" dirty="0">
              <a:solidFill>
                <a:schemeClr val="bg1"/>
              </a:solidFill>
              <a:latin typeface="UTM Avo" panose="02040603050506020204" pitchFamily="18"/>
            </a:endParaRPr>
          </a:p>
        </p:txBody>
      </p:sp>
    </p:spTree>
    <p:extLst>
      <p:ext uri="{BB962C8B-B14F-4D97-AF65-F5344CB8AC3E}">
        <p14:creationId xmlns:p14="http://schemas.microsoft.com/office/powerpoint/2010/main" val="3996350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Tiếng việt (1)">
            <a:extLst>
              <a:ext uri="{FF2B5EF4-FFF2-40B4-BE49-F238E27FC236}">
                <a16:creationId xmlns:a16="http://schemas.microsoft.com/office/drawing/2014/main" id="{2561DA70-C5C3-4B1C-BCF1-5AE58EB49A6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6413"/>
          </a:xfrm>
          <a:prstGeom prst="rect">
            <a:avLst/>
          </a:prstGeom>
        </p:spPr>
      </p:pic>
      <p:pic>
        <p:nvPicPr>
          <p:cNvPr id="2" name="Picture 1">
            <a:hlinkClick r:id="rId3"/>
            <a:extLst>
              <a:ext uri="{FF2B5EF4-FFF2-40B4-BE49-F238E27FC236}">
                <a16:creationId xmlns:a16="http://schemas.microsoft.com/office/drawing/2014/main" id="{B1BADE45-B0F2-126B-FC23-6FFE105B4B6B}"/>
              </a:ext>
            </a:extLst>
          </p:cNvPr>
          <p:cNvPicPr>
            <a:picLocks noChangeAspect="1"/>
          </p:cNvPicPr>
          <p:nvPr/>
        </p:nvPicPr>
        <p:blipFill>
          <a:blip r:embed="rId4"/>
          <a:stretch>
            <a:fillRect/>
          </a:stretch>
        </p:blipFill>
        <p:spPr>
          <a:xfrm>
            <a:off x="4618118" y="3204836"/>
            <a:ext cx="2955763" cy="1635276"/>
          </a:xfrm>
          <a:prstGeom prst="rect">
            <a:avLst/>
          </a:prstGeom>
        </p:spPr>
      </p:pic>
    </p:spTree>
    <p:extLst>
      <p:ext uri="{BB962C8B-B14F-4D97-AF65-F5344CB8AC3E}">
        <p14:creationId xmlns:p14="http://schemas.microsoft.com/office/powerpoint/2010/main" val="1621639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F09889F5-C82B-6EC2-6FD2-D154A12D3882}"/>
              </a:ext>
            </a:extLst>
          </p:cNvPr>
          <p:cNvGrpSpPr/>
          <p:nvPr/>
        </p:nvGrpSpPr>
        <p:grpSpPr>
          <a:xfrm>
            <a:off x="6425655" y="1261674"/>
            <a:ext cx="4883639" cy="4835920"/>
            <a:chOff x="6425655" y="1261674"/>
            <a:chExt cx="4883639" cy="4835920"/>
          </a:xfrm>
        </p:grpSpPr>
        <p:cxnSp>
          <p:nvCxnSpPr>
            <p:cNvPr id="15" name="Google Shape;123;p5">
              <a:extLst>
                <a:ext uri="{FF2B5EF4-FFF2-40B4-BE49-F238E27FC236}">
                  <a16:creationId xmlns:a16="http://schemas.microsoft.com/office/drawing/2014/main" id="{59E3EFF7-7F6B-53BC-2509-A6E77A3AD607}"/>
                </a:ext>
              </a:extLst>
            </p:cNvPr>
            <p:cNvCxnSpPr>
              <a:cxnSpLocks/>
            </p:cNvCxnSpPr>
            <p:nvPr/>
          </p:nvCxnSpPr>
          <p:spPr>
            <a:xfrm rot="10800000" flipH="1">
              <a:off x="7112269" y="1383094"/>
              <a:ext cx="1651599" cy="457918"/>
            </a:xfrm>
            <a:prstGeom prst="straightConnector1">
              <a:avLst/>
            </a:prstGeom>
            <a:noFill/>
            <a:ln w="28575" cap="flat" cmpd="sng">
              <a:solidFill>
                <a:srgbClr val="654A35"/>
              </a:solidFill>
              <a:prstDash val="solid"/>
              <a:round/>
              <a:headEnd type="none" w="sm" len="sm"/>
              <a:tailEnd type="none" w="sm" len="sm"/>
            </a:ln>
          </p:spPr>
        </p:cxnSp>
        <p:cxnSp>
          <p:nvCxnSpPr>
            <p:cNvPr id="16" name="Google Shape;124;p5">
              <a:extLst>
                <a:ext uri="{FF2B5EF4-FFF2-40B4-BE49-F238E27FC236}">
                  <a16:creationId xmlns:a16="http://schemas.microsoft.com/office/drawing/2014/main" id="{041113BD-A3EF-FA8E-7813-77C55C8B7AF6}"/>
                </a:ext>
              </a:extLst>
            </p:cNvPr>
            <p:cNvCxnSpPr>
              <a:cxnSpLocks/>
            </p:cNvCxnSpPr>
            <p:nvPr/>
          </p:nvCxnSpPr>
          <p:spPr>
            <a:xfrm>
              <a:off x="8961520" y="1393375"/>
              <a:ext cx="1844756" cy="469042"/>
            </a:xfrm>
            <a:prstGeom prst="straightConnector1">
              <a:avLst/>
            </a:prstGeom>
            <a:noFill/>
            <a:ln w="28575" cap="flat" cmpd="sng">
              <a:solidFill>
                <a:srgbClr val="654A35"/>
              </a:solidFill>
              <a:prstDash val="solid"/>
              <a:round/>
              <a:headEnd type="none" w="sm" len="sm"/>
              <a:tailEnd type="none" w="sm" len="sm"/>
            </a:ln>
          </p:spPr>
        </p:cxnSp>
        <p:sp>
          <p:nvSpPr>
            <p:cNvPr id="17" name="Google Shape;125;p5">
              <a:extLst>
                <a:ext uri="{FF2B5EF4-FFF2-40B4-BE49-F238E27FC236}">
                  <a16:creationId xmlns:a16="http://schemas.microsoft.com/office/drawing/2014/main" id="{35E95052-4FD5-181F-1ACB-FDFE4B94F45E}"/>
                </a:ext>
              </a:extLst>
            </p:cNvPr>
            <p:cNvSpPr/>
            <p:nvPr/>
          </p:nvSpPr>
          <p:spPr>
            <a:xfrm>
              <a:off x="8763868" y="1261674"/>
              <a:ext cx="210353" cy="209918"/>
            </a:xfrm>
            <a:custGeom>
              <a:avLst/>
              <a:gdLst/>
              <a:ahLst/>
              <a:cxnLst/>
              <a:rect l="l" t="t" r="r" b="b"/>
              <a:pathLst>
                <a:path w="315529" h="314877" extrusionOk="0">
                  <a:moveTo>
                    <a:pt x="0" y="0"/>
                  </a:moveTo>
                  <a:lnTo>
                    <a:pt x="315528" y="0"/>
                  </a:lnTo>
                  <a:lnTo>
                    <a:pt x="315528" y="314877"/>
                  </a:lnTo>
                  <a:lnTo>
                    <a:pt x="0" y="314877"/>
                  </a:lnTo>
                  <a:lnTo>
                    <a:pt x="0" y="0"/>
                  </a:lnTo>
                  <a:close/>
                </a:path>
              </a:pathLst>
            </a:custGeom>
            <a:blipFill rotWithShape="1">
              <a:blip r:embed="rId3">
                <a:alphaModFix/>
              </a:blip>
              <a:stretch>
                <a:fillRect/>
              </a:stretch>
            </a:blipFill>
            <a:ln>
              <a:noFill/>
            </a:ln>
          </p:spPr>
          <p:txBody>
            <a:bodyPr/>
            <a:lstStyle/>
            <a:p>
              <a:endParaRPr lang="en-US"/>
            </a:p>
          </p:txBody>
        </p:sp>
        <p:grpSp>
          <p:nvGrpSpPr>
            <p:cNvPr id="18" name="Google Shape;126;p5">
              <a:extLst>
                <a:ext uri="{FF2B5EF4-FFF2-40B4-BE49-F238E27FC236}">
                  <a16:creationId xmlns:a16="http://schemas.microsoft.com/office/drawing/2014/main" id="{5CFDFC6A-A9BF-BDB9-AC55-10C1BA5AD959}"/>
                </a:ext>
              </a:extLst>
            </p:cNvPr>
            <p:cNvGrpSpPr/>
            <p:nvPr/>
          </p:nvGrpSpPr>
          <p:grpSpPr>
            <a:xfrm>
              <a:off x="6425655" y="1840368"/>
              <a:ext cx="4883639" cy="4257226"/>
              <a:chOff x="-214655" y="1364704"/>
              <a:chExt cx="9767276" cy="8514452"/>
            </a:xfrm>
          </p:grpSpPr>
          <p:sp>
            <p:nvSpPr>
              <p:cNvPr id="20" name="Google Shape;127;p5">
                <a:extLst>
                  <a:ext uri="{FF2B5EF4-FFF2-40B4-BE49-F238E27FC236}">
                    <a16:creationId xmlns:a16="http://schemas.microsoft.com/office/drawing/2014/main" id="{335F47F1-467A-9BD4-4445-5EDB01A84499}"/>
                  </a:ext>
                </a:extLst>
              </p:cNvPr>
              <p:cNvSpPr/>
              <p:nvPr/>
            </p:nvSpPr>
            <p:spPr>
              <a:xfrm rot="16219274">
                <a:off x="643304" y="2321098"/>
                <a:ext cx="8257370" cy="6858745"/>
              </a:xfrm>
              <a:custGeom>
                <a:avLst/>
                <a:gdLst/>
                <a:ahLst/>
                <a:cxnLst/>
                <a:rect l="l" t="t" r="r" b="b"/>
                <a:pathLst>
                  <a:path w="11175144" h="6858745" extrusionOk="0">
                    <a:moveTo>
                      <a:pt x="0" y="0"/>
                    </a:moveTo>
                    <a:lnTo>
                      <a:pt x="11175145" y="0"/>
                    </a:lnTo>
                    <a:lnTo>
                      <a:pt x="11175145" y="6858745"/>
                    </a:lnTo>
                    <a:lnTo>
                      <a:pt x="0" y="6858745"/>
                    </a:lnTo>
                    <a:lnTo>
                      <a:pt x="0" y="0"/>
                    </a:lnTo>
                    <a:close/>
                  </a:path>
                </a:pathLst>
              </a:custGeom>
              <a:blipFill rotWithShape="1">
                <a:blip r:embed="rId4">
                  <a:alphaModFix/>
                </a:blip>
                <a:stretch>
                  <a:fillRect/>
                </a:stretch>
              </a:blipFill>
              <a:ln>
                <a:noFill/>
              </a:ln>
            </p:spPr>
            <p:txBody>
              <a:bodyPr/>
              <a:lstStyle/>
              <a:p>
                <a:endParaRPr lang="en-US"/>
              </a:p>
            </p:txBody>
          </p:sp>
          <p:grpSp>
            <p:nvGrpSpPr>
              <p:cNvPr id="21" name="Google Shape;128;p5">
                <a:extLst>
                  <a:ext uri="{FF2B5EF4-FFF2-40B4-BE49-F238E27FC236}">
                    <a16:creationId xmlns:a16="http://schemas.microsoft.com/office/drawing/2014/main" id="{477441D5-77F7-FB3B-BCE2-0E816AD3DB2C}"/>
                  </a:ext>
                </a:extLst>
              </p:cNvPr>
              <p:cNvGrpSpPr/>
              <p:nvPr/>
            </p:nvGrpSpPr>
            <p:grpSpPr>
              <a:xfrm rot="-5380726">
                <a:off x="621063" y="808400"/>
                <a:ext cx="7950784" cy="9622219"/>
                <a:chOff x="40408" y="-28575"/>
                <a:chExt cx="458402" cy="554768"/>
              </a:xfrm>
            </p:grpSpPr>
            <p:sp>
              <p:nvSpPr>
                <p:cNvPr id="24" name="Google Shape;129;p5">
                  <a:extLst>
                    <a:ext uri="{FF2B5EF4-FFF2-40B4-BE49-F238E27FC236}">
                      <a16:creationId xmlns:a16="http://schemas.microsoft.com/office/drawing/2014/main" id="{70E5B346-86C0-6025-1942-C0417AB6FDDF}"/>
                    </a:ext>
                  </a:extLst>
                </p:cNvPr>
                <p:cNvSpPr/>
                <p:nvPr/>
              </p:nvSpPr>
              <p:spPr>
                <a:xfrm>
                  <a:off x="40408" y="0"/>
                  <a:ext cx="458402" cy="526193"/>
                </a:xfrm>
                <a:custGeom>
                  <a:avLst/>
                  <a:gdLst/>
                  <a:ahLst/>
                  <a:cxnLst/>
                  <a:rect l="l" t="t" r="r" b="b"/>
                  <a:pathLst>
                    <a:path w="540854" h="526193" extrusionOk="0">
                      <a:moveTo>
                        <a:pt x="0" y="0"/>
                      </a:moveTo>
                      <a:lnTo>
                        <a:pt x="540854" y="0"/>
                      </a:lnTo>
                      <a:lnTo>
                        <a:pt x="540854" y="526193"/>
                      </a:lnTo>
                      <a:lnTo>
                        <a:pt x="0" y="526193"/>
                      </a:lnTo>
                      <a:close/>
                    </a:path>
                  </a:pathLst>
                </a:custGeom>
                <a:solidFill>
                  <a:srgbClr val="F1EEE3"/>
                </a:solidFill>
                <a:ln>
                  <a:noFill/>
                </a:ln>
              </p:spPr>
              <p:txBody>
                <a:bodyPr/>
                <a:lstStyle/>
                <a:p>
                  <a:endParaRPr lang="en-US"/>
                </a:p>
              </p:txBody>
            </p:sp>
            <p:sp>
              <p:nvSpPr>
                <p:cNvPr id="25" name="Google Shape;130;p5">
                  <a:extLst>
                    <a:ext uri="{FF2B5EF4-FFF2-40B4-BE49-F238E27FC236}">
                      <a16:creationId xmlns:a16="http://schemas.microsoft.com/office/drawing/2014/main" id="{03E179DF-75E9-BE8B-F4FA-204A47944DEB}"/>
                    </a:ext>
                  </a:extLst>
                </p:cNvPr>
                <p:cNvSpPr txBox="1"/>
                <p:nvPr/>
              </p:nvSpPr>
              <p:spPr>
                <a:xfrm>
                  <a:off x="76882" y="-28575"/>
                  <a:ext cx="420287" cy="554768"/>
                </a:xfrm>
                <a:prstGeom prst="rect">
                  <a:avLst/>
                </a:prstGeom>
                <a:noFill/>
                <a:ln>
                  <a:noFill/>
                </a:ln>
              </p:spPr>
              <p:txBody>
                <a:bodyPr spcFirstLastPara="1" wrap="square" lIns="55983" tIns="55983" rIns="55983" bIns="55983" anchor="ctr" anchorCtr="0">
                  <a:noAutofit/>
                </a:bodyPr>
                <a:lstStyle/>
                <a:p>
                  <a:pPr algn="ctr">
                    <a:lnSpc>
                      <a:spcPct val="97222"/>
                    </a:lnSpc>
                  </a:pPr>
                  <a:endParaRPr sz="1200">
                    <a:solidFill>
                      <a:schemeClr val="bg1"/>
                    </a:solidFill>
                    <a:latin typeface="UTM Avo" panose="02040603050506020204" pitchFamily="18"/>
                  </a:endParaRPr>
                </a:p>
              </p:txBody>
            </p:sp>
          </p:grpSp>
          <p:sp>
            <p:nvSpPr>
              <p:cNvPr id="22" name="Google Shape;131;p5">
                <a:extLst>
                  <a:ext uri="{FF2B5EF4-FFF2-40B4-BE49-F238E27FC236}">
                    <a16:creationId xmlns:a16="http://schemas.microsoft.com/office/drawing/2014/main" id="{E510C087-693C-07C0-A05A-2E18648DD942}"/>
                  </a:ext>
                </a:extLst>
              </p:cNvPr>
              <p:cNvSpPr/>
              <p:nvPr/>
            </p:nvSpPr>
            <p:spPr>
              <a:xfrm rot="5419273">
                <a:off x="1923667" y="2271716"/>
                <a:ext cx="5701584" cy="9510445"/>
              </a:xfrm>
              <a:custGeom>
                <a:avLst/>
                <a:gdLst/>
                <a:ahLst/>
                <a:cxnLst/>
                <a:rect l="l" t="t" r="r" b="b"/>
                <a:pathLst>
                  <a:path w="6295544" h="9510444" extrusionOk="0">
                    <a:moveTo>
                      <a:pt x="0" y="0"/>
                    </a:moveTo>
                    <a:lnTo>
                      <a:pt x="6295545" y="0"/>
                    </a:lnTo>
                    <a:lnTo>
                      <a:pt x="6295545" y="9510444"/>
                    </a:lnTo>
                    <a:lnTo>
                      <a:pt x="0" y="9510444"/>
                    </a:lnTo>
                    <a:lnTo>
                      <a:pt x="0" y="0"/>
                    </a:lnTo>
                    <a:close/>
                  </a:path>
                </a:pathLst>
              </a:custGeom>
              <a:blipFill rotWithShape="1">
                <a:blip r:embed="rId5">
                  <a:alphaModFix/>
                </a:blip>
                <a:stretch>
                  <a:fillRect l="-92134"/>
                </a:stretch>
              </a:blipFill>
              <a:ln>
                <a:noFill/>
              </a:ln>
            </p:spPr>
            <p:txBody>
              <a:bodyPr/>
              <a:lstStyle/>
              <a:p>
                <a:endParaRPr lang="en-US"/>
              </a:p>
            </p:txBody>
          </p:sp>
          <p:sp>
            <p:nvSpPr>
              <p:cNvPr id="23" name="Google Shape;132;p5">
                <a:extLst>
                  <a:ext uri="{FF2B5EF4-FFF2-40B4-BE49-F238E27FC236}">
                    <a16:creationId xmlns:a16="http://schemas.microsoft.com/office/drawing/2014/main" id="{7F10FCB4-385E-DDD9-803F-58A5F626DA9C}"/>
                  </a:ext>
                </a:extLst>
              </p:cNvPr>
              <p:cNvSpPr/>
              <p:nvPr/>
            </p:nvSpPr>
            <p:spPr>
              <a:xfrm rot="5419273">
                <a:off x="3124077" y="-1717198"/>
                <a:ext cx="3346642" cy="9510446"/>
              </a:xfrm>
              <a:custGeom>
                <a:avLst/>
                <a:gdLst/>
                <a:ahLst/>
                <a:cxnLst/>
                <a:rect l="l" t="t" r="r" b="b"/>
                <a:pathLst>
                  <a:path w="3894831" h="9510444" extrusionOk="0">
                    <a:moveTo>
                      <a:pt x="0" y="0"/>
                    </a:moveTo>
                    <a:lnTo>
                      <a:pt x="3894830" y="0"/>
                    </a:lnTo>
                    <a:lnTo>
                      <a:pt x="3894830" y="9510444"/>
                    </a:lnTo>
                    <a:lnTo>
                      <a:pt x="0" y="9510444"/>
                    </a:lnTo>
                    <a:lnTo>
                      <a:pt x="0" y="0"/>
                    </a:lnTo>
                    <a:close/>
                  </a:path>
                </a:pathLst>
              </a:custGeom>
              <a:blipFill rotWithShape="1">
                <a:blip r:embed="rId5">
                  <a:alphaModFix/>
                </a:blip>
                <a:stretch>
                  <a:fillRect r="-210559"/>
                </a:stretch>
              </a:blipFill>
              <a:ln>
                <a:noFill/>
              </a:ln>
            </p:spPr>
            <p:txBody>
              <a:bodyPr/>
              <a:lstStyle/>
              <a:p>
                <a:endParaRPr lang="en-US"/>
              </a:p>
            </p:txBody>
          </p:sp>
        </p:grpSp>
        <p:sp>
          <p:nvSpPr>
            <p:cNvPr id="19" name="Google Shape;134;p5">
              <a:extLst>
                <a:ext uri="{FF2B5EF4-FFF2-40B4-BE49-F238E27FC236}">
                  <a16:creationId xmlns:a16="http://schemas.microsoft.com/office/drawing/2014/main" id="{7833AF99-6429-1F13-36BD-D2C36F502E6D}"/>
                </a:ext>
              </a:extLst>
            </p:cNvPr>
            <p:cNvSpPr txBox="1"/>
            <p:nvPr/>
          </p:nvSpPr>
          <p:spPr>
            <a:xfrm>
              <a:off x="7090167" y="2622900"/>
              <a:ext cx="3750542" cy="2015936"/>
            </a:xfrm>
            <a:prstGeom prst="rect">
              <a:avLst/>
            </a:prstGeom>
            <a:noFill/>
            <a:ln>
              <a:noFill/>
            </a:ln>
          </p:spPr>
          <p:txBody>
            <a:bodyPr spcFirstLastPara="1" wrap="square" lIns="0" tIns="0" rIns="0" bIns="0" anchor="t" anchorCtr="0">
              <a:spAutoFit/>
            </a:bodyPr>
            <a:lstStyle/>
            <a:p>
              <a:pPr algn="ctr">
                <a:spcBef>
                  <a:spcPts val="600"/>
                </a:spcBef>
              </a:pPr>
              <a:endParaRPr lang="en-US" sz="800" dirty="0">
                <a:solidFill>
                  <a:schemeClr val="bg1"/>
                </a:solidFill>
                <a:latin typeface="UTM Avo" panose="02040603050506020204" pitchFamily="18"/>
              </a:endParaRPr>
            </a:p>
            <a:p>
              <a:pPr algn="ctr">
                <a:spcBef>
                  <a:spcPts val="600"/>
                </a:spcBef>
              </a:pPr>
              <a:r>
                <a:rPr lang="en-US" sz="5400" b="1" dirty="0" err="1">
                  <a:solidFill>
                    <a:schemeClr val="bg1"/>
                  </a:solidFill>
                  <a:latin typeface="UTM Avo" panose="02040603050506020204" pitchFamily="18"/>
                </a:rPr>
                <a:t>Đọc</a:t>
              </a:r>
              <a:r>
                <a:rPr lang="en-US" sz="5400" b="1" dirty="0">
                  <a:solidFill>
                    <a:schemeClr val="bg1"/>
                  </a:solidFill>
                  <a:latin typeface="UTM Avo" panose="02040603050506020204" pitchFamily="18"/>
                </a:rPr>
                <a:t> </a:t>
              </a:r>
              <a:endParaRPr lang="en-US" sz="800" dirty="0">
                <a:solidFill>
                  <a:schemeClr val="bg1"/>
                </a:solidFill>
                <a:latin typeface="UTM Avo" panose="02040603050506020204" pitchFamily="18"/>
              </a:endParaRPr>
            </a:p>
            <a:p>
              <a:pPr algn="ctr">
                <a:spcBef>
                  <a:spcPts val="600"/>
                </a:spcBef>
              </a:pPr>
              <a:r>
                <a:rPr lang="en-US" sz="5400" b="1" dirty="0" err="1">
                  <a:solidFill>
                    <a:schemeClr val="bg1"/>
                  </a:solidFill>
                  <a:latin typeface="UTM Avo" panose="02040603050506020204" pitchFamily="18"/>
                </a:rPr>
                <a:t>nâng</a:t>
              </a:r>
              <a:r>
                <a:rPr lang="en-US" sz="5400" b="1" dirty="0">
                  <a:solidFill>
                    <a:schemeClr val="bg1"/>
                  </a:solidFill>
                  <a:latin typeface="UTM Avo" panose="02040603050506020204" pitchFamily="18"/>
                </a:rPr>
                <a:t> </a:t>
              </a:r>
              <a:r>
                <a:rPr lang="en-US" sz="5400" b="1" dirty="0" err="1">
                  <a:solidFill>
                    <a:schemeClr val="bg1"/>
                  </a:solidFill>
                  <a:latin typeface="UTM Avo" panose="02040603050506020204" pitchFamily="18"/>
                </a:rPr>
                <a:t>cao</a:t>
              </a:r>
              <a:endParaRPr lang="en-US" sz="800" dirty="0">
                <a:solidFill>
                  <a:schemeClr val="bg1"/>
                </a:solidFill>
                <a:latin typeface="UTM Avo" panose="02040603050506020204" pitchFamily="18"/>
              </a:endParaRPr>
            </a:p>
          </p:txBody>
        </p:sp>
      </p:grpSp>
      <p:sp>
        <p:nvSpPr>
          <p:cNvPr id="12" name="Google Shape;356;p23">
            <a:extLst>
              <a:ext uri="{FF2B5EF4-FFF2-40B4-BE49-F238E27FC236}">
                <a16:creationId xmlns:a16="http://schemas.microsoft.com/office/drawing/2014/main" id="{3E13CEC7-5051-88BB-150A-BBECFDA5833A}"/>
              </a:ext>
            </a:extLst>
          </p:cNvPr>
          <p:cNvSpPr/>
          <p:nvPr/>
        </p:nvSpPr>
        <p:spPr>
          <a:xfrm flipH="1">
            <a:off x="452236" y="2884452"/>
            <a:ext cx="5352565" cy="3097797"/>
          </a:xfrm>
          <a:custGeom>
            <a:avLst/>
            <a:gdLst/>
            <a:ahLst/>
            <a:cxnLst/>
            <a:rect l="l" t="t" r="r" b="b"/>
            <a:pathLst>
              <a:path w="8028848" h="4646696" extrusionOk="0">
                <a:moveTo>
                  <a:pt x="8028848" y="0"/>
                </a:moveTo>
                <a:lnTo>
                  <a:pt x="0" y="0"/>
                </a:lnTo>
                <a:lnTo>
                  <a:pt x="0" y="4646696"/>
                </a:lnTo>
                <a:lnTo>
                  <a:pt x="8028848" y="4646696"/>
                </a:lnTo>
                <a:lnTo>
                  <a:pt x="8028848" y="0"/>
                </a:lnTo>
                <a:close/>
              </a:path>
            </a:pathLst>
          </a:custGeom>
          <a:blipFill rotWithShape="1">
            <a:blip r:embed="rId6">
              <a:alphaModFix/>
            </a:blip>
            <a:stretch>
              <a:fillRect/>
            </a:stretch>
          </a:blipFill>
          <a:ln>
            <a:noFill/>
          </a:ln>
        </p:spPr>
        <p:txBody>
          <a:bodyPr/>
          <a:lstStyle/>
          <a:p>
            <a:endParaRPr lang="en-US"/>
          </a:p>
        </p:txBody>
      </p:sp>
    </p:spTree>
    <p:extLst>
      <p:ext uri="{BB962C8B-B14F-4D97-AF65-F5344CB8AC3E}">
        <p14:creationId xmlns:p14="http://schemas.microsoft.com/office/powerpoint/2010/main" val="3252343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Google Shape;362;p24">
            <a:extLst>
              <a:ext uri="{FF2B5EF4-FFF2-40B4-BE49-F238E27FC236}">
                <a16:creationId xmlns:a16="http://schemas.microsoft.com/office/drawing/2014/main" id="{5864EAFA-3944-9B56-2BE0-5E0525DD2BDE}"/>
              </a:ext>
            </a:extLst>
          </p:cNvPr>
          <p:cNvSpPr>
            <a:spLocks noChangeAspect="1"/>
          </p:cNvSpPr>
          <p:nvPr/>
        </p:nvSpPr>
        <p:spPr>
          <a:xfrm rot="5400000">
            <a:off x="5663259" y="1166007"/>
            <a:ext cx="6208359" cy="5175628"/>
          </a:xfrm>
          <a:custGeom>
            <a:avLst/>
            <a:gdLst/>
            <a:ahLst/>
            <a:cxnLst/>
            <a:rect l="l" t="t" r="r" b="b"/>
            <a:pathLst>
              <a:path w="15504917" h="11027872" extrusionOk="0">
                <a:moveTo>
                  <a:pt x="0" y="0"/>
                </a:moveTo>
                <a:lnTo>
                  <a:pt x="15504917" y="0"/>
                </a:lnTo>
                <a:lnTo>
                  <a:pt x="15504917" y="11027872"/>
                </a:lnTo>
                <a:lnTo>
                  <a:pt x="0" y="11027872"/>
                </a:lnTo>
                <a:lnTo>
                  <a:pt x="0" y="0"/>
                </a:lnTo>
                <a:close/>
              </a:path>
            </a:pathLst>
          </a:custGeom>
          <a:blipFill rotWithShape="1">
            <a:blip r:embed="rId3">
              <a:alphaModFix/>
            </a:blip>
            <a:stretch>
              <a:fillRect/>
            </a:stretch>
          </a:blipFill>
          <a:ln>
            <a:noFill/>
          </a:ln>
        </p:spPr>
        <p:txBody>
          <a:bodyPr/>
          <a:lstStyle/>
          <a:p>
            <a:endParaRPr lang="en-US"/>
          </a:p>
        </p:txBody>
      </p:sp>
      <p:sp>
        <p:nvSpPr>
          <p:cNvPr id="15" name="Google Shape;363;p24">
            <a:extLst>
              <a:ext uri="{FF2B5EF4-FFF2-40B4-BE49-F238E27FC236}">
                <a16:creationId xmlns:a16="http://schemas.microsoft.com/office/drawing/2014/main" id="{DCB3DC76-4969-8CD6-FD97-90A3130BECA8}"/>
              </a:ext>
            </a:extLst>
          </p:cNvPr>
          <p:cNvSpPr/>
          <p:nvPr/>
        </p:nvSpPr>
        <p:spPr>
          <a:xfrm>
            <a:off x="6817846" y="1119640"/>
            <a:ext cx="3899183" cy="5268362"/>
          </a:xfrm>
          <a:custGeom>
            <a:avLst/>
            <a:gdLst/>
            <a:ahLst/>
            <a:cxnLst/>
            <a:rect l="l" t="t" r="r" b="b"/>
            <a:pathLst>
              <a:path w="5730326" h="7742502" extrusionOk="0">
                <a:moveTo>
                  <a:pt x="0" y="0"/>
                </a:moveTo>
                <a:lnTo>
                  <a:pt x="5730326" y="0"/>
                </a:lnTo>
                <a:lnTo>
                  <a:pt x="5730326" y="7742502"/>
                </a:lnTo>
                <a:lnTo>
                  <a:pt x="0" y="7742502"/>
                </a:lnTo>
                <a:lnTo>
                  <a:pt x="0" y="0"/>
                </a:lnTo>
                <a:close/>
              </a:path>
            </a:pathLst>
          </a:custGeom>
          <a:blipFill rotWithShape="1">
            <a:blip r:embed="rId4">
              <a:alphaModFix/>
            </a:blip>
            <a:stretch>
              <a:fillRect l="-37695"/>
            </a:stretch>
          </a:blipFill>
          <a:ln>
            <a:noFill/>
          </a:ln>
        </p:spPr>
        <p:txBody>
          <a:bodyPr/>
          <a:lstStyle/>
          <a:p>
            <a:endParaRPr lang="en-US"/>
          </a:p>
        </p:txBody>
      </p:sp>
      <p:sp>
        <p:nvSpPr>
          <p:cNvPr id="16" name="Google Shape;364;p24">
            <a:extLst>
              <a:ext uri="{FF2B5EF4-FFF2-40B4-BE49-F238E27FC236}">
                <a16:creationId xmlns:a16="http://schemas.microsoft.com/office/drawing/2014/main" id="{913AD2EF-9041-1F7F-AF57-5284C599E87C}"/>
              </a:ext>
            </a:extLst>
          </p:cNvPr>
          <p:cNvSpPr txBox="1"/>
          <p:nvPr/>
        </p:nvSpPr>
        <p:spPr>
          <a:xfrm>
            <a:off x="1181894" y="2371895"/>
            <a:ext cx="4698206" cy="2646852"/>
          </a:xfrm>
          <a:prstGeom prst="rect">
            <a:avLst/>
          </a:prstGeom>
          <a:noFill/>
          <a:ln>
            <a:noFill/>
          </a:ln>
        </p:spPr>
        <p:txBody>
          <a:bodyPr spcFirstLastPara="1" wrap="square" lIns="60950" tIns="30467" rIns="60950" bIns="30467" anchor="t" anchorCtr="0">
            <a:spAutoFit/>
          </a:bodyPr>
          <a:lstStyle/>
          <a:p>
            <a:pPr algn="just">
              <a:lnSpc>
                <a:spcPct val="150000"/>
              </a:lnSpc>
            </a:pPr>
            <a:r>
              <a:rPr lang="vi-VN" sz="2800" dirty="0">
                <a:solidFill>
                  <a:schemeClr val="bg1"/>
                </a:solidFill>
                <a:latin typeface="UTM Avo" panose="02040603050506020204" pitchFamily="18"/>
              </a:rPr>
              <a:t>Luyện đọc, chú ý cách ngắt nghỉ ở giữa các câu; nhấn mạnh các từ ngữ quan trọng trong bài. </a:t>
            </a:r>
            <a:endParaRPr sz="2800" dirty="0">
              <a:solidFill>
                <a:schemeClr val="bg1"/>
              </a:solidFill>
              <a:latin typeface="UTM Avo" panose="02040603050506020204" pitchFamily="18"/>
            </a:endParaRPr>
          </a:p>
        </p:txBody>
      </p:sp>
      <p:pic>
        <p:nvPicPr>
          <p:cNvPr id="17" name="Google Shape;365;p24">
            <a:extLst>
              <a:ext uri="{FF2B5EF4-FFF2-40B4-BE49-F238E27FC236}">
                <a16:creationId xmlns:a16="http://schemas.microsoft.com/office/drawing/2014/main" id="{B991488D-2E32-9D62-62B2-1F8616B1E83C}"/>
              </a:ext>
            </a:extLst>
          </p:cNvPr>
          <p:cNvPicPr preferRelativeResize="0"/>
          <p:nvPr/>
        </p:nvPicPr>
        <p:blipFill rotWithShape="1">
          <a:blip r:embed="rId5">
            <a:alphaModFix/>
          </a:blip>
          <a:srcRect/>
          <a:stretch/>
        </p:blipFill>
        <p:spPr>
          <a:xfrm>
            <a:off x="7220921" y="1758695"/>
            <a:ext cx="3168698" cy="4292049"/>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2446411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70;p25">
            <a:extLst>
              <a:ext uri="{FF2B5EF4-FFF2-40B4-BE49-F238E27FC236}">
                <a16:creationId xmlns:a16="http://schemas.microsoft.com/office/drawing/2014/main" id="{3BA7406A-5F5F-8155-8E5D-F3CEDBA8E8AE}"/>
              </a:ext>
            </a:extLst>
          </p:cNvPr>
          <p:cNvSpPr txBox="1"/>
          <p:nvPr/>
        </p:nvSpPr>
        <p:spPr>
          <a:xfrm>
            <a:off x="4775200" y="1779921"/>
            <a:ext cx="2641600" cy="369332"/>
          </a:xfrm>
          <a:prstGeom prst="rect">
            <a:avLst/>
          </a:prstGeom>
          <a:noFill/>
          <a:ln>
            <a:noFill/>
          </a:ln>
        </p:spPr>
        <p:txBody>
          <a:bodyPr spcFirstLastPara="1" wrap="square" lIns="0" tIns="0" rIns="0" bIns="0" anchor="t" anchorCtr="0">
            <a:spAutoFit/>
          </a:bodyPr>
          <a:lstStyle/>
          <a:p>
            <a:pPr algn="ctr"/>
            <a:r>
              <a:rPr lang="vi-VN" sz="2400" b="1" dirty="0">
                <a:solidFill>
                  <a:schemeClr val="bg1"/>
                </a:solidFill>
                <a:latin typeface="UTM Avo" panose="02040603050506020204" pitchFamily="18"/>
              </a:rPr>
              <a:t>Luyện đọc</a:t>
            </a:r>
            <a:endParaRPr sz="2400" b="1" i="1" dirty="0">
              <a:solidFill>
                <a:schemeClr val="bg1"/>
              </a:solidFill>
              <a:latin typeface="UTM Avo" panose="02040603050506020204" pitchFamily="18"/>
            </a:endParaRPr>
          </a:p>
        </p:txBody>
      </p:sp>
      <p:sp>
        <p:nvSpPr>
          <p:cNvPr id="13" name="TextBox 12">
            <a:extLst>
              <a:ext uri="{FF2B5EF4-FFF2-40B4-BE49-F238E27FC236}">
                <a16:creationId xmlns:a16="http://schemas.microsoft.com/office/drawing/2014/main" id="{D5F6A911-69E3-0B34-1724-2FE27CC9F8F7}"/>
              </a:ext>
            </a:extLst>
          </p:cNvPr>
          <p:cNvSpPr txBox="1"/>
          <p:nvPr/>
        </p:nvSpPr>
        <p:spPr>
          <a:xfrm>
            <a:off x="1788941" y="2456991"/>
            <a:ext cx="8614118" cy="3343223"/>
          </a:xfrm>
          <a:prstGeom prst="rect">
            <a:avLst/>
          </a:prstGeom>
          <a:noFill/>
        </p:spPr>
        <p:txBody>
          <a:bodyPr wrap="square">
            <a:spAutoFit/>
          </a:bodyPr>
          <a:lstStyle/>
          <a:p>
            <a:pPr algn="just" rtl="0">
              <a:lnSpc>
                <a:spcPct val="150000"/>
              </a:lnSpc>
            </a:pPr>
            <a:r>
              <a:rPr lang="vi-VN" sz="2400" b="0" i="0" u="none" strike="noStrike" baseline="0" dirty="0">
                <a:solidFill>
                  <a:srgbClr val="000000"/>
                </a:solidFill>
                <a:latin typeface="UTM Avo" panose="02040603050506020204" pitchFamily="18"/>
              </a:rPr>
              <a:t>Được biết địa chỉ ân nhân,</a:t>
            </a:r>
            <a:r>
              <a:rPr lang="vi-VN" sz="2400" b="0" i="0" u="none" strike="noStrike" baseline="0" dirty="0">
                <a:solidFill>
                  <a:srgbClr val="FF0000"/>
                </a:solidFill>
                <a:latin typeface="UTM Avo" panose="02040603050506020204" pitchFamily="18"/>
              </a:rPr>
              <a:t>/</a:t>
            </a:r>
            <a:r>
              <a:rPr lang="vi-VN" sz="2400" b="0" i="0" u="none" strike="noStrike" baseline="0" dirty="0">
                <a:solidFill>
                  <a:srgbClr val="000000"/>
                </a:solidFill>
                <a:latin typeface="UTM Avo" panose="02040603050506020204" pitchFamily="18"/>
              </a:rPr>
              <a:t> cô Hiền bắt xe </a:t>
            </a:r>
            <a:r>
              <a:rPr lang="vi-VN" sz="2400" b="1" i="0" u="none" strike="noStrike" baseline="0" dirty="0">
                <a:solidFill>
                  <a:srgbClr val="FF0000"/>
                </a:solidFill>
                <a:latin typeface="UTM Avo" panose="02040603050506020204" pitchFamily="18"/>
              </a:rPr>
              <a:t>đi suốt đêm</a:t>
            </a:r>
            <a:r>
              <a:rPr lang="vi-VN" sz="2400" b="0" i="0" u="none" strike="noStrike" baseline="0" dirty="0">
                <a:solidFill>
                  <a:srgbClr val="FF0000"/>
                </a:solidFill>
                <a:latin typeface="UTM Avo" panose="02040603050506020204" pitchFamily="18"/>
              </a:rPr>
              <a:t>/ </a:t>
            </a:r>
            <a:r>
              <a:rPr lang="vi-VN" sz="2400" b="0" i="0" u="none" strike="noStrike" baseline="0" dirty="0">
                <a:solidFill>
                  <a:srgbClr val="000000"/>
                </a:solidFill>
                <a:latin typeface="UTM Avo" panose="02040603050506020204" pitchFamily="18"/>
              </a:rPr>
              <a:t>từ Cao Bằng về Hà Nội</a:t>
            </a:r>
            <a:r>
              <a:rPr lang="vi-VN" sz="2400" b="0" i="0" u="none" strike="noStrike" baseline="0" dirty="0">
                <a:solidFill>
                  <a:srgbClr val="FF0000"/>
                </a:solidFill>
                <a:latin typeface="UTM Avo" panose="02040603050506020204" pitchFamily="18"/>
              </a:rPr>
              <a:t>/</a:t>
            </a:r>
            <a:r>
              <a:rPr lang="vi-VN" sz="2400" b="0" i="0" u="none" strike="noStrike" baseline="0" dirty="0">
                <a:solidFill>
                  <a:srgbClr val="000000"/>
                </a:solidFill>
                <a:latin typeface="UTM Avo" panose="02040603050506020204" pitchFamily="18"/>
              </a:rPr>
              <a:t> rồi ngược lên Phú Thọ.</a:t>
            </a:r>
            <a:r>
              <a:rPr lang="vi-VN" sz="2400" b="0" i="0" u="none" strike="noStrike" baseline="0" dirty="0">
                <a:solidFill>
                  <a:srgbClr val="FF0000"/>
                </a:solidFill>
                <a:latin typeface="UTM Avo" panose="02040603050506020204" pitchFamily="18"/>
              </a:rPr>
              <a:t>//</a:t>
            </a:r>
            <a:r>
              <a:rPr lang="vi-VN" sz="2400" b="0" i="0" u="none" strike="noStrike" baseline="0" dirty="0">
                <a:solidFill>
                  <a:srgbClr val="000000"/>
                </a:solidFill>
                <a:latin typeface="UTM Avo" panose="02040603050506020204" pitchFamily="18"/>
              </a:rPr>
              <a:t> Cả đêm ấy,</a:t>
            </a:r>
            <a:r>
              <a:rPr lang="vi-VN" sz="2400" b="0" i="0" u="none" strike="noStrike" baseline="0" dirty="0">
                <a:solidFill>
                  <a:srgbClr val="FF0000"/>
                </a:solidFill>
                <a:latin typeface="UTM Avo" panose="02040603050506020204" pitchFamily="18"/>
              </a:rPr>
              <a:t>/</a:t>
            </a:r>
            <a:r>
              <a:rPr lang="vi-VN" sz="2400" b="0" i="0" u="none" strike="noStrike" baseline="0" dirty="0">
                <a:solidFill>
                  <a:srgbClr val="000000"/>
                </a:solidFill>
                <a:latin typeface="UTM Avo" panose="02040603050506020204" pitchFamily="18"/>
              </a:rPr>
              <a:t> cô </a:t>
            </a:r>
            <a:r>
              <a:rPr lang="vi-VN" sz="2400" b="1" i="0" u="none" strike="noStrike" baseline="0" dirty="0">
                <a:solidFill>
                  <a:srgbClr val="FF0000"/>
                </a:solidFill>
                <a:latin typeface="UTM Avo" panose="02040603050506020204" pitchFamily="18"/>
              </a:rPr>
              <a:t>không sao ngủ được</a:t>
            </a:r>
            <a:r>
              <a:rPr lang="vi-VN" sz="2400" b="0" i="0" u="none" strike="noStrike" baseline="0" dirty="0">
                <a:solidFill>
                  <a:srgbClr val="FF0000"/>
                </a:solidFill>
                <a:latin typeface="UTM Avo" panose="02040603050506020204" pitchFamily="18"/>
              </a:rPr>
              <a:t>.// </a:t>
            </a:r>
            <a:r>
              <a:rPr lang="vi-VN" sz="2400" b="0" i="0" u="none" strike="noStrike" baseline="0" dirty="0">
                <a:solidFill>
                  <a:srgbClr val="000000"/>
                </a:solidFill>
                <a:latin typeface="UTM Avo" panose="02040603050506020204" pitchFamily="18"/>
              </a:rPr>
              <a:t>Bước vào căn nhà đơn sơ của bà Mùi</a:t>
            </a:r>
            <a:r>
              <a:rPr lang="vi-VN" sz="2400" b="0" i="0" u="none" strike="noStrike" baseline="0" dirty="0">
                <a:solidFill>
                  <a:srgbClr val="FF0000"/>
                </a:solidFill>
                <a:latin typeface="UTM Avo" panose="02040603050506020204" pitchFamily="18"/>
              </a:rPr>
              <a:t>,/</a:t>
            </a:r>
            <a:r>
              <a:rPr lang="vi-VN" sz="2400" b="0" i="0" u="none" strike="noStrike" baseline="0" dirty="0">
                <a:solidFill>
                  <a:srgbClr val="000000"/>
                </a:solidFill>
                <a:latin typeface="UTM Avo" panose="02040603050506020204" pitchFamily="18"/>
              </a:rPr>
              <a:t> </a:t>
            </a:r>
            <a:r>
              <a:rPr lang="vi-VN" sz="2400" b="1" i="0" u="none" strike="noStrike" baseline="0" dirty="0">
                <a:solidFill>
                  <a:srgbClr val="FF0000"/>
                </a:solidFill>
                <a:latin typeface="UTM Avo" panose="02040603050506020204" pitchFamily="18"/>
              </a:rPr>
              <a:t>cô trào nước mắt</a:t>
            </a:r>
            <a:r>
              <a:rPr lang="vi-VN" sz="2400" b="0" i="0" u="none" strike="noStrike" baseline="0" dirty="0">
                <a:solidFill>
                  <a:srgbClr val="FF0000"/>
                </a:solidFill>
                <a:latin typeface="UTM Avo" panose="02040603050506020204" pitchFamily="18"/>
              </a:rPr>
              <a:t>,/ </a:t>
            </a:r>
            <a:r>
              <a:rPr lang="vi-VN" sz="2400" b="0" i="0" u="none" strike="noStrike" baseline="0" dirty="0">
                <a:solidFill>
                  <a:srgbClr val="000000"/>
                </a:solidFill>
                <a:latin typeface="UTM Avo" panose="02040603050506020204" pitchFamily="18"/>
              </a:rPr>
              <a:t>lao tới bên giường bệnh</a:t>
            </a:r>
            <a:r>
              <a:rPr lang="vi-VN" sz="2400" b="0" i="0" u="none" strike="noStrike" baseline="0">
                <a:solidFill>
                  <a:srgbClr val="000000"/>
                </a:solidFill>
                <a:latin typeface="UTM Avo" panose="02040603050506020204" pitchFamily="18"/>
              </a:rPr>
              <a:t>,</a:t>
            </a:r>
            <a:r>
              <a:rPr lang="vi-VN" sz="2400" b="0" i="0" u="none" strike="noStrike" baseline="0">
                <a:solidFill>
                  <a:srgbClr val="FF0000"/>
                </a:solidFill>
                <a:latin typeface="UTM Avo" panose="02040603050506020204" pitchFamily="18"/>
              </a:rPr>
              <a:t>/</a:t>
            </a:r>
            <a:r>
              <a:rPr lang="vi-VN" sz="2400" b="0" i="0" u="none" strike="noStrike" baseline="0">
                <a:solidFill>
                  <a:srgbClr val="000000"/>
                </a:solidFill>
                <a:latin typeface="UTM Avo" panose="02040603050506020204" pitchFamily="18"/>
              </a:rPr>
              <a:t> ch</a:t>
            </a:r>
            <a:r>
              <a:rPr lang="en-US" sz="2400">
                <a:solidFill>
                  <a:srgbClr val="000000"/>
                </a:solidFill>
                <a:latin typeface="UTM Avo" panose="02040603050506020204" pitchFamily="18"/>
              </a:rPr>
              <a:t>ỉ</a:t>
            </a:r>
            <a:r>
              <a:rPr lang="vi-VN" sz="2400" b="0" i="0" u="none" strike="noStrike" baseline="0">
                <a:solidFill>
                  <a:srgbClr val="000000"/>
                </a:solidFill>
                <a:latin typeface="UTM Avo" panose="02040603050506020204" pitchFamily="18"/>
              </a:rPr>
              <a:t> </a:t>
            </a:r>
            <a:r>
              <a:rPr lang="vi-VN" sz="2400" b="0" i="0" u="none" strike="noStrike" baseline="0" dirty="0">
                <a:solidFill>
                  <a:srgbClr val="000000"/>
                </a:solidFill>
                <a:latin typeface="UTM Avo" panose="02040603050506020204" pitchFamily="18"/>
              </a:rPr>
              <a:t>gọi được hai tiếng </a:t>
            </a:r>
            <a:r>
              <a:rPr lang="vi-VN" sz="2400" b="1" i="0" u="none" strike="noStrike" baseline="0" dirty="0">
                <a:solidFill>
                  <a:srgbClr val="FF0000"/>
                </a:solidFill>
                <a:latin typeface="UTM Avo" panose="02040603050506020204" pitchFamily="18"/>
              </a:rPr>
              <a:t>“Mẹ ơi!”</a:t>
            </a:r>
            <a:r>
              <a:rPr lang="vi-VN" sz="2400" b="0" i="0" u="none" strike="noStrike" baseline="0" dirty="0">
                <a:solidFill>
                  <a:srgbClr val="FF0000"/>
                </a:solidFill>
                <a:latin typeface="UTM Avo" panose="02040603050506020204" pitchFamily="18"/>
              </a:rPr>
              <a:t>/ </a:t>
            </a:r>
            <a:r>
              <a:rPr lang="vi-VN" sz="2400" b="0" i="0" u="none" strike="noStrike" baseline="0" dirty="0">
                <a:solidFill>
                  <a:srgbClr val="000000"/>
                </a:solidFill>
                <a:latin typeface="UTM Avo" panose="02040603050506020204" pitchFamily="18"/>
              </a:rPr>
              <a:t>rồi </a:t>
            </a:r>
            <a:r>
              <a:rPr lang="vi-VN" sz="2400" b="1" i="0" u="none" strike="noStrike" baseline="0" dirty="0">
                <a:solidFill>
                  <a:srgbClr val="FF0000"/>
                </a:solidFill>
                <a:latin typeface="UTM Avo" panose="02040603050506020204" pitchFamily="18"/>
              </a:rPr>
              <a:t>cứ thế</a:t>
            </a:r>
            <a:r>
              <a:rPr lang="vi-VN" sz="2400" b="0" i="0" u="none" strike="noStrike" baseline="0" dirty="0">
                <a:solidFill>
                  <a:srgbClr val="FF0000"/>
                </a:solidFill>
                <a:latin typeface="UTM Avo" panose="02040603050506020204" pitchFamily="18"/>
              </a:rPr>
              <a:t>,/ </a:t>
            </a:r>
            <a:r>
              <a:rPr lang="vi-VN" sz="2400" b="0" i="0" u="none" strike="noStrike" baseline="0" dirty="0">
                <a:solidFill>
                  <a:srgbClr val="000000"/>
                </a:solidFill>
                <a:latin typeface="UTM Avo" panose="02040603050506020204" pitchFamily="18"/>
              </a:rPr>
              <a:t>hai mẹ con </a:t>
            </a:r>
            <a:r>
              <a:rPr lang="vi-VN" sz="2400" b="1" i="0" u="none" strike="noStrike" baseline="0" dirty="0">
                <a:solidFill>
                  <a:srgbClr val="FF0000"/>
                </a:solidFill>
                <a:latin typeface="UTM Avo" panose="02040603050506020204" pitchFamily="18"/>
              </a:rPr>
              <a:t>ôm</a:t>
            </a:r>
            <a:r>
              <a:rPr lang="vi-VN" sz="2400" b="1" i="0" u="none" strike="noStrike" baseline="0" dirty="0">
                <a:solidFill>
                  <a:srgbClr val="000000"/>
                </a:solidFill>
                <a:latin typeface="UTM Avo" panose="02040603050506020204" pitchFamily="18"/>
              </a:rPr>
              <a:t> </a:t>
            </a:r>
            <a:r>
              <a:rPr lang="vi-VN" sz="2400" b="1" i="0" u="none" strike="noStrike" baseline="0" dirty="0">
                <a:solidFill>
                  <a:srgbClr val="FF0000"/>
                </a:solidFill>
                <a:latin typeface="UTM Avo" panose="02040603050506020204" pitchFamily="18"/>
              </a:rPr>
              <a:t>nhau nức nở</a:t>
            </a:r>
            <a:r>
              <a:rPr lang="vi-VN" sz="2400" b="0" i="0" u="none" strike="noStrike" baseline="0" dirty="0">
                <a:solidFill>
                  <a:srgbClr val="000000"/>
                </a:solidFill>
                <a:latin typeface="UTM Avo" panose="02040603050506020204" pitchFamily="18"/>
              </a:rPr>
              <a:t>, </a:t>
            </a:r>
            <a:r>
              <a:rPr lang="vi-VN" sz="2400" b="0" i="0" u="none" strike="noStrike" baseline="0" dirty="0">
                <a:solidFill>
                  <a:srgbClr val="FF0000"/>
                </a:solidFill>
                <a:latin typeface="UTM Avo" panose="02040603050506020204" pitchFamily="18"/>
              </a:rPr>
              <a:t>/</a:t>
            </a:r>
            <a:r>
              <a:rPr lang="vi-VN" sz="2400" b="0" i="0" u="none" strike="noStrike" baseline="0" dirty="0">
                <a:solidFill>
                  <a:srgbClr val="000000"/>
                </a:solidFill>
                <a:latin typeface="UTM Avo" panose="02040603050506020204" pitchFamily="18"/>
              </a:rPr>
              <a:t> không nói nên lời.</a:t>
            </a:r>
            <a:endParaRPr lang="en-US" sz="2400" b="0" i="0" u="none" strike="noStrike" baseline="0" dirty="0">
              <a:solidFill>
                <a:srgbClr val="000000"/>
              </a:solidFill>
              <a:latin typeface="UTM Avo" panose="02040603050506020204" pitchFamily="18"/>
            </a:endParaRPr>
          </a:p>
        </p:txBody>
      </p:sp>
    </p:spTree>
    <p:extLst>
      <p:ext uri="{BB962C8B-B14F-4D97-AF65-F5344CB8AC3E}">
        <p14:creationId xmlns:p14="http://schemas.microsoft.com/office/powerpoint/2010/main" val="3967989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70;p25">
            <a:extLst>
              <a:ext uri="{FF2B5EF4-FFF2-40B4-BE49-F238E27FC236}">
                <a16:creationId xmlns:a16="http://schemas.microsoft.com/office/drawing/2014/main" id="{3BA7406A-5F5F-8155-8E5D-F3CEDBA8E8AE}"/>
              </a:ext>
            </a:extLst>
          </p:cNvPr>
          <p:cNvSpPr txBox="1"/>
          <p:nvPr/>
        </p:nvSpPr>
        <p:spPr>
          <a:xfrm>
            <a:off x="4524722" y="1611107"/>
            <a:ext cx="3142555" cy="369332"/>
          </a:xfrm>
          <a:prstGeom prst="rect">
            <a:avLst/>
          </a:prstGeom>
          <a:noFill/>
          <a:ln>
            <a:noFill/>
          </a:ln>
        </p:spPr>
        <p:txBody>
          <a:bodyPr spcFirstLastPara="1" wrap="square" lIns="0" tIns="0" rIns="0" bIns="0" anchor="t" anchorCtr="0">
            <a:spAutoFit/>
          </a:bodyPr>
          <a:lstStyle/>
          <a:p>
            <a:pPr algn="ctr"/>
            <a:r>
              <a:rPr lang="vi-VN" sz="2400" b="1" dirty="0">
                <a:solidFill>
                  <a:schemeClr val="bg1"/>
                </a:solidFill>
                <a:latin typeface="UTM Avo" panose="02040603050506020204" pitchFamily="18"/>
              </a:rPr>
              <a:t>Luyện đọc</a:t>
            </a:r>
            <a:endParaRPr sz="2400" b="1" i="1" dirty="0">
              <a:solidFill>
                <a:schemeClr val="bg1"/>
              </a:solidFill>
              <a:latin typeface="UTM Avo" panose="02040603050506020204" pitchFamily="18"/>
            </a:endParaRPr>
          </a:p>
        </p:txBody>
      </p:sp>
      <p:sp>
        <p:nvSpPr>
          <p:cNvPr id="12" name="TextBox 11">
            <a:extLst>
              <a:ext uri="{FF2B5EF4-FFF2-40B4-BE49-F238E27FC236}">
                <a16:creationId xmlns:a16="http://schemas.microsoft.com/office/drawing/2014/main" id="{091BC252-5A8B-79D1-7224-32BD8A6494C6}"/>
              </a:ext>
            </a:extLst>
          </p:cNvPr>
          <p:cNvSpPr txBox="1"/>
          <p:nvPr/>
        </p:nvSpPr>
        <p:spPr>
          <a:xfrm>
            <a:off x="1275645" y="1980439"/>
            <a:ext cx="10194214" cy="4451219"/>
          </a:xfrm>
          <a:prstGeom prst="rect">
            <a:avLst/>
          </a:prstGeom>
          <a:noFill/>
        </p:spPr>
        <p:txBody>
          <a:bodyPr wrap="square">
            <a:spAutoFit/>
          </a:bodyPr>
          <a:lstStyle/>
          <a:p>
            <a:pPr algn="just" rtl="0">
              <a:lnSpc>
                <a:spcPct val="150000"/>
              </a:lnSpc>
            </a:pPr>
            <a:r>
              <a:rPr lang="vi-VN" sz="2400" b="0" i="0" u="none" strike="noStrike" baseline="0" dirty="0">
                <a:solidFill>
                  <a:srgbClr val="000000"/>
                </a:solidFill>
                <a:latin typeface="UTM Avo" panose="02040603050506020204" pitchFamily="18"/>
              </a:rPr>
              <a:t>Tháng 2 năm 1979, trên đường </a:t>
            </a:r>
            <a:r>
              <a:rPr lang="vi-VN" sz="2400" b="1" i="0" u="none" strike="noStrike" baseline="0" dirty="0">
                <a:solidFill>
                  <a:srgbClr val="FF0000"/>
                </a:solidFill>
                <a:latin typeface="UTM Avo" panose="02040603050506020204" pitchFamily="18"/>
              </a:rPr>
              <a:t>hành quân bảo vệ biên cương của Tổ quốc</a:t>
            </a:r>
            <a:r>
              <a:rPr lang="vi-VN" sz="2400" b="0" i="0" u="none" strike="noStrike" baseline="0" dirty="0">
                <a:solidFill>
                  <a:srgbClr val="FF0000"/>
                </a:solidFill>
                <a:latin typeface="UTM Avo" panose="02040603050506020204" pitchFamily="18"/>
              </a:rPr>
              <a:t>,/ </a:t>
            </a:r>
            <a:r>
              <a:rPr lang="vi-VN" sz="2400" b="0" i="0" u="none" strike="noStrike" baseline="0" dirty="0">
                <a:solidFill>
                  <a:srgbClr val="000000"/>
                </a:solidFill>
                <a:latin typeface="UTM Avo" panose="02040603050506020204" pitchFamily="18"/>
              </a:rPr>
              <a:t>một tổ trinh sát của bộ đội ta nghe tiếng trẻ con khóc</a:t>
            </a:r>
            <a:r>
              <a:rPr lang="vi-VN" sz="2400" b="0" i="0" u="none" strike="noStrike" baseline="0" dirty="0">
                <a:solidFill>
                  <a:srgbClr val="FF0000"/>
                </a:solidFill>
                <a:latin typeface="UTM Avo" panose="02040603050506020204" pitchFamily="18"/>
              </a:rPr>
              <a:t>,/ </a:t>
            </a:r>
            <a:r>
              <a:rPr lang="vi-VN" sz="2400" b="1" i="0" u="none" strike="noStrike" baseline="0" dirty="0">
                <a:solidFill>
                  <a:srgbClr val="FF0000"/>
                </a:solidFill>
                <a:latin typeface="UTM Avo" panose="02040603050506020204" pitchFamily="18"/>
              </a:rPr>
              <a:t>liền chia nhau đi tìm.</a:t>
            </a:r>
            <a:r>
              <a:rPr lang="vi-VN" sz="2400" b="0" i="0" u="none" strike="noStrike" baseline="0" dirty="0">
                <a:solidFill>
                  <a:srgbClr val="FF0000"/>
                </a:solidFill>
                <a:latin typeface="UTM Avo" panose="02040603050506020204" pitchFamily="18"/>
              </a:rPr>
              <a:t>//</a:t>
            </a:r>
            <a:r>
              <a:rPr lang="vi-VN" sz="2400" b="0" i="0" u="none" strike="noStrike" baseline="0" dirty="0">
                <a:solidFill>
                  <a:srgbClr val="000000"/>
                </a:solidFill>
                <a:latin typeface="UTM Avo" panose="02040603050506020204" pitchFamily="18"/>
              </a:rPr>
              <a:t> Họ phát hiện một phụ nữ </a:t>
            </a:r>
            <a:r>
              <a:rPr lang="vi-VN" sz="2400" b="1" i="0" u="none" strike="noStrike" baseline="0" dirty="0">
                <a:solidFill>
                  <a:srgbClr val="FF0000"/>
                </a:solidFill>
                <a:latin typeface="UTM Avo" panose="02040603050506020204" pitchFamily="18"/>
              </a:rPr>
              <a:t>trúng đạn địch</a:t>
            </a:r>
            <a:r>
              <a:rPr lang="vi-VN" sz="2400" b="0" i="0" u="none" strike="noStrike" baseline="0" dirty="0">
                <a:solidFill>
                  <a:srgbClr val="FF0000"/>
                </a:solidFill>
                <a:latin typeface="UTM Avo" panose="02040603050506020204" pitchFamily="18"/>
              </a:rPr>
              <a:t>,/ </a:t>
            </a:r>
            <a:r>
              <a:rPr lang="vi-VN" sz="2400" b="1" i="0" u="none" strike="noStrike" baseline="0" dirty="0">
                <a:solidFill>
                  <a:srgbClr val="FF0000"/>
                </a:solidFill>
                <a:latin typeface="UTM Avo" panose="02040603050506020204" pitchFamily="18"/>
              </a:rPr>
              <a:t>nằm ngất</a:t>
            </a:r>
            <a:r>
              <a:rPr lang="vi-VN" sz="2400" b="0" i="0" u="none" strike="noStrike" baseline="0" dirty="0">
                <a:solidFill>
                  <a:srgbClr val="000000"/>
                </a:solidFill>
                <a:latin typeface="UTM Avo" panose="02040603050506020204" pitchFamily="18"/>
              </a:rPr>
              <a:t> bên đường mòn.</a:t>
            </a:r>
            <a:r>
              <a:rPr lang="vi-VN" sz="2400" b="0" i="0" u="none" strike="noStrike" baseline="0" dirty="0">
                <a:solidFill>
                  <a:srgbClr val="FF0000"/>
                </a:solidFill>
                <a:latin typeface="UTM Avo" panose="02040603050506020204" pitchFamily="18"/>
              </a:rPr>
              <a:t>//</a:t>
            </a:r>
            <a:r>
              <a:rPr lang="vi-VN" sz="2400" b="0" i="0" u="none" strike="noStrike" baseline="0" dirty="0">
                <a:solidFill>
                  <a:srgbClr val="000000"/>
                </a:solidFill>
                <a:latin typeface="UTM Avo" panose="02040603050506020204" pitchFamily="18"/>
              </a:rPr>
              <a:t> Đứa con gái chừng ba tuổi</a:t>
            </a:r>
            <a:r>
              <a:rPr lang="vi-VN" sz="2400" b="0" i="0" u="none" strike="noStrike" baseline="0" dirty="0">
                <a:solidFill>
                  <a:srgbClr val="FF0000"/>
                </a:solidFill>
                <a:latin typeface="UTM Avo" panose="02040603050506020204" pitchFamily="18"/>
              </a:rPr>
              <a:t>/</a:t>
            </a:r>
            <a:r>
              <a:rPr lang="vi-VN" sz="2400" b="0" i="0" u="none" strike="noStrike" baseline="0" dirty="0">
                <a:solidFill>
                  <a:srgbClr val="000000"/>
                </a:solidFill>
                <a:latin typeface="UTM Avo" panose="02040603050506020204" pitchFamily="18"/>
              </a:rPr>
              <a:t> gào khóc bên mẹ đã lạc cả giọng.</a:t>
            </a:r>
            <a:r>
              <a:rPr lang="vi-VN" sz="2400" b="0" i="0" u="none" strike="noStrike" baseline="0" dirty="0">
                <a:solidFill>
                  <a:srgbClr val="FF0000"/>
                </a:solidFill>
                <a:latin typeface="UTM Avo" panose="02040603050506020204" pitchFamily="18"/>
              </a:rPr>
              <a:t>//</a:t>
            </a:r>
            <a:r>
              <a:rPr lang="vi-VN" sz="2400" b="0" i="0" u="none" strike="noStrike" baseline="0" dirty="0">
                <a:solidFill>
                  <a:srgbClr val="000000"/>
                </a:solidFill>
                <a:latin typeface="UTM Avo" panose="02040603050506020204" pitchFamily="18"/>
              </a:rPr>
              <a:t> Các chiến sĩ </a:t>
            </a:r>
            <a:r>
              <a:rPr lang="vi-VN" sz="2400" b="1" i="0" u="none" strike="noStrike" baseline="0" dirty="0">
                <a:solidFill>
                  <a:srgbClr val="FF0000"/>
                </a:solidFill>
                <a:latin typeface="UTM Avo" panose="02040603050506020204" pitchFamily="18"/>
              </a:rPr>
              <a:t>thay nhau</a:t>
            </a:r>
            <a:r>
              <a:rPr lang="vi-VN" sz="2400" b="0" i="0" u="none" strike="noStrike" baseline="0" dirty="0">
                <a:solidFill>
                  <a:srgbClr val="FF0000"/>
                </a:solidFill>
                <a:latin typeface="UTM Avo" panose="02040603050506020204" pitchFamily="18"/>
              </a:rPr>
              <a:t>/ </a:t>
            </a:r>
            <a:r>
              <a:rPr lang="vi-VN" sz="2400" b="0" i="0" u="none" strike="noStrike" baseline="0" dirty="0">
                <a:solidFill>
                  <a:srgbClr val="000000"/>
                </a:solidFill>
                <a:latin typeface="UTM Avo" panose="02040603050506020204" pitchFamily="18"/>
              </a:rPr>
              <a:t>cõng bà mẹ và cháu bé</a:t>
            </a:r>
            <a:r>
              <a:rPr lang="vi-VN" sz="2400" b="1" i="0" u="none" strike="noStrike" baseline="0" dirty="0">
                <a:solidFill>
                  <a:srgbClr val="FF0000"/>
                </a:solidFill>
                <a:latin typeface="UTM Avo" panose="02040603050506020204" pitchFamily="18"/>
              </a:rPr>
              <a:t>/ xuyên đêm luồn rừng</a:t>
            </a:r>
            <a:r>
              <a:rPr lang="vi-VN" sz="2400" b="0" i="0" u="none" strike="noStrike" baseline="0" dirty="0">
                <a:solidFill>
                  <a:srgbClr val="000000"/>
                </a:solidFill>
                <a:latin typeface="UTM Avo" panose="02040603050506020204" pitchFamily="18"/>
              </a:rPr>
              <a:t>,</a:t>
            </a:r>
            <a:r>
              <a:rPr lang="vi-VN" sz="2400" b="0" i="0" u="none" strike="noStrike" baseline="0" dirty="0">
                <a:solidFill>
                  <a:srgbClr val="FF0000"/>
                </a:solidFill>
                <a:latin typeface="UTM Avo" panose="02040603050506020204" pitchFamily="18"/>
              </a:rPr>
              <a:t>/</a:t>
            </a:r>
            <a:r>
              <a:rPr lang="vi-VN" sz="2400" b="0" i="0" u="none" strike="noStrike" baseline="0" dirty="0">
                <a:solidFill>
                  <a:srgbClr val="000000"/>
                </a:solidFill>
                <a:latin typeface="UTM Avo" panose="02040603050506020204" pitchFamily="18"/>
              </a:rPr>
              <a:t> </a:t>
            </a:r>
            <a:r>
              <a:rPr lang="vi-VN" sz="2400" b="1" i="0" u="none" strike="noStrike" baseline="0" dirty="0">
                <a:solidFill>
                  <a:srgbClr val="FF0000"/>
                </a:solidFill>
                <a:latin typeface="UTM Avo" panose="02040603050506020204" pitchFamily="18"/>
              </a:rPr>
              <a:t>tìm về trạm quân y</a:t>
            </a:r>
            <a:r>
              <a:rPr lang="vi-VN" sz="2400" b="0" i="0" u="none" strike="noStrike" baseline="0" dirty="0">
                <a:solidFill>
                  <a:srgbClr val="FF0000"/>
                </a:solidFill>
                <a:latin typeface="UTM Avo" panose="02040603050506020204" pitchFamily="18"/>
              </a:rPr>
              <a:t>.// </a:t>
            </a:r>
            <a:r>
              <a:rPr lang="vi-VN" sz="2400" b="0" i="0" u="none" strike="noStrike" baseline="0" dirty="0">
                <a:solidFill>
                  <a:srgbClr val="000000"/>
                </a:solidFill>
                <a:latin typeface="UTM Avo" panose="02040603050506020204" pitchFamily="18"/>
              </a:rPr>
              <a:t>Trên suốt chặng đường dài,/ cháu bé được một nữ chiến sĩ trẻ </a:t>
            </a:r>
            <a:r>
              <a:rPr lang="vi-VN" sz="2400" b="1" i="0" u="none" strike="noStrike" baseline="0" dirty="0">
                <a:solidFill>
                  <a:srgbClr val="FF0000"/>
                </a:solidFill>
                <a:latin typeface="UTM Avo" panose="02040603050506020204" pitchFamily="18"/>
              </a:rPr>
              <a:t>dỗ dành,</a:t>
            </a:r>
            <a:r>
              <a:rPr lang="vi-VN" sz="2400" b="0" i="0" u="none" strike="noStrike" baseline="0" dirty="0">
                <a:solidFill>
                  <a:srgbClr val="FF0000"/>
                </a:solidFill>
                <a:latin typeface="UTM Avo" panose="02040603050506020204" pitchFamily="18"/>
              </a:rPr>
              <a:t>/ </a:t>
            </a:r>
            <a:r>
              <a:rPr lang="vi-VN" sz="2400" b="1" i="0" u="none" strike="noStrike" baseline="0" dirty="0">
                <a:solidFill>
                  <a:srgbClr val="FF0000"/>
                </a:solidFill>
                <a:latin typeface="UTM Avo" panose="02040603050506020204" pitchFamily="18"/>
              </a:rPr>
              <a:t>chăm sóc</a:t>
            </a:r>
            <a:r>
              <a:rPr lang="vi-VN" sz="2400" b="0" i="0" u="none" strike="noStrike" baseline="0" dirty="0">
                <a:solidFill>
                  <a:srgbClr val="000000"/>
                </a:solidFill>
                <a:latin typeface="UTM Avo" panose="02040603050506020204" pitchFamily="18"/>
              </a:rPr>
              <a:t>”.</a:t>
            </a:r>
            <a:endParaRPr lang="en-US" sz="2400" b="0" i="0" u="none" strike="noStrike" baseline="0" dirty="0">
              <a:solidFill>
                <a:srgbClr val="000000"/>
              </a:solidFill>
              <a:latin typeface="UTM Avo" panose="02040603050506020204" pitchFamily="18"/>
            </a:endParaRPr>
          </a:p>
        </p:txBody>
      </p:sp>
    </p:spTree>
    <p:extLst>
      <p:ext uri="{BB962C8B-B14F-4D97-AF65-F5344CB8AC3E}">
        <p14:creationId xmlns:p14="http://schemas.microsoft.com/office/powerpoint/2010/main" val="89767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89C30F7-FDE4-04CE-720E-BA75F4326D9C}"/>
              </a:ext>
            </a:extLst>
          </p:cNvPr>
          <p:cNvPicPr>
            <a:picLocks noChangeAspect="1"/>
          </p:cNvPicPr>
          <p:nvPr/>
        </p:nvPicPr>
        <p:blipFill>
          <a:blip r:embed="rId4"/>
          <a:stretch>
            <a:fillRect/>
          </a:stretch>
        </p:blipFill>
        <p:spPr>
          <a:xfrm>
            <a:off x="9080119" y="691352"/>
            <a:ext cx="3111881" cy="1721648"/>
          </a:xfrm>
          <a:prstGeom prst="rect">
            <a:avLst/>
          </a:prstGeom>
        </p:spPr>
      </p:pic>
    </p:spTree>
    <p:extLst>
      <p:ext uri="{BB962C8B-B14F-4D97-AF65-F5344CB8AC3E}">
        <p14:creationId xmlns:p14="http://schemas.microsoft.com/office/powerpoint/2010/main" val="940220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394;p27">
            <a:extLst>
              <a:ext uri="{FF2B5EF4-FFF2-40B4-BE49-F238E27FC236}">
                <a16:creationId xmlns:a16="http://schemas.microsoft.com/office/drawing/2014/main" id="{38C78B70-EFA3-B3BD-F5BC-780862AC552B}"/>
              </a:ext>
            </a:extLst>
          </p:cNvPr>
          <p:cNvSpPr>
            <a:spLocks noChangeAspect="1"/>
          </p:cNvSpPr>
          <p:nvPr/>
        </p:nvSpPr>
        <p:spPr>
          <a:xfrm>
            <a:off x="1339138" y="2316087"/>
            <a:ext cx="9537896" cy="3226006"/>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4">
              <a:alphaModFix/>
            </a:blip>
            <a:stretch>
              <a:fillRect l="-3007" t="-43416" r="-3988" b="-79010"/>
            </a:stretch>
          </a:blipFill>
          <a:ln>
            <a:noFill/>
          </a:ln>
        </p:spPr>
        <p:txBody>
          <a:bodyPr/>
          <a:lstStyle/>
          <a:p>
            <a:endParaRPr lang="en-US"/>
          </a:p>
        </p:txBody>
      </p:sp>
      <p:grpSp>
        <p:nvGrpSpPr>
          <p:cNvPr id="3" name="Google Shape;395;p27">
            <a:extLst>
              <a:ext uri="{FF2B5EF4-FFF2-40B4-BE49-F238E27FC236}">
                <a16:creationId xmlns:a16="http://schemas.microsoft.com/office/drawing/2014/main" id="{C47A23A5-CC14-DDDA-1D8D-5A220433D11F}"/>
              </a:ext>
            </a:extLst>
          </p:cNvPr>
          <p:cNvGrpSpPr/>
          <p:nvPr/>
        </p:nvGrpSpPr>
        <p:grpSpPr>
          <a:xfrm>
            <a:off x="1696208" y="2647551"/>
            <a:ext cx="8799583" cy="2563080"/>
            <a:chOff x="0" y="-19050"/>
            <a:chExt cx="3938190" cy="1254681"/>
          </a:xfrm>
        </p:grpSpPr>
        <p:sp>
          <p:nvSpPr>
            <p:cNvPr id="4" name="Google Shape;396;p27">
              <a:extLst>
                <a:ext uri="{FF2B5EF4-FFF2-40B4-BE49-F238E27FC236}">
                  <a16:creationId xmlns:a16="http://schemas.microsoft.com/office/drawing/2014/main" id="{98D6EC7A-BD69-92F6-0640-F7B74C68805E}"/>
                </a:ext>
              </a:extLst>
            </p:cNvPr>
            <p:cNvSpPr/>
            <p:nvPr/>
          </p:nvSpPr>
          <p:spPr>
            <a:xfrm>
              <a:off x="0" y="1"/>
              <a:ext cx="3938190" cy="1235630"/>
            </a:xfrm>
            <a:custGeom>
              <a:avLst/>
              <a:gdLst/>
              <a:ahLst/>
              <a:cxnLst/>
              <a:rect l="l" t="t" r="r" b="b"/>
              <a:pathLst>
                <a:path w="3938190" h="2167467" extrusionOk="0">
                  <a:moveTo>
                    <a:pt x="0" y="0"/>
                  </a:moveTo>
                  <a:lnTo>
                    <a:pt x="3938190" y="0"/>
                  </a:lnTo>
                  <a:lnTo>
                    <a:pt x="3938190" y="2167467"/>
                  </a:lnTo>
                  <a:lnTo>
                    <a:pt x="0" y="2167467"/>
                  </a:lnTo>
                  <a:close/>
                </a:path>
              </a:pathLst>
            </a:custGeom>
            <a:solidFill>
              <a:srgbClr val="F1EEE3"/>
            </a:solidFill>
            <a:ln>
              <a:noFill/>
            </a:ln>
          </p:spPr>
          <p:txBody>
            <a:bodyPr/>
            <a:lstStyle/>
            <a:p>
              <a:endParaRPr lang="en-US"/>
            </a:p>
          </p:txBody>
        </p:sp>
        <p:sp>
          <p:nvSpPr>
            <p:cNvPr id="5" name="Google Shape;397;p27">
              <a:extLst>
                <a:ext uri="{FF2B5EF4-FFF2-40B4-BE49-F238E27FC236}">
                  <a16:creationId xmlns:a16="http://schemas.microsoft.com/office/drawing/2014/main" id="{8B0AA6C2-8588-E258-49E4-3466D11C9BC5}"/>
                </a:ext>
              </a:extLst>
            </p:cNvPr>
            <p:cNvSpPr txBox="1"/>
            <p:nvPr/>
          </p:nvSpPr>
          <p:spPr>
            <a:xfrm>
              <a:off x="0" y="-19050"/>
              <a:ext cx="3938190" cy="1254680"/>
            </a:xfrm>
            <a:prstGeom prst="rect">
              <a:avLst/>
            </a:prstGeom>
            <a:noFill/>
            <a:ln>
              <a:noFill/>
            </a:ln>
          </p:spPr>
          <p:txBody>
            <a:bodyPr spcFirstLastPara="1" wrap="square" lIns="33867" tIns="33867" rIns="33867" bIns="33867" anchor="ctr" anchorCtr="0">
              <a:noAutofit/>
            </a:bodyPr>
            <a:lstStyle/>
            <a:p>
              <a:pPr algn="ctr">
                <a:lnSpc>
                  <a:spcPct val="143722"/>
                </a:lnSpc>
              </a:pPr>
              <a:endParaRPr sz="2400">
                <a:solidFill>
                  <a:schemeClr val="bg1"/>
                </a:solidFill>
                <a:latin typeface="UTM Avo" panose="02040603050506020204" pitchFamily="18"/>
                <a:ea typeface="Calibri"/>
                <a:cs typeface="Calibri"/>
                <a:sym typeface="Calibri"/>
              </a:endParaRPr>
            </a:p>
          </p:txBody>
        </p:sp>
      </p:grpSp>
      <p:sp>
        <p:nvSpPr>
          <p:cNvPr id="6" name="Google Shape;398;p27">
            <a:extLst>
              <a:ext uri="{FF2B5EF4-FFF2-40B4-BE49-F238E27FC236}">
                <a16:creationId xmlns:a16="http://schemas.microsoft.com/office/drawing/2014/main" id="{70DF1B73-B2C2-9964-826B-9906982E47A1}"/>
              </a:ext>
            </a:extLst>
          </p:cNvPr>
          <p:cNvSpPr/>
          <p:nvPr/>
        </p:nvSpPr>
        <p:spPr>
          <a:xfrm>
            <a:off x="8747955" y="3311492"/>
            <a:ext cx="2456040" cy="2852870"/>
          </a:xfrm>
          <a:custGeom>
            <a:avLst/>
            <a:gdLst/>
            <a:ahLst/>
            <a:cxnLst/>
            <a:rect l="l" t="t" r="r" b="b"/>
            <a:pathLst>
              <a:path w="5160869" h="6391170" extrusionOk="0">
                <a:moveTo>
                  <a:pt x="0" y="0"/>
                </a:moveTo>
                <a:lnTo>
                  <a:pt x="5160870" y="0"/>
                </a:lnTo>
                <a:lnTo>
                  <a:pt x="5160870" y="6391170"/>
                </a:lnTo>
                <a:lnTo>
                  <a:pt x="0" y="6391170"/>
                </a:lnTo>
                <a:lnTo>
                  <a:pt x="0" y="0"/>
                </a:lnTo>
                <a:close/>
              </a:path>
            </a:pathLst>
          </a:custGeom>
          <a:blipFill rotWithShape="1">
            <a:blip r:embed="rId5">
              <a:alphaModFix/>
            </a:blip>
            <a:stretch>
              <a:fillRect/>
            </a:stretch>
          </a:blipFill>
          <a:ln>
            <a:noFill/>
          </a:ln>
        </p:spPr>
        <p:txBody>
          <a:bodyPr/>
          <a:lstStyle/>
          <a:p>
            <a:endParaRPr lang="en-US"/>
          </a:p>
        </p:txBody>
      </p:sp>
      <p:sp>
        <p:nvSpPr>
          <p:cNvPr id="8" name="Google Shape;400;p27">
            <a:extLst>
              <a:ext uri="{FF2B5EF4-FFF2-40B4-BE49-F238E27FC236}">
                <a16:creationId xmlns:a16="http://schemas.microsoft.com/office/drawing/2014/main" id="{CDACE3B4-452F-1DFB-8F58-CB05C5F83C50}"/>
              </a:ext>
            </a:extLst>
          </p:cNvPr>
          <p:cNvSpPr txBox="1"/>
          <p:nvPr/>
        </p:nvSpPr>
        <p:spPr>
          <a:xfrm>
            <a:off x="2216025" y="2853989"/>
            <a:ext cx="6802659" cy="553998"/>
          </a:xfrm>
          <a:prstGeom prst="rect">
            <a:avLst/>
          </a:prstGeom>
          <a:noFill/>
          <a:ln>
            <a:noFill/>
          </a:ln>
        </p:spPr>
        <p:txBody>
          <a:bodyPr spcFirstLastPara="1" wrap="square" lIns="0" tIns="0" rIns="0" bIns="0" anchor="t" anchorCtr="0">
            <a:spAutoFit/>
          </a:bodyPr>
          <a:lstStyle/>
          <a:p>
            <a:pPr marL="381019" indent="-381019" algn="just">
              <a:lnSpc>
                <a:spcPct val="150000"/>
              </a:lnSpc>
              <a:buSzPts val="4000"/>
              <a:buFont typeface="Arial"/>
              <a:buChar char="•"/>
            </a:pPr>
            <a:r>
              <a:rPr lang="vi-VN" sz="2400" dirty="0">
                <a:solidFill>
                  <a:schemeClr val="bg1"/>
                </a:solidFill>
                <a:latin typeface="UTM Avo" panose="02040603050506020204" pitchFamily="18"/>
              </a:rPr>
              <a:t>Luyện đọc và ôn lại kiến thức đã học</a:t>
            </a:r>
            <a:endParaRPr sz="2400" dirty="0">
              <a:solidFill>
                <a:schemeClr val="bg1"/>
              </a:solidFill>
              <a:latin typeface="UTM Avo" panose="02040603050506020204" pitchFamily="18"/>
            </a:endParaRPr>
          </a:p>
        </p:txBody>
      </p:sp>
      <p:sp>
        <p:nvSpPr>
          <p:cNvPr id="9" name="Google Shape;401;p27">
            <a:extLst>
              <a:ext uri="{FF2B5EF4-FFF2-40B4-BE49-F238E27FC236}">
                <a16:creationId xmlns:a16="http://schemas.microsoft.com/office/drawing/2014/main" id="{920DBF8C-A285-4910-47A6-646CB5953A80}"/>
              </a:ext>
            </a:extLst>
          </p:cNvPr>
          <p:cNvSpPr txBox="1"/>
          <p:nvPr/>
        </p:nvSpPr>
        <p:spPr>
          <a:xfrm>
            <a:off x="2216025" y="3575507"/>
            <a:ext cx="8115149" cy="1107996"/>
          </a:xfrm>
          <a:prstGeom prst="rect">
            <a:avLst/>
          </a:prstGeom>
          <a:noFill/>
          <a:ln>
            <a:noFill/>
          </a:ln>
        </p:spPr>
        <p:txBody>
          <a:bodyPr spcFirstLastPara="1" wrap="square" lIns="0" tIns="0" rIns="0" bIns="0" anchor="t" anchorCtr="0">
            <a:spAutoFit/>
          </a:bodyPr>
          <a:lstStyle/>
          <a:p>
            <a:pPr marL="381019" indent="-381019" algn="just">
              <a:lnSpc>
                <a:spcPct val="150000"/>
              </a:lnSpc>
              <a:buSzPts val="4000"/>
              <a:buFont typeface="Arial"/>
              <a:buChar char="•"/>
            </a:pPr>
            <a:r>
              <a:rPr lang="vi-VN" sz="2400" dirty="0">
                <a:solidFill>
                  <a:schemeClr val="bg1"/>
                </a:solidFill>
                <a:latin typeface="UTM Avo" panose="02040603050506020204" pitchFamily="18"/>
              </a:rPr>
              <a:t>Chuẩn </a:t>
            </a:r>
            <a:r>
              <a:rPr lang="vi-VN" sz="2400">
                <a:solidFill>
                  <a:schemeClr val="bg1"/>
                </a:solidFill>
                <a:latin typeface="UTM Avo" panose="02040603050506020204" pitchFamily="18"/>
              </a:rPr>
              <a:t>bị </a:t>
            </a:r>
            <a:r>
              <a:rPr lang="vi-VN" sz="2400" b="1">
                <a:solidFill>
                  <a:schemeClr val="bg1"/>
                </a:solidFill>
                <a:latin typeface="UTM Avo" panose="02040603050506020204" pitchFamily="18"/>
              </a:rPr>
              <a:t>Bài </a:t>
            </a:r>
            <a:r>
              <a:rPr lang="vi-VN" sz="2400" b="1" dirty="0">
                <a:solidFill>
                  <a:schemeClr val="bg1"/>
                </a:solidFill>
                <a:latin typeface="UTM Avo" panose="02040603050506020204" pitchFamily="18"/>
              </a:rPr>
              <a:t>viết 3: </a:t>
            </a:r>
          </a:p>
          <a:p>
            <a:pPr algn="just">
              <a:lnSpc>
                <a:spcPct val="150000"/>
              </a:lnSpc>
              <a:buSzPts val="4000"/>
            </a:pPr>
            <a:r>
              <a:rPr lang="vi-VN" sz="2400" b="1" dirty="0">
                <a:solidFill>
                  <a:schemeClr val="bg1"/>
                </a:solidFill>
                <a:latin typeface="UTM Avo" panose="02040603050506020204" pitchFamily="18"/>
              </a:rPr>
              <a:t>Luyện tập tả con vật (Viết bài văn)</a:t>
            </a:r>
            <a:endParaRPr sz="2400" b="1" dirty="0">
              <a:solidFill>
                <a:schemeClr val="bg1"/>
              </a:solidFill>
              <a:latin typeface="UTM Avo" panose="02040603050506020204" pitchFamily="18"/>
            </a:endParaRPr>
          </a:p>
        </p:txBody>
      </p:sp>
    </p:spTree>
    <p:extLst>
      <p:ext uri="{BB962C8B-B14F-4D97-AF65-F5344CB8AC3E}">
        <p14:creationId xmlns:p14="http://schemas.microsoft.com/office/powerpoint/2010/main" val="983392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TotalTime>
  <Words>1110</Words>
  <Application>Microsoft Office PowerPoint</Application>
  <PresentationFormat>Widescreen</PresentationFormat>
  <Paragraphs>86</Paragraphs>
  <Slides>31</Slides>
  <Notes>4</Notes>
  <HiddenSlides>0</HiddenSlides>
  <MMClips>6</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31</vt:i4>
      </vt:variant>
    </vt:vector>
  </HeadingPairs>
  <TitlesOfParts>
    <vt:vector size="38" baseType="lpstr">
      <vt:lpstr>Calibri</vt:lpstr>
      <vt:lpstr>Arial</vt:lpstr>
      <vt:lpstr>UTM Avo</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OnePercent</cp:lastModifiedBy>
  <cp:revision>68</cp:revision>
  <dcterms:created xsi:type="dcterms:W3CDTF">2023-10-19T01:39:18Z</dcterms:created>
  <dcterms:modified xsi:type="dcterms:W3CDTF">2024-01-10T04:35:06Z</dcterms:modified>
</cp:coreProperties>
</file>