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27"/>
  </p:notesMasterIdLst>
  <p:sldIdLst>
    <p:sldId id="256" r:id="rId2"/>
    <p:sldId id="257" r:id="rId3"/>
    <p:sldId id="258" r:id="rId4"/>
    <p:sldId id="259" r:id="rId5"/>
    <p:sldId id="260" r:id="rId6"/>
    <p:sldId id="271" r:id="rId7"/>
    <p:sldId id="273" r:id="rId8"/>
    <p:sldId id="282" r:id="rId9"/>
    <p:sldId id="274" r:id="rId10"/>
    <p:sldId id="275" r:id="rId11"/>
    <p:sldId id="276" r:id="rId12"/>
    <p:sldId id="277" r:id="rId13"/>
    <p:sldId id="278" r:id="rId14"/>
    <p:sldId id="261" r:id="rId15"/>
    <p:sldId id="307" r:id="rId16"/>
    <p:sldId id="308" r:id="rId17"/>
    <p:sldId id="314" r:id="rId18"/>
    <p:sldId id="309" r:id="rId19"/>
    <p:sldId id="311" r:id="rId20"/>
    <p:sldId id="312" r:id="rId21"/>
    <p:sldId id="313" r:id="rId22"/>
    <p:sldId id="262" r:id="rId23"/>
    <p:sldId id="264" r:id="rId24"/>
    <p:sldId id="269" r:id="rId25"/>
    <p:sldId id="270" r:id="rId26"/>
  </p:sldIdLst>
  <p:sldSz cx="4800600" cy="2700338"/>
  <p:notesSz cx="6858000" cy="9144000"/>
  <p:embeddedFontLst>
    <p:embeddedFont>
      <p:font typeface="UTM Avo" panose="02040603050506020204" pitchFamily="18" charset="0"/>
      <p:regular r:id="rId28"/>
      <p:bold r:id="rId29"/>
      <p:italic r:id="rId30"/>
      <p:boldItalic r:id="rId3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32" userDrawn="1">
          <p15:clr>
            <a:srgbClr val="A4A3A4"/>
          </p15:clr>
        </p15:guide>
        <p15:guide id="2" pos="151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C01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varScale="1">
        <p:scale>
          <a:sx n="262" d="100"/>
          <a:sy n="262" d="100"/>
        </p:scale>
        <p:origin x="1536" y="198"/>
      </p:cViewPr>
      <p:guideLst>
        <p:guide orient="horz" pos="832"/>
        <p:guide pos="151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1835E5-07EE-4731-A614-214AF5F0C448}" type="datetimeFigureOut">
              <a:rPr lang="en-US" smtClean="0"/>
              <a:t>1/10/2024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1F5F68-D22C-4B33-B380-91CCE10D042F}" type="slidenum">
              <a:rPr lang="en-US" smtClean="0"/>
              <a:t>‹#›</a:t>
            </a:fld>
            <a:endParaRPr lang="en-US"/>
          </a:p>
        </p:txBody>
      </p:sp>
    </p:spTree>
    <p:extLst>
      <p:ext uri="{BB962C8B-B14F-4D97-AF65-F5344CB8AC3E}">
        <p14:creationId xmlns:p14="http://schemas.microsoft.com/office/powerpoint/2010/main" val="3291585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a:lstStyle/>
          <a:p>
            <a:r>
              <a:rPr lang="en-US" dirty="0"/>
              <a:t>Game </a:t>
            </a:r>
            <a:r>
              <a:rPr lang="en-US" dirty="0" err="1"/>
              <a:t>có</a:t>
            </a:r>
            <a:r>
              <a:rPr lang="en-US" dirty="0"/>
              <a:t> 3 </a:t>
            </a:r>
            <a:r>
              <a:rPr lang="en-US" dirty="0" err="1"/>
              <a:t>câu</a:t>
            </a:r>
            <a:r>
              <a:rPr lang="en-US" dirty="0"/>
              <a:t> </a:t>
            </a:r>
            <a:r>
              <a:rPr lang="en-US" dirty="0" err="1"/>
              <a:t>hỏi</a:t>
            </a:r>
            <a:r>
              <a:rPr lang="en-US" dirty="0"/>
              <a:t> </a:t>
            </a:r>
            <a:r>
              <a:rPr lang="en-US" dirty="0" err="1"/>
              <a:t>trắc</a:t>
            </a:r>
            <a:r>
              <a:rPr lang="en-US" dirty="0"/>
              <a:t> </a:t>
            </a:r>
            <a:r>
              <a:rPr lang="en-US" dirty="0" err="1"/>
              <a:t>nghiệm</a:t>
            </a:r>
            <a:endParaRPr lang="en-US" dirty="0"/>
          </a:p>
          <a:p>
            <a:r>
              <a:rPr lang="en-US" dirty="0"/>
              <a:t>Ở slide </a:t>
            </a:r>
            <a:r>
              <a:rPr lang="en-US" dirty="0" err="1"/>
              <a:t>tiếp</a:t>
            </a:r>
            <a:r>
              <a:rPr lang="en-US" dirty="0"/>
              <a:t> </a:t>
            </a:r>
            <a:r>
              <a:rPr lang="en-US" dirty="0" err="1"/>
              <a:t>theo</a:t>
            </a:r>
            <a:r>
              <a:rPr lang="en-US" dirty="0"/>
              <a:t>, </a:t>
            </a:r>
            <a:r>
              <a:rPr lang="en-US" dirty="0" err="1"/>
              <a:t>màn</a:t>
            </a:r>
            <a:r>
              <a:rPr lang="en-US" dirty="0"/>
              <a:t> </a:t>
            </a:r>
            <a:r>
              <a:rPr lang="en-US" dirty="0" err="1"/>
              <a:t>hình</a:t>
            </a:r>
            <a:r>
              <a:rPr lang="en-US" dirty="0"/>
              <a:t> </a:t>
            </a:r>
            <a:r>
              <a:rPr lang="en-US" dirty="0" err="1"/>
              <a:t>sẽ</a:t>
            </a:r>
            <a:r>
              <a:rPr lang="en-US" dirty="0"/>
              <a:t> </a:t>
            </a:r>
            <a:r>
              <a:rPr lang="en-US" dirty="0" err="1"/>
              <a:t>xuất</a:t>
            </a:r>
            <a:r>
              <a:rPr lang="en-US" dirty="0"/>
              <a:t> </a:t>
            </a:r>
            <a:r>
              <a:rPr lang="en-US" dirty="0" err="1"/>
              <a:t>hiện</a:t>
            </a:r>
            <a:r>
              <a:rPr lang="en-US" dirty="0"/>
              <a:t> 5 </a:t>
            </a:r>
            <a:r>
              <a:rPr lang="en-US" dirty="0" err="1"/>
              <a:t>ngôi</a:t>
            </a:r>
            <a:r>
              <a:rPr lang="en-US" dirty="0"/>
              <a:t> </a:t>
            </a:r>
            <a:r>
              <a:rPr lang="en-US" dirty="0" err="1"/>
              <a:t>sao</a:t>
            </a:r>
            <a:r>
              <a:rPr lang="en-US" dirty="0"/>
              <a:t> </a:t>
            </a:r>
            <a:r>
              <a:rPr lang="en-US" dirty="0" err="1"/>
              <a:t>với</a:t>
            </a:r>
            <a:r>
              <a:rPr lang="en-US" dirty="0"/>
              <a:t> </a:t>
            </a:r>
            <a:r>
              <a:rPr lang="en-US" dirty="0" err="1"/>
              <a:t>số</a:t>
            </a:r>
            <a:r>
              <a:rPr lang="en-US" dirty="0"/>
              <a:t> </a:t>
            </a:r>
            <a:r>
              <a:rPr lang="en-US" dirty="0" err="1"/>
              <a:t>thứ</a:t>
            </a:r>
            <a:r>
              <a:rPr lang="en-US" dirty="0"/>
              <a:t> </a:t>
            </a:r>
            <a:r>
              <a:rPr lang="en-US" dirty="0" err="1"/>
              <a:t>tự</a:t>
            </a:r>
            <a:r>
              <a:rPr lang="en-US" dirty="0"/>
              <a:t> 12345 </a:t>
            </a:r>
            <a:r>
              <a:rPr lang="en-US" dirty="0" err="1"/>
              <a:t>và</a:t>
            </a:r>
            <a:r>
              <a:rPr lang="en-US" dirty="0"/>
              <a:t> </a:t>
            </a:r>
            <a:r>
              <a:rPr lang="en-US" dirty="0" err="1"/>
              <a:t>nút</a:t>
            </a:r>
            <a:r>
              <a:rPr lang="en-US" dirty="0"/>
              <a:t> </a:t>
            </a:r>
            <a:r>
              <a:rPr lang="en-US" dirty="0" err="1"/>
              <a:t>mở</a:t>
            </a:r>
            <a:r>
              <a:rPr lang="en-US" dirty="0"/>
              <a:t> ở </a:t>
            </a:r>
            <a:r>
              <a:rPr lang="en-US" dirty="0" err="1"/>
              <a:t>góc</a:t>
            </a:r>
            <a:r>
              <a:rPr lang="en-US" dirty="0"/>
              <a:t> </a:t>
            </a:r>
            <a:r>
              <a:rPr lang="en-US" dirty="0" err="1"/>
              <a:t>dưới</a:t>
            </a:r>
            <a:r>
              <a:rPr lang="en-US" dirty="0"/>
              <a:t> </a:t>
            </a:r>
            <a:r>
              <a:rPr lang="en-US" dirty="0" err="1"/>
              <a:t>bên</a:t>
            </a:r>
            <a:r>
              <a:rPr lang="en-US" dirty="0"/>
              <a:t> </a:t>
            </a:r>
            <a:r>
              <a:rPr lang="en-US" dirty="0" err="1"/>
              <a:t>phải</a:t>
            </a:r>
            <a:r>
              <a:rPr lang="en-US" dirty="0"/>
              <a:t> </a:t>
            </a:r>
            <a:r>
              <a:rPr lang="en-US" dirty="0" err="1"/>
              <a:t>màn</a:t>
            </a:r>
            <a:r>
              <a:rPr lang="en-US" dirty="0"/>
              <a:t> </a:t>
            </a:r>
            <a:r>
              <a:rPr lang="en-US" dirty="0" err="1"/>
              <a:t>hình</a:t>
            </a:r>
            <a:endParaRPr lang="en-US" dirty="0"/>
          </a:p>
          <a:p>
            <a:r>
              <a:rPr lang="en-US" dirty="0" err="1"/>
              <a:t>Ấn</a:t>
            </a:r>
            <a:r>
              <a:rPr lang="en-US" dirty="0"/>
              <a:t> </a:t>
            </a:r>
            <a:r>
              <a:rPr lang="en-US" dirty="0" err="1"/>
              <a:t>vào</a:t>
            </a:r>
            <a:r>
              <a:rPr lang="en-US" dirty="0"/>
              <a:t> </a:t>
            </a:r>
            <a:r>
              <a:rPr lang="en-US" dirty="0" err="1"/>
              <a:t>từng</a:t>
            </a:r>
            <a:r>
              <a:rPr lang="en-US" dirty="0"/>
              <a:t> </a:t>
            </a:r>
            <a:r>
              <a:rPr lang="en-US" dirty="0" err="1"/>
              <a:t>ngôi</a:t>
            </a:r>
            <a:r>
              <a:rPr lang="en-US" dirty="0"/>
              <a:t> </a:t>
            </a:r>
            <a:r>
              <a:rPr lang="en-US" dirty="0" err="1"/>
              <a:t>sao</a:t>
            </a:r>
            <a:r>
              <a:rPr lang="en-US" dirty="0"/>
              <a:t> </a:t>
            </a:r>
            <a:r>
              <a:rPr lang="en-US" dirty="0" err="1"/>
              <a:t>để</a:t>
            </a:r>
            <a:r>
              <a:rPr lang="en-US" dirty="0"/>
              <a:t> </a:t>
            </a:r>
            <a:r>
              <a:rPr lang="en-US" dirty="0" err="1"/>
              <a:t>đến</a:t>
            </a:r>
            <a:r>
              <a:rPr lang="en-US" dirty="0"/>
              <a:t> </a:t>
            </a:r>
            <a:r>
              <a:rPr lang="en-US" dirty="0" err="1"/>
              <a:t>đc</a:t>
            </a:r>
            <a:r>
              <a:rPr lang="en-US" dirty="0"/>
              <a:t> </a:t>
            </a:r>
            <a:r>
              <a:rPr lang="en-US" dirty="0" err="1"/>
              <a:t>câu</a:t>
            </a:r>
            <a:r>
              <a:rPr lang="en-US" dirty="0"/>
              <a:t> </a:t>
            </a:r>
            <a:r>
              <a:rPr lang="en-US" dirty="0" err="1"/>
              <a:t>hỏi</a:t>
            </a:r>
            <a:r>
              <a:rPr lang="en-US" dirty="0"/>
              <a:t> </a:t>
            </a:r>
            <a:r>
              <a:rPr lang="en-US" dirty="0" err="1"/>
              <a:t>tương</a:t>
            </a:r>
            <a:r>
              <a:rPr lang="en-US" dirty="0"/>
              <a:t> </a:t>
            </a:r>
            <a:r>
              <a:rPr lang="en-US" dirty="0" err="1"/>
              <a:t>ứng</a:t>
            </a:r>
            <a:endParaRPr lang="en-US" dirty="0"/>
          </a:p>
          <a:p>
            <a:r>
              <a:rPr lang="en-US" dirty="0"/>
              <a:t>Ở </a:t>
            </a:r>
            <a:r>
              <a:rPr lang="en-US" dirty="0" err="1"/>
              <a:t>mỗi</a:t>
            </a:r>
            <a:r>
              <a:rPr lang="en-US" dirty="0"/>
              <a:t> </a:t>
            </a:r>
            <a:r>
              <a:rPr lang="en-US" dirty="0" err="1"/>
              <a:t>câu</a:t>
            </a:r>
            <a:r>
              <a:rPr lang="en-US" dirty="0"/>
              <a:t> </a:t>
            </a:r>
            <a:r>
              <a:rPr lang="en-US" dirty="0" err="1"/>
              <a:t>hỏi</a:t>
            </a:r>
            <a:r>
              <a:rPr lang="en-US" dirty="0"/>
              <a:t> </a:t>
            </a:r>
            <a:r>
              <a:rPr lang="en-US" dirty="0" err="1"/>
              <a:t>nháy</a:t>
            </a:r>
            <a:r>
              <a:rPr lang="en-US" dirty="0"/>
              <a:t> </a:t>
            </a:r>
            <a:r>
              <a:rPr lang="en-US" dirty="0" err="1"/>
              <a:t>vào</a:t>
            </a:r>
            <a:r>
              <a:rPr lang="en-US" dirty="0"/>
              <a:t> </a:t>
            </a:r>
            <a:r>
              <a:rPr lang="en-US" dirty="0" err="1"/>
              <a:t>màn</a:t>
            </a:r>
            <a:r>
              <a:rPr lang="en-US" dirty="0"/>
              <a:t> </a:t>
            </a:r>
            <a:r>
              <a:rPr lang="en-US" dirty="0" err="1"/>
              <a:t>hình</a:t>
            </a:r>
            <a:r>
              <a:rPr lang="en-US" dirty="0"/>
              <a:t> </a:t>
            </a:r>
            <a:r>
              <a:rPr lang="en-US" dirty="0" err="1"/>
              <a:t>lần</a:t>
            </a:r>
            <a:r>
              <a:rPr lang="en-US" dirty="0"/>
              <a:t> 1 </a:t>
            </a:r>
            <a:r>
              <a:rPr lang="en-US" dirty="0" err="1"/>
              <a:t>hiện</a:t>
            </a:r>
            <a:r>
              <a:rPr lang="en-US" dirty="0"/>
              <a:t> </a:t>
            </a:r>
            <a:r>
              <a:rPr lang="en-US" dirty="0" err="1"/>
              <a:t>đáp</a:t>
            </a:r>
            <a:r>
              <a:rPr lang="en-US" dirty="0"/>
              <a:t> </a:t>
            </a:r>
            <a:r>
              <a:rPr lang="en-US" dirty="0" err="1"/>
              <a:t>án</a:t>
            </a:r>
            <a:r>
              <a:rPr lang="en-US" dirty="0"/>
              <a:t>, </a:t>
            </a:r>
            <a:r>
              <a:rPr lang="en-US" dirty="0" err="1"/>
              <a:t>nháy</a:t>
            </a:r>
            <a:r>
              <a:rPr lang="en-US" dirty="0"/>
              <a:t> </a:t>
            </a:r>
            <a:r>
              <a:rPr lang="en-US" dirty="0" err="1"/>
              <a:t>lần</a:t>
            </a:r>
            <a:r>
              <a:rPr lang="en-US" dirty="0"/>
              <a:t> 2 </a:t>
            </a:r>
            <a:r>
              <a:rPr lang="en-US" dirty="0" err="1"/>
              <a:t>hiện</a:t>
            </a:r>
            <a:r>
              <a:rPr lang="en-US" dirty="0"/>
              <a:t> </a:t>
            </a:r>
            <a:r>
              <a:rPr lang="en-US" dirty="0" err="1"/>
              <a:t>đáp</a:t>
            </a:r>
            <a:r>
              <a:rPr lang="en-US" dirty="0"/>
              <a:t> </a:t>
            </a:r>
            <a:r>
              <a:rPr lang="en-US" dirty="0" err="1"/>
              <a:t>án</a:t>
            </a:r>
            <a:r>
              <a:rPr lang="en-US" dirty="0"/>
              <a:t> </a:t>
            </a:r>
            <a:r>
              <a:rPr lang="en-US" dirty="0" err="1"/>
              <a:t>đúng</a:t>
            </a:r>
            <a:r>
              <a:rPr lang="en-US" dirty="0"/>
              <a:t>, </a:t>
            </a:r>
            <a:r>
              <a:rPr lang="en-US" dirty="0" err="1"/>
              <a:t>nháy</a:t>
            </a:r>
            <a:r>
              <a:rPr lang="en-US" dirty="0"/>
              <a:t> </a:t>
            </a:r>
            <a:r>
              <a:rPr lang="en-US" dirty="0" err="1"/>
              <a:t>vào</a:t>
            </a:r>
            <a:r>
              <a:rPr lang="en-US" dirty="0"/>
              <a:t> </a:t>
            </a:r>
            <a:r>
              <a:rPr lang="en-US" dirty="0" err="1"/>
              <a:t>ngôi</a:t>
            </a:r>
            <a:r>
              <a:rPr lang="en-US" dirty="0"/>
              <a:t> </a:t>
            </a:r>
            <a:r>
              <a:rPr lang="en-US" dirty="0" err="1"/>
              <a:t>sao</a:t>
            </a:r>
            <a:r>
              <a:rPr lang="en-US" dirty="0"/>
              <a:t> </a:t>
            </a:r>
            <a:r>
              <a:rPr lang="en-US" dirty="0" err="1"/>
              <a:t>dưới</a:t>
            </a:r>
            <a:r>
              <a:rPr lang="en-US" dirty="0"/>
              <a:t> </a:t>
            </a:r>
            <a:r>
              <a:rPr lang="en-US" dirty="0" err="1"/>
              <a:t>góc</a:t>
            </a:r>
            <a:r>
              <a:rPr lang="en-US" dirty="0"/>
              <a:t> </a:t>
            </a:r>
            <a:r>
              <a:rPr lang="en-US" dirty="0" err="1"/>
              <a:t>phải</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về</a:t>
            </a:r>
            <a:r>
              <a:rPr lang="en-US" dirty="0"/>
              <a:t> </a:t>
            </a:r>
            <a:r>
              <a:rPr lang="en-US" dirty="0" err="1"/>
              <a:t>giao</a:t>
            </a:r>
            <a:r>
              <a:rPr lang="en-US" dirty="0"/>
              <a:t> </a:t>
            </a:r>
            <a:r>
              <a:rPr lang="en-US" dirty="0" err="1"/>
              <a:t>diện</a:t>
            </a:r>
            <a:r>
              <a:rPr lang="en-US" dirty="0"/>
              <a:t> 5 </a:t>
            </a:r>
            <a:r>
              <a:rPr lang="en-US" dirty="0" err="1"/>
              <a:t>ngôi</a:t>
            </a:r>
            <a:r>
              <a:rPr lang="en-US" dirty="0"/>
              <a:t> </a:t>
            </a:r>
            <a:r>
              <a:rPr lang="en-US" dirty="0" err="1"/>
              <a:t>sao</a:t>
            </a:r>
            <a:endParaRPr lang="en-US" dirty="0"/>
          </a:p>
          <a:p>
            <a:r>
              <a:rPr lang="en-US" dirty="0"/>
              <a:t>Khi </a:t>
            </a:r>
            <a:r>
              <a:rPr lang="en-US" dirty="0" err="1"/>
              <a:t>đã</a:t>
            </a:r>
            <a:r>
              <a:rPr lang="en-US" dirty="0"/>
              <a:t> </a:t>
            </a:r>
            <a:r>
              <a:rPr lang="en-US" dirty="0" err="1"/>
              <a:t>hết</a:t>
            </a:r>
            <a:r>
              <a:rPr lang="en-US" dirty="0"/>
              <a:t> </a:t>
            </a:r>
            <a:r>
              <a:rPr lang="en-US" dirty="0" err="1"/>
              <a:t>câu</a:t>
            </a:r>
            <a:r>
              <a:rPr lang="en-US" dirty="0"/>
              <a:t> </a:t>
            </a:r>
            <a:r>
              <a:rPr lang="en-US" dirty="0" err="1"/>
              <a:t>hỏi</a:t>
            </a:r>
            <a:r>
              <a:rPr lang="en-US" dirty="0"/>
              <a:t>, </a:t>
            </a:r>
            <a:r>
              <a:rPr lang="en-US" dirty="0" err="1"/>
              <a:t>về</a:t>
            </a:r>
            <a:r>
              <a:rPr lang="en-US" dirty="0"/>
              <a:t> </a:t>
            </a:r>
            <a:r>
              <a:rPr lang="en-US" dirty="0" err="1"/>
              <a:t>giao</a:t>
            </a:r>
            <a:r>
              <a:rPr lang="en-US" dirty="0"/>
              <a:t> </a:t>
            </a:r>
            <a:r>
              <a:rPr lang="en-US" dirty="0" err="1"/>
              <a:t>diện</a:t>
            </a:r>
            <a:r>
              <a:rPr lang="en-US" dirty="0"/>
              <a:t> 5 </a:t>
            </a:r>
            <a:r>
              <a:rPr lang="en-US" dirty="0" err="1"/>
              <a:t>ngôi</a:t>
            </a:r>
            <a:r>
              <a:rPr lang="en-US" dirty="0"/>
              <a:t> </a:t>
            </a:r>
            <a:r>
              <a:rPr lang="en-US" dirty="0" err="1"/>
              <a:t>sao</a:t>
            </a:r>
            <a:r>
              <a:rPr lang="en-US" dirty="0"/>
              <a:t> </a:t>
            </a:r>
            <a:r>
              <a:rPr lang="en-US" dirty="0" err="1"/>
              <a:t>và</a:t>
            </a:r>
            <a:r>
              <a:rPr lang="en-US" dirty="0"/>
              <a:t> </a:t>
            </a:r>
            <a:r>
              <a:rPr lang="en-US" dirty="0" err="1"/>
              <a:t>ấn</a:t>
            </a:r>
            <a:r>
              <a:rPr lang="en-US" dirty="0"/>
              <a:t> </a:t>
            </a:r>
            <a:r>
              <a:rPr lang="en-US" dirty="0" err="1"/>
              <a:t>nút</a:t>
            </a:r>
            <a:r>
              <a:rPr lang="en-US" dirty="0"/>
              <a:t> </a:t>
            </a:r>
            <a:r>
              <a:rPr lang="en-US" dirty="0" err="1"/>
              <a:t>phía</a:t>
            </a:r>
            <a:r>
              <a:rPr lang="en-US" dirty="0"/>
              <a:t> </a:t>
            </a:r>
            <a:r>
              <a:rPr lang="en-US" dirty="0" err="1"/>
              <a:t>dưới</a:t>
            </a:r>
            <a:r>
              <a:rPr lang="en-US" dirty="0"/>
              <a:t> </a:t>
            </a:r>
            <a:r>
              <a:rPr lang="en-US" dirty="0" err="1"/>
              <a:t>bên</a:t>
            </a:r>
            <a:r>
              <a:rPr lang="en-US" dirty="0"/>
              <a:t> </a:t>
            </a:r>
            <a:r>
              <a:rPr lang="en-US" dirty="0" err="1"/>
              <a:t>phải</a:t>
            </a:r>
            <a:r>
              <a:rPr lang="en-US" dirty="0"/>
              <a:t> </a:t>
            </a:r>
            <a:r>
              <a:rPr lang="en-US" dirty="0" err="1"/>
              <a:t>màn</a:t>
            </a:r>
            <a:r>
              <a:rPr lang="en-US" dirty="0"/>
              <a:t> </a:t>
            </a:r>
            <a:r>
              <a:rPr lang="en-US" dirty="0" err="1"/>
              <a:t>hình</a:t>
            </a:r>
            <a:r>
              <a:rPr lang="en-US" dirty="0"/>
              <a:t> </a:t>
            </a:r>
            <a:r>
              <a:rPr lang="en-US" dirty="0" err="1"/>
              <a:t>để</a:t>
            </a:r>
            <a:r>
              <a:rPr lang="en-US" dirty="0"/>
              <a:t> sang </a:t>
            </a:r>
            <a:r>
              <a:rPr lang="en-US" dirty="0" err="1"/>
              <a:t>phần</a:t>
            </a:r>
            <a:r>
              <a:rPr lang="en-US" dirty="0"/>
              <a:t> </a:t>
            </a:r>
            <a:r>
              <a:rPr lang="en-US" dirty="0" err="1"/>
              <a:t>tiếp</a:t>
            </a:r>
            <a:r>
              <a:rPr lang="en-US" dirty="0"/>
              <a:t> </a:t>
            </a:r>
            <a:r>
              <a:rPr lang="en-US" dirty="0" err="1"/>
              <a:t>theo</a:t>
            </a:r>
            <a:endParaRPr lang="en-US" dirty="0"/>
          </a:p>
        </p:txBody>
      </p:sp>
      <p:sp>
        <p:nvSpPr>
          <p:cNvPr id="4" name="Chỗ dành sẵn cho Số hiệu Bản chiếu 3"/>
          <p:cNvSpPr>
            <a:spLocks noGrp="1"/>
          </p:cNvSpPr>
          <p:nvPr>
            <p:ph type="sldNum" sz="quarter" idx="5"/>
          </p:nvPr>
        </p:nvSpPr>
        <p:spPr/>
        <p:txBody>
          <a:bodyPr/>
          <a:lstStyle/>
          <a:p>
            <a:fld id="{DC4F1E0C-C5FF-487C-BF12-AB4CFA9DC6A0}" type="slidenum">
              <a:rPr lang="en-US" smtClean="0"/>
              <a:t>15</a:t>
            </a:fld>
            <a:endParaRPr lang="en-US"/>
          </a:p>
        </p:txBody>
      </p:sp>
    </p:spTree>
    <p:extLst>
      <p:ext uri="{BB962C8B-B14F-4D97-AF65-F5344CB8AC3E}">
        <p14:creationId xmlns:p14="http://schemas.microsoft.com/office/powerpoint/2010/main" val="23529684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a:lstStyle/>
          <a:p>
            <a:r>
              <a:rPr lang="en-US" dirty="0"/>
              <a:t>Game </a:t>
            </a:r>
            <a:r>
              <a:rPr lang="en-US" dirty="0" err="1"/>
              <a:t>có</a:t>
            </a:r>
            <a:r>
              <a:rPr lang="en-US" dirty="0"/>
              <a:t> 3 </a:t>
            </a:r>
            <a:r>
              <a:rPr lang="en-US" dirty="0" err="1"/>
              <a:t>câu</a:t>
            </a:r>
            <a:r>
              <a:rPr lang="en-US" dirty="0"/>
              <a:t> </a:t>
            </a:r>
            <a:r>
              <a:rPr lang="en-US" dirty="0" err="1"/>
              <a:t>hỏi</a:t>
            </a:r>
            <a:r>
              <a:rPr lang="en-US" dirty="0"/>
              <a:t> </a:t>
            </a:r>
            <a:r>
              <a:rPr lang="en-US" dirty="0" err="1"/>
              <a:t>trắc</a:t>
            </a:r>
            <a:r>
              <a:rPr lang="en-US" dirty="0"/>
              <a:t> </a:t>
            </a:r>
            <a:r>
              <a:rPr lang="en-US" dirty="0" err="1"/>
              <a:t>nghiệm</a:t>
            </a:r>
            <a:endParaRPr lang="en-US" dirty="0"/>
          </a:p>
          <a:p>
            <a:r>
              <a:rPr lang="en-US" dirty="0"/>
              <a:t>Ở slide </a:t>
            </a:r>
            <a:r>
              <a:rPr lang="en-US" dirty="0" err="1"/>
              <a:t>tiếp</a:t>
            </a:r>
            <a:r>
              <a:rPr lang="en-US" dirty="0"/>
              <a:t> </a:t>
            </a:r>
            <a:r>
              <a:rPr lang="en-US" dirty="0" err="1"/>
              <a:t>theo</a:t>
            </a:r>
            <a:r>
              <a:rPr lang="en-US" dirty="0"/>
              <a:t>, </a:t>
            </a:r>
            <a:r>
              <a:rPr lang="en-US" dirty="0" err="1"/>
              <a:t>màn</a:t>
            </a:r>
            <a:r>
              <a:rPr lang="en-US" dirty="0"/>
              <a:t> </a:t>
            </a:r>
            <a:r>
              <a:rPr lang="en-US" dirty="0" err="1"/>
              <a:t>hình</a:t>
            </a:r>
            <a:r>
              <a:rPr lang="en-US" dirty="0"/>
              <a:t> </a:t>
            </a:r>
            <a:r>
              <a:rPr lang="en-US" dirty="0" err="1"/>
              <a:t>sẽ</a:t>
            </a:r>
            <a:r>
              <a:rPr lang="en-US" dirty="0"/>
              <a:t> </a:t>
            </a:r>
            <a:r>
              <a:rPr lang="en-US" dirty="0" err="1"/>
              <a:t>xuất</a:t>
            </a:r>
            <a:r>
              <a:rPr lang="en-US" dirty="0"/>
              <a:t> </a:t>
            </a:r>
            <a:r>
              <a:rPr lang="en-US" dirty="0" err="1"/>
              <a:t>hiện</a:t>
            </a:r>
            <a:r>
              <a:rPr lang="en-US" dirty="0"/>
              <a:t> 5 </a:t>
            </a:r>
            <a:r>
              <a:rPr lang="en-US" dirty="0" err="1"/>
              <a:t>ngôi</a:t>
            </a:r>
            <a:r>
              <a:rPr lang="en-US" dirty="0"/>
              <a:t> </a:t>
            </a:r>
            <a:r>
              <a:rPr lang="en-US" dirty="0" err="1"/>
              <a:t>sao</a:t>
            </a:r>
            <a:r>
              <a:rPr lang="en-US" dirty="0"/>
              <a:t> </a:t>
            </a:r>
            <a:r>
              <a:rPr lang="en-US" dirty="0" err="1"/>
              <a:t>với</a:t>
            </a:r>
            <a:r>
              <a:rPr lang="en-US" dirty="0"/>
              <a:t> </a:t>
            </a:r>
            <a:r>
              <a:rPr lang="en-US" dirty="0" err="1"/>
              <a:t>số</a:t>
            </a:r>
            <a:r>
              <a:rPr lang="en-US" dirty="0"/>
              <a:t> </a:t>
            </a:r>
            <a:r>
              <a:rPr lang="en-US" dirty="0" err="1"/>
              <a:t>thứ</a:t>
            </a:r>
            <a:r>
              <a:rPr lang="en-US" dirty="0"/>
              <a:t> </a:t>
            </a:r>
            <a:r>
              <a:rPr lang="en-US" dirty="0" err="1"/>
              <a:t>tự</a:t>
            </a:r>
            <a:r>
              <a:rPr lang="en-US" dirty="0"/>
              <a:t> 12345 </a:t>
            </a:r>
            <a:r>
              <a:rPr lang="en-US" dirty="0" err="1"/>
              <a:t>và</a:t>
            </a:r>
            <a:r>
              <a:rPr lang="en-US" dirty="0"/>
              <a:t> </a:t>
            </a:r>
            <a:r>
              <a:rPr lang="en-US" dirty="0" err="1"/>
              <a:t>nút</a:t>
            </a:r>
            <a:r>
              <a:rPr lang="en-US" dirty="0"/>
              <a:t> </a:t>
            </a:r>
            <a:r>
              <a:rPr lang="en-US" dirty="0" err="1"/>
              <a:t>mở</a:t>
            </a:r>
            <a:r>
              <a:rPr lang="en-US" dirty="0"/>
              <a:t> ở </a:t>
            </a:r>
            <a:r>
              <a:rPr lang="en-US" dirty="0" err="1"/>
              <a:t>góc</a:t>
            </a:r>
            <a:r>
              <a:rPr lang="en-US" dirty="0"/>
              <a:t> </a:t>
            </a:r>
            <a:r>
              <a:rPr lang="en-US" dirty="0" err="1"/>
              <a:t>dưới</a:t>
            </a:r>
            <a:r>
              <a:rPr lang="en-US" dirty="0"/>
              <a:t> </a:t>
            </a:r>
            <a:r>
              <a:rPr lang="en-US" dirty="0" err="1"/>
              <a:t>bên</a:t>
            </a:r>
            <a:r>
              <a:rPr lang="en-US" dirty="0"/>
              <a:t> </a:t>
            </a:r>
            <a:r>
              <a:rPr lang="en-US" dirty="0" err="1"/>
              <a:t>phải</a:t>
            </a:r>
            <a:r>
              <a:rPr lang="en-US" dirty="0"/>
              <a:t> </a:t>
            </a:r>
            <a:r>
              <a:rPr lang="en-US" dirty="0" err="1"/>
              <a:t>màn</a:t>
            </a:r>
            <a:r>
              <a:rPr lang="en-US" dirty="0"/>
              <a:t> </a:t>
            </a:r>
            <a:r>
              <a:rPr lang="en-US" dirty="0" err="1"/>
              <a:t>hình</a:t>
            </a:r>
            <a:endParaRPr lang="en-US" dirty="0"/>
          </a:p>
          <a:p>
            <a:r>
              <a:rPr lang="en-US" dirty="0" err="1"/>
              <a:t>Ấn</a:t>
            </a:r>
            <a:r>
              <a:rPr lang="en-US" dirty="0"/>
              <a:t> </a:t>
            </a:r>
            <a:r>
              <a:rPr lang="en-US" dirty="0" err="1"/>
              <a:t>vào</a:t>
            </a:r>
            <a:r>
              <a:rPr lang="en-US" dirty="0"/>
              <a:t> </a:t>
            </a:r>
            <a:r>
              <a:rPr lang="en-US" dirty="0" err="1"/>
              <a:t>từng</a:t>
            </a:r>
            <a:r>
              <a:rPr lang="en-US" dirty="0"/>
              <a:t> </a:t>
            </a:r>
            <a:r>
              <a:rPr lang="en-US" dirty="0" err="1"/>
              <a:t>ngôi</a:t>
            </a:r>
            <a:r>
              <a:rPr lang="en-US" dirty="0"/>
              <a:t> </a:t>
            </a:r>
            <a:r>
              <a:rPr lang="en-US" dirty="0" err="1"/>
              <a:t>sao</a:t>
            </a:r>
            <a:r>
              <a:rPr lang="en-US" dirty="0"/>
              <a:t> </a:t>
            </a:r>
            <a:r>
              <a:rPr lang="en-US" dirty="0" err="1"/>
              <a:t>để</a:t>
            </a:r>
            <a:r>
              <a:rPr lang="en-US" dirty="0"/>
              <a:t> </a:t>
            </a:r>
            <a:r>
              <a:rPr lang="en-US" dirty="0" err="1"/>
              <a:t>đến</a:t>
            </a:r>
            <a:r>
              <a:rPr lang="en-US" dirty="0"/>
              <a:t> </a:t>
            </a:r>
            <a:r>
              <a:rPr lang="en-US" dirty="0" err="1"/>
              <a:t>đc</a:t>
            </a:r>
            <a:r>
              <a:rPr lang="en-US" dirty="0"/>
              <a:t> </a:t>
            </a:r>
            <a:r>
              <a:rPr lang="en-US" dirty="0" err="1"/>
              <a:t>câu</a:t>
            </a:r>
            <a:r>
              <a:rPr lang="en-US" dirty="0"/>
              <a:t> </a:t>
            </a:r>
            <a:r>
              <a:rPr lang="en-US" dirty="0" err="1"/>
              <a:t>hỏi</a:t>
            </a:r>
            <a:r>
              <a:rPr lang="en-US" dirty="0"/>
              <a:t> </a:t>
            </a:r>
            <a:r>
              <a:rPr lang="en-US" dirty="0" err="1"/>
              <a:t>tương</a:t>
            </a:r>
            <a:r>
              <a:rPr lang="en-US" dirty="0"/>
              <a:t> </a:t>
            </a:r>
            <a:r>
              <a:rPr lang="en-US" dirty="0" err="1"/>
              <a:t>ứng</a:t>
            </a:r>
            <a:endParaRPr lang="en-US" dirty="0"/>
          </a:p>
          <a:p>
            <a:r>
              <a:rPr lang="en-US" dirty="0"/>
              <a:t>Ở </a:t>
            </a:r>
            <a:r>
              <a:rPr lang="en-US" dirty="0" err="1"/>
              <a:t>mỗi</a:t>
            </a:r>
            <a:r>
              <a:rPr lang="en-US" dirty="0"/>
              <a:t> </a:t>
            </a:r>
            <a:r>
              <a:rPr lang="en-US" dirty="0" err="1"/>
              <a:t>câu</a:t>
            </a:r>
            <a:r>
              <a:rPr lang="en-US" dirty="0"/>
              <a:t> </a:t>
            </a:r>
            <a:r>
              <a:rPr lang="en-US" dirty="0" err="1"/>
              <a:t>hỏi</a:t>
            </a:r>
            <a:r>
              <a:rPr lang="en-US" dirty="0"/>
              <a:t> </a:t>
            </a:r>
            <a:r>
              <a:rPr lang="en-US" dirty="0" err="1"/>
              <a:t>nháy</a:t>
            </a:r>
            <a:r>
              <a:rPr lang="en-US" dirty="0"/>
              <a:t> </a:t>
            </a:r>
            <a:r>
              <a:rPr lang="en-US" dirty="0" err="1"/>
              <a:t>vào</a:t>
            </a:r>
            <a:r>
              <a:rPr lang="en-US" dirty="0"/>
              <a:t> </a:t>
            </a:r>
            <a:r>
              <a:rPr lang="en-US" dirty="0" err="1"/>
              <a:t>màn</a:t>
            </a:r>
            <a:r>
              <a:rPr lang="en-US" dirty="0"/>
              <a:t> </a:t>
            </a:r>
            <a:r>
              <a:rPr lang="en-US" dirty="0" err="1"/>
              <a:t>hình</a:t>
            </a:r>
            <a:r>
              <a:rPr lang="en-US" dirty="0"/>
              <a:t> </a:t>
            </a:r>
            <a:r>
              <a:rPr lang="en-US" dirty="0" err="1"/>
              <a:t>lần</a:t>
            </a:r>
            <a:r>
              <a:rPr lang="en-US" dirty="0"/>
              <a:t> 1 </a:t>
            </a:r>
            <a:r>
              <a:rPr lang="en-US" dirty="0" err="1"/>
              <a:t>hiện</a:t>
            </a:r>
            <a:r>
              <a:rPr lang="en-US" dirty="0"/>
              <a:t> </a:t>
            </a:r>
            <a:r>
              <a:rPr lang="en-US" dirty="0" err="1"/>
              <a:t>đáp</a:t>
            </a:r>
            <a:r>
              <a:rPr lang="en-US" dirty="0"/>
              <a:t> </a:t>
            </a:r>
            <a:r>
              <a:rPr lang="en-US" dirty="0" err="1"/>
              <a:t>án</a:t>
            </a:r>
            <a:r>
              <a:rPr lang="en-US" dirty="0"/>
              <a:t>, </a:t>
            </a:r>
            <a:r>
              <a:rPr lang="en-US" dirty="0" err="1"/>
              <a:t>nháy</a:t>
            </a:r>
            <a:r>
              <a:rPr lang="en-US" dirty="0"/>
              <a:t> </a:t>
            </a:r>
            <a:r>
              <a:rPr lang="en-US" dirty="0" err="1"/>
              <a:t>lần</a:t>
            </a:r>
            <a:r>
              <a:rPr lang="en-US" dirty="0"/>
              <a:t> 2 </a:t>
            </a:r>
            <a:r>
              <a:rPr lang="en-US" dirty="0" err="1"/>
              <a:t>hiện</a:t>
            </a:r>
            <a:r>
              <a:rPr lang="en-US" dirty="0"/>
              <a:t> </a:t>
            </a:r>
            <a:r>
              <a:rPr lang="en-US" dirty="0" err="1"/>
              <a:t>đáp</a:t>
            </a:r>
            <a:r>
              <a:rPr lang="en-US" dirty="0"/>
              <a:t> </a:t>
            </a:r>
            <a:r>
              <a:rPr lang="en-US" dirty="0" err="1"/>
              <a:t>án</a:t>
            </a:r>
            <a:r>
              <a:rPr lang="en-US" dirty="0"/>
              <a:t> </a:t>
            </a:r>
            <a:r>
              <a:rPr lang="en-US" dirty="0" err="1"/>
              <a:t>đúng</a:t>
            </a:r>
            <a:r>
              <a:rPr lang="en-US" dirty="0"/>
              <a:t>, </a:t>
            </a:r>
            <a:r>
              <a:rPr lang="en-US" dirty="0" err="1"/>
              <a:t>nháy</a:t>
            </a:r>
            <a:r>
              <a:rPr lang="en-US" dirty="0"/>
              <a:t> </a:t>
            </a:r>
            <a:r>
              <a:rPr lang="en-US" dirty="0" err="1"/>
              <a:t>vào</a:t>
            </a:r>
            <a:r>
              <a:rPr lang="en-US" dirty="0"/>
              <a:t> </a:t>
            </a:r>
            <a:r>
              <a:rPr lang="en-US" dirty="0" err="1"/>
              <a:t>ngôi</a:t>
            </a:r>
            <a:r>
              <a:rPr lang="en-US" dirty="0"/>
              <a:t> </a:t>
            </a:r>
            <a:r>
              <a:rPr lang="en-US" dirty="0" err="1"/>
              <a:t>sao</a:t>
            </a:r>
            <a:r>
              <a:rPr lang="en-US" dirty="0"/>
              <a:t> </a:t>
            </a:r>
            <a:r>
              <a:rPr lang="en-US" dirty="0" err="1"/>
              <a:t>dưới</a:t>
            </a:r>
            <a:r>
              <a:rPr lang="en-US" dirty="0"/>
              <a:t> </a:t>
            </a:r>
            <a:r>
              <a:rPr lang="en-US" dirty="0" err="1"/>
              <a:t>góc</a:t>
            </a:r>
            <a:r>
              <a:rPr lang="en-US" dirty="0"/>
              <a:t> </a:t>
            </a:r>
            <a:r>
              <a:rPr lang="en-US" dirty="0" err="1"/>
              <a:t>phải</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về</a:t>
            </a:r>
            <a:r>
              <a:rPr lang="en-US" dirty="0"/>
              <a:t> </a:t>
            </a:r>
            <a:r>
              <a:rPr lang="en-US" dirty="0" err="1"/>
              <a:t>giao</a:t>
            </a:r>
            <a:r>
              <a:rPr lang="en-US" dirty="0"/>
              <a:t> </a:t>
            </a:r>
            <a:r>
              <a:rPr lang="en-US" dirty="0" err="1"/>
              <a:t>diện</a:t>
            </a:r>
            <a:r>
              <a:rPr lang="en-US" dirty="0"/>
              <a:t> 5 </a:t>
            </a:r>
            <a:r>
              <a:rPr lang="en-US" dirty="0" err="1"/>
              <a:t>ngôi</a:t>
            </a:r>
            <a:r>
              <a:rPr lang="en-US" dirty="0"/>
              <a:t> </a:t>
            </a:r>
            <a:r>
              <a:rPr lang="en-US" dirty="0" err="1"/>
              <a:t>sao</a:t>
            </a:r>
            <a:endParaRPr lang="en-US" dirty="0"/>
          </a:p>
          <a:p>
            <a:r>
              <a:rPr lang="en-US" dirty="0"/>
              <a:t>Khi </a:t>
            </a:r>
            <a:r>
              <a:rPr lang="en-US" dirty="0" err="1"/>
              <a:t>đã</a:t>
            </a:r>
            <a:r>
              <a:rPr lang="en-US" dirty="0"/>
              <a:t> </a:t>
            </a:r>
            <a:r>
              <a:rPr lang="en-US" dirty="0" err="1"/>
              <a:t>hết</a:t>
            </a:r>
            <a:r>
              <a:rPr lang="en-US" dirty="0"/>
              <a:t> </a:t>
            </a:r>
            <a:r>
              <a:rPr lang="en-US" dirty="0" err="1"/>
              <a:t>câu</a:t>
            </a:r>
            <a:r>
              <a:rPr lang="en-US" dirty="0"/>
              <a:t> </a:t>
            </a:r>
            <a:r>
              <a:rPr lang="en-US" dirty="0" err="1"/>
              <a:t>hỏi</a:t>
            </a:r>
            <a:r>
              <a:rPr lang="en-US" dirty="0"/>
              <a:t>, </a:t>
            </a:r>
            <a:r>
              <a:rPr lang="en-US" dirty="0" err="1"/>
              <a:t>về</a:t>
            </a:r>
            <a:r>
              <a:rPr lang="en-US" dirty="0"/>
              <a:t> </a:t>
            </a:r>
            <a:r>
              <a:rPr lang="en-US" dirty="0" err="1"/>
              <a:t>giao</a:t>
            </a:r>
            <a:r>
              <a:rPr lang="en-US" dirty="0"/>
              <a:t> </a:t>
            </a:r>
            <a:r>
              <a:rPr lang="en-US" dirty="0" err="1"/>
              <a:t>diện</a:t>
            </a:r>
            <a:r>
              <a:rPr lang="en-US" dirty="0"/>
              <a:t> 5 </a:t>
            </a:r>
            <a:r>
              <a:rPr lang="en-US" dirty="0" err="1"/>
              <a:t>ngôi</a:t>
            </a:r>
            <a:r>
              <a:rPr lang="en-US" dirty="0"/>
              <a:t> </a:t>
            </a:r>
            <a:r>
              <a:rPr lang="en-US" dirty="0" err="1"/>
              <a:t>sao</a:t>
            </a:r>
            <a:r>
              <a:rPr lang="en-US" dirty="0"/>
              <a:t> </a:t>
            </a:r>
            <a:r>
              <a:rPr lang="en-US" dirty="0" err="1"/>
              <a:t>và</a:t>
            </a:r>
            <a:r>
              <a:rPr lang="en-US" dirty="0"/>
              <a:t> </a:t>
            </a:r>
            <a:r>
              <a:rPr lang="en-US" dirty="0" err="1"/>
              <a:t>ấn</a:t>
            </a:r>
            <a:r>
              <a:rPr lang="en-US" dirty="0"/>
              <a:t> </a:t>
            </a:r>
            <a:r>
              <a:rPr lang="en-US" dirty="0" err="1"/>
              <a:t>nút</a:t>
            </a:r>
            <a:r>
              <a:rPr lang="en-US" dirty="0"/>
              <a:t> </a:t>
            </a:r>
            <a:r>
              <a:rPr lang="en-US" dirty="0" err="1"/>
              <a:t>phía</a:t>
            </a:r>
            <a:r>
              <a:rPr lang="en-US" dirty="0"/>
              <a:t> </a:t>
            </a:r>
            <a:r>
              <a:rPr lang="en-US" dirty="0" err="1"/>
              <a:t>dưới</a:t>
            </a:r>
            <a:r>
              <a:rPr lang="en-US" dirty="0"/>
              <a:t> </a:t>
            </a:r>
            <a:r>
              <a:rPr lang="en-US" dirty="0" err="1"/>
              <a:t>bên</a:t>
            </a:r>
            <a:r>
              <a:rPr lang="en-US" dirty="0"/>
              <a:t> </a:t>
            </a:r>
            <a:r>
              <a:rPr lang="en-US" dirty="0" err="1"/>
              <a:t>phải</a:t>
            </a:r>
            <a:r>
              <a:rPr lang="en-US" dirty="0"/>
              <a:t> </a:t>
            </a:r>
            <a:r>
              <a:rPr lang="en-US" dirty="0" err="1"/>
              <a:t>màn</a:t>
            </a:r>
            <a:r>
              <a:rPr lang="en-US" dirty="0"/>
              <a:t> </a:t>
            </a:r>
            <a:r>
              <a:rPr lang="en-US" dirty="0" err="1"/>
              <a:t>hình</a:t>
            </a:r>
            <a:r>
              <a:rPr lang="en-US" dirty="0"/>
              <a:t> </a:t>
            </a:r>
            <a:r>
              <a:rPr lang="en-US" dirty="0" err="1"/>
              <a:t>để</a:t>
            </a:r>
            <a:r>
              <a:rPr lang="en-US" dirty="0"/>
              <a:t> sang </a:t>
            </a:r>
            <a:r>
              <a:rPr lang="en-US" dirty="0" err="1"/>
              <a:t>phần</a:t>
            </a:r>
            <a:r>
              <a:rPr lang="en-US" dirty="0"/>
              <a:t> </a:t>
            </a:r>
            <a:r>
              <a:rPr lang="en-US" dirty="0" err="1"/>
              <a:t>tiếp</a:t>
            </a:r>
            <a:r>
              <a:rPr lang="en-US" dirty="0"/>
              <a:t> </a:t>
            </a:r>
            <a:r>
              <a:rPr lang="en-US" dirty="0" err="1"/>
              <a:t>theo</a:t>
            </a:r>
            <a:endParaRPr lang="en-US" dirty="0"/>
          </a:p>
        </p:txBody>
      </p:sp>
      <p:sp>
        <p:nvSpPr>
          <p:cNvPr id="4" name="Chỗ dành sẵn cho Số hiệu Bản chiếu 3"/>
          <p:cNvSpPr>
            <a:spLocks noGrp="1"/>
          </p:cNvSpPr>
          <p:nvPr>
            <p:ph type="sldNum" sz="quarter" idx="5"/>
          </p:nvPr>
        </p:nvSpPr>
        <p:spPr/>
        <p:txBody>
          <a:bodyPr/>
          <a:lstStyle/>
          <a:p>
            <a:fld id="{DC4F1E0C-C5FF-487C-BF12-AB4CFA9DC6A0}" type="slidenum">
              <a:rPr lang="en-US" smtClean="0"/>
              <a:t>16</a:t>
            </a:fld>
            <a:endParaRPr lang="en-US"/>
          </a:p>
        </p:txBody>
      </p:sp>
    </p:spTree>
    <p:extLst>
      <p:ext uri="{BB962C8B-B14F-4D97-AF65-F5344CB8AC3E}">
        <p14:creationId xmlns:p14="http://schemas.microsoft.com/office/powerpoint/2010/main" val="2805593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a:lstStyle/>
          <a:p>
            <a:r>
              <a:rPr lang="en-US" dirty="0"/>
              <a:t>Game </a:t>
            </a:r>
            <a:r>
              <a:rPr lang="en-US" dirty="0" err="1"/>
              <a:t>có</a:t>
            </a:r>
            <a:r>
              <a:rPr lang="en-US" dirty="0"/>
              <a:t> 3 </a:t>
            </a:r>
            <a:r>
              <a:rPr lang="en-US" dirty="0" err="1"/>
              <a:t>câu</a:t>
            </a:r>
            <a:r>
              <a:rPr lang="en-US" dirty="0"/>
              <a:t> </a:t>
            </a:r>
            <a:r>
              <a:rPr lang="en-US" dirty="0" err="1"/>
              <a:t>hỏi</a:t>
            </a:r>
            <a:r>
              <a:rPr lang="en-US" dirty="0"/>
              <a:t> </a:t>
            </a:r>
            <a:r>
              <a:rPr lang="en-US" dirty="0" err="1"/>
              <a:t>trắc</a:t>
            </a:r>
            <a:r>
              <a:rPr lang="en-US" dirty="0"/>
              <a:t> </a:t>
            </a:r>
            <a:r>
              <a:rPr lang="en-US" dirty="0" err="1"/>
              <a:t>nghiệm</a:t>
            </a:r>
            <a:endParaRPr lang="en-US" dirty="0"/>
          </a:p>
          <a:p>
            <a:r>
              <a:rPr lang="en-US" dirty="0"/>
              <a:t>Ở slide </a:t>
            </a:r>
            <a:r>
              <a:rPr lang="en-US" dirty="0" err="1"/>
              <a:t>tiếp</a:t>
            </a:r>
            <a:r>
              <a:rPr lang="en-US" dirty="0"/>
              <a:t> </a:t>
            </a:r>
            <a:r>
              <a:rPr lang="en-US" dirty="0" err="1"/>
              <a:t>theo</a:t>
            </a:r>
            <a:r>
              <a:rPr lang="en-US" dirty="0"/>
              <a:t>, </a:t>
            </a:r>
            <a:r>
              <a:rPr lang="en-US" dirty="0" err="1"/>
              <a:t>màn</a:t>
            </a:r>
            <a:r>
              <a:rPr lang="en-US" dirty="0"/>
              <a:t> </a:t>
            </a:r>
            <a:r>
              <a:rPr lang="en-US" dirty="0" err="1"/>
              <a:t>hình</a:t>
            </a:r>
            <a:r>
              <a:rPr lang="en-US" dirty="0"/>
              <a:t> </a:t>
            </a:r>
            <a:r>
              <a:rPr lang="en-US" dirty="0" err="1"/>
              <a:t>sẽ</a:t>
            </a:r>
            <a:r>
              <a:rPr lang="en-US" dirty="0"/>
              <a:t> </a:t>
            </a:r>
            <a:r>
              <a:rPr lang="en-US" dirty="0" err="1"/>
              <a:t>xuất</a:t>
            </a:r>
            <a:r>
              <a:rPr lang="en-US" dirty="0"/>
              <a:t> </a:t>
            </a:r>
            <a:r>
              <a:rPr lang="en-US" dirty="0" err="1"/>
              <a:t>hiện</a:t>
            </a:r>
            <a:r>
              <a:rPr lang="en-US" dirty="0"/>
              <a:t> 5 </a:t>
            </a:r>
            <a:r>
              <a:rPr lang="en-US" dirty="0" err="1"/>
              <a:t>ngôi</a:t>
            </a:r>
            <a:r>
              <a:rPr lang="en-US" dirty="0"/>
              <a:t> </a:t>
            </a:r>
            <a:r>
              <a:rPr lang="en-US" dirty="0" err="1"/>
              <a:t>sao</a:t>
            </a:r>
            <a:r>
              <a:rPr lang="en-US" dirty="0"/>
              <a:t> </a:t>
            </a:r>
            <a:r>
              <a:rPr lang="en-US" dirty="0" err="1"/>
              <a:t>với</a:t>
            </a:r>
            <a:r>
              <a:rPr lang="en-US" dirty="0"/>
              <a:t> </a:t>
            </a:r>
            <a:r>
              <a:rPr lang="en-US" dirty="0" err="1"/>
              <a:t>số</a:t>
            </a:r>
            <a:r>
              <a:rPr lang="en-US" dirty="0"/>
              <a:t> </a:t>
            </a:r>
            <a:r>
              <a:rPr lang="en-US" dirty="0" err="1"/>
              <a:t>thứ</a:t>
            </a:r>
            <a:r>
              <a:rPr lang="en-US" dirty="0"/>
              <a:t> </a:t>
            </a:r>
            <a:r>
              <a:rPr lang="en-US" dirty="0" err="1"/>
              <a:t>tự</a:t>
            </a:r>
            <a:r>
              <a:rPr lang="en-US" dirty="0"/>
              <a:t> 12345 </a:t>
            </a:r>
            <a:r>
              <a:rPr lang="en-US" dirty="0" err="1"/>
              <a:t>và</a:t>
            </a:r>
            <a:r>
              <a:rPr lang="en-US" dirty="0"/>
              <a:t> </a:t>
            </a:r>
            <a:r>
              <a:rPr lang="en-US" dirty="0" err="1"/>
              <a:t>nút</a:t>
            </a:r>
            <a:r>
              <a:rPr lang="en-US" dirty="0"/>
              <a:t> </a:t>
            </a:r>
            <a:r>
              <a:rPr lang="en-US" dirty="0" err="1"/>
              <a:t>mở</a:t>
            </a:r>
            <a:r>
              <a:rPr lang="en-US" dirty="0"/>
              <a:t> ở </a:t>
            </a:r>
            <a:r>
              <a:rPr lang="en-US" dirty="0" err="1"/>
              <a:t>góc</a:t>
            </a:r>
            <a:r>
              <a:rPr lang="en-US" dirty="0"/>
              <a:t> </a:t>
            </a:r>
            <a:r>
              <a:rPr lang="en-US" dirty="0" err="1"/>
              <a:t>dưới</a:t>
            </a:r>
            <a:r>
              <a:rPr lang="en-US" dirty="0"/>
              <a:t> </a:t>
            </a:r>
            <a:r>
              <a:rPr lang="en-US" dirty="0" err="1"/>
              <a:t>bên</a:t>
            </a:r>
            <a:r>
              <a:rPr lang="en-US" dirty="0"/>
              <a:t> </a:t>
            </a:r>
            <a:r>
              <a:rPr lang="en-US" dirty="0" err="1"/>
              <a:t>phải</a:t>
            </a:r>
            <a:r>
              <a:rPr lang="en-US" dirty="0"/>
              <a:t> </a:t>
            </a:r>
            <a:r>
              <a:rPr lang="en-US" dirty="0" err="1"/>
              <a:t>màn</a:t>
            </a:r>
            <a:r>
              <a:rPr lang="en-US" dirty="0"/>
              <a:t> </a:t>
            </a:r>
            <a:r>
              <a:rPr lang="en-US" dirty="0" err="1"/>
              <a:t>hình</a:t>
            </a:r>
            <a:endParaRPr lang="en-US" dirty="0"/>
          </a:p>
          <a:p>
            <a:r>
              <a:rPr lang="en-US" dirty="0" err="1"/>
              <a:t>Ấn</a:t>
            </a:r>
            <a:r>
              <a:rPr lang="en-US" dirty="0"/>
              <a:t> </a:t>
            </a:r>
            <a:r>
              <a:rPr lang="en-US" dirty="0" err="1"/>
              <a:t>vào</a:t>
            </a:r>
            <a:r>
              <a:rPr lang="en-US" dirty="0"/>
              <a:t> </a:t>
            </a:r>
            <a:r>
              <a:rPr lang="en-US" dirty="0" err="1"/>
              <a:t>từng</a:t>
            </a:r>
            <a:r>
              <a:rPr lang="en-US" dirty="0"/>
              <a:t> </a:t>
            </a:r>
            <a:r>
              <a:rPr lang="en-US" dirty="0" err="1"/>
              <a:t>ngôi</a:t>
            </a:r>
            <a:r>
              <a:rPr lang="en-US" dirty="0"/>
              <a:t> </a:t>
            </a:r>
            <a:r>
              <a:rPr lang="en-US" dirty="0" err="1"/>
              <a:t>sao</a:t>
            </a:r>
            <a:r>
              <a:rPr lang="en-US" dirty="0"/>
              <a:t> </a:t>
            </a:r>
            <a:r>
              <a:rPr lang="en-US" dirty="0" err="1"/>
              <a:t>để</a:t>
            </a:r>
            <a:r>
              <a:rPr lang="en-US" dirty="0"/>
              <a:t> </a:t>
            </a:r>
            <a:r>
              <a:rPr lang="en-US" dirty="0" err="1"/>
              <a:t>đến</a:t>
            </a:r>
            <a:r>
              <a:rPr lang="en-US" dirty="0"/>
              <a:t> </a:t>
            </a:r>
            <a:r>
              <a:rPr lang="en-US" dirty="0" err="1"/>
              <a:t>đc</a:t>
            </a:r>
            <a:r>
              <a:rPr lang="en-US" dirty="0"/>
              <a:t> </a:t>
            </a:r>
            <a:r>
              <a:rPr lang="en-US" dirty="0" err="1"/>
              <a:t>câu</a:t>
            </a:r>
            <a:r>
              <a:rPr lang="en-US" dirty="0"/>
              <a:t> </a:t>
            </a:r>
            <a:r>
              <a:rPr lang="en-US" dirty="0" err="1"/>
              <a:t>hỏi</a:t>
            </a:r>
            <a:r>
              <a:rPr lang="en-US" dirty="0"/>
              <a:t> </a:t>
            </a:r>
            <a:r>
              <a:rPr lang="en-US" dirty="0" err="1"/>
              <a:t>tương</a:t>
            </a:r>
            <a:r>
              <a:rPr lang="en-US" dirty="0"/>
              <a:t> </a:t>
            </a:r>
            <a:r>
              <a:rPr lang="en-US" dirty="0" err="1"/>
              <a:t>ứng</a:t>
            </a:r>
            <a:endParaRPr lang="en-US" dirty="0"/>
          </a:p>
          <a:p>
            <a:r>
              <a:rPr lang="en-US" dirty="0"/>
              <a:t>Ở </a:t>
            </a:r>
            <a:r>
              <a:rPr lang="en-US" dirty="0" err="1"/>
              <a:t>mỗi</a:t>
            </a:r>
            <a:r>
              <a:rPr lang="en-US" dirty="0"/>
              <a:t> </a:t>
            </a:r>
            <a:r>
              <a:rPr lang="en-US" dirty="0" err="1"/>
              <a:t>câu</a:t>
            </a:r>
            <a:r>
              <a:rPr lang="en-US" dirty="0"/>
              <a:t> </a:t>
            </a:r>
            <a:r>
              <a:rPr lang="en-US" dirty="0" err="1"/>
              <a:t>hỏi</a:t>
            </a:r>
            <a:r>
              <a:rPr lang="en-US" dirty="0"/>
              <a:t> </a:t>
            </a:r>
            <a:r>
              <a:rPr lang="en-US" dirty="0" err="1"/>
              <a:t>nháy</a:t>
            </a:r>
            <a:r>
              <a:rPr lang="en-US" dirty="0"/>
              <a:t> </a:t>
            </a:r>
            <a:r>
              <a:rPr lang="en-US" dirty="0" err="1"/>
              <a:t>vào</a:t>
            </a:r>
            <a:r>
              <a:rPr lang="en-US" dirty="0"/>
              <a:t> </a:t>
            </a:r>
            <a:r>
              <a:rPr lang="en-US" dirty="0" err="1"/>
              <a:t>màn</a:t>
            </a:r>
            <a:r>
              <a:rPr lang="en-US" dirty="0"/>
              <a:t> </a:t>
            </a:r>
            <a:r>
              <a:rPr lang="en-US" dirty="0" err="1"/>
              <a:t>hình</a:t>
            </a:r>
            <a:r>
              <a:rPr lang="en-US" dirty="0"/>
              <a:t> </a:t>
            </a:r>
            <a:r>
              <a:rPr lang="en-US" dirty="0" err="1"/>
              <a:t>lần</a:t>
            </a:r>
            <a:r>
              <a:rPr lang="en-US" dirty="0"/>
              <a:t> 1 </a:t>
            </a:r>
            <a:r>
              <a:rPr lang="en-US" dirty="0" err="1"/>
              <a:t>hiện</a:t>
            </a:r>
            <a:r>
              <a:rPr lang="en-US" dirty="0"/>
              <a:t> </a:t>
            </a:r>
            <a:r>
              <a:rPr lang="en-US" dirty="0" err="1"/>
              <a:t>đáp</a:t>
            </a:r>
            <a:r>
              <a:rPr lang="en-US" dirty="0"/>
              <a:t> </a:t>
            </a:r>
            <a:r>
              <a:rPr lang="en-US" dirty="0" err="1"/>
              <a:t>án</a:t>
            </a:r>
            <a:r>
              <a:rPr lang="en-US" dirty="0"/>
              <a:t>, </a:t>
            </a:r>
            <a:r>
              <a:rPr lang="en-US" dirty="0" err="1"/>
              <a:t>nháy</a:t>
            </a:r>
            <a:r>
              <a:rPr lang="en-US" dirty="0"/>
              <a:t> </a:t>
            </a:r>
            <a:r>
              <a:rPr lang="en-US" dirty="0" err="1"/>
              <a:t>lần</a:t>
            </a:r>
            <a:r>
              <a:rPr lang="en-US" dirty="0"/>
              <a:t> 2 </a:t>
            </a:r>
            <a:r>
              <a:rPr lang="en-US" dirty="0" err="1"/>
              <a:t>hiện</a:t>
            </a:r>
            <a:r>
              <a:rPr lang="en-US" dirty="0"/>
              <a:t> </a:t>
            </a:r>
            <a:r>
              <a:rPr lang="en-US" dirty="0" err="1"/>
              <a:t>đáp</a:t>
            </a:r>
            <a:r>
              <a:rPr lang="en-US" dirty="0"/>
              <a:t> </a:t>
            </a:r>
            <a:r>
              <a:rPr lang="en-US" dirty="0" err="1"/>
              <a:t>án</a:t>
            </a:r>
            <a:r>
              <a:rPr lang="en-US" dirty="0"/>
              <a:t> </a:t>
            </a:r>
            <a:r>
              <a:rPr lang="en-US" dirty="0" err="1"/>
              <a:t>đúng</a:t>
            </a:r>
            <a:r>
              <a:rPr lang="en-US" dirty="0"/>
              <a:t>, </a:t>
            </a:r>
            <a:r>
              <a:rPr lang="en-US" dirty="0" err="1"/>
              <a:t>nháy</a:t>
            </a:r>
            <a:r>
              <a:rPr lang="en-US" dirty="0"/>
              <a:t> </a:t>
            </a:r>
            <a:r>
              <a:rPr lang="en-US" dirty="0" err="1"/>
              <a:t>vào</a:t>
            </a:r>
            <a:r>
              <a:rPr lang="en-US" dirty="0"/>
              <a:t> </a:t>
            </a:r>
            <a:r>
              <a:rPr lang="en-US" dirty="0" err="1"/>
              <a:t>ngôi</a:t>
            </a:r>
            <a:r>
              <a:rPr lang="en-US" dirty="0"/>
              <a:t> </a:t>
            </a:r>
            <a:r>
              <a:rPr lang="en-US" dirty="0" err="1"/>
              <a:t>sao</a:t>
            </a:r>
            <a:r>
              <a:rPr lang="en-US" dirty="0"/>
              <a:t> </a:t>
            </a:r>
            <a:r>
              <a:rPr lang="en-US" dirty="0" err="1"/>
              <a:t>dưới</a:t>
            </a:r>
            <a:r>
              <a:rPr lang="en-US" dirty="0"/>
              <a:t> </a:t>
            </a:r>
            <a:r>
              <a:rPr lang="en-US" dirty="0" err="1"/>
              <a:t>góc</a:t>
            </a:r>
            <a:r>
              <a:rPr lang="en-US" dirty="0"/>
              <a:t> </a:t>
            </a:r>
            <a:r>
              <a:rPr lang="en-US" dirty="0" err="1"/>
              <a:t>phải</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về</a:t>
            </a:r>
            <a:r>
              <a:rPr lang="en-US" dirty="0"/>
              <a:t> </a:t>
            </a:r>
            <a:r>
              <a:rPr lang="en-US" dirty="0" err="1"/>
              <a:t>giao</a:t>
            </a:r>
            <a:r>
              <a:rPr lang="en-US" dirty="0"/>
              <a:t> </a:t>
            </a:r>
            <a:r>
              <a:rPr lang="en-US" dirty="0" err="1"/>
              <a:t>diện</a:t>
            </a:r>
            <a:r>
              <a:rPr lang="en-US" dirty="0"/>
              <a:t> 5 </a:t>
            </a:r>
            <a:r>
              <a:rPr lang="en-US" dirty="0" err="1"/>
              <a:t>ngôi</a:t>
            </a:r>
            <a:r>
              <a:rPr lang="en-US" dirty="0"/>
              <a:t> </a:t>
            </a:r>
            <a:r>
              <a:rPr lang="en-US" dirty="0" err="1"/>
              <a:t>sao</a:t>
            </a:r>
            <a:endParaRPr lang="en-US" dirty="0"/>
          </a:p>
          <a:p>
            <a:r>
              <a:rPr lang="en-US" dirty="0"/>
              <a:t>Khi </a:t>
            </a:r>
            <a:r>
              <a:rPr lang="en-US" dirty="0" err="1"/>
              <a:t>đã</a:t>
            </a:r>
            <a:r>
              <a:rPr lang="en-US" dirty="0"/>
              <a:t> </a:t>
            </a:r>
            <a:r>
              <a:rPr lang="en-US" dirty="0" err="1"/>
              <a:t>hết</a:t>
            </a:r>
            <a:r>
              <a:rPr lang="en-US" dirty="0"/>
              <a:t> </a:t>
            </a:r>
            <a:r>
              <a:rPr lang="en-US" dirty="0" err="1"/>
              <a:t>câu</a:t>
            </a:r>
            <a:r>
              <a:rPr lang="en-US" dirty="0"/>
              <a:t> </a:t>
            </a:r>
            <a:r>
              <a:rPr lang="en-US" dirty="0" err="1"/>
              <a:t>hỏi</a:t>
            </a:r>
            <a:r>
              <a:rPr lang="en-US" dirty="0"/>
              <a:t>, </a:t>
            </a:r>
            <a:r>
              <a:rPr lang="en-US" dirty="0" err="1"/>
              <a:t>về</a:t>
            </a:r>
            <a:r>
              <a:rPr lang="en-US" dirty="0"/>
              <a:t> </a:t>
            </a:r>
            <a:r>
              <a:rPr lang="en-US" dirty="0" err="1"/>
              <a:t>giao</a:t>
            </a:r>
            <a:r>
              <a:rPr lang="en-US" dirty="0"/>
              <a:t> </a:t>
            </a:r>
            <a:r>
              <a:rPr lang="en-US" dirty="0" err="1"/>
              <a:t>diện</a:t>
            </a:r>
            <a:r>
              <a:rPr lang="en-US" dirty="0"/>
              <a:t> 5 </a:t>
            </a:r>
            <a:r>
              <a:rPr lang="en-US" dirty="0" err="1"/>
              <a:t>ngôi</a:t>
            </a:r>
            <a:r>
              <a:rPr lang="en-US" dirty="0"/>
              <a:t> </a:t>
            </a:r>
            <a:r>
              <a:rPr lang="en-US" dirty="0" err="1"/>
              <a:t>sao</a:t>
            </a:r>
            <a:r>
              <a:rPr lang="en-US" dirty="0"/>
              <a:t> </a:t>
            </a:r>
            <a:r>
              <a:rPr lang="en-US" dirty="0" err="1"/>
              <a:t>và</a:t>
            </a:r>
            <a:r>
              <a:rPr lang="en-US" dirty="0"/>
              <a:t> </a:t>
            </a:r>
            <a:r>
              <a:rPr lang="en-US" dirty="0" err="1"/>
              <a:t>ấn</a:t>
            </a:r>
            <a:r>
              <a:rPr lang="en-US" dirty="0"/>
              <a:t> </a:t>
            </a:r>
            <a:r>
              <a:rPr lang="en-US" dirty="0" err="1"/>
              <a:t>nút</a:t>
            </a:r>
            <a:r>
              <a:rPr lang="en-US" dirty="0"/>
              <a:t> </a:t>
            </a:r>
            <a:r>
              <a:rPr lang="en-US" dirty="0" err="1"/>
              <a:t>phía</a:t>
            </a:r>
            <a:r>
              <a:rPr lang="en-US" dirty="0"/>
              <a:t> </a:t>
            </a:r>
            <a:r>
              <a:rPr lang="en-US" dirty="0" err="1"/>
              <a:t>dưới</a:t>
            </a:r>
            <a:r>
              <a:rPr lang="en-US" dirty="0"/>
              <a:t> </a:t>
            </a:r>
            <a:r>
              <a:rPr lang="en-US" dirty="0" err="1"/>
              <a:t>bên</a:t>
            </a:r>
            <a:r>
              <a:rPr lang="en-US" dirty="0"/>
              <a:t> </a:t>
            </a:r>
            <a:r>
              <a:rPr lang="en-US" dirty="0" err="1"/>
              <a:t>phải</a:t>
            </a:r>
            <a:r>
              <a:rPr lang="en-US" dirty="0"/>
              <a:t> </a:t>
            </a:r>
            <a:r>
              <a:rPr lang="en-US" dirty="0" err="1"/>
              <a:t>màn</a:t>
            </a:r>
            <a:r>
              <a:rPr lang="en-US" dirty="0"/>
              <a:t> </a:t>
            </a:r>
            <a:r>
              <a:rPr lang="en-US" dirty="0" err="1"/>
              <a:t>hình</a:t>
            </a:r>
            <a:r>
              <a:rPr lang="en-US" dirty="0"/>
              <a:t> </a:t>
            </a:r>
            <a:r>
              <a:rPr lang="en-US" dirty="0" err="1"/>
              <a:t>để</a:t>
            </a:r>
            <a:r>
              <a:rPr lang="en-US" dirty="0"/>
              <a:t> sang </a:t>
            </a:r>
            <a:r>
              <a:rPr lang="en-US" dirty="0" err="1"/>
              <a:t>phần</a:t>
            </a:r>
            <a:r>
              <a:rPr lang="en-US" dirty="0"/>
              <a:t> </a:t>
            </a:r>
            <a:r>
              <a:rPr lang="en-US" dirty="0" err="1"/>
              <a:t>tiếp</a:t>
            </a:r>
            <a:r>
              <a:rPr lang="en-US" dirty="0"/>
              <a:t> </a:t>
            </a:r>
            <a:r>
              <a:rPr lang="en-US" dirty="0" err="1"/>
              <a:t>theo</a:t>
            </a:r>
            <a:endParaRPr lang="en-US" dirty="0"/>
          </a:p>
        </p:txBody>
      </p:sp>
      <p:sp>
        <p:nvSpPr>
          <p:cNvPr id="4" name="Chỗ dành sẵn cho Số hiệu Bản chiếu 3"/>
          <p:cNvSpPr>
            <a:spLocks noGrp="1"/>
          </p:cNvSpPr>
          <p:nvPr>
            <p:ph type="sldNum" sz="quarter" idx="5"/>
          </p:nvPr>
        </p:nvSpPr>
        <p:spPr/>
        <p:txBody>
          <a:bodyPr/>
          <a:lstStyle/>
          <a:p>
            <a:fld id="{DC4F1E0C-C5FF-487C-BF12-AB4CFA9DC6A0}" type="slidenum">
              <a:rPr lang="en-US" smtClean="0"/>
              <a:t>17</a:t>
            </a:fld>
            <a:endParaRPr lang="en-US"/>
          </a:p>
        </p:txBody>
      </p:sp>
    </p:spTree>
    <p:extLst>
      <p:ext uri="{BB962C8B-B14F-4D97-AF65-F5344CB8AC3E}">
        <p14:creationId xmlns:p14="http://schemas.microsoft.com/office/powerpoint/2010/main" val="42732823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a:lstStyle/>
          <a:p>
            <a:r>
              <a:rPr lang="en-US" dirty="0"/>
              <a:t>Game </a:t>
            </a:r>
            <a:r>
              <a:rPr lang="en-US" dirty="0" err="1"/>
              <a:t>có</a:t>
            </a:r>
            <a:r>
              <a:rPr lang="en-US" dirty="0"/>
              <a:t> 3 </a:t>
            </a:r>
            <a:r>
              <a:rPr lang="en-US" dirty="0" err="1"/>
              <a:t>câu</a:t>
            </a:r>
            <a:r>
              <a:rPr lang="en-US" dirty="0"/>
              <a:t> </a:t>
            </a:r>
            <a:r>
              <a:rPr lang="en-US" dirty="0" err="1"/>
              <a:t>hỏi</a:t>
            </a:r>
            <a:r>
              <a:rPr lang="en-US" dirty="0"/>
              <a:t> </a:t>
            </a:r>
            <a:r>
              <a:rPr lang="en-US" dirty="0" err="1"/>
              <a:t>trắc</a:t>
            </a:r>
            <a:r>
              <a:rPr lang="en-US" dirty="0"/>
              <a:t> </a:t>
            </a:r>
            <a:r>
              <a:rPr lang="en-US" dirty="0" err="1"/>
              <a:t>nghiệm</a:t>
            </a:r>
            <a:endParaRPr lang="en-US" dirty="0"/>
          </a:p>
          <a:p>
            <a:r>
              <a:rPr lang="en-US" dirty="0"/>
              <a:t>Ở slide </a:t>
            </a:r>
            <a:r>
              <a:rPr lang="en-US" dirty="0" err="1"/>
              <a:t>tiếp</a:t>
            </a:r>
            <a:r>
              <a:rPr lang="en-US" dirty="0"/>
              <a:t> </a:t>
            </a:r>
            <a:r>
              <a:rPr lang="en-US" dirty="0" err="1"/>
              <a:t>theo</a:t>
            </a:r>
            <a:r>
              <a:rPr lang="en-US" dirty="0"/>
              <a:t>, </a:t>
            </a:r>
            <a:r>
              <a:rPr lang="en-US" dirty="0" err="1"/>
              <a:t>màn</a:t>
            </a:r>
            <a:r>
              <a:rPr lang="en-US" dirty="0"/>
              <a:t> </a:t>
            </a:r>
            <a:r>
              <a:rPr lang="en-US" dirty="0" err="1"/>
              <a:t>hình</a:t>
            </a:r>
            <a:r>
              <a:rPr lang="en-US" dirty="0"/>
              <a:t> </a:t>
            </a:r>
            <a:r>
              <a:rPr lang="en-US" dirty="0" err="1"/>
              <a:t>sẽ</a:t>
            </a:r>
            <a:r>
              <a:rPr lang="en-US" dirty="0"/>
              <a:t> </a:t>
            </a:r>
            <a:r>
              <a:rPr lang="en-US" dirty="0" err="1"/>
              <a:t>xuất</a:t>
            </a:r>
            <a:r>
              <a:rPr lang="en-US" dirty="0"/>
              <a:t> </a:t>
            </a:r>
            <a:r>
              <a:rPr lang="en-US" dirty="0" err="1"/>
              <a:t>hiện</a:t>
            </a:r>
            <a:r>
              <a:rPr lang="en-US" dirty="0"/>
              <a:t> 5 </a:t>
            </a:r>
            <a:r>
              <a:rPr lang="en-US" dirty="0" err="1"/>
              <a:t>ngôi</a:t>
            </a:r>
            <a:r>
              <a:rPr lang="en-US" dirty="0"/>
              <a:t> </a:t>
            </a:r>
            <a:r>
              <a:rPr lang="en-US" dirty="0" err="1"/>
              <a:t>sao</a:t>
            </a:r>
            <a:r>
              <a:rPr lang="en-US" dirty="0"/>
              <a:t> </a:t>
            </a:r>
            <a:r>
              <a:rPr lang="en-US" dirty="0" err="1"/>
              <a:t>với</a:t>
            </a:r>
            <a:r>
              <a:rPr lang="en-US" dirty="0"/>
              <a:t> </a:t>
            </a:r>
            <a:r>
              <a:rPr lang="en-US" dirty="0" err="1"/>
              <a:t>số</a:t>
            </a:r>
            <a:r>
              <a:rPr lang="en-US" dirty="0"/>
              <a:t> </a:t>
            </a:r>
            <a:r>
              <a:rPr lang="en-US" dirty="0" err="1"/>
              <a:t>thứ</a:t>
            </a:r>
            <a:r>
              <a:rPr lang="en-US" dirty="0"/>
              <a:t> </a:t>
            </a:r>
            <a:r>
              <a:rPr lang="en-US" dirty="0" err="1"/>
              <a:t>tự</a:t>
            </a:r>
            <a:r>
              <a:rPr lang="en-US" dirty="0"/>
              <a:t> 12345 </a:t>
            </a:r>
            <a:r>
              <a:rPr lang="en-US" dirty="0" err="1"/>
              <a:t>và</a:t>
            </a:r>
            <a:r>
              <a:rPr lang="en-US" dirty="0"/>
              <a:t> </a:t>
            </a:r>
            <a:r>
              <a:rPr lang="en-US" dirty="0" err="1"/>
              <a:t>nút</a:t>
            </a:r>
            <a:r>
              <a:rPr lang="en-US" dirty="0"/>
              <a:t> </a:t>
            </a:r>
            <a:r>
              <a:rPr lang="en-US" dirty="0" err="1"/>
              <a:t>mở</a:t>
            </a:r>
            <a:r>
              <a:rPr lang="en-US" dirty="0"/>
              <a:t> ở </a:t>
            </a:r>
            <a:r>
              <a:rPr lang="en-US" dirty="0" err="1"/>
              <a:t>góc</a:t>
            </a:r>
            <a:r>
              <a:rPr lang="en-US" dirty="0"/>
              <a:t> </a:t>
            </a:r>
            <a:r>
              <a:rPr lang="en-US" dirty="0" err="1"/>
              <a:t>dưới</a:t>
            </a:r>
            <a:r>
              <a:rPr lang="en-US" dirty="0"/>
              <a:t> </a:t>
            </a:r>
            <a:r>
              <a:rPr lang="en-US" dirty="0" err="1"/>
              <a:t>bên</a:t>
            </a:r>
            <a:r>
              <a:rPr lang="en-US" dirty="0"/>
              <a:t> </a:t>
            </a:r>
            <a:r>
              <a:rPr lang="en-US" dirty="0" err="1"/>
              <a:t>phải</a:t>
            </a:r>
            <a:r>
              <a:rPr lang="en-US" dirty="0"/>
              <a:t> </a:t>
            </a:r>
            <a:r>
              <a:rPr lang="en-US" dirty="0" err="1"/>
              <a:t>màn</a:t>
            </a:r>
            <a:r>
              <a:rPr lang="en-US" dirty="0"/>
              <a:t> </a:t>
            </a:r>
            <a:r>
              <a:rPr lang="en-US" dirty="0" err="1"/>
              <a:t>hình</a:t>
            </a:r>
            <a:endParaRPr lang="en-US" dirty="0"/>
          </a:p>
          <a:p>
            <a:r>
              <a:rPr lang="en-US" dirty="0" err="1"/>
              <a:t>Ấn</a:t>
            </a:r>
            <a:r>
              <a:rPr lang="en-US" dirty="0"/>
              <a:t> </a:t>
            </a:r>
            <a:r>
              <a:rPr lang="en-US" dirty="0" err="1"/>
              <a:t>vào</a:t>
            </a:r>
            <a:r>
              <a:rPr lang="en-US" dirty="0"/>
              <a:t> </a:t>
            </a:r>
            <a:r>
              <a:rPr lang="en-US" dirty="0" err="1"/>
              <a:t>từng</a:t>
            </a:r>
            <a:r>
              <a:rPr lang="en-US" dirty="0"/>
              <a:t> </a:t>
            </a:r>
            <a:r>
              <a:rPr lang="en-US" dirty="0" err="1"/>
              <a:t>ngôi</a:t>
            </a:r>
            <a:r>
              <a:rPr lang="en-US" dirty="0"/>
              <a:t> </a:t>
            </a:r>
            <a:r>
              <a:rPr lang="en-US" dirty="0" err="1"/>
              <a:t>sao</a:t>
            </a:r>
            <a:r>
              <a:rPr lang="en-US" dirty="0"/>
              <a:t> </a:t>
            </a:r>
            <a:r>
              <a:rPr lang="en-US" dirty="0" err="1"/>
              <a:t>để</a:t>
            </a:r>
            <a:r>
              <a:rPr lang="en-US" dirty="0"/>
              <a:t> </a:t>
            </a:r>
            <a:r>
              <a:rPr lang="en-US" dirty="0" err="1"/>
              <a:t>đến</a:t>
            </a:r>
            <a:r>
              <a:rPr lang="en-US" dirty="0"/>
              <a:t> </a:t>
            </a:r>
            <a:r>
              <a:rPr lang="en-US" dirty="0" err="1"/>
              <a:t>đc</a:t>
            </a:r>
            <a:r>
              <a:rPr lang="en-US" dirty="0"/>
              <a:t> </a:t>
            </a:r>
            <a:r>
              <a:rPr lang="en-US" dirty="0" err="1"/>
              <a:t>câu</a:t>
            </a:r>
            <a:r>
              <a:rPr lang="en-US" dirty="0"/>
              <a:t> </a:t>
            </a:r>
            <a:r>
              <a:rPr lang="en-US" dirty="0" err="1"/>
              <a:t>hỏi</a:t>
            </a:r>
            <a:r>
              <a:rPr lang="en-US" dirty="0"/>
              <a:t> </a:t>
            </a:r>
            <a:r>
              <a:rPr lang="en-US" dirty="0" err="1"/>
              <a:t>tương</a:t>
            </a:r>
            <a:r>
              <a:rPr lang="en-US" dirty="0"/>
              <a:t> </a:t>
            </a:r>
            <a:r>
              <a:rPr lang="en-US" dirty="0" err="1"/>
              <a:t>ứng</a:t>
            </a:r>
            <a:endParaRPr lang="en-US" dirty="0"/>
          </a:p>
          <a:p>
            <a:r>
              <a:rPr lang="en-US" dirty="0"/>
              <a:t>Ở </a:t>
            </a:r>
            <a:r>
              <a:rPr lang="en-US" dirty="0" err="1"/>
              <a:t>mỗi</a:t>
            </a:r>
            <a:r>
              <a:rPr lang="en-US" dirty="0"/>
              <a:t> </a:t>
            </a:r>
            <a:r>
              <a:rPr lang="en-US" dirty="0" err="1"/>
              <a:t>câu</a:t>
            </a:r>
            <a:r>
              <a:rPr lang="en-US" dirty="0"/>
              <a:t> </a:t>
            </a:r>
            <a:r>
              <a:rPr lang="en-US" dirty="0" err="1"/>
              <a:t>hỏi</a:t>
            </a:r>
            <a:r>
              <a:rPr lang="en-US" dirty="0"/>
              <a:t> </a:t>
            </a:r>
            <a:r>
              <a:rPr lang="en-US" dirty="0" err="1"/>
              <a:t>nháy</a:t>
            </a:r>
            <a:r>
              <a:rPr lang="en-US" dirty="0"/>
              <a:t> </a:t>
            </a:r>
            <a:r>
              <a:rPr lang="en-US" dirty="0" err="1"/>
              <a:t>vào</a:t>
            </a:r>
            <a:r>
              <a:rPr lang="en-US" dirty="0"/>
              <a:t> </a:t>
            </a:r>
            <a:r>
              <a:rPr lang="en-US" dirty="0" err="1"/>
              <a:t>màn</a:t>
            </a:r>
            <a:r>
              <a:rPr lang="en-US" dirty="0"/>
              <a:t> </a:t>
            </a:r>
            <a:r>
              <a:rPr lang="en-US" dirty="0" err="1"/>
              <a:t>hình</a:t>
            </a:r>
            <a:r>
              <a:rPr lang="en-US" dirty="0"/>
              <a:t> </a:t>
            </a:r>
            <a:r>
              <a:rPr lang="en-US" dirty="0" err="1"/>
              <a:t>lần</a:t>
            </a:r>
            <a:r>
              <a:rPr lang="en-US" dirty="0"/>
              <a:t> 1 </a:t>
            </a:r>
            <a:r>
              <a:rPr lang="en-US" dirty="0" err="1"/>
              <a:t>hiện</a:t>
            </a:r>
            <a:r>
              <a:rPr lang="en-US" dirty="0"/>
              <a:t> </a:t>
            </a:r>
            <a:r>
              <a:rPr lang="en-US" dirty="0" err="1"/>
              <a:t>đáp</a:t>
            </a:r>
            <a:r>
              <a:rPr lang="en-US" dirty="0"/>
              <a:t> </a:t>
            </a:r>
            <a:r>
              <a:rPr lang="en-US" dirty="0" err="1"/>
              <a:t>án</a:t>
            </a:r>
            <a:r>
              <a:rPr lang="en-US" dirty="0"/>
              <a:t>, </a:t>
            </a:r>
            <a:r>
              <a:rPr lang="en-US" dirty="0" err="1"/>
              <a:t>nháy</a:t>
            </a:r>
            <a:r>
              <a:rPr lang="en-US" dirty="0"/>
              <a:t> </a:t>
            </a:r>
            <a:r>
              <a:rPr lang="en-US" dirty="0" err="1"/>
              <a:t>lần</a:t>
            </a:r>
            <a:r>
              <a:rPr lang="en-US" dirty="0"/>
              <a:t> 2 </a:t>
            </a:r>
            <a:r>
              <a:rPr lang="en-US" dirty="0" err="1"/>
              <a:t>hiện</a:t>
            </a:r>
            <a:r>
              <a:rPr lang="en-US" dirty="0"/>
              <a:t> </a:t>
            </a:r>
            <a:r>
              <a:rPr lang="en-US" dirty="0" err="1"/>
              <a:t>đáp</a:t>
            </a:r>
            <a:r>
              <a:rPr lang="en-US" dirty="0"/>
              <a:t> </a:t>
            </a:r>
            <a:r>
              <a:rPr lang="en-US" dirty="0" err="1"/>
              <a:t>án</a:t>
            </a:r>
            <a:r>
              <a:rPr lang="en-US" dirty="0"/>
              <a:t> </a:t>
            </a:r>
            <a:r>
              <a:rPr lang="en-US" dirty="0" err="1"/>
              <a:t>đúng</a:t>
            </a:r>
            <a:r>
              <a:rPr lang="en-US" dirty="0"/>
              <a:t>, </a:t>
            </a:r>
            <a:r>
              <a:rPr lang="en-US" dirty="0" err="1"/>
              <a:t>nháy</a:t>
            </a:r>
            <a:r>
              <a:rPr lang="en-US" dirty="0"/>
              <a:t> </a:t>
            </a:r>
            <a:r>
              <a:rPr lang="en-US" dirty="0" err="1"/>
              <a:t>vào</a:t>
            </a:r>
            <a:r>
              <a:rPr lang="en-US" dirty="0"/>
              <a:t> </a:t>
            </a:r>
            <a:r>
              <a:rPr lang="en-US" dirty="0" err="1"/>
              <a:t>ngôi</a:t>
            </a:r>
            <a:r>
              <a:rPr lang="en-US" dirty="0"/>
              <a:t> </a:t>
            </a:r>
            <a:r>
              <a:rPr lang="en-US" dirty="0" err="1"/>
              <a:t>sao</a:t>
            </a:r>
            <a:r>
              <a:rPr lang="en-US" dirty="0"/>
              <a:t> </a:t>
            </a:r>
            <a:r>
              <a:rPr lang="en-US" dirty="0" err="1"/>
              <a:t>dưới</a:t>
            </a:r>
            <a:r>
              <a:rPr lang="en-US" dirty="0"/>
              <a:t> </a:t>
            </a:r>
            <a:r>
              <a:rPr lang="en-US" dirty="0" err="1"/>
              <a:t>góc</a:t>
            </a:r>
            <a:r>
              <a:rPr lang="en-US" dirty="0"/>
              <a:t> </a:t>
            </a:r>
            <a:r>
              <a:rPr lang="en-US" dirty="0" err="1"/>
              <a:t>phải</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về</a:t>
            </a:r>
            <a:r>
              <a:rPr lang="en-US" dirty="0"/>
              <a:t> </a:t>
            </a:r>
            <a:r>
              <a:rPr lang="en-US" dirty="0" err="1"/>
              <a:t>giao</a:t>
            </a:r>
            <a:r>
              <a:rPr lang="en-US" dirty="0"/>
              <a:t> </a:t>
            </a:r>
            <a:r>
              <a:rPr lang="en-US" dirty="0" err="1"/>
              <a:t>diện</a:t>
            </a:r>
            <a:r>
              <a:rPr lang="en-US" dirty="0"/>
              <a:t> 5 </a:t>
            </a:r>
            <a:r>
              <a:rPr lang="en-US" dirty="0" err="1"/>
              <a:t>ngôi</a:t>
            </a:r>
            <a:r>
              <a:rPr lang="en-US" dirty="0"/>
              <a:t> </a:t>
            </a:r>
            <a:r>
              <a:rPr lang="en-US" dirty="0" err="1"/>
              <a:t>sao</a:t>
            </a:r>
            <a:endParaRPr lang="en-US" dirty="0"/>
          </a:p>
          <a:p>
            <a:r>
              <a:rPr lang="en-US" dirty="0"/>
              <a:t>Khi </a:t>
            </a:r>
            <a:r>
              <a:rPr lang="en-US" dirty="0" err="1"/>
              <a:t>đã</a:t>
            </a:r>
            <a:r>
              <a:rPr lang="en-US" dirty="0"/>
              <a:t> </a:t>
            </a:r>
            <a:r>
              <a:rPr lang="en-US" dirty="0" err="1"/>
              <a:t>hết</a:t>
            </a:r>
            <a:r>
              <a:rPr lang="en-US" dirty="0"/>
              <a:t> </a:t>
            </a:r>
            <a:r>
              <a:rPr lang="en-US" dirty="0" err="1"/>
              <a:t>câu</a:t>
            </a:r>
            <a:r>
              <a:rPr lang="en-US" dirty="0"/>
              <a:t> </a:t>
            </a:r>
            <a:r>
              <a:rPr lang="en-US" dirty="0" err="1"/>
              <a:t>hỏi</a:t>
            </a:r>
            <a:r>
              <a:rPr lang="en-US" dirty="0"/>
              <a:t>, </a:t>
            </a:r>
            <a:r>
              <a:rPr lang="en-US" dirty="0" err="1"/>
              <a:t>về</a:t>
            </a:r>
            <a:r>
              <a:rPr lang="en-US" dirty="0"/>
              <a:t> </a:t>
            </a:r>
            <a:r>
              <a:rPr lang="en-US" dirty="0" err="1"/>
              <a:t>giao</a:t>
            </a:r>
            <a:r>
              <a:rPr lang="en-US" dirty="0"/>
              <a:t> </a:t>
            </a:r>
            <a:r>
              <a:rPr lang="en-US" dirty="0" err="1"/>
              <a:t>diện</a:t>
            </a:r>
            <a:r>
              <a:rPr lang="en-US" dirty="0"/>
              <a:t> 5 </a:t>
            </a:r>
            <a:r>
              <a:rPr lang="en-US" dirty="0" err="1"/>
              <a:t>ngôi</a:t>
            </a:r>
            <a:r>
              <a:rPr lang="en-US" dirty="0"/>
              <a:t> </a:t>
            </a:r>
            <a:r>
              <a:rPr lang="en-US" dirty="0" err="1"/>
              <a:t>sao</a:t>
            </a:r>
            <a:r>
              <a:rPr lang="en-US" dirty="0"/>
              <a:t> </a:t>
            </a:r>
            <a:r>
              <a:rPr lang="en-US" dirty="0" err="1"/>
              <a:t>và</a:t>
            </a:r>
            <a:r>
              <a:rPr lang="en-US" dirty="0"/>
              <a:t> </a:t>
            </a:r>
            <a:r>
              <a:rPr lang="en-US" dirty="0" err="1"/>
              <a:t>ấn</a:t>
            </a:r>
            <a:r>
              <a:rPr lang="en-US" dirty="0"/>
              <a:t> </a:t>
            </a:r>
            <a:r>
              <a:rPr lang="en-US" dirty="0" err="1"/>
              <a:t>nút</a:t>
            </a:r>
            <a:r>
              <a:rPr lang="en-US" dirty="0"/>
              <a:t> </a:t>
            </a:r>
            <a:r>
              <a:rPr lang="en-US" dirty="0" err="1"/>
              <a:t>phía</a:t>
            </a:r>
            <a:r>
              <a:rPr lang="en-US" dirty="0"/>
              <a:t> </a:t>
            </a:r>
            <a:r>
              <a:rPr lang="en-US" dirty="0" err="1"/>
              <a:t>dưới</a:t>
            </a:r>
            <a:r>
              <a:rPr lang="en-US" dirty="0"/>
              <a:t> </a:t>
            </a:r>
            <a:r>
              <a:rPr lang="en-US" dirty="0" err="1"/>
              <a:t>bên</a:t>
            </a:r>
            <a:r>
              <a:rPr lang="en-US" dirty="0"/>
              <a:t> </a:t>
            </a:r>
            <a:r>
              <a:rPr lang="en-US" dirty="0" err="1"/>
              <a:t>phải</a:t>
            </a:r>
            <a:r>
              <a:rPr lang="en-US" dirty="0"/>
              <a:t> </a:t>
            </a:r>
            <a:r>
              <a:rPr lang="en-US" dirty="0" err="1"/>
              <a:t>màn</a:t>
            </a:r>
            <a:r>
              <a:rPr lang="en-US" dirty="0"/>
              <a:t> </a:t>
            </a:r>
            <a:r>
              <a:rPr lang="en-US" dirty="0" err="1"/>
              <a:t>hình</a:t>
            </a:r>
            <a:r>
              <a:rPr lang="en-US" dirty="0"/>
              <a:t> </a:t>
            </a:r>
            <a:r>
              <a:rPr lang="en-US" dirty="0" err="1"/>
              <a:t>để</a:t>
            </a:r>
            <a:r>
              <a:rPr lang="en-US" dirty="0"/>
              <a:t> sang </a:t>
            </a:r>
            <a:r>
              <a:rPr lang="en-US" dirty="0" err="1"/>
              <a:t>phần</a:t>
            </a:r>
            <a:r>
              <a:rPr lang="en-US" dirty="0"/>
              <a:t> </a:t>
            </a:r>
            <a:r>
              <a:rPr lang="en-US" dirty="0" err="1"/>
              <a:t>tiếp</a:t>
            </a:r>
            <a:r>
              <a:rPr lang="en-US" dirty="0"/>
              <a:t> </a:t>
            </a:r>
            <a:r>
              <a:rPr lang="en-US" dirty="0" err="1"/>
              <a:t>theo</a:t>
            </a:r>
            <a:endParaRPr lang="en-US" dirty="0"/>
          </a:p>
        </p:txBody>
      </p:sp>
      <p:sp>
        <p:nvSpPr>
          <p:cNvPr id="4" name="Chỗ dành sẵn cho Số hiệu Bản chiếu 3"/>
          <p:cNvSpPr>
            <a:spLocks noGrp="1"/>
          </p:cNvSpPr>
          <p:nvPr>
            <p:ph type="sldNum" sz="quarter" idx="5"/>
          </p:nvPr>
        </p:nvSpPr>
        <p:spPr/>
        <p:txBody>
          <a:bodyPr/>
          <a:lstStyle/>
          <a:p>
            <a:fld id="{DC4F1E0C-C5FF-487C-BF12-AB4CFA9DC6A0}" type="slidenum">
              <a:rPr lang="en-US" smtClean="0"/>
              <a:t>18</a:t>
            </a:fld>
            <a:endParaRPr lang="en-US"/>
          </a:p>
        </p:txBody>
      </p:sp>
    </p:spTree>
    <p:extLst>
      <p:ext uri="{BB962C8B-B14F-4D97-AF65-F5344CB8AC3E}">
        <p14:creationId xmlns:p14="http://schemas.microsoft.com/office/powerpoint/2010/main" val="35702811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a:lstStyle/>
          <a:p>
            <a:r>
              <a:rPr lang="en-US" dirty="0"/>
              <a:t>Game </a:t>
            </a:r>
            <a:r>
              <a:rPr lang="en-US" dirty="0" err="1"/>
              <a:t>có</a:t>
            </a:r>
            <a:r>
              <a:rPr lang="en-US" dirty="0"/>
              <a:t> 3 </a:t>
            </a:r>
            <a:r>
              <a:rPr lang="en-US" dirty="0" err="1"/>
              <a:t>câu</a:t>
            </a:r>
            <a:r>
              <a:rPr lang="en-US" dirty="0"/>
              <a:t> </a:t>
            </a:r>
            <a:r>
              <a:rPr lang="en-US" dirty="0" err="1"/>
              <a:t>hỏi</a:t>
            </a:r>
            <a:r>
              <a:rPr lang="en-US" dirty="0"/>
              <a:t> </a:t>
            </a:r>
            <a:r>
              <a:rPr lang="en-US" dirty="0" err="1"/>
              <a:t>trắc</a:t>
            </a:r>
            <a:r>
              <a:rPr lang="en-US" dirty="0"/>
              <a:t> </a:t>
            </a:r>
            <a:r>
              <a:rPr lang="en-US" dirty="0" err="1"/>
              <a:t>nghiệm</a:t>
            </a:r>
            <a:endParaRPr lang="en-US" dirty="0"/>
          </a:p>
          <a:p>
            <a:r>
              <a:rPr lang="en-US" dirty="0"/>
              <a:t>Ở slide </a:t>
            </a:r>
            <a:r>
              <a:rPr lang="en-US" dirty="0" err="1"/>
              <a:t>tiếp</a:t>
            </a:r>
            <a:r>
              <a:rPr lang="en-US" dirty="0"/>
              <a:t> </a:t>
            </a:r>
            <a:r>
              <a:rPr lang="en-US" dirty="0" err="1"/>
              <a:t>theo</a:t>
            </a:r>
            <a:r>
              <a:rPr lang="en-US" dirty="0"/>
              <a:t>, </a:t>
            </a:r>
            <a:r>
              <a:rPr lang="en-US" dirty="0" err="1"/>
              <a:t>màn</a:t>
            </a:r>
            <a:r>
              <a:rPr lang="en-US" dirty="0"/>
              <a:t> </a:t>
            </a:r>
            <a:r>
              <a:rPr lang="en-US" dirty="0" err="1"/>
              <a:t>hình</a:t>
            </a:r>
            <a:r>
              <a:rPr lang="en-US" dirty="0"/>
              <a:t> </a:t>
            </a:r>
            <a:r>
              <a:rPr lang="en-US" dirty="0" err="1"/>
              <a:t>sẽ</a:t>
            </a:r>
            <a:r>
              <a:rPr lang="en-US" dirty="0"/>
              <a:t> </a:t>
            </a:r>
            <a:r>
              <a:rPr lang="en-US" dirty="0" err="1"/>
              <a:t>xuất</a:t>
            </a:r>
            <a:r>
              <a:rPr lang="en-US" dirty="0"/>
              <a:t> </a:t>
            </a:r>
            <a:r>
              <a:rPr lang="en-US" dirty="0" err="1"/>
              <a:t>hiện</a:t>
            </a:r>
            <a:r>
              <a:rPr lang="en-US" dirty="0"/>
              <a:t> 5 </a:t>
            </a:r>
            <a:r>
              <a:rPr lang="en-US" dirty="0" err="1"/>
              <a:t>ngôi</a:t>
            </a:r>
            <a:r>
              <a:rPr lang="en-US" dirty="0"/>
              <a:t> </a:t>
            </a:r>
            <a:r>
              <a:rPr lang="en-US" dirty="0" err="1"/>
              <a:t>sao</a:t>
            </a:r>
            <a:r>
              <a:rPr lang="en-US" dirty="0"/>
              <a:t> </a:t>
            </a:r>
            <a:r>
              <a:rPr lang="en-US" dirty="0" err="1"/>
              <a:t>với</a:t>
            </a:r>
            <a:r>
              <a:rPr lang="en-US" dirty="0"/>
              <a:t> </a:t>
            </a:r>
            <a:r>
              <a:rPr lang="en-US" dirty="0" err="1"/>
              <a:t>số</a:t>
            </a:r>
            <a:r>
              <a:rPr lang="en-US" dirty="0"/>
              <a:t> </a:t>
            </a:r>
            <a:r>
              <a:rPr lang="en-US" dirty="0" err="1"/>
              <a:t>thứ</a:t>
            </a:r>
            <a:r>
              <a:rPr lang="en-US" dirty="0"/>
              <a:t> </a:t>
            </a:r>
            <a:r>
              <a:rPr lang="en-US" dirty="0" err="1"/>
              <a:t>tự</a:t>
            </a:r>
            <a:r>
              <a:rPr lang="en-US" dirty="0"/>
              <a:t> 12345 </a:t>
            </a:r>
            <a:r>
              <a:rPr lang="en-US" dirty="0" err="1"/>
              <a:t>và</a:t>
            </a:r>
            <a:r>
              <a:rPr lang="en-US" dirty="0"/>
              <a:t> </a:t>
            </a:r>
            <a:r>
              <a:rPr lang="en-US" dirty="0" err="1"/>
              <a:t>nút</a:t>
            </a:r>
            <a:r>
              <a:rPr lang="en-US" dirty="0"/>
              <a:t> </a:t>
            </a:r>
            <a:r>
              <a:rPr lang="en-US" dirty="0" err="1"/>
              <a:t>mở</a:t>
            </a:r>
            <a:r>
              <a:rPr lang="en-US" dirty="0"/>
              <a:t> ở </a:t>
            </a:r>
            <a:r>
              <a:rPr lang="en-US" dirty="0" err="1"/>
              <a:t>góc</a:t>
            </a:r>
            <a:r>
              <a:rPr lang="en-US" dirty="0"/>
              <a:t> </a:t>
            </a:r>
            <a:r>
              <a:rPr lang="en-US" dirty="0" err="1"/>
              <a:t>dưới</a:t>
            </a:r>
            <a:r>
              <a:rPr lang="en-US" dirty="0"/>
              <a:t> </a:t>
            </a:r>
            <a:r>
              <a:rPr lang="en-US" dirty="0" err="1"/>
              <a:t>bên</a:t>
            </a:r>
            <a:r>
              <a:rPr lang="en-US" dirty="0"/>
              <a:t> </a:t>
            </a:r>
            <a:r>
              <a:rPr lang="en-US" dirty="0" err="1"/>
              <a:t>phải</a:t>
            </a:r>
            <a:r>
              <a:rPr lang="en-US" dirty="0"/>
              <a:t> </a:t>
            </a:r>
            <a:r>
              <a:rPr lang="en-US" dirty="0" err="1"/>
              <a:t>màn</a:t>
            </a:r>
            <a:r>
              <a:rPr lang="en-US" dirty="0"/>
              <a:t> </a:t>
            </a:r>
            <a:r>
              <a:rPr lang="en-US" dirty="0" err="1"/>
              <a:t>hình</a:t>
            </a:r>
            <a:endParaRPr lang="en-US" dirty="0"/>
          </a:p>
          <a:p>
            <a:r>
              <a:rPr lang="en-US" dirty="0" err="1"/>
              <a:t>Ấn</a:t>
            </a:r>
            <a:r>
              <a:rPr lang="en-US" dirty="0"/>
              <a:t> </a:t>
            </a:r>
            <a:r>
              <a:rPr lang="en-US" dirty="0" err="1"/>
              <a:t>vào</a:t>
            </a:r>
            <a:r>
              <a:rPr lang="en-US" dirty="0"/>
              <a:t> </a:t>
            </a:r>
            <a:r>
              <a:rPr lang="en-US" dirty="0" err="1"/>
              <a:t>từng</a:t>
            </a:r>
            <a:r>
              <a:rPr lang="en-US" dirty="0"/>
              <a:t> </a:t>
            </a:r>
            <a:r>
              <a:rPr lang="en-US" dirty="0" err="1"/>
              <a:t>ngôi</a:t>
            </a:r>
            <a:r>
              <a:rPr lang="en-US" dirty="0"/>
              <a:t> </a:t>
            </a:r>
            <a:r>
              <a:rPr lang="en-US" dirty="0" err="1"/>
              <a:t>sao</a:t>
            </a:r>
            <a:r>
              <a:rPr lang="en-US" dirty="0"/>
              <a:t> </a:t>
            </a:r>
            <a:r>
              <a:rPr lang="en-US" dirty="0" err="1"/>
              <a:t>để</a:t>
            </a:r>
            <a:r>
              <a:rPr lang="en-US" dirty="0"/>
              <a:t> </a:t>
            </a:r>
            <a:r>
              <a:rPr lang="en-US" dirty="0" err="1"/>
              <a:t>đến</a:t>
            </a:r>
            <a:r>
              <a:rPr lang="en-US" dirty="0"/>
              <a:t> </a:t>
            </a:r>
            <a:r>
              <a:rPr lang="en-US" dirty="0" err="1"/>
              <a:t>đc</a:t>
            </a:r>
            <a:r>
              <a:rPr lang="en-US" dirty="0"/>
              <a:t> </a:t>
            </a:r>
            <a:r>
              <a:rPr lang="en-US" dirty="0" err="1"/>
              <a:t>câu</a:t>
            </a:r>
            <a:r>
              <a:rPr lang="en-US" dirty="0"/>
              <a:t> </a:t>
            </a:r>
            <a:r>
              <a:rPr lang="en-US" dirty="0" err="1"/>
              <a:t>hỏi</a:t>
            </a:r>
            <a:r>
              <a:rPr lang="en-US" dirty="0"/>
              <a:t> </a:t>
            </a:r>
            <a:r>
              <a:rPr lang="en-US" dirty="0" err="1"/>
              <a:t>tương</a:t>
            </a:r>
            <a:r>
              <a:rPr lang="en-US" dirty="0"/>
              <a:t> </a:t>
            </a:r>
            <a:r>
              <a:rPr lang="en-US" dirty="0" err="1"/>
              <a:t>ứng</a:t>
            </a:r>
            <a:endParaRPr lang="en-US" dirty="0"/>
          </a:p>
          <a:p>
            <a:r>
              <a:rPr lang="en-US" dirty="0"/>
              <a:t>Ở </a:t>
            </a:r>
            <a:r>
              <a:rPr lang="en-US" dirty="0" err="1"/>
              <a:t>mỗi</a:t>
            </a:r>
            <a:r>
              <a:rPr lang="en-US" dirty="0"/>
              <a:t> </a:t>
            </a:r>
            <a:r>
              <a:rPr lang="en-US" dirty="0" err="1"/>
              <a:t>câu</a:t>
            </a:r>
            <a:r>
              <a:rPr lang="en-US" dirty="0"/>
              <a:t> </a:t>
            </a:r>
            <a:r>
              <a:rPr lang="en-US" dirty="0" err="1"/>
              <a:t>hỏi</a:t>
            </a:r>
            <a:r>
              <a:rPr lang="en-US" dirty="0"/>
              <a:t> </a:t>
            </a:r>
            <a:r>
              <a:rPr lang="en-US" dirty="0" err="1"/>
              <a:t>nháy</a:t>
            </a:r>
            <a:r>
              <a:rPr lang="en-US" dirty="0"/>
              <a:t> </a:t>
            </a:r>
            <a:r>
              <a:rPr lang="en-US" dirty="0" err="1"/>
              <a:t>vào</a:t>
            </a:r>
            <a:r>
              <a:rPr lang="en-US" dirty="0"/>
              <a:t> </a:t>
            </a:r>
            <a:r>
              <a:rPr lang="en-US" dirty="0" err="1"/>
              <a:t>màn</a:t>
            </a:r>
            <a:r>
              <a:rPr lang="en-US" dirty="0"/>
              <a:t> </a:t>
            </a:r>
            <a:r>
              <a:rPr lang="en-US" dirty="0" err="1"/>
              <a:t>hình</a:t>
            </a:r>
            <a:r>
              <a:rPr lang="en-US" dirty="0"/>
              <a:t> </a:t>
            </a:r>
            <a:r>
              <a:rPr lang="en-US" dirty="0" err="1"/>
              <a:t>lần</a:t>
            </a:r>
            <a:r>
              <a:rPr lang="en-US" dirty="0"/>
              <a:t> 1 </a:t>
            </a:r>
            <a:r>
              <a:rPr lang="en-US" dirty="0" err="1"/>
              <a:t>hiện</a:t>
            </a:r>
            <a:r>
              <a:rPr lang="en-US" dirty="0"/>
              <a:t> </a:t>
            </a:r>
            <a:r>
              <a:rPr lang="en-US" dirty="0" err="1"/>
              <a:t>đáp</a:t>
            </a:r>
            <a:r>
              <a:rPr lang="en-US" dirty="0"/>
              <a:t> </a:t>
            </a:r>
            <a:r>
              <a:rPr lang="en-US" dirty="0" err="1"/>
              <a:t>án</a:t>
            </a:r>
            <a:r>
              <a:rPr lang="en-US" dirty="0"/>
              <a:t>, </a:t>
            </a:r>
            <a:r>
              <a:rPr lang="en-US" dirty="0" err="1"/>
              <a:t>nháy</a:t>
            </a:r>
            <a:r>
              <a:rPr lang="en-US" dirty="0"/>
              <a:t> </a:t>
            </a:r>
            <a:r>
              <a:rPr lang="en-US" dirty="0" err="1"/>
              <a:t>lần</a:t>
            </a:r>
            <a:r>
              <a:rPr lang="en-US" dirty="0"/>
              <a:t> 2 </a:t>
            </a:r>
            <a:r>
              <a:rPr lang="en-US" dirty="0" err="1"/>
              <a:t>hiện</a:t>
            </a:r>
            <a:r>
              <a:rPr lang="en-US" dirty="0"/>
              <a:t> </a:t>
            </a:r>
            <a:r>
              <a:rPr lang="en-US" dirty="0" err="1"/>
              <a:t>đáp</a:t>
            </a:r>
            <a:r>
              <a:rPr lang="en-US" dirty="0"/>
              <a:t> </a:t>
            </a:r>
            <a:r>
              <a:rPr lang="en-US" dirty="0" err="1"/>
              <a:t>án</a:t>
            </a:r>
            <a:r>
              <a:rPr lang="en-US" dirty="0"/>
              <a:t> </a:t>
            </a:r>
            <a:r>
              <a:rPr lang="en-US" dirty="0" err="1"/>
              <a:t>đúng</a:t>
            </a:r>
            <a:r>
              <a:rPr lang="en-US" dirty="0"/>
              <a:t>, </a:t>
            </a:r>
            <a:r>
              <a:rPr lang="en-US" dirty="0" err="1"/>
              <a:t>nháy</a:t>
            </a:r>
            <a:r>
              <a:rPr lang="en-US" dirty="0"/>
              <a:t> </a:t>
            </a:r>
            <a:r>
              <a:rPr lang="en-US" dirty="0" err="1"/>
              <a:t>vào</a:t>
            </a:r>
            <a:r>
              <a:rPr lang="en-US" dirty="0"/>
              <a:t> </a:t>
            </a:r>
            <a:r>
              <a:rPr lang="en-US" dirty="0" err="1"/>
              <a:t>ngôi</a:t>
            </a:r>
            <a:r>
              <a:rPr lang="en-US" dirty="0"/>
              <a:t> </a:t>
            </a:r>
            <a:r>
              <a:rPr lang="en-US" dirty="0" err="1"/>
              <a:t>sao</a:t>
            </a:r>
            <a:r>
              <a:rPr lang="en-US" dirty="0"/>
              <a:t> </a:t>
            </a:r>
            <a:r>
              <a:rPr lang="en-US" dirty="0" err="1"/>
              <a:t>dưới</a:t>
            </a:r>
            <a:r>
              <a:rPr lang="en-US" dirty="0"/>
              <a:t> </a:t>
            </a:r>
            <a:r>
              <a:rPr lang="en-US" dirty="0" err="1"/>
              <a:t>góc</a:t>
            </a:r>
            <a:r>
              <a:rPr lang="en-US" dirty="0"/>
              <a:t> </a:t>
            </a:r>
            <a:r>
              <a:rPr lang="en-US" dirty="0" err="1"/>
              <a:t>phải</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về</a:t>
            </a:r>
            <a:r>
              <a:rPr lang="en-US" dirty="0"/>
              <a:t> </a:t>
            </a:r>
            <a:r>
              <a:rPr lang="en-US" dirty="0" err="1"/>
              <a:t>giao</a:t>
            </a:r>
            <a:r>
              <a:rPr lang="en-US" dirty="0"/>
              <a:t> </a:t>
            </a:r>
            <a:r>
              <a:rPr lang="en-US" dirty="0" err="1"/>
              <a:t>diện</a:t>
            </a:r>
            <a:r>
              <a:rPr lang="en-US" dirty="0"/>
              <a:t> 5 </a:t>
            </a:r>
            <a:r>
              <a:rPr lang="en-US" dirty="0" err="1"/>
              <a:t>ngôi</a:t>
            </a:r>
            <a:r>
              <a:rPr lang="en-US" dirty="0"/>
              <a:t> </a:t>
            </a:r>
            <a:r>
              <a:rPr lang="en-US" dirty="0" err="1"/>
              <a:t>sao</a:t>
            </a:r>
            <a:endParaRPr lang="en-US" dirty="0"/>
          </a:p>
          <a:p>
            <a:r>
              <a:rPr lang="en-US" dirty="0"/>
              <a:t>Khi </a:t>
            </a:r>
            <a:r>
              <a:rPr lang="en-US" dirty="0" err="1"/>
              <a:t>đã</a:t>
            </a:r>
            <a:r>
              <a:rPr lang="en-US" dirty="0"/>
              <a:t> </a:t>
            </a:r>
            <a:r>
              <a:rPr lang="en-US" dirty="0" err="1"/>
              <a:t>hết</a:t>
            </a:r>
            <a:r>
              <a:rPr lang="en-US" dirty="0"/>
              <a:t> </a:t>
            </a:r>
            <a:r>
              <a:rPr lang="en-US" dirty="0" err="1"/>
              <a:t>câu</a:t>
            </a:r>
            <a:r>
              <a:rPr lang="en-US" dirty="0"/>
              <a:t> </a:t>
            </a:r>
            <a:r>
              <a:rPr lang="en-US" dirty="0" err="1"/>
              <a:t>hỏi</a:t>
            </a:r>
            <a:r>
              <a:rPr lang="en-US" dirty="0"/>
              <a:t>, </a:t>
            </a:r>
            <a:r>
              <a:rPr lang="en-US" dirty="0" err="1"/>
              <a:t>về</a:t>
            </a:r>
            <a:r>
              <a:rPr lang="en-US" dirty="0"/>
              <a:t> </a:t>
            </a:r>
            <a:r>
              <a:rPr lang="en-US" dirty="0" err="1"/>
              <a:t>giao</a:t>
            </a:r>
            <a:r>
              <a:rPr lang="en-US" dirty="0"/>
              <a:t> </a:t>
            </a:r>
            <a:r>
              <a:rPr lang="en-US" dirty="0" err="1"/>
              <a:t>diện</a:t>
            </a:r>
            <a:r>
              <a:rPr lang="en-US" dirty="0"/>
              <a:t> 5 </a:t>
            </a:r>
            <a:r>
              <a:rPr lang="en-US" dirty="0" err="1"/>
              <a:t>ngôi</a:t>
            </a:r>
            <a:r>
              <a:rPr lang="en-US" dirty="0"/>
              <a:t> </a:t>
            </a:r>
            <a:r>
              <a:rPr lang="en-US" dirty="0" err="1"/>
              <a:t>sao</a:t>
            </a:r>
            <a:r>
              <a:rPr lang="en-US" dirty="0"/>
              <a:t> </a:t>
            </a:r>
            <a:r>
              <a:rPr lang="en-US" dirty="0" err="1"/>
              <a:t>và</a:t>
            </a:r>
            <a:r>
              <a:rPr lang="en-US" dirty="0"/>
              <a:t> </a:t>
            </a:r>
            <a:r>
              <a:rPr lang="en-US" dirty="0" err="1"/>
              <a:t>ấn</a:t>
            </a:r>
            <a:r>
              <a:rPr lang="en-US" dirty="0"/>
              <a:t> </a:t>
            </a:r>
            <a:r>
              <a:rPr lang="en-US" dirty="0" err="1"/>
              <a:t>nút</a:t>
            </a:r>
            <a:r>
              <a:rPr lang="en-US" dirty="0"/>
              <a:t> </a:t>
            </a:r>
            <a:r>
              <a:rPr lang="en-US" dirty="0" err="1"/>
              <a:t>phía</a:t>
            </a:r>
            <a:r>
              <a:rPr lang="en-US" dirty="0"/>
              <a:t> </a:t>
            </a:r>
            <a:r>
              <a:rPr lang="en-US" dirty="0" err="1"/>
              <a:t>dưới</a:t>
            </a:r>
            <a:r>
              <a:rPr lang="en-US" dirty="0"/>
              <a:t> </a:t>
            </a:r>
            <a:r>
              <a:rPr lang="en-US" dirty="0" err="1"/>
              <a:t>bên</a:t>
            </a:r>
            <a:r>
              <a:rPr lang="en-US" dirty="0"/>
              <a:t> </a:t>
            </a:r>
            <a:r>
              <a:rPr lang="en-US" dirty="0" err="1"/>
              <a:t>phải</a:t>
            </a:r>
            <a:r>
              <a:rPr lang="en-US" dirty="0"/>
              <a:t> </a:t>
            </a:r>
            <a:r>
              <a:rPr lang="en-US" dirty="0" err="1"/>
              <a:t>màn</a:t>
            </a:r>
            <a:r>
              <a:rPr lang="en-US" dirty="0"/>
              <a:t> </a:t>
            </a:r>
            <a:r>
              <a:rPr lang="en-US" dirty="0" err="1"/>
              <a:t>hình</a:t>
            </a:r>
            <a:r>
              <a:rPr lang="en-US" dirty="0"/>
              <a:t> </a:t>
            </a:r>
            <a:r>
              <a:rPr lang="en-US" dirty="0" err="1"/>
              <a:t>để</a:t>
            </a:r>
            <a:r>
              <a:rPr lang="en-US" dirty="0"/>
              <a:t> sang </a:t>
            </a:r>
            <a:r>
              <a:rPr lang="en-US" dirty="0" err="1"/>
              <a:t>phần</a:t>
            </a:r>
            <a:r>
              <a:rPr lang="en-US" dirty="0"/>
              <a:t> </a:t>
            </a:r>
            <a:r>
              <a:rPr lang="en-US" dirty="0" err="1"/>
              <a:t>tiếp</a:t>
            </a:r>
            <a:r>
              <a:rPr lang="en-US" dirty="0"/>
              <a:t> </a:t>
            </a:r>
            <a:r>
              <a:rPr lang="en-US" dirty="0" err="1"/>
              <a:t>theo</a:t>
            </a:r>
            <a:endParaRPr lang="en-US" dirty="0"/>
          </a:p>
        </p:txBody>
      </p:sp>
      <p:sp>
        <p:nvSpPr>
          <p:cNvPr id="4" name="Chỗ dành sẵn cho Số hiệu Bản chiếu 3"/>
          <p:cNvSpPr>
            <a:spLocks noGrp="1"/>
          </p:cNvSpPr>
          <p:nvPr>
            <p:ph type="sldNum" sz="quarter" idx="5"/>
          </p:nvPr>
        </p:nvSpPr>
        <p:spPr/>
        <p:txBody>
          <a:bodyPr/>
          <a:lstStyle/>
          <a:p>
            <a:fld id="{DC4F1E0C-C5FF-487C-BF12-AB4CFA9DC6A0}" type="slidenum">
              <a:rPr lang="en-US" smtClean="0"/>
              <a:t>19</a:t>
            </a:fld>
            <a:endParaRPr lang="en-US"/>
          </a:p>
        </p:txBody>
      </p:sp>
    </p:spTree>
    <p:extLst>
      <p:ext uri="{BB962C8B-B14F-4D97-AF65-F5344CB8AC3E}">
        <p14:creationId xmlns:p14="http://schemas.microsoft.com/office/powerpoint/2010/main" val="10440852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a:lstStyle/>
          <a:p>
            <a:r>
              <a:rPr lang="en-US" dirty="0"/>
              <a:t>Game </a:t>
            </a:r>
            <a:r>
              <a:rPr lang="en-US" dirty="0" err="1"/>
              <a:t>có</a:t>
            </a:r>
            <a:r>
              <a:rPr lang="en-US" dirty="0"/>
              <a:t> 3 </a:t>
            </a:r>
            <a:r>
              <a:rPr lang="en-US" dirty="0" err="1"/>
              <a:t>câu</a:t>
            </a:r>
            <a:r>
              <a:rPr lang="en-US" dirty="0"/>
              <a:t> </a:t>
            </a:r>
            <a:r>
              <a:rPr lang="en-US" dirty="0" err="1"/>
              <a:t>hỏi</a:t>
            </a:r>
            <a:r>
              <a:rPr lang="en-US" dirty="0"/>
              <a:t> </a:t>
            </a:r>
            <a:r>
              <a:rPr lang="en-US" dirty="0" err="1"/>
              <a:t>trắc</a:t>
            </a:r>
            <a:r>
              <a:rPr lang="en-US" dirty="0"/>
              <a:t> </a:t>
            </a:r>
            <a:r>
              <a:rPr lang="en-US" dirty="0" err="1"/>
              <a:t>nghiệm</a:t>
            </a:r>
            <a:endParaRPr lang="en-US" dirty="0"/>
          </a:p>
          <a:p>
            <a:r>
              <a:rPr lang="en-US" dirty="0"/>
              <a:t>Ở slide </a:t>
            </a:r>
            <a:r>
              <a:rPr lang="en-US" dirty="0" err="1"/>
              <a:t>tiếp</a:t>
            </a:r>
            <a:r>
              <a:rPr lang="en-US" dirty="0"/>
              <a:t> </a:t>
            </a:r>
            <a:r>
              <a:rPr lang="en-US" dirty="0" err="1"/>
              <a:t>theo</a:t>
            </a:r>
            <a:r>
              <a:rPr lang="en-US" dirty="0"/>
              <a:t>, </a:t>
            </a:r>
            <a:r>
              <a:rPr lang="en-US" dirty="0" err="1"/>
              <a:t>màn</a:t>
            </a:r>
            <a:r>
              <a:rPr lang="en-US" dirty="0"/>
              <a:t> </a:t>
            </a:r>
            <a:r>
              <a:rPr lang="en-US" dirty="0" err="1"/>
              <a:t>hình</a:t>
            </a:r>
            <a:r>
              <a:rPr lang="en-US" dirty="0"/>
              <a:t> </a:t>
            </a:r>
            <a:r>
              <a:rPr lang="en-US" dirty="0" err="1"/>
              <a:t>sẽ</a:t>
            </a:r>
            <a:r>
              <a:rPr lang="en-US" dirty="0"/>
              <a:t> </a:t>
            </a:r>
            <a:r>
              <a:rPr lang="en-US" dirty="0" err="1"/>
              <a:t>xuất</a:t>
            </a:r>
            <a:r>
              <a:rPr lang="en-US" dirty="0"/>
              <a:t> </a:t>
            </a:r>
            <a:r>
              <a:rPr lang="en-US" dirty="0" err="1"/>
              <a:t>hiện</a:t>
            </a:r>
            <a:r>
              <a:rPr lang="en-US" dirty="0"/>
              <a:t> 5 </a:t>
            </a:r>
            <a:r>
              <a:rPr lang="en-US" dirty="0" err="1"/>
              <a:t>ngôi</a:t>
            </a:r>
            <a:r>
              <a:rPr lang="en-US" dirty="0"/>
              <a:t> </a:t>
            </a:r>
            <a:r>
              <a:rPr lang="en-US" dirty="0" err="1"/>
              <a:t>sao</a:t>
            </a:r>
            <a:r>
              <a:rPr lang="en-US" dirty="0"/>
              <a:t> </a:t>
            </a:r>
            <a:r>
              <a:rPr lang="en-US" dirty="0" err="1"/>
              <a:t>với</a:t>
            </a:r>
            <a:r>
              <a:rPr lang="en-US" dirty="0"/>
              <a:t> </a:t>
            </a:r>
            <a:r>
              <a:rPr lang="en-US" dirty="0" err="1"/>
              <a:t>số</a:t>
            </a:r>
            <a:r>
              <a:rPr lang="en-US" dirty="0"/>
              <a:t> </a:t>
            </a:r>
            <a:r>
              <a:rPr lang="en-US" dirty="0" err="1"/>
              <a:t>thứ</a:t>
            </a:r>
            <a:r>
              <a:rPr lang="en-US" dirty="0"/>
              <a:t> </a:t>
            </a:r>
            <a:r>
              <a:rPr lang="en-US" dirty="0" err="1"/>
              <a:t>tự</a:t>
            </a:r>
            <a:r>
              <a:rPr lang="en-US" dirty="0"/>
              <a:t> 12345 </a:t>
            </a:r>
            <a:r>
              <a:rPr lang="en-US" dirty="0" err="1"/>
              <a:t>và</a:t>
            </a:r>
            <a:r>
              <a:rPr lang="en-US" dirty="0"/>
              <a:t> </a:t>
            </a:r>
            <a:r>
              <a:rPr lang="en-US" dirty="0" err="1"/>
              <a:t>nút</a:t>
            </a:r>
            <a:r>
              <a:rPr lang="en-US" dirty="0"/>
              <a:t> </a:t>
            </a:r>
            <a:r>
              <a:rPr lang="en-US" dirty="0" err="1"/>
              <a:t>mở</a:t>
            </a:r>
            <a:r>
              <a:rPr lang="en-US" dirty="0"/>
              <a:t> ở </a:t>
            </a:r>
            <a:r>
              <a:rPr lang="en-US" dirty="0" err="1"/>
              <a:t>góc</a:t>
            </a:r>
            <a:r>
              <a:rPr lang="en-US" dirty="0"/>
              <a:t> </a:t>
            </a:r>
            <a:r>
              <a:rPr lang="en-US" dirty="0" err="1"/>
              <a:t>dưới</a:t>
            </a:r>
            <a:r>
              <a:rPr lang="en-US" dirty="0"/>
              <a:t> </a:t>
            </a:r>
            <a:r>
              <a:rPr lang="en-US" dirty="0" err="1"/>
              <a:t>bên</a:t>
            </a:r>
            <a:r>
              <a:rPr lang="en-US" dirty="0"/>
              <a:t> </a:t>
            </a:r>
            <a:r>
              <a:rPr lang="en-US" dirty="0" err="1"/>
              <a:t>phải</a:t>
            </a:r>
            <a:r>
              <a:rPr lang="en-US" dirty="0"/>
              <a:t> </a:t>
            </a:r>
            <a:r>
              <a:rPr lang="en-US" dirty="0" err="1"/>
              <a:t>màn</a:t>
            </a:r>
            <a:r>
              <a:rPr lang="en-US" dirty="0"/>
              <a:t> </a:t>
            </a:r>
            <a:r>
              <a:rPr lang="en-US" dirty="0" err="1"/>
              <a:t>hình</a:t>
            </a:r>
            <a:endParaRPr lang="en-US" dirty="0"/>
          </a:p>
          <a:p>
            <a:r>
              <a:rPr lang="en-US" dirty="0" err="1"/>
              <a:t>Ấn</a:t>
            </a:r>
            <a:r>
              <a:rPr lang="en-US" dirty="0"/>
              <a:t> </a:t>
            </a:r>
            <a:r>
              <a:rPr lang="en-US" dirty="0" err="1"/>
              <a:t>vào</a:t>
            </a:r>
            <a:r>
              <a:rPr lang="en-US" dirty="0"/>
              <a:t> </a:t>
            </a:r>
            <a:r>
              <a:rPr lang="en-US" dirty="0" err="1"/>
              <a:t>từng</a:t>
            </a:r>
            <a:r>
              <a:rPr lang="en-US" dirty="0"/>
              <a:t> </a:t>
            </a:r>
            <a:r>
              <a:rPr lang="en-US" dirty="0" err="1"/>
              <a:t>ngôi</a:t>
            </a:r>
            <a:r>
              <a:rPr lang="en-US" dirty="0"/>
              <a:t> </a:t>
            </a:r>
            <a:r>
              <a:rPr lang="en-US" dirty="0" err="1"/>
              <a:t>sao</a:t>
            </a:r>
            <a:r>
              <a:rPr lang="en-US" dirty="0"/>
              <a:t> </a:t>
            </a:r>
            <a:r>
              <a:rPr lang="en-US" dirty="0" err="1"/>
              <a:t>để</a:t>
            </a:r>
            <a:r>
              <a:rPr lang="en-US" dirty="0"/>
              <a:t> </a:t>
            </a:r>
            <a:r>
              <a:rPr lang="en-US" dirty="0" err="1"/>
              <a:t>đến</a:t>
            </a:r>
            <a:r>
              <a:rPr lang="en-US" dirty="0"/>
              <a:t> </a:t>
            </a:r>
            <a:r>
              <a:rPr lang="en-US" dirty="0" err="1"/>
              <a:t>đc</a:t>
            </a:r>
            <a:r>
              <a:rPr lang="en-US" dirty="0"/>
              <a:t> </a:t>
            </a:r>
            <a:r>
              <a:rPr lang="en-US" dirty="0" err="1"/>
              <a:t>câu</a:t>
            </a:r>
            <a:r>
              <a:rPr lang="en-US" dirty="0"/>
              <a:t> </a:t>
            </a:r>
            <a:r>
              <a:rPr lang="en-US" dirty="0" err="1"/>
              <a:t>hỏi</a:t>
            </a:r>
            <a:r>
              <a:rPr lang="en-US" dirty="0"/>
              <a:t> </a:t>
            </a:r>
            <a:r>
              <a:rPr lang="en-US" dirty="0" err="1"/>
              <a:t>tương</a:t>
            </a:r>
            <a:r>
              <a:rPr lang="en-US" dirty="0"/>
              <a:t> </a:t>
            </a:r>
            <a:r>
              <a:rPr lang="en-US" dirty="0" err="1"/>
              <a:t>ứng</a:t>
            </a:r>
            <a:endParaRPr lang="en-US" dirty="0"/>
          </a:p>
          <a:p>
            <a:r>
              <a:rPr lang="en-US" dirty="0"/>
              <a:t>Ở </a:t>
            </a:r>
            <a:r>
              <a:rPr lang="en-US" dirty="0" err="1"/>
              <a:t>mỗi</a:t>
            </a:r>
            <a:r>
              <a:rPr lang="en-US" dirty="0"/>
              <a:t> </a:t>
            </a:r>
            <a:r>
              <a:rPr lang="en-US" dirty="0" err="1"/>
              <a:t>câu</a:t>
            </a:r>
            <a:r>
              <a:rPr lang="en-US" dirty="0"/>
              <a:t> </a:t>
            </a:r>
            <a:r>
              <a:rPr lang="en-US" dirty="0" err="1"/>
              <a:t>hỏi</a:t>
            </a:r>
            <a:r>
              <a:rPr lang="en-US" dirty="0"/>
              <a:t> </a:t>
            </a:r>
            <a:r>
              <a:rPr lang="en-US" dirty="0" err="1"/>
              <a:t>nháy</a:t>
            </a:r>
            <a:r>
              <a:rPr lang="en-US" dirty="0"/>
              <a:t> </a:t>
            </a:r>
            <a:r>
              <a:rPr lang="en-US" dirty="0" err="1"/>
              <a:t>vào</a:t>
            </a:r>
            <a:r>
              <a:rPr lang="en-US" dirty="0"/>
              <a:t> </a:t>
            </a:r>
            <a:r>
              <a:rPr lang="en-US" dirty="0" err="1"/>
              <a:t>màn</a:t>
            </a:r>
            <a:r>
              <a:rPr lang="en-US" dirty="0"/>
              <a:t> </a:t>
            </a:r>
            <a:r>
              <a:rPr lang="en-US" dirty="0" err="1"/>
              <a:t>hình</a:t>
            </a:r>
            <a:r>
              <a:rPr lang="en-US" dirty="0"/>
              <a:t> </a:t>
            </a:r>
            <a:r>
              <a:rPr lang="en-US" dirty="0" err="1"/>
              <a:t>lần</a:t>
            </a:r>
            <a:r>
              <a:rPr lang="en-US" dirty="0"/>
              <a:t> 1 </a:t>
            </a:r>
            <a:r>
              <a:rPr lang="en-US" dirty="0" err="1"/>
              <a:t>hiện</a:t>
            </a:r>
            <a:r>
              <a:rPr lang="en-US" dirty="0"/>
              <a:t> </a:t>
            </a:r>
            <a:r>
              <a:rPr lang="en-US" dirty="0" err="1"/>
              <a:t>đáp</a:t>
            </a:r>
            <a:r>
              <a:rPr lang="en-US" dirty="0"/>
              <a:t> </a:t>
            </a:r>
            <a:r>
              <a:rPr lang="en-US" dirty="0" err="1"/>
              <a:t>án</a:t>
            </a:r>
            <a:r>
              <a:rPr lang="en-US" dirty="0"/>
              <a:t>, </a:t>
            </a:r>
            <a:r>
              <a:rPr lang="en-US" dirty="0" err="1"/>
              <a:t>nháy</a:t>
            </a:r>
            <a:r>
              <a:rPr lang="en-US" dirty="0"/>
              <a:t> </a:t>
            </a:r>
            <a:r>
              <a:rPr lang="en-US" dirty="0" err="1"/>
              <a:t>lần</a:t>
            </a:r>
            <a:r>
              <a:rPr lang="en-US" dirty="0"/>
              <a:t> 2 </a:t>
            </a:r>
            <a:r>
              <a:rPr lang="en-US" dirty="0" err="1"/>
              <a:t>hiện</a:t>
            </a:r>
            <a:r>
              <a:rPr lang="en-US" dirty="0"/>
              <a:t> </a:t>
            </a:r>
            <a:r>
              <a:rPr lang="en-US" dirty="0" err="1"/>
              <a:t>đáp</a:t>
            </a:r>
            <a:r>
              <a:rPr lang="en-US" dirty="0"/>
              <a:t> </a:t>
            </a:r>
            <a:r>
              <a:rPr lang="en-US" dirty="0" err="1"/>
              <a:t>án</a:t>
            </a:r>
            <a:r>
              <a:rPr lang="en-US" dirty="0"/>
              <a:t> </a:t>
            </a:r>
            <a:r>
              <a:rPr lang="en-US" dirty="0" err="1"/>
              <a:t>đúng</a:t>
            </a:r>
            <a:r>
              <a:rPr lang="en-US" dirty="0"/>
              <a:t>, </a:t>
            </a:r>
            <a:r>
              <a:rPr lang="en-US" dirty="0" err="1"/>
              <a:t>nháy</a:t>
            </a:r>
            <a:r>
              <a:rPr lang="en-US" dirty="0"/>
              <a:t> </a:t>
            </a:r>
            <a:r>
              <a:rPr lang="en-US" dirty="0" err="1"/>
              <a:t>vào</a:t>
            </a:r>
            <a:r>
              <a:rPr lang="en-US" dirty="0"/>
              <a:t> </a:t>
            </a:r>
            <a:r>
              <a:rPr lang="en-US" dirty="0" err="1"/>
              <a:t>ngôi</a:t>
            </a:r>
            <a:r>
              <a:rPr lang="en-US" dirty="0"/>
              <a:t> </a:t>
            </a:r>
            <a:r>
              <a:rPr lang="en-US" dirty="0" err="1"/>
              <a:t>sao</a:t>
            </a:r>
            <a:r>
              <a:rPr lang="en-US" dirty="0"/>
              <a:t> </a:t>
            </a:r>
            <a:r>
              <a:rPr lang="en-US" dirty="0" err="1"/>
              <a:t>dưới</a:t>
            </a:r>
            <a:r>
              <a:rPr lang="en-US" dirty="0"/>
              <a:t> </a:t>
            </a:r>
            <a:r>
              <a:rPr lang="en-US" dirty="0" err="1"/>
              <a:t>góc</a:t>
            </a:r>
            <a:r>
              <a:rPr lang="en-US" dirty="0"/>
              <a:t> </a:t>
            </a:r>
            <a:r>
              <a:rPr lang="en-US" dirty="0" err="1"/>
              <a:t>phải</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về</a:t>
            </a:r>
            <a:r>
              <a:rPr lang="en-US" dirty="0"/>
              <a:t> </a:t>
            </a:r>
            <a:r>
              <a:rPr lang="en-US" dirty="0" err="1"/>
              <a:t>giao</a:t>
            </a:r>
            <a:r>
              <a:rPr lang="en-US" dirty="0"/>
              <a:t> </a:t>
            </a:r>
            <a:r>
              <a:rPr lang="en-US" dirty="0" err="1"/>
              <a:t>diện</a:t>
            </a:r>
            <a:r>
              <a:rPr lang="en-US" dirty="0"/>
              <a:t> 5 </a:t>
            </a:r>
            <a:r>
              <a:rPr lang="en-US" dirty="0" err="1"/>
              <a:t>ngôi</a:t>
            </a:r>
            <a:r>
              <a:rPr lang="en-US" dirty="0"/>
              <a:t> </a:t>
            </a:r>
            <a:r>
              <a:rPr lang="en-US" dirty="0" err="1"/>
              <a:t>sao</a:t>
            </a:r>
            <a:endParaRPr lang="en-US" dirty="0"/>
          </a:p>
          <a:p>
            <a:r>
              <a:rPr lang="en-US" dirty="0"/>
              <a:t>Khi </a:t>
            </a:r>
            <a:r>
              <a:rPr lang="en-US" dirty="0" err="1"/>
              <a:t>đã</a:t>
            </a:r>
            <a:r>
              <a:rPr lang="en-US" dirty="0"/>
              <a:t> </a:t>
            </a:r>
            <a:r>
              <a:rPr lang="en-US" dirty="0" err="1"/>
              <a:t>hết</a:t>
            </a:r>
            <a:r>
              <a:rPr lang="en-US" dirty="0"/>
              <a:t> </a:t>
            </a:r>
            <a:r>
              <a:rPr lang="en-US" dirty="0" err="1"/>
              <a:t>câu</a:t>
            </a:r>
            <a:r>
              <a:rPr lang="en-US" dirty="0"/>
              <a:t> </a:t>
            </a:r>
            <a:r>
              <a:rPr lang="en-US" dirty="0" err="1"/>
              <a:t>hỏi</a:t>
            </a:r>
            <a:r>
              <a:rPr lang="en-US" dirty="0"/>
              <a:t>, </a:t>
            </a:r>
            <a:r>
              <a:rPr lang="en-US" dirty="0" err="1"/>
              <a:t>về</a:t>
            </a:r>
            <a:r>
              <a:rPr lang="en-US" dirty="0"/>
              <a:t> </a:t>
            </a:r>
            <a:r>
              <a:rPr lang="en-US" dirty="0" err="1"/>
              <a:t>giao</a:t>
            </a:r>
            <a:r>
              <a:rPr lang="en-US" dirty="0"/>
              <a:t> </a:t>
            </a:r>
            <a:r>
              <a:rPr lang="en-US" dirty="0" err="1"/>
              <a:t>diện</a:t>
            </a:r>
            <a:r>
              <a:rPr lang="en-US" dirty="0"/>
              <a:t> 5 </a:t>
            </a:r>
            <a:r>
              <a:rPr lang="en-US" dirty="0" err="1"/>
              <a:t>ngôi</a:t>
            </a:r>
            <a:r>
              <a:rPr lang="en-US" dirty="0"/>
              <a:t> </a:t>
            </a:r>
            <a:r>
              <a:rPr lang="en-US" dirty="0" err="1"/>
              <a:t>sao</a:t>
            </a:r>
            <a:r>
              <a:rPr lang="en-US" dirty="0"/>
              <a:t> </a:t>
            </a:r>
            <a:r>
              <a:rPr lang="en-US" dirty="0" err="1"/>
              <a:t>và</a:t>
            </a:r>
            <a:r>
              <a:rPr lang="en-US" dirty="0"/>
              <a:t> </a:t>
            </a:r>
            <a:r>
              <a:rPr lang="en-US" dirty="0" err="1"/>
              <a:t>ấn</a:t>
            </a:r>
            <a:r>
              <a:rPr lang="en-US" dirty="0"/>
              <a:t> </a:t>
            </a:r>
            <a:r>
              <a:rPr lang="en-US" dirty="0" err="1"/>
              <a:t>nút</a:t>
            </a:r>
            <a:r>
              <a:rPr lang="en-US" dirty="0"/>
              <a:t> </a:t>
            </a:r>
            <a:r>
              <a:rPr lang="en-US" dirty="0" err="1"/>
              <a:t>phía</a:t>
            </a:r>
            <a:r>
              <a:rPr lang="en-US" dirty="0"/>
              <a:t> </a:t>
            </a:r>
            <a:r>
              <a:rPr lang="en-US" dirty="0" err="1"/>
              <a:t>dưới</a:t>
            </a:r>
            <a:r>
              <a:rPr lang="en-US" dirty="0"/>
              <a:t> </a:t>
            </a:r>
            <a:r>
              <a:rPr lang="en-US" dirty="0" err="1"/>
              <a:t>bên</a:t>
            </a:r>
            <a:r>
              <a:rPr lang="en-US" dirty="0"/>
              <a:t> </a:t>
            </a:r>
            <a:r>
              <a:rPr lang="en-US" dirty="0" err="1"/>
              <a:t>phải</a:t>
            </a:r>
            <a:r>
              <a:rPr lang="en-US" dirty="0"/>
              <a:t> </a:t>
            </a:r>
            <a:r>
              <a:rPr lang="en-US" dirty="0" err="1"/>
              <a:t>màn</a:t>
            </a:r>
            <a:r>
              <a:rPr lang="en-US" dirty="0"/>
              <a:t> </a:t>
            </a:r>
            <a:r>
              <a:rPr lang="en-US" dirty="0" err="1"/>
              <a:t>hình</a:t>
            </a:r>
            <a:r>
              <a:rPr lang="en-US" dirty="0"/>
              <a:t> </a:t>
            </a:r>
            <a:r>
              <a:rPr lang="en-US" dirty="0" err="1"/>
              <a:t>để</a:t>
            </a:r>
            <a:r>
              <a:rPr lang="en-US" dirty="0"/>
              <a:t> sang </a:t>
            </a:r>
            <a:r>
              <a:rPr lang="en-US" dirty="0" err="1"/>
              <a:t>phần</a:t>
            </a:r>
            <a:r>
              <a:rPr lang="en-US" dirty="0"/>
              <a:t> </a:t>
            </a:r>
            <a:r>
              <a:rPr lang="en-US" dirty="0" err="1"/>
              <a:t>tiếp</a:t>
            </a:r>
            <a:r>
              <a:rPr lang="en-US" dirty="0"/>
              <a:t> </a:t>
            </a:r>
            <a:r>
              <a:rPr lang="en-US" dirty="0" err="1"/>
              <a:t>theo</a:t>
            </a:r>
            <a:endParaRPr lang="en-US" dirty="0"/>
          </a:p>
        </p:txBody>
      </p:sp>
      <p:sp>
        <p:nvSpPr>
          <p:cNvPr id="4" name="Chỗ dành sẵn cho Số hiệu Bản chiếu 3"/>
          <p:cNvSpPr>
            <a:spLocks noGrp="1"/>
          </p:cNvSpPr>
          <p:nvPr>
            <p:ph type="sldNum" sz="quarter" idx="5"/>
          </p:nvPr>
        </p:nvSpPr>
        <p:spPr/>
        <p:txBody>
          <a:bodyPr/>
          <a:lstStyle/>
          <a:p>
            <a:fld id="{DC4F1E0C-C5FF-487C-BF12-AB4CFA9DC6A0}" type="slidenum">
              <a:rPr lang="en-US" smtClean="0"/>
              <a:t>20</a:t>
            </a:fld>
            <a:endParaRPr lang="en-US"/>
          </a:p>
        </p:txBody>
      </p:sp>
    </p:spTree>
    <p:extLst>
      <p:ext uri="{BB962C8B-B14F-4D97-AF65-F5344CB8AC3E}">
        <p14:creationId xmlns:p14="http://schemas.microsoft.com/office/powerpoint/2010/main" val="5367951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a:lstStyle/>
          <a:p>
            <a:r>
              <a:rPr lang="en-US" dirty="0"/>
              <a:t>Game </a:t>
            </a:r>
            <a:r>
              <a:rPr lang="en-US" dirty="0" err="1"/>
              <a:t>có</a:t>
            </a:r>
            <a:r>
              <a:rPr lang="en-US" dirty="0"/>
              <a:t> 3 </a:t>
            </a:r>
            <a:r>
              <a:rPr lang="en-US" dirty="0" err="1"/>
              <a:t>câu</a:t>
            </a:r>
            <a:r>
              <a:rPr lang="en-US" dirty="0"/>
              <a:t> </a:t>
            </a:r>
            <a:r>
              <a:rPr lang="en-US" dirty="0" err="1"/>
              <a:t>hỏi</a:t>
            </a:r>
            <a:r>
              <a:rPr lang="en-US" dirty="0"/>
              <a:t> </a:t>
            </a:r>
            <a:r>
              <a:rPr lang="en-US" dirty="0" err="1"/>
              <a:t>trắc</a:t>
            </a:r>
            <a:r>
              <a:rPr lang="en-US" dirty="0"/>
              <a:t> </a:t>
            </a:r>
            <a:r>
              <a:rPr lang="en-US" dirty="0" err="1"/>
              <a:t>nghiệm</a:t>
            </a:r>
            <a:endParaRPr lang="en-US" dirty="0"/>
          </a:p>
          <a:p>
            <a:r>
              <a:rPr lang="en-US" dirty="0"/>
              <a:t>Ở slide </a:t>
            </a:r>
            <a:r>
              <a:rPr lang="en-US" dirty="0" err="1"/>
              <a:t>tiếp</a:t>
            </a:r>
            <a:r>
              <a:rPr lang="en-US" dirty="0"/>
              <a:t> </a:t>
            </a:r>
            <a:r>
              <a:rPr lang="en-US" dirty="0" err="1"/>
              <a:t>theo</a:t>
            </a:r>
            <a:r>
              <a:rPr lang="en-US" dirty="0"/>
              <a:t>, </a:t>
            </a:r>
            <a:r>
              <a:rPr lang="en-US" dirty="0" err="1"/>
              <a:t>màn</a:t>
            </a:r>
            <a:r>
              <a:rPr lang="en-US" dirty="0"/>
              <a:t> </a:t>
            </a:r>
            <a:r>
              <a:rPr lang="en-US" dirty="0" err="1"/>
              <a:t>hình</a:t>
            </a:r>
            <a:r>
              <a:rPr lang="en-US" dirty="0"/>
              <a:t> </a:t>
            </a:r>
            <a:r>
              <a:rPr lang="en-US" dirty="0" err="1"/>
              <a:t>sẽ</a:t>
            </a:r>
            <a:r>
              <a:rPr lang="en-US" dirty="0"/>
              <a:t> </a:t>
            </a:r>
            <a:r>
              <a:rPr lang="en-US" dirty="0" err="1"/>
              <a:t>xuất</a:t>
            </a:r>
            <a:r>
              <a:rPr lang="en-US" dirty="0"/>
              <a:t> </a:t>
            </a:r>
            <a:r>
              <a:rPr lang="en-US" dirty="0" err="1"/>
              <a:t>hiện</a:t>
            </a:r>
            <a:r>
              <a:rPr lang="en-US" dirty="0"/>
              <a:t> 5 </a:t>
            </a:r>
            <a:r>
              <a:rPr lang="en-US" dirty="0" err="1"/>
              <a:t>ngôi</a:t>
            </a:r>
            <a:r>
              <a:rPr lang="en-US" dirty="0"/>
              <a:t> </a:t>
            </a:r>
            <a:r>
              <a:rPr lang="en-US" dirty="0" err="1"/>
              <a:t>sao</a:t>
            </a:r>
            <a:r>
              <a:rPr lang="en-US" dirty="0"/>
              <a:t> </a:t>
            </a:r>
            <a:r>
              <a:rPr lang="en-US" dirty="0" err="1"/>
              <a:t>với</a:t>
            </a:r>
            <a:r>
              <a:rPr lang="en-US" dirty="0"/>
              <a:t> </a:t>
            </a:r>
            <a:r>
              <a:rPr lang="en-US" dirty="0" err="1"/>
              <a:t>số</a:t>
            </a:r>
            <a:r>
              <a:rPr lang="en-US" dirty="0"/>
              <a:t> </a:t>
            </a:r>
            <a:r>
              <a:rPr lang="en-US" dirty="0" err="1"/>
              <a:t>thứ</a:t>
            </a:r>
            <a:r>
              <a:rPr lang="en-US" dirty="0"/>
              <a:t> </a:t>
            </a:r>
            <a:r>
              <a:rPr lang="en-US" dirty="0" err="1"/>
              <a:t>tự</a:t>
            </a:r>
            <a:r>
              <a:rPr lang="en-US" dirty="0"/>
              <a:t> 12345 </a:t>
            </a:r>
            <a:r>
              <a:rPr lang="en-US" dirty="0" err="1"/>
              <a:t>và</a:t>
            </a:r>
            <a:r>
              <a:rPr lang="en-US" dirty="0"/>
              <a:t> </a:t>
            </a:r>
            <a:r>
              <a:rPr lang="en-US" dirty="0" err="1"/>
              <a:t>nút</a:t>
            </a:r>
            <a:r>
              <a:rPr lang="en-US" dirty="0"/>
              <a:t> </a:t>
            </a:r>
            <a:r>
              <a:rPr lang="en-US" dirty="0" err="1"/>
              <a:t>mở</a:t>
            </a:r>
            <a:r>
              <a:rPr lang="en-US" dirty="0"/>
              <a:t> ở </a:t>
            </a:r>
            <a:r>
              <a:rPr lang="en-US" dirty="0" err="1"/>
              <a:t>góc</a:t>
            </a:r>
            <a:r>
              <a:rPr lang="en-US" dirty="0"/>
              <a:t> </a:t>
            </a:r>
            <a:r>
              <a:rPr lang="en-US" dirty="0" err="1"/>
              <a:t>dưới</a:t>
            </a:r>
            <a:r>
              <a:rPr lang="en-US" dirty="0"/>
              <a:t> </a:t>
            </a:r>
            <a:r>
              <a:rPr lang="en-US" dirty="0" err="1"/>
              <a:t>bên</a:t>
            </a:r>
            <a:r>
              <a:rPr lang="en-US" dirty="0"/>
              <a:t> </a:t>
            </a:r>
            <a:r>
              <a:rPr lang="en-US" dirty="0" err="1"/>
              <a:t>phải</a:t>
            </a:r>
            <a:r>
              <a:rPr lang="en-US" dirty="0"/>
              <a:t> </a:t>
            </a:r>
            <a:r>
              <a:rPr lang="en-US" dirty="0" err="1"/>
              <a:t>màn</a:t>
            </a:r>
            <a:r>
              <a:rPr lang="en-US" dirty="0"/>
              <a:t> </a:t>
            </a:r>
            <a:r>
              <a:rPr lang="en-US" dirty="0" err="1"/>
              <a:t>hình</a:t>
            </a:r>
            <a:endParaRPr lang="en-US" dirty="0"/>
          </a:p>
          <a:p>
            <a:r>
              <a:rPr lang="en-US" dirty="0" err="1"/>
              <a:t>Ấn</a:t>
            </a:r>
            <a:r>
              <a:rPr lang="en-US" dirty="0"/>
              <a:t> </a:t>
            </a:r>
            <a:r>
              <a:rPr lang="en-US" dirty="0" err="1"/>
              <a:t>vào</a:t>
            </a:r>
            <a:r>
              <a:rPr lang="en-US" dirty="0"/>
              <a:t> </a:t>
            </a:r>
            <a:r>
              <a:rPr lang="en-US" dirty="0" err="1"/>
              <a:t>từng</a:t>
            </a:r>
            <a:r>
              <a:rPr lang="en-US" dirty="0"/>
              <a:t> </a:t>
            </a:r>
            <a:r>
              <a:rPr lang="en-US" dirty="0" err="1"/>
              <a:t>ngôi</a:t>
            </a:r>
            <a:r>
              <a:rPr lang="en-US" dirty="0"/>
              <a:t> </a:t>
            </a:r>
            <a:r>
              <a:rPr lang="en-US" dirty="0" err="1"/>
              <a:t>sao</a:t>
            </a:r>
            <a:r>
              <a:rPr lang="en-US" dirty="0"/>
              <a:t> </a:t>
            </a:r>
            <a:r>
              <a:rPr lang="en-US" dirty="0" err="1"/>
              <a:t>để</a:t>
            </a:r>
            <a:r>
              <a:rPr lang="en-US" dirty="0"/>
              <a:t> </a:t>
            </a:r>
            <a:r>
              <a:rPr lang="en-US" dirty="0" err="1"/>
              <a:t>đến</a:t>
            </a:r>
            <a:r>
              <a:rPr lang="en-US" dirty="0"/>
              <a:t> </a:t>
            </a:r>
            <a:r>
              <a:rPr lang="en-US" dirty="0" err="1"/>
              <a:t>đc</a:t>
            </a:r>
            <a:r>
              <a:rPr lang="en-US" dirty="0"/>
              <a:t> </a:t>
            </a:r>
            <a:r>
              <a:rPr lang="en-US" dirty="0" err="1"/>
              <a:t>câu</a:t>
            </a:r>
            <a:r>
              <a:rPr lang="en-US" dirty="0"/>
              <a:t> </a:t>
            </a:r>
            <a:r>
              <a:rPr lang="en-US" dirty="0" err="1"/>
              <a:t>hỏi</a:t>
            </a:r>
            <a:r>
              <a:rPr lang="en-US" dirty="0"/>
              <a:t> </a:t>
            </a:r>
            <a:r>
              <a:rPr lang="en-US" dirty="0" err="1"/>
              <a:t>tương</a:t>
            </a:r>
            <a:r>
              <a:rPr lang="en-US" dirty="0"/>
              <a:t> </a:t>
            </a:r>
            <a:r>
              <a:rPr lang="en-US" dirty="0" err="1"/>
              <a:t>ứng</a:t>
            </a:r>
            <a:endParaRPr lang="en-US" dirty="0"/>
          </a:p>
          <a:p>
            <a:r>
              <a:rPr lang="en-US" dirty="0"/>
              <a:t>Ở </a:t>
            </a:r>
            <a:r>
              <a:rPr lang="en-US" dirty="0" err="1"/>
              <a:t>mỗi</a:t>
            </a:r>
            <a:r>
              <a:rPr lang="en-US" dirty="0"/>
              <a:t> </a:t>
            </a:r>
            <a:r>
              <a:rPr lang="en-US" dirty="0" err="1"/>
              <a:t>câu</a:t>
            </a:r>
            <a:r>
              <a:rPr lang="en-US" dirty="0"/>
              <a:t> </a:t>
            </a:r>
            <a:r>
              <a:rPr lang="en-US" dirty="0" err="1"/>
              <a:t>hỏi</a:t>
            </a:r>
            <a:r>
              <a:rPr lang="en-US" dirty="0"/>
              <a:t> </a:t>
            </a:r>
            <a:r>
              <a:rPr lang="en-US" dirty="0" err="1"/>
              <a:t>nháy</a:t>
            </a:r>
            <a:r>
              <a:rPr lang="en-US" dirty="0"/>
              <a:t> </a:t>
            </a:r>
            <a:r>
              <a:rPr lang="en-US" dirty="0" err="1"/>
              <a:t>vào</a:t>
            </a:r>
            <a:r>
              <a:rPr lang="en-US" dirty="0"/>
              <a:t> </a:t>
            </a:r>
            <a:r>
              <a:rPr lang="en-US" dirty="0" err="1"/>
              <a:t>màn</a:t>
            </a:r>
            <a:r>
              <a:rPr lang="en-US" dirty="0"/>
              <a:t> </a:t>
            </a:r>
            <a:r>
              <a:rPr lang="en-US" dirty="0" err="1"/>
              <a:t>hình</a:t>
            </a:r>
            <a:r>
              <a:rPr lang="en-US" dirty="0"/>
              <a:t> </a:t>
            </a:r>
            <a:r>
              <a:rPr lang="en-US" dirty="0" err="1"/>
              <a:t>lần</a:t>
            </a:r>
            <a:r>
              <a:rPr lang="en-US" dirty="0"/>
              <a:t> 1 </a:t>
            </a:r>
            <a:r>
              <a:rPr lang="en-US" dirty="0" err="1"/>
              <a:t>hiện</a:t>
            </a:r>
            <a:r>
              <a:rPr lang="en-US" dirty="0"/>
              <a:t> </a:t>
            </a:r>
            <a:r>
              <a:rPr lang="en-US" dirty="0" err="1"/>
              <a:t>đáp</a:t>
            </a:r>
            <a:r>
              <a:rPr lang="en-US" dirty="0"/>
              <a:t> </a:t>
            </a:r>
            <a:r>
              <a:rPr lang="en-US" dirty="0" err="1"/>
              <a:t>án</a:t>
            </a:r>
            <a:r>
              <a:rPr lang="en-US" dirty="0"/>
              <a:t>, </a:t>
            </a:r>
            <a:r>
              <a:rPr lang="en-US" dirty="0" err="1"/>
              <a:t>nháy</a:t>
            </a:r>
            <a:r>
              <a:rPr lang="en-US" dirty="0"/>
              <a:t> </a:t>
            </a:r>
            <a:r>
              <a:rPr lang="en-US" dirty="0" err="1"/>
              <a:t>lần</a:t>
            </a:r>
            <a:r>
              <a:rPr lang="en-US" dirty="0"/>
              <a:t> 2 </a:t>
            </a:r>
            <a:r>
              <a:rPr lang="en-US" dirty="0" err="1"/>
              <a:t>hiện</a:t>
            </a:r>
            <a:r>
              <a:rPr lang="en-US" dirty="0"/>
              <a:t> </a:t>
            </a:r>
            <a:r>
              <a:rPr lang="en-US" dirty="0" err="1"/>
              <a:t>đáp</a:t>
            </a:r>
            <a:r>
              <a:rPr lang="en-US" dirty="0"/>
              <a:t> </a:t>
            </a:r>
            <a:r>
              <a:rPr lang="en-US" dirty="0" err="1"/>
              <a:t>án</a:t>
            </a:r>
            <a:r>
              <a:rPr lang="en-US" dirty="0"/>
              <a:t> </a:t>
            </a:r>
            <a:r>
              <a:rPr lang="en-US" dirty="0" err="1"/>
              <a:t>đúng</a:t>
            </a:r>
            <a:r>
              <a:rPr lang="en-US" dirty="0"/>
              <a:t>, </a:t>
            </a:r>
            <a:r>
              <a:rPr lang="en-US" dirty="0" err="1"/>
              <a:t>nháy</a:t>
            </a:r>
            <a:r>
              <a:rPr lang="en-US" dirty="0"/>
              <a:t> </a:t>
            </a:r>
            <a:r>
              <a:rPr lang="en-US" dirty="0" err="1"/>
              <a:t>vào</a:t>
            </a:r>
            <a:r>
              <a:rPr lang="en-US" dirty="0"/>
              <a:t> </a:t>
            </a:r>
            <a:r>
              <a:rPr lang="en-US" dirty="0" err="1"/>
              <a:t>ngôi</a:t>
            </a:r>
            <a:r>
              <a:rPr lang="en-US" dirty="0"/>
              <a:t> </a:t>
            </a:r>
            <a:r>
              <a:rPr lang="en-US" dirty="0" err="1"/>
              <a:t>sao</a:t>
            </a:r>
            <a:r>
              <a:rPr lang="en-US" dirty="0"/>
              <a:t> </a:t>
            </a:r>
            <a:r>
              <a:rPr lang="en-US" dirty="0" err="1"/>
              <a:t>dưới</a:t>
            </a:r>
            <a:r>
              <a:rPr lang="en-US" dirty="0"/>
              <a:t> </a:t>
            </a:r>
            <a:r>
              <a:rPr lang="en-US" dirty="0" err="1"/>
              <a:t>góc</a:t>
            </a:r>
            <a:r>
              <a:rPr lang="en-US" dirty="0"/>
              <a:t> </a:t>
            </a:r>
            <a:r>
              <a:rPr lang="en-US" dirty="0" err="1"/>
              <a:t>phải</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về</a:t>
            </a:r>
            <a:r>
              <a:rPr lang="en-US" dirty="0"/>
              <a:t> </a:t>
            </a:r>
            <a:r>
              <a:rPr lang="en-US" dirty="0" err="1"/>
              <a:t>giao</a:t>
            </a:r>
            <a:r>
              <a:rPr lang="en-US" dirty="0"/>
              <a:t> </a:t>
            </a:r>
            <a:r>
              <a:rPr lang="en-US" dirty="0" err="1"/>
              <a:t>diện</a:t>
            </a:r>
            <a:r>
              <a:rPr lang="en-US" dirty="0"/>
              <a:t> 5 </a:t>
            </a:r>
            <a:r>
              <a:rPr lang="en-US" dirty="0" err="1"/>
              <a:t>ngôi</a:t>
            </a:r>
            <a:r>
              <a:rPr lang="en-US" dirty="0"/>
              <a:t> </a:t>
            </a:r>
            <a:r>
              <a:rPr lang="en-US" dirty="0" err="1"/>
              <a:t>sao</a:t>
            </a:r>
            <a:endParaRPr lang="en-US" dirty="0"/>
          </a:p>
          <a:p>
            <a:r>
              <a:rPr lang="en-US" dirty="0"/>
              <a:t>Khi </a:t>
            </a:r>
            <a:r>
              <a:rPr lang="en-US" dirty="0" err="1"/>
              <a:t>đã</a:t>
            </a:r>
            <a:r>
              <a:rPr lang="en-US" dirty="0"/>
              <a:t> </a:t>
            </a:r>
            <a:r>
              <a:rPr lang="en-US" dirty="0" err="1"/>
              <a:t>hết</a:t>
            </a:r>
            <a:r>
              <a:rPr lang="en-US" dirty="0"/>
              <a:t> </a:t>
            </a:r>
            <a:r>
              <a:rPr lang="en-US" dirty="0" err="1"/>
              <a:t>câu</a:t>
            </a:r>
            <a:r>
              <a:rPr lang="en-US" dirty="0"/>
              <a:t> </a:t>
            </a:r>
            <a:r>
              <a:rPr lang="en-US" dirty="0" err="1"/>
              <a:t>hỏi</a:t>
            </a:r>
            <a:r>
              <a:rPr lang="en-US" dirty="0"/>
              <a:t>, </a:t>
            </a:r>
            <a:r>
              <a:rPr lang="en-US" dirty="0" err="1"/>
              <a:t>về</a:t>
            </a:r>
            <a:r>
              <a:rPr lang="en-US" dirty="0"/>
              <a:t> </a:t>
            </a:r>
            <a:r>
              <a:rPr lang="en-US" dirty="0" err="1"/>
              <a:t>giao</a:t>
            </a:r>
            <a:r>
              <a:rPr lang="en-US" dirty="0"/>
              <a:t> </a:t>
            </a:r>
            <a:r>
              <a:rPr lang="en-US" dirty="0" err="1"/>
              <a:t>diện</a:t>
            </a:r>
            <a:r>
              <a:rPr lang="en-US" dirty="0"/>
              <a:t> 5 </a:t>
            </a:r>
            <a:r>
              <a:rPr lang="en-US" dirty="0" err="1"/>
              <a:t>ngôi</a:t>
            </a:r>
            <a:r>
              <a:rPr lang="en-US" dirty="0"/>
              <a:t> </a:t>
            </a:r>
            <a:r>
              <a:rPr lang="en-US" dirty="0" err="1"/>
              <a:t>sao</a:t>
            </a:r>
            <a:r>
              <a:rPr lang="en-US" dirty="0"/>
              <a:t> </a:t>
            </a:r>
            <a:r>
              <a:rPr lang="en-US" dirty="0" err="1"/>
              <a:t>và</a:t>
            </a:r>
            <a:r>
              <a:rPr lang="en-US" dirty="0"/>
              <a:t> </a:t>
            </a:r>
            <a:r>
              <a:rPr lang="en-US" dirty="0" err="1"/>
              <a:t>ấn</a:t>
            </a:r>
            <a:r>
              <a:rPr lang="en-US" dirty="0"/>
              <a:t> </a:t>
            </a:r>
            <a:r>
              <a:rPr lang="en-US" dirty="0" err="1"/>
              <a:t>nút</a:t>
            </a:r>
            <a:r>
              <a:rPr lang="en-US" dirty="0"/>
              <a:t> </a:t>
            </a:r>
            <a:r>
              <a:rPr lang="en-US" dirty="0" err="1"/>
              <a:t>phía</a:t>
            </a:r>
            <a:r>
              <a:rPr lang="en-US" dirty="0"/>
              <a:t> </a:t>
            </a:r>
            <a:r>
              <a:rPr lang="en-US" dirty="0" err="1"/>
              <a:t>dưới</a:t>
            </a:r>
            <a:r>
              <a:rPr lang="en-US" dirty="0"/>
              <a:t> </a:t>
            </a:r>
            <a:r>
              <a:rPr lang="en-US" dirty="0" err="1"/>
              <a:t>bên</a:t>
            </a:r>
            <a:r>
              <a:rPr lang="en-US" dirty="0"/>
              <a:t> </a:t>
            </a:r>
            <a:r>
              <a:rPr lang="en-US" dirty="0" err="1"/>
              <a:t>phải</a:t>
            </a:r>
            <a:r>
              <a:rPr lang="en-US" dirty="0"/>
              <a:t> </a:t>
            </a:r>
            <a:r>
              <a:rPr lang="en-US" dirty="0" err="1"/>
              <a:t>màn</a:t>
            </a:r>
            <a:r>
              <a:rPr lang="en-US" dirty="0"/>
              <a:t> </a:t>
            </a:r>
            <a:r>
              <a:rPr lang="en-US" dirty="0" err="1"/>
              <a:t>hình</a:t>
            </a:r>
            <a:r>
              <a:rPr lang="en-US" dirty="0"/>
              <a:t> </a:t>
            </a:r>
            <a:r>
              <a:rPr lang="en-US" dirty="0" err="1"/>
              <a:t>để</a:t>
            </a:r>
            <a:r>
              <a:rPr lang="en-US" dirty="0"/>
              <a:t> sang </a:t>
            </a:r>
            <a:r>
              <a:rPr lang="en-US" dirty="0" err="1"/>
              <a:t>phần</a:t>
            </a:r>
            <a:r>
              <a:rPr lang="en-US" dirty="0"/>
              <a:t> </a:t>
            </a:r>
            <a:r>
              <a:rPr lang="en-US" dirty="0" err="1"/>
              <a:t>tiếp</a:t>
            </a:r>
            <a:r>
              <a:rPr lang="en-US" dirty="0"/>
              <a:t> </a:t>
            </a:r>
            <a:r>
              <a:rPr lang="en-US" dirty="0" err="1"/>
              <a:t>theo</a:t>
            </a:r>
            <a:endParaRPr lang="en-US" dirty="0"/>
          </a:p>
        </p:txBody>
      </p:sp>
      <p:sp>
        <p:nvSpPr>
          <p:cNvPr id="4" name="Chỗ dành sẵn cho Số hiệu Bản chiếu 3"/>
          <p:cNvSpPr>
            <a:spLocks noGrp="1"/>
          </p:cNvSpPr>
          <p:nvPr>
            <p:ph type="sldNum" sz="quarter" idx="5"/>
          </p:nvPr>
        </p:nvSpPr>
        <p:spPr/>
        <p:txBody>
          <a:bodyPr/>
          <a:lstStyle/>
          <a:p>
            <a:fld id="{DC4F1E0C-C5FF-487C-BF12-AB4CFA9DC6A0}" type="slidenum">
              <a:rPr lang="en-US" smtClean="0"/>
              <a:t>21</a:t>
            </a:fld>
            <a:endParaRPr lang="en-US"/>
          </a:p>
        </p:txBody>
      </p:sp>
    </p:spTree>
    <p:extLst>
      <p:ext uri="{BB962C8B-B14F-4D97-AF65-F5344CB8AC3E}">
        <p14:creationId xmlns:p14="http://schemas.microsoft.com/office/powerpoint/2010/main" val="14789763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00075" y="441930"/>
            <a:ext cx="3600450" cy="940118"/>
          </a:xfrm>
        </p:spPr>
        <p:txBody>
          <a:bodyPr anchor="b"/>
          <a:lstStyle>
            <a:lvl1pPr algn="ctr">
              <a:defRPr sz="2363"/>
            </a:lvl1pPr>
          </a:lstStyle>
          <a:p>
            <a:r>
              <a:rPr lang="en-US"/>
              <a:t>Click to edit Master title style</a:t>
            </a:r>
            <a:endParaRPr lang="en-US" dirty="0"/>
          </a:p>
        </p:txBody>
      </p:sp>
      <p:sp>
        <p:nvSpPr>
          <p:cNvPr id="3" name="Subtitle 2"/>
          <p:cNvSpPr>
            <a:spLocks noGrp="1"/>
          </p:cNvSpPr>
          <p:nvPr>
            <p:ph type="subTitle" idx="1"/>
          </p:nvPr>
        </p:nvSpPr>
        <p:spPr>
          <a:xfrm>
            <a:off x="600075" y="1418303"/>
            <a:ext cx="3600450" cy="651956"/>
          </a:xfrm>
        </p:spPr>
        <p:txBody>
          <a:bodyPr/>
          <a:lstStyle>
            <a:lvl1pPr marL="0" indent="0" algn="ctr">
              <a:buNone/>
              <a:defRPr sz="945"/>
            </a:lvl1pPr>
            <a:lvl2pPr marL="180045" indent="0" algn="ctr">
              <a:buNone/>
              <a:defRPr sz="788"/>
            </a:lvl2pPr>
            <a:lvl3pPr marL="360091" indent="0" algn="ctr">
              <a:buNone/>
              <a:defRPr sz="709"/>
            </a:lvl3pPr>
            <a:lvl4pPr marL="540136" indent="0" algn="ctr">
              <a:buNone/>
              <a:defRPr sz="630"/>
            </a:lvl4pPr>
            <a:lvl5pPr marL="720181" indent="0" algn="ctr">
              <a:buNone/>
              <a:defRPr sz="630"/>
            </a:lvl5pPr>
            <a:lvl6pPr marL="900227" indent="0" algn="ctr">
              <a:buNone/>
              <a:defRPr sz="630"/>
            </a:lvl6pPr>
            <a:lvl7pPr marL="1080272" indent="0" algn="ctr">
              <a:buNone/>
              <a:defRPr sz="630"/>
            </a:lvl7pPr>
            <a:lvl8pPr marL="1260318" indent="0" algn="ctr">
              <a:buNone/>
              <a:defRPr sz="630"/>
            </a:lvl8pPr>
            <a:lvl9pPr marL="1440363" indent="0" algn="ctr">
              <a:buNone/>
              <a:defRPr sz="63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EDCC34-66BF-4147-AE1C-B6130A559FC2}" type="datetimeFigureOut">
              <a:rPr lang="en-US" smtClean="0"/>
              <a:t>1/10/2024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089982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EDCC34-66BF-4147-AE1C-B6130A559FC2}" type="datetimeFigureOut">
              <a:rPr lang="en-US" smtClean="0"/>
              <a:t>1/10/2024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0999717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27541" y="673210"/>
            <a:ext cx="4140518" cy="1123265"/>
          </a:xfrm>
        </p:spPr>
        <p:txBody>
          <a:bodyPr anchor="b"/>
          <a:lstStyle>
            <a:lvl1pPr>
              <a:defRPr sz="2363"/>
            </a:lvl1pPr>
          </a:lstStyle>
          <a:p>
            <a:r>
              <a:rPr lang="en-US"/>
              <a:t>Click to edit Master title style</a:t>
            </a:r>
            <a:endParaRPr lang="en-US" dirty="0"/>
          </a:p>
        </p:txBody>
      </p:sp>
      <p:sp>
        <p:nvSpPr>
          <p:cNvPr id="3" name="Text Placeholder 2"/>
          <p:cNvSpPr>
            <a:spLocks noGrp="1"/>
          </p:cNvSpPr>
          <p:nvPr>
            <p:ph type="body" idx="1"/>
          </p:nvPr>
        </p:nvSpPr>
        <p:spPr>
          <a:xfrm>
            <a:off x="327541" y="1807101"/>
            <a:ext cx="4140518" cy="590699"/>
          </a:xfrm>
        </p:spPr>
        <p:txBody>
          <a:bodyPr/>
          <a:lstStyle>
            <a:lvl1pPr marL="0" indent="0">
              <a:buNone/>
              <a:defRPr sz="945">
                <a:solidFill>
                  <a:schemeClr val="tx1">
                    <a:tint val="75000"/>
                  </a:schemeClr>
                </a:solidFill>
              </a:defRPr>
            </a:lvl1pPr>
            <a:lvl2pPr marL="180045" indent="0">
              <a:buNone/>
              <a:defRPr sz="788">
                <a:solidFill>
                  <a:schemeClr val="tx1">
                    <a:tint val="75000"/>
                  </a:schemeClr>
                </a:solidFill>
              </a:defRPr>
            </a:lvl2pPr>
            <a:lvl3pPr marL="360091" indent="0">
              <a:buNone/>
              <a:defRPr sz="709">
                <a:solidFill>
                  <a:schemeClr val="tx1">
                    <a:tint val="75000"/>
                  </a:schemeClr>
                </a:solidFill>
              </a:defRPr>
            </a:lvl3pPr>
            <a:lvl4pPr marL="540136" indent="0">
              <a:buNone/>
              <a:defRPr sz="630">
                <a:solidFill>
                  <a:schemeClr val="tx1">
                    <a:tint val="75000"/>
                  </a:schemeClr>
                </a:solidFill>
              </a:defRPr>
            </a:lvl4pPr>
            <a:lvl5pPr marL="720181" indent="0">
              <a:buNone/>
              <a:defRPr sz="630">
                <a:solidFill>
                  <a:schemeClr val="tx1">
                    <a:tint val="75000"/>
                  </a:schemeClr>
                </a:solidFill>
              </a:defRPr>
            </a:lvl5pPr>
            <a:lvl6pPr marL="900227" indent="0">
              <a:buNone/>
              <a:defRPr sz="630">
                <a:solidFill>
                  <a:schemeClr val="tx1">
                    <a:tint val="75000"/>
                  </a:schemeClr>
                </a:solidFill>
              </a:defRPr>
            </a:lvl6pPr>
            <a:lvl7pPr marL="1080272" indent="0">
              <a:buNone/>
              <a:defRPr sz="630">
                <a:solidFill>
                  <a:schemeClr val="tx1">
                    <a:tint val="75000"/>
                  </a:schemeClr>
                </a:solidFill>
              </a:defRPr>
            </a:lvl7pPr>
            <a:lvl8pPr marL="1260318" indent="0">
              <a:buNone/>
              <a:defRPr sz="630">
                <a:solidFill>
                  <a:schemeClr val="tx1">
                    <a:tint val="75000"/>
                  </a:schemeClr>
                </a:solidFill>
              </a:defRPr>
            </a:lvl8pPr>
            <a:lvl9pPr marL="1440363" indent="0">
              <a:buNone/>
              <a:defRPr sz="63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1EDCC34-66BF-4147-AE1C-B6130A559FC2}" type="datetimeFigureOut">
              <a:rPr lang="en-US" smtClean="0"/>
              <a:t>1/10/2024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9739473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30041" y="718840"/>
            <a:ext cx="2040255" cy="171334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430304" y="718840"/>
            <a:ext cx="2040255" cy="171334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EDCC34-66BF-4147-AE1C-B6130A559FC2}" type="datetimeFigureOut">
              <a:rPr lang="en-US" smtClean="0"/>
              <a:t>1/10/2024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111029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30666" y="143768"/>
            <a:ext cx="4140518" cy="521941"/>
          </a:xfrm>
        </p:spPr>
        <p:txBody>
          <a:bodyPr/>
          <a:lstStyle/>
          <a:p>
            <a:r>
              <a:rPr lang="en-US"/>
              <a:t>Click to edit Master title style</a:t>
            </a:r>
            <a:endParaRPr lang="en-US" dirty="0"/>
          </a:p>
        </p:txBody>
      </p:sp>
      <p:sp>
        <p:nvSpPr>
          <p:cNvPr id="3" name="Text Placeholder 2"/>
          <p:cNvSpPr>
            <a:spLocks noGrp="1"/>
          </p:cNvSpPr>
          <p:nvPr>
            <p:ph type="body" idx="1"/>
          </p:nvPr>
        </p:nvSpPr>
        <p:spPr>
          <a:xfrm>
            <a:off x="330667" y="661958"/>
            <a:ext cx="2030879" cy="324415"/>
          </a:xfrm>
        </p:spPr>
        <p:txBody>
          <a:bodyPr anchor="b"/>
          <a:lstStyle>
            <a:lvl1pPr marL="0" indent="0">
              <a:buNone/>
              <a:defRPr sz="945" b="1"/>
            </a:lvl1pPr>
            <a:lvl2pPr marL="180045" indent="0">
              <a:buNone/>
              <a:defRPr sz="788" b="1"/>
            </a:lvl2pPr>
            <a:lvl3pPr marL="360091" indent="0">
              <a:buNone/>
              <a:defRPr sz="709" b="1"/>
            </a:lvl3pPr>
            <a:lvl4pPr marL="540136" indent="0">
              <a:buNone/>
              <a:defRPr sz="630" b="1"/>
            </a:lvl4pPr>
            <a:lvl5pPr marL="720181" indent="0">
              <a:buNone/>
              <a:defRPr sz="630" b="1"/>
            </a:lvl5pPr>
            <a:lvl6pPr marL="900227" indent="0">
              <a:buNone/>
              <a:defRPr sz="630" b="1"/>
            </a:lvl6pPr>
            <a:lvl7pPr marL="1080272" indent="0">
              <a:buNone/>
              <a:defRPr sz="630" b="1"/>
            </a:lvl7pPr>
            <a:lvl8pPr marL="1260318" indent="0">
              <a:buNone/>
              <a:defRPr sz="630" b="1"/>
            </a:lvl8pPr>
            <a:lvl9pPr marL="1440363" indent="0">
              <a:buNone/>
              <a:defRPr sz="630" b="1"/>
            </a:lvl9pPr>
          </a:lstStyle>
          <a:p>
            <a:pPr lvl="0"/>
            <a:r>
              <a:rPr lang="en-US"/>
              <a:t>Edit Master text styles</a:t>
            </a:r>
          </a:p>
        </p:txBody>
      </p:sp>
      <p:sp>
        <p:nvSpPr>
          <p:cNvPr id="4" name="Content Placeholder 3"/>
          <p:cNvSpPr>
            <a:spLocks noGrp="1"/>
          </p:cNvSpPr>
          <p:nvPr>
            <p:ph sz="half" idx="2"/>
          </p:nvPr>
        </p:nvSpPr>
        <p:spPr>
          <a:xfrm>
            <a:off x="330667" y="986373"/>
            <a:ext cx="2030879" cy="14508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430304" y="661958"/>
            <a:ext cx="2040880" cy="324415"/>
          </a:xfrm>
        </p:spPr>
        <p:txBody>
          <a:bodyPr anchor="b"/>
          <a:lstStyle>
            <a:lvl1pPr marL="0" indent="0">
              <a:buNone/>
              <a:defRPr sz="945" b="1"/>
            </a:lvl1pPr>
            <a:lvl2pPr marL="180045" indent="0">
              <a:buNone/>
              <a:defRPr sz="788" b="1"/>
            </a:lvl2pPr>
            <a:lvl3pPr marL="360091" indent="0">
              <a:buNone/>
              <a:defRPr sz="709" b="1"/>
            </a:lvl3pPr>
            <a:lvl4pPr marL="540136" indent="0">
              <a:buNone/>
              <a:defRPr sz="630" b="1"/>
            </a:lvl4pPr>
            <a:lvl5pPr marL="720181" indent="0">
              <a:buNone/>
              <a:defRPr sz="630" b="1"/>
            </a:lvl5pPr>
            <a:lvl6pPr marL="900227" indent="0">
              <a:buNone/>
              <a:defRPr sz="630" b="1"/>
            </a:lvl6pPr>
            <a:lvl7pPr marL="1080272" indent="0">
              <a:buNone/>
              <a:defRPr sz="630" b="1"/>
            </a:lvl7pPr>
            <a:lvl8pPr marL="1260318" indent="0">
              <a:buNone/>
              <a:defRPr sz="630" b="1"/>
            </a:lvl8pPr>
            <a:lvl9pPr marL="1440363" indent="0">
              <a:buNone/>
              <a:defRPr sz="630" b="1"/>
            </a:lvl9pPr>
          </a:lstStyle>
          <a:p>
            <a:pPr lvl="0"/>
            <a:r>
              <a:rPr lang="en-US"/>
              <a:t>Edit Master text styles</a:t>
            </a:r>
          </a:p>
        </p:txBody>
      </p:sp>
      <p:sp>
        <p:nvSpPr>
          <p:cNvPr id="6" name="Content Placeholder 5"/>
          <p:cNvSpPr>
            <a:spLocks noGrp="1"/>
          </p:cNvSpPr>
          <p:nvPr>
            <p:ph sz="quarter" idx="4"/>
          </p:nvPr>
        </p:nvSpPr>
        <p:spPr>
          <a:xfrm>
            <a:off x="2430304" y="986373"/>
            <a:ext cx="2040880" cy="14508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EDCC34-66BF-4147-AE1C-B6130A559FC2}" type="datetimeFigureOut">
              <a:rPr lang="en-US" smtClean="0"/>
              <a:t>1/10/2024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777152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EDCC34-66BF-4147-AE1C-B6130A559FC2}" type="datetimeFigureOut">
              <a:rPr lang="en-US" smtClean="0"/>
              <a:t>1/10/2024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821425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EDCC34-66BF-4147-AE1C-B6130A559FC2}" type="datetimeFigureOut">
              <a:rPr lang="en-US" smtClean="0"/>
              <a:t>1/10/2024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51708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30667" y="180022"/>
            <a:ext cx="1548318" cy="630079"/>
          </a:xfrm>
        </p:spPr>
        <p:txBody>
          <a:bodyPr anchor="b"/>
          <a:lstStyle>
            <a:lvl1pPr>
              <a:defRPr sz="1260"/>
            </a:lvl1pPr>
          </a:lstStyle>
          <a:p>
            <a:r>
              <a:rPr lang="en-US"/>
              <a:t>Click to edit Master title style</a:t>
            </a:r>
            <a:endParaRPr lang="en-US" dirty="0"/>
          </a:p>
        </p:txBody>
      </p:sp>
      <p:sp>
        <p:nvSpPr>
          <p:cNvPr id="3" name="Content Placeholder 2"/>
          <p:cNvSpPr>
            <a:spLocks noGrp="1"/>
          </p:cNvSpPr>
          <p:nvPr>
            <p:ph idx="1"/>
          </p:nvPr>
        </p:nvSpPr>
        <p:spPr>
          <a:xfrm>
            <a:off x="2040880" y="388799"/>
            <a:ext cx="2430304" cy="1918990"/>
          </a:xfrm>
        </p:spPr>
        <p:txBody>
          <a:bodyPr/>
          <a:lstStyle>
            <a:lvl1pPr>
              <a:defRPr sz="1260"/>
            </a:lvl1pPr>
            <a:lvl2pPr>
              <a:defRPr sz="1103"/>
            </a:lvl2pPr>
            <a:lvl3pPr>
              <a:defRPr sz="945"/>
            </a:lvl3pPr>
            <a:lvl4pPr>
              <a:defRPr sz="788"/>
            </a:lvl4pPr>
            <a:lvl5pPr>
              <a:defRPr sz="788"/>
            </a:lvl5pPr>
            <a:lvl6pPr>
              <a:defRPr sz="788"/>
            </a:lvl6pPr>
            <a:lvl7pPr>
              <a:defRPr sz="788"/>
            </a:lvl7pPr>
            <a:lvl8pPr>
              <a:defRPr sz="788"/>
            </a:lvl8pPr>
            <a:lvl9pPr>
              <a:defRPr sz="788"/>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30667" y="810101"/>
            <a:ext cx="1548318" cy="1500813"/>
          </a:xfrm>
        </p:spPr>
        <p:txBody>
          <a:bodyPr/>
          <a:lstStyle>
            <a:lvl1pPr marL="0" indent="0">
              <a:buNone/>
              <a:defRPr sz="630"/>
            </a:lvl1pPr>
            <a:lvl2pPr marL="180045" indent="0">
              <a:buNone/>
              <a:defRPr sz="551"/>
            </a:lvl2pPr>
            <a:lvl3pPr marL="360091" indent="0">
              <a:buNone/>
              <a:defRPr sz="473"/>
            </a:lvl3pPr>
            <a:lvl4pPr marL="540136" indent="0">
              <a:buNone/>
              <a:defRPr sz="394"/>
            </a:lvl4pPr>
            <a:lvl5pPr marL="720181" indent="0">
              <a:buNone/>
              <a:defRPr sz="394"/>
            </a:lvl5pPr>
            <a:lvl6pPr marL="900227" indent="0">
              <a:buNone/>
              <a:defRPr sz="394"/>
            </a:lvl6pPr>
            <a:lvl7pPr marL="1080272" indent="0">
              <a:buNone/>
              <a:defRPr sz="394"/>
            </a:lvl7pPr>
            <a:lvl8pPr marL="1260318" indent="0">
              <a:buNone/>
              <a:defRPr sz="394"/>
            </a:lvl8pPr>
            <a:lvl9pPr marL="1440363" indent="0">
              <a:buNone/>
              <a:defRPr sz="394"/>
            </a:lvl9pPr>
          </a:lstStyle>
          <a:p>
            <a:pPr lvl="0"/>
            <a:r>
              <a:rPr lang="en-US"/>
              <a:t>Edit Master text styles</a:t>
            </a:r>
          </a:p>
        </p:txBody>
      </p:sp>
      <p:sp>
        <p:nvSpPr>
          <p:cNvPr id="5" name="Date Placeholder 4"/>
          <p:cNvSpPr>
            <a:spLocks noGrp="1"/>
          </p:cNvSpPr>
          <p:nvPr>
            <p:ph type="dt" sz="half" idx="10"/>
          </p:nvPr>
        </p:nvSpPr>
        <p:spPr/>
        <p:txBody>
          <a:bodyPr/>
          <a:lstStyle/>
          <a:p>
            <a:fld id="{C1EDCC34-66BF-4147-AE1C-B6130A559FC2}" type="datetimeFigureOut">
              <a:rPr lang="en-US" smtClean="0"/>
              <a:t>1/10/2024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76826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30667" y="180022"/>
            <a:ext cx="1548318" cy="630079"/>
          </a:xfrm>
        </p:spPr>
        <p:txBody>
          <a:bodyPr anchor="b"/>
          <a:lstStyle>
            <a:lvl1pPr>
              <a:defRPr sz="1260"/>
            </a:lvl1pPr>
          </a:lstStyle>
          <a:p>
            <a:r>
              <a:rPr lang="en-US"/>
              <a:t>Click to edit Master title style</a:t>
            </a:r>
            <a:endParaRPr lang="en-US" dirty="0"/>
          </a:p>
        </p:txBody>
      </p:sp>
      <p:sp>
        <p:nvSpPr>
          <p:cNvPr id="3" name="Picture Placeholder 2"/>
          <p:cNvSpPr>
            <a:spLocks noGrp="1" noChangeAspect="1"/>
          </p:cNvSpPr>
          <p:nvPr>
            <p:ph type="pic" idx="1"/>
          </p:nvPr>
        </p:nvSpPr>
        <p:spPr>
          <a:xfrm>
            <a:off x="2040880" y="388799"/>
            <a:ext cx="2430304" cy="1918990"/>
          </a:xfrm>
        </p:spPr>
        <p:txBody>
          <a:bodyPr anchor="t"/>
          <a:lstStyle>
            <a:lvl1pPr marL="0" indent="0">
              <a:buNone/>
              <a:defRPr sz="1260"/>
            </a:lvl1pPr>
            <a:lvl2pPr marL="180045" indent="0">
              <a:buNone/>
              <a:defRPr sz="1103"/>
            </a:lvl2pPr>
            <a:lvl3pPr marL="360091" indent="0">
              <a:buNone/>
              <a:defRPr sz="945"/>
            </a:lvl3pPr>
            <a:lvl4pPr marL="540136" indent="0">
              <a:buNone/>
              <a:defRPr sz="788"/>
            </a:lvl4pPr>
            <a:lvl5pPr marL="720181" indent="0">
              <a:buNone/>
              <a:defRPr sz="788"/>
            </a:lvl5pPr>
            <a:lvl6pPr marL="900227" indent="0">
              <a:buNone/>
              <a:defRPr sz="788"/>
            </a:lvl6pPr>
            <a:lvl7pPr marL="1080272" indent="0">
              <a:buNone/>
              <a:defRPr sz="788"/>
            </a:lvl7pPr>
            <a:lvl8pPr marL="1260318" indent="0">
              <a:buNone/>
              <a:defRPr sz="788"/>
            </a:lvl8pPr>
            <a:lvl9pPr marL="1440363" indent="0">
              <a:buNone/>
              <a:defRPr sz="788"/>
            </a:lvl9pPr>
          </a:lstStyle>
          <a:p>
            <a:r>
              <a:rPr lang="en-US"/>
              <a:t>Click icon to add picture</a:t>
            </a:r>
            <a:endParaRPr lang="en-US" dirty="0"/>
          </a:p>
        </p:txBody>
      </p:sp>
      <p:sp>
        <p:nvSpPr>
          <p:cNvPr id="4" name="Text Placeholder 3"/>
          <p:cNvSpPr>
            <a:spLocks noGrp="1"/>
          </p:cNvSpPr>
          <p:nvPr>
            <p:ph type="body" sz="half" idx="2"/>
          </p:nvPr>
        </p:nvSpPr>
        <p:spPr>
          <a:xfrm>
            <a:off x="330667" y="810101"/>
            <a:ext cx="1548318" cy="1500813"/>
          </a:xfrm>
        </p:spPr>
        <p:txBody>
          <a:bodyPr/>
          <a:lstStyle>
            <a:lvl1pPr marL="0" indent="0">
              <a:buNone/>
              <a:defRPr sz="630"/>
            </a:lvl1pPr>
            <a:lvl2pPr marL="180045" indent="0">
              <a:buNone/>
              <a:defRPr sz="551"/>
            </a:lvl2pPr>
            <a:lvl3pPr marL="360091" indent="0">
              <a:buNone/>
              <a:defRPr sz="473"/>
            </a:lvl3pPr>
            <a:lvl4pPr marL="540136" indent="0">
              <a:buNone/>
              <a:defRPr sz="394"/>
            </a:lvl4pPr>
            <a:lvl5pPr marL="720181" indent="0">
              <a:buNone/>
              <a:defRPr sz="394"/>
            </a:lvl5pPr>
            <a:lvl6pPr marL="900227" indent="0">
              <a:buNone/>
              <a:defRPr sz="394"/>
            </a:lvl6pPr>
            <a:lvl7pPr marL="1080272" indent="0">
              <a:buNone/>
              <a:defRPr sz="394"/>
            </a:lvl7pPr>
            <a:lvl8pPr marL="1260318" indent="0">
              <a:buNone/>
              <a:defRPr sz="394"/>
            </a:lvl8pPr>
            <a:lvl9pPr marL="1440363" indent="0">
              <a:buNone/>
              <a:defRPr sz="394"/>
            </a:lvl9pPr>
          </a:lstStyle>
          <a:p>
            <a:pPr lvl="0"/>
            <a:r>
              <a:rPr lang="en-US"/>
              <a:t>Edit Master text styles</a:t>
            </a:r>
          </a:p>
        </p:txBody>
      </p:sp>
      <p:sp>
        <p:nvSpPr>
          <p:cNvPr id="5" name="Date Placeholder 4"/>
          <p:cNvSpPr>
            <a:spLocks noGrp="1"/>
          </p:cNvSpPr>
          <p:nvPr>
            <p:ph type="dt" sz="half" idx="10"/>
          </p:nvPr>
        </p:nvSpPr>
        <p:spPr/>
        <p:txBody>
          <a:bodyPr/>
          <a:lstStyle/>
          <a:p>
            <a:fld id="{C1EDCC34-66BF-4147-AE1C-B6130A559FC2}" type="datetimeFigureOut">
              <a:rPr lang="en-US" smtClean="0"/>
              <a:t>1/10/2024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0501883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EDCC34-66BF-4147-AE1C-B6130A559FC2}" type="datetimeFigureOut">
              <a:rPr lang="en-US" smtClean="0"/>
              <a:t>1/10/2024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0882547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435430" y="143768"/>
            <a:ext cx="1035129" cy="228841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30041" y="143768"/>
            <a:ext cx="3045381" cy="228841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EDCC34-66BF-4147-AE1C-B6130A559FC2}" type="datetimeFigureOut">
              <a:rPr lang="en-US" smtClean="0"/>
              <a:t>1/10/2024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727240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9Slide.vn - 2019">
            <a:extLst>
              <a:ext uri="{FF2B5EF4-FFF2-40B4-BE49-F238E27FC236}">
                <a16:creationId xmlns:a16="http://schemas.microsoft.com/office/drawing/2014/main" id="{E4A9CE80-D81F-43FE-8B2A-4808EB1D89BA}"/>
              </a:ext>
            </a:extLst>
          </p:cNvPr>
          <p:cNvSpPr txBox="1"/>
          <p:nvPr userDrawn="1"/>
        </p:nvSpPr>
        <p:spPr>
          <a:xfrm>
            <a:off x="0" y="-2511057"/>
            <a:ext cx="4800600" cy="237757"/>
          </a:xfrm>
          <a:prstGeom prst="rect">
            <a:avLst/>
          </a:prstGeom>
          <a:noFill/>
        </p:spPr>
        <p:txBody>
          <a:bodyPr vert="horz" rtlCol="0">
            <a:spAutoFit/>
          </a:bodyPr>
          <a:lstStyle/>
          <a:p>
            <a:pPr algn="ctr"/>
            <a:r>
              <a:rPr lang="en-US" sz="945">
                <a:solidFill>
                  <a:srgbClr val="CFCFCF"/>
                </a:solidFill>
              </a:rPr>
              <a:t>www.9slide.vn</a:t>
            </a:r>
          </a:p>
        </p:txBody>
      </p:sp>
      <p:sp>
        <p:nvSpPr>
          <p:cNvPr id="2" name="Title Placeholder 1"/>
          <p:cNvSpPr>
            <a:spLocks noGrp="1"/>
          </p:cNvSpPr>
          <p:nvPr>
            <p:ph type="title"/>
          </p:nvPr>
        </p:nvSpPr>
        <p:spPr>
          <a:xfrm>
            <a:off x="330041" y="143768"/>
            <a:ext cx="4140518" cy="52194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30041" y="718840"/>
            <a:ext cx="4140518" cy="171334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30041" y="2502813"/>
            <a:ext cx="1080135" cy="143768"/>
          </a:xfrm>
          <a:prstGeom prst="rect">
            <a:avLst/>
          </a:prstGeom>
        </p:spPr>
        <p:txBody>
          <a:bodyPr vert="horz" lIns="91440" tIns="45720" rIns="91440" bIns="45720" rtlCol="0" anchor="ctr"/>
          <a:lstStyle>
            <a:lvl1pPr algn="l">
              <a:defRPr sz="473">
                <a:solidFill>
                  <a:schemeClr val="tx1">
                    <a:tint val="75000"/>
                  </a:schemeClr>
                </a:solidFill>
              </a:defRPr>
            </a:lvl1pPr>
          </a:lstStyle>
          <a:p>
            <a:fld id="{C1EDCC34-66BF-4147-AE1C-B6130A559FC2}" type="datetimeFigureOut">
              <a:rPr lang="en-US" smtClean="0"/>
              <a:t>1/10/2024</a:t>
            </a:fld>
            <a:endParaRPr lang="en-US"/>
          </a:p>
        </p:txBody>
      </p:sp>
      <p:sp>
        <p:nvSpPr>
          <p:cNvPr id="5" name="Footer Placeholder 4"/>
          <p:cNvSpPr>
            <a:spLocks noGrp="1"/>
          </p:cNvSpPr>
          <p:nvPr>
            <p:ph type="ftr" sz="quarter" idx="3"/>
          </p:nvPr>
        </p:nvSpPr>
        <p:spPr>
          <a:xfrm>
            <a:off x="1590199" y="2502813"/>
            <a:ext cx="1620203" cy="143768"/>
          </a:xfrm>
          <a:prstGeom prst="rect">
            <a:avLst/>
          </a:prstGeom>
        </p:spPr>
        <p:txBody>
          <a:bodyPr vert="horz" lIns="91440" tIns="45720" rIns="91440" bIns="45720" rtlCol="0" anchor="ctr"/>
          <a:lstStyle>
            <a:lvl1pPr algn="ctr">
              <a:defRPr sz="47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390424" y="2502813"/>
            <a:ext cx="1080135" cy="143768"/>
          </a:xfrm>
          <a:prstGeom prst="rect">
            <a:avLst/>
          </a:prstGeom>
        </p:spPr>
        <p:txBody>
          <a:bodyPr vert="horz" lIns="91440" tIns="45720" rIns="91440" bIns="45720" rtlCol="0" anchor="ctr"/>
          <a:lstStyle>
            <a:lvl1pPr algn="r">
              <a:defRPr sz="473">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30808800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60091" rtl="0" eaLnBrk="1" latinLnBrk="0" hangingPunct="1">
        <a:lnSpc>
          <a:spcPct val="90000"/>
        </a:lnSpc>
        <a:spcBef>
          <a:spcPct val="0"/>
        </a:spcBef>
        <a:buNone/>
        <a:defRPr sz="1733" kern="1200">
          <a:solidFill>
            <a:schemeClr val="tx1"/>
          </a:solidFill>
          <a:latin typeface="+mj-lt"/>
          <a:ea typeface="+mj-ea"/>
          <a:cs typeface="+mj-cs"/>
        </a:defRPr>
      </a:lvl1pPr>
    </p:titleStyle>
    <p:bodyStyle>
      <a:lvl1pPr marL="90023" indent="-90023" algn="l" defTabSz="360091" rtl="0" eaLnBrk="1" latinLnBrk="0" hangingPunct="1">
        <a:lnSpc>
          <a:spcPct val="90000"/>
        </a:lnSpc>
        <a:spcBef>
          <a:spcPts val="394"/>
        </a:spcBef>
        <a:buFont typeface="Arial" panose="020B0604020202020204" pitchFamily="34" charset="0"/>
        <a:buChar char="•"/>
        <a:defRPr sz="1103" kern="1200">
          <a:solidFill>
            <a:schemeClr val="tx1"/>
          </a:solidFill>
          <a:latin typeface="+mn-lt"/>
          <a:ea typeface="+mn-ea"/>
          <a:cs typeface="+mn-cs"/>
        </a:defRPr>
      </a:lvl1pPr>
      <a:lvl2pPr marL="270068" indent="-90023" algn="l" defTabSz="360091" rtl="0" eaLnBrk="1" latinLnBrk="0" hangingPunct="1">
        <a:lnSpc>
          <a:spcPct val="90000"/>
        </a:lnSpc>
        <a:spcBef>
          <a:spcPts val="197"/>
        </a:spcBef>
        <a:buFont typeface="Arial" panose="020B0604020202020204" pitchFamily="34" charset="0"/>
        <a:buChar char="•"/>
        <a:defRPr sz="945" kern="1200">
          <a:solidFill>
            <a:schemeClr val="tx1"/>
          </a:solidFill>
          <a:latin typeface="+mn-lt"/>
          <a:ea typeface="+mn-ea"/>
          <a:cs typeface="+mn-cs"/>
        </a:defRPr>
      </a:lvl2pPr>
      <a:lvl3pPr marL="450113" indent="-90023" algn="l" defTabSz="360091" rtl="0" eaLnBrk="1" latinLnBrk="0" hangingPunct="1">
        <a:lnSpc>
          <a:spcPct val="90000"/>
        </a:lnSpc>
        <a:spcBef>
          <a:spcPts val="197"/>
        </a:spcBef>
        <a:buFont typeface="Arial" panose="020B0604020202020204" pitchFamily="34" charset="0"/>
        <a:buChar char="•"/>
        <a:defRPr sz="788" kern="1200">
          <a:solidFill>
            <a:schemeClr val="tx1"/>
          </a:solidFill>
          <a:latin typeface="+mn-lt"/>
          <a:ea typeface="+mn-ea"/>
          <a:cs typeface="+mn-cs"/>
        </a:defRPr>
      </a:lvl3pPr>
      <a:lvl4pPr marL="630159" indent="-90023" algn="l" defTabSz="360091" rtl="0" eaLnBrk="1" latinLnBrk="0" hangingPunct="1">
        <a:lnSpc>
          <a:spcPct val="90000"/>
        </a:lnSpc>
        <a:spcBef>
          <a:spcPts val="197"/>
        </a:spcBef>
        <a:buFont typeface="Arial" panose="020B0604020202020204" pitchFamily="34" charset="0"/>
        <a:buChar char="•"/>
        <a:defRPr sz="709" kern="1200">
          <a:solidFill>
            <a:schemeClr val="tx1"/>
          </a:solidFill>
          <a:latin typeface="+mn-lt"/>
          <a:ea typeface="+mn-ea"/>
          <a:cs typeface="+mn-cs"/>
        </a:defRPr>
      </a:lvl4pPr>
      <a:lvl5pPr marL="810204" indent="-90023" algn="l" defTabSz="360091" rtl="0" eaLnBrk="1" latinLnBrk="0" hangingPunct="1">
        <a:lnSpc>
          <a:spcPct val="90000"/>
        </a:lnSpc>
        <a:spcBef>
          <a:spcPts val="197"/>
        </a:spcBef>
        <a:buFont typeface="Arial" panose="020B0604020202020204" pitchFamily="34" charset="0"/>
        <a:buChar char="•"/>
        <a:defRPr sz="709" kern="1200">
          <a:solidFill>
            <a:schemeClr val="tx1"/>
          </a:solidFill>
          <a:latin typeface="+mn-lt"/>
          <a:ea typeface="+mn-ea"/>
          <a:cs typeface="+mn-cs"/>
        </a:defRPr>
      </a:lvl5pPr>
      <a:lvl6pPr marL="990249" indent="-90023" algn="l" defTabSz="360091" rtl="0" eaLnBrk="1" latinLnBrk="0" hangingPunct="1">
        <a:lnSpc>
          <a:spcPct val="90000"/>
        </a:lnSpc>
        <a:spcBef>
          <a:spcPts val="197"/>
        </a:spcBef>
        <a:buFont typeface="Arial" panose="020B0604020202020204" pitchFamily="34" charset="0"/>
        <a:buChar char="•"/>
        <a:defRPr sz="709" kern="1200">
          <a:solidFill>
            <a:schemeClr val="tx1"/>
          </a:solidFill>
          <a:latin typeface="+mn-lt"/>
          <a:ea typeface="+mn-ea"/>
          <a:cs typeface="+mn-cs"/>
        </a:defRPr>
      </a:lvl6pPr>
      <a:lvl7pPr marL="1170295" indent="-90023" algn="l" defTabSz="360091" rtl="0" eaLnBrk="1" latinLnBrk="0" hangingPunct="1">
        <a:lnSpc>
          <a:spcPct val="90000"/>
        </a:lnSpc>
        <a:spcBef>
          <a:spcPts val="197"/>
        </a:spcBef>
        <a:buFont typeface="Arial" panose="020B0604020202020204" pitchFamily="34" charset="0"/>
        <a:buChar char="•"/>
        <a:defRPr sz="709" kern="1200">
          <a:solidFill>
            <a:schemeClr val="tx1"/>
          </a:solidFill>
          <a:latin typeface="+mn-lt"/>
          <a:ea typeface="+mn-ea"/>
          <a:cs typeface="+mn-cs"/>
        </a:defRPr>
      </a:lvl7pPr>
      <a:lvl8pPr marL="1350340" indent="-90023" algn="l" defTabSz="360091" rtl="0" eaLnBrk="1" latinLnBrk="0" hangingPunct="1">
        <a:lnSpc>
          <a:spcPct val="90000"/>
        </a:lnSpc>
        <a:spcBef>
          <a:spcPts val="197"/>
        </a:spcBef>
        <a:buFont typeface="Arial" panose="020B0604020202020204" pitchFamily="34" charset="0"/>
        <a:buChar char="•"/>
        <a:defRPr sz="709" kern="1200">
          <a:solidFill>
            <a:schemeClr val="tx1"/>
          </a:solidFill>
          <a:latin typeface="+mn-lt"/>
          <a:ea typeface="+mn-ea"/>
          <a:cs typeface="+mn-cs"/>
        </a:defRPr>
      </a:lvl8pPr>
      <a:lvl9pPr marL="1530386" indent="-90023" algn="l" defTabSz="360091" rtl="0" eaLnBrk="1" latinLnBrk="0" hangingPunct="1">
        <a:lnSpc>
          <a:spcPct val="90000"/>
        </a:lnSpc>
        <a:spcBef>
          <a:spcPts val="197"/>
        </a:spcBef>
        <a:buFont typeface="Arial" panose="020B0604020202020204" pitchFamily="34" charset="0"/>
        <a:buChar char="•"/>
        <a:defRPr sz="709" kern="1200">
          <a:solidFill>
            <a:schemeClr val="tx1"/>
          </a:solidFill>
          <a:latin typeface="+mn-lt"/>
          <a:ea typeface="+mn-ea"/>
          <a:cs typeface="+mn-cs"/>
        </a:defRPr>
      </a:lvl9pPr>
    </p:bodyStyle>
    <p:otherStyle>
      <a:defPPr>
        <a:defRPr lang="en-US"/>
      </a:defPPr>
      <a:lvl1pPr marL="0" algn="l" defTabSz="360091" rtl="0" eaLnBrk="1" latinLnBrk="0" hangingPunct="1">
        <a:defRPr sz="709" kern="1200">
          <a:solidFill>
            <a:schemeClr val="tx1"/>
          </a:solidFill>
          <a:latin typeface="+mn-lt"/>
          <a:ea typeface="+mn-ea"/>
          <a:cs typeface="+mn-cs"/>
        </a:defRPr>
      </a:lvl1pPr>
      <a:lvl2pPr marL="180045" algn="l" defTabSz="360091" rtl="0" eaLnBrk="1" latinLnBrk="0" hangingPunct="1">
        <a:defRPr sz="709" kern="1200">
          <a:solidFill>
            <a:schemeClr val="tx1"/>
          </a:solidFill>
          <a:latin typeface="+mn-lt"/>
          <a:ea typeface="+mn-ea"/>
          <a:cs typeface="+mn-cs"/>
        </a:defRPr>
      </a:lvl2pPr>
      <a:lvl3pPr marL="360091" algn="l" defTabSz="360091" rtl="0" eaLnBrk="1" latinLnBrk="0" hangingPunct="1">
        <a:defRPr sz="709" kern="1200">
          <a:solidFill>
            <a:schemeClr val="tx1"/>
          </a:solidFill>
          <a:latin typeface="+mn-lt"/>
          <a:ea typeface="+mn-ea"/>
          <a:cs typeface="+mn-cs"/>
        </a:defRPr>
      </a:lvl3pPr>
      <a:lvl4pPr marL="540136" algn="l" defTabSz="360091" rtl="0" eaLnBrk="1" latinLnBrk="0" hangingPunct="1">
        <a:defRPr sz="709" kern="1200">
          <a:solidFill>
            <a:schemeClr val="tx1"/>
          </a:solidFill>
          <a:latin typeface="+mn-lt"/>
          <a:ea typeface="+mn-ea"/>
          <a:cs typeface="+mn-cs"/>
        </a:defRPr>
      </a:lvl4pPr>
      <a:lvl5pPr marL="720181" algn="l" defTabSz="360091" rtl="0" eaLnBrk="1" latinLnBrk="0" hangingPunct="1">
        <a:defRPr sz="709" kern="1200">
          <a:solidFill>
            <a:schemeClr val="tx1"/>
          </a:solidFill>
          <a:latin typeface="+mn-lt"/>
          <a:ea typeface="+mn-ea"/>
          <a:cs typeface="+mn-cs"/>
        </a:defRPr>
      </a:lvl5pPr>
      <a:lvl6pPr marL="900227" algn="l" defTabSz="360091" rtl="0" eaLnBrk="1" latinLnBrk="0" hangingPunct="1">
        <a:defRPr sz="709" kern="1200">
          <a:solidFill>
            <a:schemeClr val="tx1"/>
          </a:solidFill>
          <a:latin typeface="+mn-lt"/>
          <a:ea typeface="+mn-ea"/>
          <a:cs typeface="+mn-cs"/>
        </a:defRPr>
      </a:lvl6pPr>
      <a:lvl7pPr marL="1080272" algn="l" defTabSz="360091" rtl="0" eaLnBrk="1" latinLnBrk="0" hangingPunct="1">
        <a:defRPr sz="709" kern="1200">
          <a:solidFill>
            <a:schemeClr val="tx1"/>
          </a:solidFill>
          <a:latin typeface="+mn-lt"/>
          <a:ea typeface="+mn-ea"/>
          <a:cs typeface="+mn-cs"/>
        </a:defRPr>
      </a:lvl7pPr>
      <a:lvl8pPr marL="1260318" algn="l" defTabSz="360091" rtl="0" eaLnBrk="1" latinLnBrk="0" hangingPunct="1">
        <a:defRPr sz="709" kern="1200">
          <a:solidFill>
            <a:schemeClr val="tx1"/>
          </a:solidFill>
          <a:latin typeface="+mn-lt"/>
          <a:ea typeface="+mn-ea"/>
          <a:cs typeface="+mn-cs"/>
        </a:defRPr>
      </a:lvl8pPr>
      <a:lvl9pPr marL="1440363" algn="l" defTabSz="360091" rtl="0" eaLnBrk="1" latinLnBrk="0" hangingPunct="1">
        <a:defRPr sz="70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khoa-hoc-tu-nhien-8/1/424/155/"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khoa-hoc-tu-nhien-8/1/424/155/"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3.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4.jpe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hyperlink" Target="https://hoc10.vn/doc-sach/khoa-hoc-tu-nhien-8/1/424/155/" TargetMode="External"/><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slide" Target="slide20.xml"/><Relationship Id="rId3" Type="http://schemas.openxmlformats.org/officeDocument/2006/relationships/image" Target="../media/image16.png"/><Relationship Id="rId7" Type="http://schemas.openxmlformats.org/officeDocument/2006/relationships/slide" Target="slide18.xml"/><Relationship Id="rId12"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0.png"/><Relationship Id="rId11" Type="http://schemas.openxmlformats.org/officeDocument/2006/relationships/slide" Target="slide22.xml"/><Relationship Id="rId5" Type="http://schemas.openxmlformats.org/officeDocument/2006/relationships/slide" Target="slide17.xml"/><Relationship Id="rId10" Type="http://schemas.openxmlformats.org/officeDocument/2006/relationships/image" Target="../media/image22.png"/><Relationship Id="rId4" Type="http://schemas.openxmlformats.org/officeDocument/2006/relationships/image" Target="../media/image19.png"/><Relationship Id="rId9" Type="http://schemas.openxmlformats.org/officeDocument/2006/relationships/slide" Target="slide19.xml"/><Relationship Id="rId14" Type="http://schemas.openxmlformats.org/officeDocument/2006/relationships/slide" Target="slide21.xml"/></Relationships>
</file>

<file path=ppt/slides/_rels/slide1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7.xml"/><Relationship Id="rId7" Type="http://schemas.openxmlformats.org/officeDocument/2006/relationships/image" Target="../media/image23.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slide" Target="slide16.xml"/><Relationship Id="rId5" Type="http://schemas.openxmlformats.org/officeDocument/2006/relationships/image" Target="../media/image16.png"/><Relationship Id="rId4" Type="http://schemas.openxmlformats.org/officeDocument/2006/relationships/notesSlide" Target="../notesSlides/notesSlide3.xml"/><Relationship Id="rId9" Type="http://schemas.openxmlformats.org/officeDocument/2006/relationships/image" Target="../media/image18.png"/></Relationships>
</file>

<file path=ppt/slides/_rels/slide1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7.xml"/><Relationship Id="rId7" Type="http://schemas.openxmlformats.org/officeDocument/2006/relationships/image" Target="../media/image23.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slide" Target="slide16.xml"/><Relationship Id="rId5" Type="http://schemas.openxmlformats.org/officeDocument/2006/relationships/image" Target="../media/image16.png"/><Relationship Id="rId4" Type="http://schemas.openxmlformats.org/officeDocument/2006/relationships/notesSlide" Target="../notesSlides/notesSlide4.xml"/><Relationship Id="rId9" Type="http://schemas.openxmlformats.org/officeDocument/2006/relationships/image" Target="../media/image18.png"/></Relationships>
</file>

<file path=ppt/slides/_rels/slide1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7.xml"/><Relationship Id="rId7" Type="http://schemas.openxmlformats.org/officeDocument/2006/relationships/image" Target="../media/image23.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slide" Target="slide16.xml"/><Relationship Id="rId5" Type="http://schemas.openxmlformats.org/officeDocument/2006/relationships/image" Target="../media/image16.png"/><Relationship Id="rId4" Type="http://schemas.openxmlformats.org/officeDocument/2006/relationships/notesSlide" Target="../notesSlides/notesSlide5.xml"/><Relationship Id="rId9" Type="http://schemas.openxmlformats.org/officeDocument/2006/relationships/image" Target="../media/image18.png"/></Relationships>
</file>

<file path=ppt/slides/_rels/slide2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7.xml"/><Relationship Id="rId7" Type="http://schemas.openxmlformats.org/officeDocument/2006/relationships/image" Target="../media/image23.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slide" Target="slide16.xml"/><Relationship Id="rId5" Type="http://schemas.openxmlformats.org/officeDocument/2006/relationships/image" Target="../media/image16.png"/><Relationship Id="rId4" Type="http://schemas.openxmlformats.org/officeDocument/2006/relationships/notesSlide" Target="../notesSlides/notesSlide6.xml"/><Relationship Id="rId9" Type="http://schemas.openxmlformats.org/officeDocument/2006/relationships/image" Target="../media/image18.png"/></Relationships>
</file>

<file path=ppt/slides/_rels/slide2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7.xml"/><Relationship Id="rId7" Type="http://schemas.openxmlformats.org/officeDocument/2006/relationships/image" Target="../media/image23.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slide" Target="slide16.xml"/><Relationship Id="rId5" Type="http://schemas.openxmlformats.org/officeDocument/2006/relationships/image" Target="../media/image16.png"/><Relationship Id="rId4" Type="http://schemas.openxmlformats.org/officeDocument/2006/relationships/notesSlide" Target="../notesSlides/notesSlide7.xml"/><Relationship Id="rId9"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hyperlink" Target="https://hoc10.vn/doc-sach/khoa-hoc-tu-nhien-8/1/424/155/" TargetMode="External"/><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svg"/></Relationships>
</file>

<file path=ppt/slides/_rels/slide2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facebook.com/hoc10fb/" TargetMode="External"/><Relationship Id="rId2" Type="http://schemas.openxmlformats.org/officeDocument/2006/relationships/image" Target="../media/image30.jpg"/><Relationship Id="rId1" Type="http://schemas.openxmlformats.org/officeDocument/2006/relationships/slideLayout" Target="../slideLayouts/slideLayout2.xml"/><Relationship Id="rId6" Type="http://schemas.openxmlformats.org/officeDocument/2006/relationships/image" Target="../media/image32.png"/><Relationship Id="rId5" Type="http://schemas.microsoft.com/office/2007/relationships/hdphoto" Target="../media/hdphoto1.wdp"/><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34D49-8183-B9BD-0B36-6E0FEC63F830}"/>
              </a:ext>
            </a:extLst>
          </p:cNvPr>
          <p:cNvSpPr txBox="1">
            <a:spLocks/>
          </p:cNvSpPr>
          <p:nvPr/>
        </p:nvSpPr>
        <p:spPr>
          <a:xfrm>
            <a:off x="3568725" y="84645"/>
            <a:ext cx="1095456" cy="282260"/>
          </a:xfrm>
          <a:prstGeom prst="rect">
            <a:avLst/>
          </a:prstGeom>
        </p:spPr>
        <p:txBody>
          <a:bodyPr vert="horz" lIns="36005" tIns="18002" rIns="36005" bIns="18002"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1418" dirty="0">
                <a:solidFill>
                  <a:schemeClr val="bg1"/>
                </a:solidFill>
                <a:effectLst>
                  <a:outerShdw blurRad="38100" dist="38100" dir="2700000" algn="tl">
                    <a:srgbClr val="000000">
                      <a:alpha val="43137"/>
                    </a:srgbClr>
                  </a:outerShdw>
                </a:effectLst>
                <a:latin typeface="UTM Avo" panose="02040603050506020204" pitchFamily="18" charset="0"/>
              </a:rPr>
              <a:t>KH</a:t>
            </a:r>
            <a:r>
              <a:rPr lang="en-US" sz="1418" dirty="0">
                <a:solidFill>
                  <a:schemeClr val="bg1"/>
                </a:solidFill>
                <a:effectLst>
                  <a:outerShdw blurRad="38100" dist="38100" dir="2700000" algn="tl">
                    <a:srgbClr val="000000">
                      <a:alpha val="43137"/>
                    </a:srgbClr>
                  </a:outerShdw>
                </a:effectLst>
                <a:latin typeface="UTM Avo" panose="02040603050506020204" pitchFamily="18" charset="0"/>
              </a:rPr>
              <a:t>TN 8</a:t>
            </a:r>
          </a:p>
        </p:txBody>
      </p:sp>
      <p:sp>
        <p:nvSpPr>
          <p:cNvPr id="3" name="Subtitle 2">
            <a:extLst>
              <a:ext uri="{FF2B5EF4-FFF2-40B4-BE49-F238E27FC236}">
                <a16:creationId xmlns:a16="http://schemas.microsoft.com/office/drawing/2014/main" id="{80C642B0-2039-5FD0-73A0-303A6EAAFD35}"/>
              </a:ext>
            </a:extLst>
          </p:cNvPr>
          <p:cNvSpPr txBox="1">
            <a:spLocks/>
          </p:cNvSpPr>
          <p:nvPr/>
        </p:nvSpPr>
        <p:spPr>
          <a:xfrm>
            <a:off x="162390" y="1350169"/>
            <a:ext cx="4475818" cy="651956"/>
          </a:xfrm>
          <a:prstGeom prst="rect">
            <a:avLst/>
          </a:prstGeom>
        </p:spPr>
        <p:txBody>
          <a:bodyPr vert="horz" lIns="36005" tIns="18002" rIns="36005" bIns="18002"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236"/>
              </a:spcBef>
            </a:pPr>
            <a:r>
              <a:rPr lang="vi-VN" sz="2363" b="1" dirty="0">
                <a:solidFill>
                  <a:srgbClr val="FF0000"/>
                </a:solidFill>
                <a:latin typeface="UTM Avo" panose="02040603050506020204" pitchFamily="18" charset="0"/>
              </a:rPr>
              <a:t>Bài </a:t>
            </a:r>
            <a:r>
              <a:rPr lang="en-US" sz="2363" b="1" dirty="0">
                <a:solidFill>
                  <a:srgbClr val="FF0000"/>
                </a:solidFill>
                <a:latin typeface="UTM Avo" panose="02040603050506020204" pitchFamily="18" charset="0"/>
              </a:rPr>
              <a:t>32. </a:t>
            </a:r>
            <a:r>
              <a:rPr lang="en-US" sz="2363" b="1" dirty="0" err="1">
                <a:solidFill>
                  <a:srgbClr val="FF0000"/>
                </a:solidFill>
                <a:latin typeface="UTM Avo" panose="02040603050506020204" pitchFamily="18" charset="0"/>
              </a:rPr>
              <a:t>Hệ</a:t>
            </a:r>
            <a:r>
              <a:rPr lang="en-US" sz="2363" b="1" dirty="0">
                <a:solidFill>
                  <a:srgbClr val="FF0000"/>
                </a:solidFill>
                <a:latin typeface="UTM Avo" panose="02040603050506020204" pitchFamily="18" charset="0"/>
              </a:rPr>
              <a:t> </a:t>
            </a:r>
            <a:r>
              <a:rPr lang="en-US" sz="2363" b="1" dirty="0" err="1">
                <a:solidFill>
                  <a:srgbClr val="FF0000"/>
                </a:solidFill>
                <a:latin typeface="UTM Avo" panose="02040603050506020204" pitchFamily="18" charset="0"/>
              </a:rPr>
              <a:t>hô</a:t>
            </a:r>
            <a:r>
              <a:rPr lang="en-US" sz="2363" b="1" dirty="0">
                <a:solidFill>
                  <a:srgbClr val="FF0000"/>
                </a:solidFill>
                <a:latin typeface="UTM Avo" panose="02040603050506020204" pitchFamily="18" charset="0"/>
              </a:rPr>
              <a:t> </a:t>
            </a:r>
            <a:r>
              <a:rPr lang="en-US" sz="2363" b="1" dirty="0" err="1">
                <a:solidFill>
                  <a:srgbClr val="FF0000"/>
                </a:solidFill>
                <a:latin typeface="UTM Avo" panose="02040603050506020204" pitchFamily="18" charset="0"/>
              </a:rPr>
              <a:t>hấp</a:t>
            </a:r>
            <a:r>
              <a:rPr lang="en-US" sz="2363" b="1" dirty="0">
                <a:solidFill>
                  <a:srgbClr val="FF0000"/>
                </a:solidFill>
                <a:latin typeface="UTM Avo" panose="02040603050506020204" pitchFamily="18" charset="0"/>
              </a:rPr>
              <a:t> ở </a:t>
            </a:r>
            <a:r>
              <a:rPr lang="en-US" sz="2363" b="1" dirty="0" err="1">
                <a:solidFill>
                  <a:srgbClr val="FF0000"/>
                </a:solidFill>
                <a:latin typeface="UTM Avo" panose="02040603050506020204" pitchFamily="18" charset="0"/>
              </a:rPr>
              <a:t>người</a:t>
            </a:r>
            <a:endParaRPr lang="en-US" sz="2363" b="1" dirty="0">
              <a:solidFill>
                <a:srgbClr val="FF0000"/>
              </a:solidFill>
              <a:latin typeface="UTM Avo" panose="02040603050506020204" pitchFamily="18" charset="0"/>
            </a:endParaRPr>
          </a:p>
          <a:p>
            <a:pPr>
              <a:lnSpc>
                <a:spcPct val="100000"/>
              </a:lnSpc>
              <a:spcBef>
                <a:spcPts val="236"/>
              </a:spcBef>
            </a:pPr>
            <a:r>
              <a:rPr lang="en-US" sz="2363" b="1" dirty="0">
                <a:solidFill>
                  <a:srgbClr val="FF0000"/>
                </a:solidFill>
                <a:latin typeface="UTM Avo" panose="02040603050506020204" pitchFamily="18" charset="0"/>
              </a:rPr>
              <a:t>(</a:t>
            </a:r>
            <a:r>
              <a:rPr lang="en-US" sz="2363" b="1" dirty="0" err="1">
                <a:solidFill>
                  <a:srgbClr val="FF0000"/>
                </a:solidFill>
                <a:latin typeface="UTM Avo" panose="02040603050506020204" pitchFamily="18" charset="0"/>
              </a:rPr>
              <a:t>Phần</a:t>
            </a:r>
            <a:r>
              <a:rPr lang="en-US" sz="2363" b="1" dirty="0">
                <a:solidFill>
                  <a:srgbClr val="FF0000"/>
                </a:solidFill>
                <a:latin typeface="UTM Avo" panose="02040603050506020204" pitchFamily="18" charset="0"/>
              </a:rPr>
              <a:t> III)</a:t>
            </a:r>
          </a:p>
        </p:txBody>
      </p:sp>
      <p:sp>
        <p:nvSpPr>
          <p:cNvPr id="7" name="Title 1">
            <a:extLst>
              <a:ext uri="{FF2B5EF4-FFF2-40B4-BE49-F238E27FC236}">
                <a16:creationId xmlns:a16="http://schemas.microsoft.com/office/drawing/2014/main" id="{76235E6E-4589-09D8-D889-17CCE091E2D0}"/>
              </a:ext>
            </a:extLst>
          </p:cNvPr>
          <p:cNvSpPr txBox="1">
            <a:spLocks/>
          </p:cNvSpPr>
          <p:nvPr/>
        </p:nvSpPr>
        <p:spPr>
          <a:xfrm>
            <a:off x="68209" y="477566"/>
            <a:ext cx="4664181" cy="805527"/>
          </a:xfrm>
          <a:prstGeom prst="rect">
            <a:avLst/>
          </a:prstGeom>
        </p:spPr>
        <p:txBody>
          <a:bodyPr vert="horz" lIns="36005" tIns="18002" rIns="36005" bIns="18002"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236"/>
              </a:spcBef>
            </a:pPr>
            <a:r>
              <a:rPr lang="vi-VN" sz="2127" b="1" dirty="0">
                <a:solidFill>
                  <a:srgbClr val="002060"/>
                </a:solidFill>
                <a:latin typeface="UTM Avo" panose="02040603050506020204" pitchFamily="18" charset="0"/>
              </a:rPr>
              <a:t>Chủ đề </a:t>
            </a:r>
            <a:r>
              <a:rPr lang="en-US" sz="2127" b="1" dirty="0">
                <a:solidFill>
                  <a:srgbClr val="002060"/>
                </a:solidFill>
                <a:latin typeface="UTM Avo" panose="02040603050506020204" pitchFamily="18" charset="0"/>
              </a:rPr>
              <a:t>7</a:t>
            </a:r>
            <a:r>
              <a:rPr lang="vi-VN" sz="2127" b="1" dirty="0">
                <a:solidFill>
                  <a:srgbClr val="002060"/>
                </a:solidFill>
                <a:latin typeface="UTM Avo" panose="02040603050506020204" pitchFamily="18" charset="0"/>
              </a:rPr>
              <a:t>: </a:t>
            </a:r>
            <a:endParaRPr lang="en-US" sz="2127" b="1" dirty="0">
              <a:solidFill>
                <a:srgbClr val="002060"/>
              </a:solidFill>
              <a:latin typeface="UTM Avo" panose="02040603050506020204" pitchFamily="18" charset="0"/>
            </a:endParaRPr>
          </a:p>
          <a:p>
            <a:pPr>
              <a:lnSpc>
                <a:spcPct val="100000"/>
              </a:lnSpc>
              <a:spcBef>
                <a:spcPts val="236"/>
              </a:spcBef>
            </a:pPr>
            <a:r>
              <a:rPr lang="en-US" sz="2127" b="1" dirty="0" err="1">
                <a:solidFill>
                  <a:srgbClr val="002060"/>
                </a:solidFill>
                <a:latin typeface="UTM Avo" panose="02040603050506020204" pitchFamily="18" charset="0"/>
              </a:rPr>
              <a:t>Cơ</a:t>
            </a:r>
            <a:r>
              <a:rPr lang="en-US" sz="2127" b="1" dirty="0">
                <a:solidFill>
                  <a:srgbClr val="002060"/>
                </a:solidFill>
                <a:latin typeface="UTM Avo" panose="02040603050506020204" pitchFamily="18" charset="0"/>
              </a:rPr>
              <a:t> </a:t>
            </a:r>
            <a:r>
              <a:rPr lang="en-US" sz="2127" b="1" dirty="0" err="1">
                <a:solidFill>
                  <a:srgbClr val="002060"/>
                </a:solidFill>
                <a:latin typeface="UTM Avo" panose="02040603050506020204" pitchFamily="18" charset="0"/>
              </a:rPr>
              <a:t>thể</a:t>
            </a:r>
            <a:r>
              <a:rPr lang="en-US" sz="2127" b="1" dirty="0">
                <a:solidFill>
                  <a:srgbClr val="002060"/>
                </a:solidFill>
                <a:latin typeface="UTM Avo" panose="02040603050506020204" pitchFamily="18" charset="0"/>
              </a:rPr>
              <a:t> </a:t>
            </a:r>
            <a:r>
              <a:rPr lang="en-US" sz="2127" b="1" dirty="0" err="1">
                <a:solidFill>
                  <a:srgbClr val="002060"/>
                </a:solidFill>
                <a:latin typeface="UTM Avo" panose="02040603050506020204" pitchFamily="18" charset="0"/>
              </a:rPr>
              <a:t>người</a:t>
            </a:r>
            <a:endParaRPr lang="en-US" sz="2127" b="1" dirty="0">
              <a:solidFill>
                <a:srgbClr val="002060"/>
              </a:solidFill>
              <a:latin typeface="UTM Avo" panose="02040603050506020204" pitchFamily="18" charset="0"/>
            </a:endParaRPr>
          </a:p>
        </p:txBody>
      </p:sp>
    </p:spTree>
    <p:extLst>
      <p:ext uri="{BB962C8B-B14F-4D97-AF65-F5344CB8AC3E}">
        <p14:creationId xmlns:p14="http://schemas.microsoft.com/office/powerpoint/2010/main" val="3438162459"/>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14741456-8479-48B5-A64D-42448FE25F1B}"/>
              </a:ext>
            </a:extLst>
          </p:cNvPr>
          <p:cNvPicPr>
            <a:picLocks noChangeAspect="1"/>
          </p:cNvPicPr>
          <p:nvPr/>
        </p:nvPicPr>
        <p:blipFill>
          <a:blip r:embed="rId4"/>
          <a:stretch>
            <a:fillRect/>
          </a:stretch>
        </p:blipFill>
        <p:spPr>
          <a:xfrm>
            <a:off x="2038297" y="1205799"/>
            <a:ext cx="857499" cy="474412"/>
          </a:xfrm>
          <a:prstGeom prst="rect">
            <a:avLst/>
          </a:prstGeom>
        </p:spPr>
      </p:pic>
    </p:spTree>
    <p:extLst>
      <p:ext uri="{BB962C8B-B14F-4D97-AF65-F5344CB8AC3E}">
        <p14:creationId xmlns:p14="http://schemas.microsoft.com/office/powerpoint/2010/main" val="169912208"/>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8823970-0E96-46C3-87DC-5BCAB48A5EF3}"/>
              </a:ext>
            </a:extLst>
          </p:cNvPr>
          <p:cNvSpPr txBox="1"/>
          <p:nvPr/>
        </p:nvSpPr>
        <p:spPr>
          <a:xfrm>
            <a:off x="469681" y="627025"/>
            <a:ext cx="4184131" cy="273088"/>
          </a:xfrm>
          <a:prstGeom prst="rect">
            <a:avLst/>
          </a:prstGeom>
          <a:noFill/>
        </p:spPr>
        <p:txBody>
          <a:bodyPr wrap="square">
            <a:spAutoFit/>
          </a:bodyPr>
          <a:lstStyle/>
          <a:p>
            <a:pPr algn="ctr" defTabSz="240028">
              <a:lnSpc>
                <a:spcPct val="150000"/>
              </a:lnSpc>
            </a:pPr>
            <a:r>
              <a:rPr lang="en-US" sz="900" b="1" dirty="0">
                <a:solidFill>
                  <a:prstClr val="black"/>
                </a:solidFill>
                <a:ea typeface="Times New Roman" panose="02020603050405020304" pitchFamily="18" charset="0"/>
                <a:cs typeface="Arial" panose="020B0604020202020204" pitchFamily="34" charset="0"/>
              </a:rPr>
              <a:t>T</a:t>
            </a:r>
            <a:r>
              <a:rPr lang="vi-VN" sz="900" b="1" dirty="0">
                <a:solidFill>
                  <a:prstClr val="black"/>
                </a:solidFill>
                <a:ea typeface="Times New Roman" panose="02020603050405020304" pitchFamily="18" charset="0"/>
                <a:cs typeface="Arial" panose="020B0604020202020204" pitchFamily="34" charset="0"/>
              </a:rPr>
              <a:t>iến hành hô hấp nhân tạo trong những trường hợp nào</a:t>
            </a:r>
            <a:r>
              <a:rPr lang="en-US" sz="900" b="1" dirty="0">
                <a:solidFill>
                  <a:prstClr val="black"/>
                </a:solidFill>
                <a:ea typeface="Times New Roman" panose="02020603050405020304" pitchFamily="18" charset="0"/>
                <a:cs typeface="Arial" panose="020B0604020202020204" pitchFamily="34" charset="0"/>
              </a:rPr>
              <a:t>? </a:t>
            </a:r>
            <a:r>
              <a:rPr lang="en-US" sz="900" b="1" dirty="0" err="1">
                <a:solidFill>
                  <a:prstClr val="black"/>
                </a:solidFill>
                <a:ea typeface="Times New Roman" panose="02020603050405020304" pitchFamily="18" charset="0"/>
                <a:cs typeface="Arial" panose="020B0604020202020204" pitchFamily="34" charset="0"/>
              </a:rPr>
              <a:t>Giải</a:t>
            </a:r>
            <a:r>
              <a:rPr lang="en-US" sz="900" b="1" dirty="0">
                <a:solidFill>
                  <a:prstClr val="black"/>
                </a:solidFill>
                <a:ea typeface="Times New Roman" panose="02020603050405020304" pitchFamily="18" charset="0"/>
                <a:cs typeface="Arial" panose="020B0604020202020204" pitchFamily="34" charset="0"/>
              </a:rPr>
              <a:t> </a:t>
            </a:r>
            <a:r>
              <a:rPr lang="en-US" sz="900" b="1" dirty="0" err="1">
                <a:solidFill>
                  <a:prstClr val="black"/>
                </a:solidFill>
                <a:ea typeface="Times New Roman" panose="02020603050405020304" pitchFamily="18" charset="0"/>
                <a:cs typeface="Arial" panose="020B0604020202020204" pitchFamily="34" charset="0"/>
              </a:rPr>
              <a:t>thích</a:t>
            </a:r>
            <a:endParaRPr lang="en-US" sz="900" b="1" dirty="0">
              <a:solidFill>
                <a:prstClr val="black"/>
              </a:solidFill>
              <a:ea typeface="Noto Sans Symbols"/>
              <a:cs typeface="Arial" panose="020B0604020202020204" pitchFamily="34" charset="0"/>
            </a:endParaRPr>
          </a:p>
        </p:txBody>
      </p:sp>
      <p:pic>
        <p:nvPicPr>
          <p:cNvPr id="3" name="Picture 2" descr="Hô hấp nhân tạo ~ Từ điển tiếng Trung - chuyên ngành">
            <a:extLst>
              <a:ext uri="{FF2B5EF4-FFF2-40B4-BE49-F238E27FC236}">
                <a16:creationId xmlns:a16="http://schemas.microsoft.com/office/drawing/2014/main" id="{421A6C80-8ECA-4732-8A8E-4008FCCB46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183" y="948239"/>
            <a:ext cx="1860233" cy="17160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12071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6" presetClass="entr" presetSubtype="21"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D30BD0AB-B8E0-49BA-A3AA-2A908C1BA9F4}"/>
              </a:ext>
            </a:extLst>
          </p:cNvPr>
          <p:cNvPicPr>
            <a:picLocks noChangeAspect="1"/>
          </p:cNvPicPr>
          <p:nvPr/>
        </p:nvPicPr>
        <p:blipFill>
          <a:blip r:embed="rId4"/>
          <a:stretch>
            <a:fillRect/>
          </a:stretch>
        </p:blipFill>
        <p:spPr>
          <a:xfrm>
            <a:off x="2038297" y="1205799"/>
            <a:ext cx="857499" cy="474412"/>
          </a:xfrm>
          <a:prstGeom prst="rect">
            <a:avLst/>
          </a:prstGeom>
        </p:spPr>
      </p:pic>
    </p:spTree>
    <p:extLst>
      <p:ext uri="{BB962C8B-B14F-4D97-AF65-F5344CB8AC3E}">
        <p14:creationId xmlns:p14="http://schemas.microsoft.com/office/powerpoint/2010/main" val="4123401662"/>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748974E-41C3-44F0-A5C0-285D4E1AEF07}"/>
              </a:ext>
            </a:extLst>
          </p:cNvPr>
          <p:cNvSpPr txBox="1"/>
          <p:nvPr/>
        </p:nvSpPr>
        <p:spPr>
          <a:xfrm>
            <a:off x="1058882" y="748737"/>
            <a:ext cx="2682835" cy="272639"/>
          </a:xfrm>
          <a:prstGeom prst="rect">
            <a:avLst/>
          </a:prstGeom>
          <a:noFill/>
        </p:spPr>
        <p:txBody>
          <a:bodyPr wrap="square">
            <a:spAutoFit/>
          </a:bodyPr>
          <a:lstStyle/>
          <a:p>
            <a:pPr algn="ctr" defTabSz="240028">
              <a:lnSpc>
                <a:spcPct val="150000"/>
              </a:lnSpc>
              <a:spcAft>
                <a:spcPts val="210"/>
              </a:spcAft>
            </a:pPr>
            <a:r>
              <a:rPr lang="en-US" sz="900" b="1" dirty="0">
                <a:solidFill>
                  <a:prstClr val="black"/>
                </a:solidFill>
                <a:ea typeface="Times New Roman" panose="02020603050405020304" pitchFamily="18" charset="0"/>
                <a:cs typeface="Arial" panose="020B0604020202020204" pitchFamily="34" charset="0"/>
              </a:rPr>
              <a:t>1. </a:t>
            </a:r>
            <a:r>
              <a:rPr lang="en-US" sz="900" b="1" dirty="0" err="1">
                <a:solidFill>
                  <a:prstClr val="black"/>
                </a:solidFill>
                <a:ea typeface="Times New Roman" panose="02020603050405020304" pitchFamily="18" charset="0"/>
                <a:cs typeface="Arial" panose="020B0604020202020204" pitchFamily="34" charset="0"/>
              </a:rPr>
              <a:t>Cơ</a:t>
            </a:r>
            <a:r>
              <a:rPr lang="en-US" sz="900" b="1" dirty="0">
                <a:solidFill>
                  <a:prstClr val="black"/>
                </a:solidFill>
                <a:ea typeface="Times New Roman" panose="02020603050405020304" pitchFamily="18" charset="0"/>
                <a:cs typeface="Arial" panose="020B0604020202020204" pitchFamily="34" charset="0"/>
              </a:rPr>
              <a:t> </a:t>
            </a:r>
            <a:r>
              <a:rPr lang="en-US" sz="900" b="1" dirty="0" err="1">
                <a:solidFill>
                  <a:prstClr val="black"/>
                </a:solidFill>
                <a:ea typeface="Times New Roman" panose="02020603050405020304" pitchFamily="18" charset="0"/>
                <a:cs typeface="Arial" panose="020B0604020202020204" pitchFamily="34" charset="0"/>
              </a:rPr>
              <a:t>sở</a:t>
            </a:r>
            <a:r>
              <a:rPr lang="en-US" sz="900" b="1" dirty="0">
                <a:solidFill>
                  <a:prstClr val="black"/>
                </a:solidFill>
                <a:ea typeface="Times New Roman" panose="02020603050405020304" pitchFamily="18" charset="0"/>
                <a:cs typeface="Arial" panose="020B0604020202020204" pitchFamily="34" charset="0"/>
              </a:rPr>
              <a:t> </a:t>
            </a:r>
            <a:r>
              <a:rPr lang="en-US" sz="900" b="1" dirty="0" err="1">
                <a:solidFill>
                  <a:prstClr val="black"/>
                </a:solidFill>
                <a:ea typeface="Times New Roman" panose="02020603050405020304" pitchFamily="18" charset="0"/>
                <a:cs typeface="Arial" panose="020B0604020202020204" pitchFamily="34" charset="0"/>
              </a:rPr>
              <a:t>lí</a:t>
            </a:r>
            <a:r>
              <a:rPr lang="en-US" sz="900" b="1" dirty="0">
                <a:solidFill>
                  <a:prstClr val="black"/>
                </a:solidFill>
                <a:ea typeface="Times New Roman" panose="02020603050405020304" pitchFamily="18" charset="0"/>
                <a:cs typeface="Arial" panose="020B0604020202020204" pitchFamily="34" charset="0"/>
              </a:rPr>
              <a:t> </a:t>
            </a:r>
            <a:r>
              <a:rPr lang="en-US" sz="900" b="1" dirty="0" err="1">
                <a:solidFill>
                  <a:prstClr val="black"/>
                </a:solidFill>
                <a:ea typeface="Times New Roman" panose="02020603050405020304" pitchFamily="18" charset="0"/>
                <a:cs typeface="Arial" panose="020B0604020202020204" pitchFamily="34" charset="0"/>
              </a:rPr>
              <a:t>thuyết</a:t>
            </a:r>
            <a:endParaRPr lang="en-US" sz="900" dirty="0">
              <a:solidFill>
                <a:prstClr val="black"/>
              </a:solidFill>
              <a:ea typeface="Calibri" panose="020F0502020204030204" pitchFamily="34" charset="0"/>
              <a:cs typeface="Arial" panose="020B0604020202020204" pitchFamily="34" charset="0"/>
            </a:endParaRPr>
          </a:p>
        </p:txBody>
      </p:sp>
      <p:pic>
        <p:nvPicPr>
          <p:cNvPr id="3" name="Picture 7">
            <a:extLst>
              <a:ext uri="{FF2B5EF4-FFF2-40B4-BE49-F238E27FC236}">
                <a16:creationId xmlns:a16="http://schemas.microsoft.com/office/drawing/2014/main" id="{9B58638A-2C5E-49CE-B0DD-4ADAB1AF217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59870" y="1077278"/>
            <a:ext cx="3627783" cy="1460183"/>
          </a:xfrm>
          <a:prstGeom prst="rect">
            <a:avLst/>
          </a:prstGeom>
        </p:spPr>
      </p:pic>
      <p:sp>
        <p:nvSpPr>
          <p:cNvPr id="4" name="TextBox 3">
            <a:extLst>
              <a:ext uri="{FF2B5EF4-FFF2-40B4-BE49-F238E27FC236}">
                <a16:creationId xmlns:a16="http://schemas.microsoft.com/office/drawing/2014/main" id="{8945BF08-3CC1-4894-91DA-40B4285CB523}"/>
              </a:ext>
            </a:extLst>
          </p:cNvPr>
          <p:cNvSpPr txBox="1"/>
          <p:nvPr/>
        </p:nvSpPr>
        <p:spPr>
          <a:xfrm>
            <a:off x="993883" y="1360419"/>
            <a:ext cx="3104138" cy="893899"/>
          </a:xfrm>
          <a:prstGeom prst="rect">
            <a:avLst/>
          </a:prstGeom>
          <a:noFill/>
        </p:spPr>
        <p:txBody>
          <a:bodyPr wrap="square">
            <a:spAutoFit/>
          </a:bodyPr>
          <a:lstStyle/>
          <a:p>
            <a:pPr marL="0" marR="0" lvl="0" indent="0" algn="just" defTabSz="240028" eaLnBrk="1" fontAlgn="auto" latinLnBrk="0" hangingPunct="1">
              <a:lnSpc>
                <a:spcPct val="150000"/>
              </a:lnSpc>
              <a:spcBef>
                <a:spcPts val="0"/>
              </a:spcBef>
              <a:spcAft>
                <a:spcPts val="0"/>
              </a:spcAft>
              <a:buClrTx/>
              <a:buSzTx/>
              <a:buFontTx/>
              <a:buNone/>
              <a:tabLst/>
              <a:defRPr/>
            </a:pPr>
            <a:r>
              <a:rPr kumimoji="0" lang="vi-VN" sz="900" b="0" i="0" u="none" strike="noStrike" kern="0" cap="none" spc="0" normalizeH="0" baseline="0" noProof="0" dirty="0">
                <a:ln>
                  <a:noFill/>
                </a:ln>
                <a:solidFill>
                  <a:srgbClr val="000000"/>
                </a:solidFill>
                <a:effectLst/>
                <a:uLnTx/>
                <a:uFillTx/>
              </a:rPr>
              <a:t>Hô hấp nhân tạo được sử dụng để cấp cứu người bị đuối nước, ngạt (bị vùi lấp, ngạt khí độc), điện giật,... dẫn đến ngừng thở, ngừng tim. Hô hấp nhân tạo giúp lưu thông không khí và lưu thông máu</a:t>
            </a:r>
            <a:endParaRPr kumimoji="0" lang="en-US" sz="900" b="0" i="0" u="none" strike="noStrike" kern="0" cap="none" spc="0" normalizeH="0" baseline="0" noProof="0" dirty="0">
              <a:ln>
                <a:noFill/>
              </a:ln>
              <a:solidFill>
                <a:prstClr val="black"/>
              </a:solidFill>
              <a:effectLst/>
              <a:uLnTx/>
              <a:uFillTx/>
            </a:endParaRPr>
          </a:p>
        </p:txBody>
      </p:sp>
      <p:sp>
        <p:nvSpPr>
          <p:cNvPr id="5" name="TextBox 4">
            <a:extLst>
              <a:ext uri="{FF2B5EF4-FFF2-40B4-BE49-F238E27FC236}">
                <a16:creationId xmlns:a16="http://schemas.microsoft.com/office/drawing/2014/main" id="{2C6BD7D9-08D4-47D5-90BC-C3835496562A}"/>
              </a:ext>
            </a:extLst>
          </p:cNvPr>
          <p:cNvSpPr txBox="1"/>
          <p:nvPr/>
        </p:nvSpPr>
        <p:spPr>
          <a:xfrm>
            <a:off x="970121" y="541378"/>
            <a:ext cx="2860358" cy="273088"/>
          </a:xfrm>
          <a:prstGeom prst="rect">
            <a:avLst/>
          </a:prstGeom>
          <a:noFill/>
        </p:spPr>
        <p:txBody>
          <a:bodyPr wrap="square">
            <a:spAutoFit/>
          </a:bodyPr>
          <a:lstStyle/>
          <a:p>
            <a:pPr algn="ctr" defTabSz="240028">
              <a:lnSpc>
                <a:spcPct val="150000"/>
              </a:lnSpc>
            </a:pPr>
            <a:r>
              <a:rPr lang="en-US" sz="900" b="1" dirty="0">
                <a:solidFill>
                  <a:prstClr val="black"/>
                </a:solidFill>
                <a:ea typeface="Times New Roman" panose="02020603050405020304" pitchFamily="18" charset="0"/>
                <a:cs typeface="Arial" panose="020B0604020202020204" pitchFamily="34" charset="0"/>
              </a:rPr>
              <a:t> III. </a:t>
            </a:r>
            <a:r>
              <a:rPr lang="vi-VN" sz="900" b="1" dirty="0">
                <a:solidFill>
                  <a:prstClr val="black"/>
                </a:solidFill>
                <a:ea typeface="Times New Roman" panose="02020603050405020304" pitchFamily="18" charset="0"/>
                <a:cs typeface="Arial" panose="020B0604020202020204" pitchFamily="34" charset="0"/>
              </a:rPr>
              <a:t>THỰC HÀNH HÔ HẤP NHÂN TẠO</a:t>
            </a:r>
            <a:endParaRPr lang="en-US" sz="900" b="1" dirty="0">
              <a:solidFill>
                <a:prstClr val="black"/>
              </a:solidFill>
              <a:ea typeface="Noto Sans Symbols"/>
              <a:cs typeface="Arial" panose="020B0604020202020204" pitchFamily="34" charset="0"/>
            </a:endParaRPr>
          </a:p>
        </p:txBody>
      </p:sp>
    </p:spTree>
    <p:extLst>
      <p:ext uri="{BB962C8B-B14F-4D97-AF65-F5344CB8AC3E}">
        <p14:creationId xmlns:p14="http://schemas.microsoft.com/office/powerpoint/2010/main" val="35790237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par>
                                <p:cTn id="17" presetID="14" presetClass="entr" presetSubtype="1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E3392A-14E4-4245-8286-53F690F4BA6F}"/>
              </a:ext>
            </a:extLst>
          </p:cNvPr>
          <p:cNvSpPr txBox="1"/>
          <p:nvPr/>
        </p:nvSpPr>
        <p:spPr>
          <a:xfrm>
            <a:off x="1058882" y="478396"/>
            <a:ext cx="2682835" cy="272639"/>
          </a:xfrm>
          <a:prstGeom prst="rect">
            <a:avLst/>
          </a:prstGeom>
          <a:noFill/>
        </p:spPr>
        <p:txBody>
          <a:bodyPr wrap="square">
            <a:spAutoFit/>
          </a:bodyPr>
          <a:lstStyle/>
          <a:p>
            <a:pPr algn="ctr" defTabSz="240028">
              <a:lnSpc>
                <a:spcPct val="150000"/>
              </a:lnSpc>
              <a:spcAft>
                <a:spcPts val="210"/>
              </a:spcAft>
            </a:pPr>
            <a:r>
              <a:rPr lang="vi-VN" sz="900" b="1" dirty="0">
                <a:solidFill>
                  <a:prstClr val="black"/>
                </a:solidFill>
                <a:ea typeface="Times New Roman" panose="02020603050405020304" pitchFamily="18" charset="0"/>
                <a:cs typeface="Arial" panose="020B0604020202020204" pitchFamily="34" charset="0"/>
              </a:rPr>
              <a:t>2. Các bước tiến hành </a:t>
            </a:r>
            <a:endParaRPr lang="en-US" sz="900" dirty="0">
              <a:solidFill>
                <a:prstClr val="black"/>
              </a:solidFill>
              <a:ea typeface="Calibri" panose="020F0502020204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DE516FC4-CA50-48F0-B546-590294A6ABA6}"/>
              </a:ext>
            </a:extLst>
          </p:cNvPr>
          <p:cNvSpPr txBox="1"/>
          <p:nvPr/>
        </p:nvSpPr>
        <p:spPr>
          <a:xfrm>
            <a:off x="202953" y="722459"/>
            <a:ext cx="4394694" cy="1697388"/>
          </a:xfrm>
          <a:prstGeom prst="rect">
            <a:avLst/>
          </a:prstGeom>
          <a:noFill/>
        </p:spPr>
        <p:txBody>
          <a:bodyPr wrap="square">
            <a:spAutoFit/>
          </a:bodyPr>
          <a:lstStyle/>
          <a:p>
            <a:pPr marL="150018" marR="0" lvl="0" indent="-150018" algn="just" defTabSz="240028" eaLnBrk="1" fontAlgn="auto" latinLnBrk="0" hangingPunct="1">
              <a:lnSpc>
                <a:spcPct val="150000"/>
              </a:lnSpc>
              <a:spcBef>
                <a:spcPts val="600"/>
              </a:spcBef>
              <a:spcAft>
                <a:spcPts val="0"/>
              </a:spcAft>
              <a:buClrTx/>
              <a:buSzTx/>
              <a:buFont typeface="Wingdings" panose="05000000000000000000" pitchFamily="2" charset="2"/>
              <a:buChar char="§"/>
              <a:tabLst/>
              <a:defRPr/>
            </a:pPr>
            <a:r>
              <a:rPr kumimoji="0" lang="vi-VN" sz="800" b="1" i="1" u="none" strike="noStrike" kern="0" cap="none" spc="0" normalizeH="0" baseline="0" noProof="0" dirty="0">
                <a:ln>
                  <a:noFill/>
                </a:ln>
                <a:solidFill>
                  <a:srgbClr val="1A1A00"/>
                </a:solidFill>
                <a:effectLst/>
                <a:uLnTx/>
                <a:uFillTx/>
              </a:rPr>
              <a:t>Bước 1: </a:t>
            </a:r>
            <a:r>
              <a:rPr kumimoji="0" lang="vi-VN" sz="800" b="0" i="0" u="none" strike="noStrike" kern="0" cap="none" spc="0" normalizeH="0" baseline="0" noProof="0" dirty="0">
                <a:ln>
                  <a:noFill/>
                </a:ln>
                <a:solidFill>
                  <a:srgbClr val="1A1A00"/>
                </a:solidFill>
                <a:effectLst/>
                <a:uLnTx/>
                <a:uFillTx/>
              </a:rPr>
              <a:t>Đặt nạn nhân nằm ngửa trên nền phẳng, cứng; lau đờm rãi, lấy hết dị vật trong mũi, miệng; nới rộng quần áo.</a:t>
            </a:r>
            <a:endParaRPr kumimoji="0" lang="vi-VN" sz="800" b="0" i="0" u="none" strike="noStrike" kern="0" cap="none" spc="0" normalizeH="0" baseline="0" noProof="0" dirty="0">
              <a:ln>
                <a:noFill/>
              </a:ln>
              <a:solidFill>
                <a:prstClr val="black"/>
              </a:solidFill>
              <a:effectLst/>
              <a:uLnTx/>
              <a:uFillTx/>
            </a:endParaRPr>
          </a:p>
          <a:p>
            <a:pPr marL="150018" marR="0" lvl="0" indent="-150018" algn="just" defTabSz="240028" eaLnBrk="1" fontAlgn="auto" latinLnBrk="0" hangingPunct="1">
              <a:lnSpc>
                <a:spcPct val="150000"/>
              </a:lnSpc>
              <a:spcBef>
                <a:spcPts val="600"/>
              </a:spcBef>
              <a:spcAft>
                <a:spcPts val="0"/>
              </a:spcAft>
              <a:buClrTx/>
              <a:buSzTx/>
              <a:buFont typeface="Wingdings" panose="05000000000000000000" pitchFamily="2" charset="2"/>
              <a:buChar char="§"/>
              <a:tabLst/>
              <a:defRPr/>
            </a:pPr>
            <a:r>
              <a:rPr kumimoji="0" lang="vi-VN" sz="800" b="1" i="1" u="none" strike="noStrike" kern="0" cap="none" spc="0" normalizeH="0" baseline="0" noProof="0" dirty="0">
                <a:ln>
                  <a:noFill/>
                </a:ln>
                <a:solidFill>
                  <a:srgbClr val="141400"/>
                </a:solidFill>
                <a:effectLst/>
                <a:uLnTx/>
                <a:uFillTx/>
              </a:rPr>
              <a:t>Bước 2: </a:t>
            </a:r>
            <a:r>
              <a:rPr kumimoji="0" lang="vi-VN" sz="800" b="0" i="0" u="none" strike="noStrike" kern="0" cap="none" spc="0" normalizeH="0" baseline="0" noProof="0" dirty="0">
                <a:ln>
                  <a:noFill/>
                </a:ln>
                <a:solidFill>
                  <a:srgbClr val="141400"/>
                </a:solidFill>
                <a:effectLst/>
                <a:uLnTx/>
                <a:uFillTx/>
              </a:rPr>
              <a:t>Tiến hành ép tim và thổi ngạt trong 2 phút theo chu kì 30 lần ép tim thì thổi ngạt 2 lần liên tiếp. Các thao tác cần liên tục, dứt khoát, nhịp nhàng.</a:t>
            </a:r>
            <a:endParaRPr kumimoji="0" lang="en-US" sz="800" b="0" i="0" u="none" strike="noStrike" kern="0" cap="none" spc="0" normalizeH="0" baseline="0" noProof="0" dirty="0">
              <a:ln>
                <a:noFill/>
              </a:ln>
              <a:solidFill>
                <a:srgbClr val="141400"/>
              </a:solidFill>
              <a:effectLst/>
              <a:uLnTx/>
              <a:uFillTx/>
            </a:endParaRPr>
          </a:p>
          <a:p>
            <a:pPr marL="150018" marR="0" lvl="0" indent="-150018" algn="just" defTabSz="240028" eaLnBrk="1" fontAlgn="auto" latinLnBrk="0" hangingPunct="1">
              <a:lnSpc>
                <a:spcPct val="150000"/>
              </a:lnSpc>
              <a:spcBef>
                <a:spcPts val="600"/>
              </a:spcBef>
              <a:spcAft>
                <a:spcPts val="0"/>
              </a:spcAft>
              <a:buClrTx/>
              <a:buSzTx/>
              <a:buFont typeface="Wingdings" panose="05000000000000000000" pitchFamily="2" charset="2"/>
              <a:buChar char="§"/>
              <a:tabLst/>
              <a:defRPr/>
            </a:pPr>
            <a:r>
              <a:rPr kumimoji="0" lang="vi-VN" sz="800" b="1" i="1" u="none" strike="noStrike" kern="0" cap="none" spc="0" normalizeH="0" baseline="0" noProof="0" dirty="0">
                <a:ln>
                  <a:noFill/>
                </a:ln>
                <a:solidFill>
                  <a:prstClr val="black"/>
                </a:solidFill>
                <a:effectLst/>
                <a:uLnTx/>
                <a:uFillTx/>
                <a:cs typeface="Arial" panose="020B0604020202020204" pitchFamily="34" charset="0"/>
              </a:rPr>
              <a:t>Bước 3: </a:t>
            </a:r>
            <a:r>
              <a:rPr kumimoji="0" lang="vi-VN" sz="800" b="0" i="0" u="none" strike="noStrike" kern="0" cap="none" spc="0" normalizeH="0" baseline="0" noProof="0" dirty="0">
                <a:ln>
                  <a:noFill/>
                </a:ln>
                <a:solidFill>
                  <a:prstClr val="black"/>
                </a:solidFill>
                <a:effectLst/>
                <a:uLnTx/>
                <a:uFillTx/>
                <a:cs typeface="Arial" panose="020B0604020202020204" pitchFamily="34" charset="0"/>
              </a:rPr>
              <a:t>Đánh giá xem nạn nhân có thở lại được không bằng cách quan sát màu sắc môi, kiểm tra mạch tại cổ,... trong thời gian không quá 10 giây. Nếu chưa thấy dấu hiệu thở lại, tiếp tục thực hiện bước 2. Nếu nạn nhân có thể thở được, đặt nạn nhân nằm nghiêng, giữ ấm và đưa đến cơ sở y tế gần nhất.</a:t>
            </a:r>
          </a:p>
        </p:txBody>
      </p:sp>
    </p:spTree>
    <p:extLst>
      <p:ext uri="{BB962C8B-B14F-4D97-AF65-F5344CB8AC3E}">
        <p14:creationId xmlns:p14="http://schemas.microsoft.com/office/powerpoint/2010/main" val="22959405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left)">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ipe(left)">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wipe(left)">
                                      <p:cBhvr>
                                        <p:cTn id="21"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D68D0A4-12B2-466C-933A-430FC2932583}"/>
              </a:ext>
            </a:extLst>
          </p:cNvPr>
          <p:cNvSpPr txBox="1"/>
          <p:nvPr/>
        </p:nvSpPr>
        <p:spPr>
          <a:xfrm>
            <a:off x="269470" y="997176"/>
            <a:ext cx="2550732" cy="1309397"/>
          </a:xfrm>
          <a:prstGeom prst="rect">
            <a:avLst/>
          </a:prstGeom>
          <a:noFill/>
        </p:spPr>
        <p:txBody>
          <a:bodyPr wrap="square">
            <a:spAutoFit/>
          </a:bodyPr>
          <a:lstStyle/>
          <a:p>
            <a:pPr marL="0" marR="0" lvl="0" indent="0" algn="just" defTabSz="240028" eaLnBrk="1" fontAlgn="auto" latinLnBrk="0" hangingPunct="1">
              <a:lnSpc>
                <a:spcPct val="150000"/>
              </a:lnSpc>
              <a:spcBef>
                <a:spcPts val="0"/>
              </a:spcBef>
              <a:spcAft>
                <a:spcPts val="0"/>
              </a:spcAft>
              <a:buClrTx/>
              <a:buSzTx/>
              <a:buFontTx/>
              <a:buNone/>
              <a:tabLst/>
              <a:defRPr/>
            </a:pPr>
            <a:r>
              <a:rPr kumimoji="0" lang="en-US" sz="900" b="1" i="0" u="none" strike="noStrike" kern="0" cap="none" spc="0" normalizeH="0" baseline="0" noProof="0" dirty="0" err="1">
                <a:ln>
                  <a:noFill/>
                </a:ln>
                <a:solidFill>
                  <a:prstClr val="black"/>
                </a:solidFill>
                <a:effectLst/>
                <a:uLnTx/>
                <a:uFillTx/>
              </a:rPr>
              <a:t>Kĩ</a:t>
            </a:r>
            <a:r>
              <a:rPr kumimoji="0" lang="en-US" sz="900" b="1" i="0" u="none" strike="noStrike" kern="0" cap="none" spc="0" normalizeH="0" baseline="0" noProof="0" dirty="0">
                <a:ln>
                  <a:noFill/>
                </a:ln>
                <a:solidFill>
                  <a:prstClr val="black"/>
                </a:solidFill>
                <a:effectLst/>
                <a:uLnTx/>
                <a:uFillTx/>
              </a:rPr>
              <a:t> </a:t>
            </a:r>
            <a:r>
              <a:rPr kumimoji="0" lang="en-US" sz="900" b="1" i="0" u="none" strike="noStrike" kern="0" cap="none" spc="0" normalizeH="0" baseline="0" noProof="0" dirty="0" err="1">
                <a:ln>
                  <a:noFill/>
                </a:ln>
                <a:solidFill>
                  <a:prstClr val="black"/>
                </a:solidFill>
                <a:effectLst/>
                <a:uLnTx/>
                <a:uFillTx/>
              </a:rPr>
              <a:t>thuật</a:t>
            </a:r>
            <a:r>
              <a:rPr kumimoji="0" lang="en-US" sz="900" b="1" i="0" u="none" strike="noStrike" kern="0" cap="none" spc="0" normalizeH="0" baseline="0" noProof="0" dirty="0">
                <a:ln>
                  <a:noFill/>
                </a:ln>
                <a:solidFill>
                  <a:prstClr val="black"/>
                </a:solidFill>
                <a:effectLst/>
                <a:uLnTx/>
                <a:uFillTx/>
              </a:rPr>
              <a:t> </a:t>
            </a:r>
            <a:r>
              <a:rPr kumimoji="0" lang="en-US" sz="900" b="1" i="0" u="none" strike="noStrike" kern="0" cap="none" spc="0" normalizeH="0" baseline="0" noProof="0" dirty="0" err="1">
                <a:ln>
                  <a:noFill/>
                </a:ln>
                <a:solidFill>
                  <a:prstClr val="black"/>
                </a:solidFill>
                <a:effectLst/>
                <a:uLnTx/>
                <a:uFillTx/>
              </a:rPr>
              <a:t>ép</a:t>
            </a:r>
            <a:r>
              <a:rPr kumimoji="0" lang="en-US" sz="900" b="1" i="0" u="none" strike="noStrike" kern="0" cap="none" spc="0" normalizeH="0" baseline="0" noProof="0" dirty="0">
                <a:ln>
                  <a:noFill/>
                </a:ln>
                <a:solidFill>
                  <a:prstClr val="black"/>
                </a:solidFill>
                <a:effectLst/>
                <a:uLnTx/>
                <a:uFillTx/>
              </a:rPr>
              <a:t> </a:t>
            </a:r>
            <a:r>
              <a:rPr kumimoji="0" lang="en-US" sz="900" b="1" i="0" u="none" strike="noStrike" kern="0" cap="none" spc="0" normalizeH="0" baseline="0" noProof="0" dirty="0" err="1">
                <a:ln>
                  <a:noFill/>
                </a:ln>
                <a:solidFill>
                  <a:prstClr val="black"/>
                </a:solidFill>
                <a:effectLst/>
                <a:uLnTx/>
                <a:uFillTx/>
              </a:rPr>
              <a:t>tim</a:t>
            </a:r>
            <a:r>
              <a:rPr kumimoji="0" lang="en-US" sz="900" b="1"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a:ln>
                  <a:noFill/>
                </a:ln>
                <a:solidFill>
                  <a:prstClr val="black"/>
                </a:solidFill>
                <a:effectLst/>
                <a:uLnTx/>
                <a:uFillTx/>
              </a:rPr>
              <a:t>Hai </a:t>
            </a:r>
            <a:r>
              <a:rPr kumimoji="0" lang="en-US" sz="900" b="0" i="0" u="none" strike="noStrike" kern="0" cap="none" spc="0" normalizeH="0" baseline="0" noProof="0" dirty="0" err="1">
                <a:ln>
                  <a:noFill/>
                </a:ln>
                <a:solidFill>
                  <a:prstClr val="black"/>
                </a:solidFill>
                <a:effectLst/>
                <a:uLnTx/>
                <a:uFillTx/>
              </a:rPr>
              <a:t>bàn</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tay</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người</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cấp</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cứu</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chồng</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lên</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nhau</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đặt</a:t>
            </a:r>
            <a:r>
              <a:rPr kumimoji="0" lang="en-US" sz="900" b="0" i="0" u="none" strike="noStrike" kern="0" cap="none" spc="0" normalizeH="0" baseline="0" noProof="0" dirty="0">
                <a:ln>
                  <a:noFill/>
                </a:ln>
                <a:solidFill>
                  <a:prstClr val="black"/>
                </a:solidFill>
                <a:effectLst/>
                <a:uLnTx/>
                <a:uFillTx/>
              </a:rPr>
              <a:t> ở </a:t>
            </a:r>
            <a:r>
              <a:rPr kumimoji="0" lang="en-US" sz="900" b="0" i="0" u="none" strike="noStrike" kern="0" cap="none" spc="0" normalizeH="0" baseline="0" noProof="0" dirty="0" err="1">
                <a:ln>
                  <a:noFill/>
                </a:ln>
                <a:solidFill>
                  <a:prstClr val="black"/>
                </a:solidFill>
                <a:effectLst/>
                <a:uLnTx/>
                <a:uFillTx/>
              </a:rPr>
              <a:t>vị</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trí</a:t>
            </a:r>
            <a:r>
              <a:rPr kumimoji="0" lang="en-US" sz="900" b="0" i="0" u="none" strike="noStrike" kern="0" cap="none" spc="0" normalizeH="0" baseline="0" noProof="0" dirty="0">
                <a:ln>
                  <a:noFill/>
                </a:ln>
                <a:solidFill>
                  <a:prstClr val="black"/>
                </a:solidFill>
                <a:effectLst/>
                <a:uLnTx/>
                <a:uFillTx/>
              </a:rPr>
              <a:t> 1/2 </a:t>
            </a:r>
            <a:r>
              <a:rPr kumimoji="0" lang="en-US" sz="900" b="0" i="0" u="none" strike="noStrike" kern="0" cap="none" spc="0" normalizeH="0" baseline="0" noProof="0" dirty="0" err="1">
                <a:ln>
                  <a:noFill/>
                </a:ln>
                <a:solidFill>
                  <a:prstClr val="black"/>
                </a:solidFill>
                <a:effectLst/>
                <a:uLnTx/>
                <a:uFillTx/>
              </a:rPr>
              <a:t>phía</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dưới</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của</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xương</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ức</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khuỷu</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tay</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để</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thẳng</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vuông</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góc</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với</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ngực</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nạn</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nhân</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Ấn</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mạnh</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cho</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lồng</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ngực</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lún</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xuống</a:t>
            </a:r>
            <a:r>
              <a:rPr kumimoji="0" lang="en-US" sz="900" b="0" i="0" u="none" strike="noStrike" kern="0" cap="none" spc="0" normalizeH="0" baseline="0" noProof="0" dirty="0">
                <a:ln>
                  <a:noFill/>
                </a:ln>
                <a:solidFill>
                  <a:prstClr val="black"/>
                </a:solidFill>
                <a:effectLst/>
                <a:uLnTx/>
                <a:uFillTx/>
              </a:rPr>
              <a:t> 3 – 5 cm, </a:t>
            </a:r>
            <a:r>
              <a:rPr kumimoji="0" lang="en-US" sz="900" b="0" i="0" u="none" strike="noStrike" kern="0" cap="none" spc="0" normalizeH="0" baseline="0" noProof="0" dirty="0" err="1">
                <a:ln>
                  <a:noFill/>
                </a:ln>
                <a:solidFill>
                  <a:prstClr val="black"/>
                </a:solidFill>
                <a:effectLst/>
                <a:uLnTx/>
                <a:uFillTx/>
              </a:rPr>
              <a:t>thực</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hiện</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với</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tốc</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độ</a:t>
            </a:r>
            <a:r>
              <a:rPr kumimoji="0" lang="en-US" sz="900" b="0" i="0" u="none" strike="noStrike" kern="0" cap="none" spc="0" normalizeH="0" baseline="0" noProof="0" dirty="0">
                <a:ln>
                  <a:noFill/>
                </a:ln>
                <a:solidFill>
                  <a:prstClr val="black"/>
                </a:solidFill>
                <a:effectLst/>
                <a:uLnTx/>
                <a:uFillTx/>
              </a:rPr>
              <a:t> 100 – 120 </a:t>
            </a:r>
            <a:r>
              <a:rPr kumimoji="0" lang="en-US" sz="900" b="0" i="0" u="none" strike="noStrike" kern="0" cap="none" spc="0" normalizeH="0" baseline="0" noProof="0" dirty="0" err="1">
                <a:ln>
                  <a:noFill/>
                </a:ln>
                <a:solidFill>
                  <a:prstClr val="black"/>
                </a:solidFill>
                <a:effectLst/>
                <a:uLnTx/>
                <a:uFillTx/>
              </a:rPr>
              <a:t>lần</a:t>
            </a:r>
            <a:r>
              <a:rPr kumimoji="0" lang="en-US" sz="900" b="0" i="0" u="none" strike="noStrike" kern="0" cap="none" spc="0" normalizeH="0" baseline="0" noProof="0" dirty="0">
                <a:ln>
                  <a:noFill/>
                </a:ln>
                <a:solidFill>
                  <a:prstClr val="black"/>
                </a:solidFill>
                <a:effectLst/>
                <a:uLnTx/>
                <a:uFillTx/>
              </a:rPr>
              <a:t>/</a:t>
            </a:r>
            <a:r>
              <a:rPr kumimoji="0" lang="en-US" sz="900" b="0" i="0" u="none" strike="noStrike" kern="0" cap="none" spc="0" normalizeH="0" baseline="0" noProof="0" dirty="0" err="1">
                <a:ln>
                  <a:noFill/>
                </a:ln>
                <a:solidFill>
                  <a:prstClr val="black"/>
                </a:solidFill>
                <a:effectLst/>
                <a:uLnTx/>
                <a:uFillTx/>
              </a:rPr>
              <a:t>phút</a:t>
            </a:r>
            <a:r>
              <a:rPr kumimoji="0" lang="en-US" sz="900" b="0" i="0" u="none" strike="noStrike" kern="0" cap="none" spc="0" normalizeH="0" baseline="0" noProof="0" dirty="0">
                <a:ln>
                  <a:noFill/>
                </a:ln>
                <a:solidFill>
                  <a:prstClr val="black"/>
                </a:solidFill>
                <a:effectLst/>
                <a:uLnTx/>
                <a:uFillTx/>
              </a:rPr>
              <a:t>.</a:t>
            </a:r>
          </a:p>
        </p:txBody>
      </p:sp>
      <p:pic>
        <p:nvPicPr>
          <p:cNvPr id="3" name="Picture 2">
            <a:extLst>
              <a:ext uri="{FF2B5EF4-FFF2-40B4-BE49-F238E27FC236}">
                <a16:creationId xmlns:a16="http://schemas.microsoft.com/office/drawing/2014/main" id="{FB48123A-44EF-47D9-A0F2-34EE80CAADC5}"/>
              </a:ext>
            </a:extLst>
          </p:cNvPr>
          <p:cNvPicPr>
            <a:picLocks noChangeAspect="1"/>
          </p:cNvPicPr>
          <p:nvPr/>
        </p:nvPicPr>
        <p:blipFill>
          <a:blip r:embed="rId3">
            <a:clrChange>
              <a:clrFrom>
                <a:srgbClr val="F8FAE8"/>
              </a:clrFrom>
              <a:clrTo>
                <a:srgbClr val="F8FAE8">
                  <a:alpha val="0"/>
                </a:srgbClr>
              </a:clrTo>
            </a:clrChange>
          </a:blip>
          <a:stretch>
            <a:fillRect/>
          </a:stretch>
        </p:blipFill>
        <p:spPr>
          <a:xfrm>
            <a:off x="3013701" y="1056465"/>
            <a:ext cx="1558299" cy="1163319"/>
          </a:xfrm>
          <a:prstGeom prst="rect">
            <a:avLst/>
          </a:prstGeom>
        </p:spPr>
      </p:pic>
    </p:spTree>
    <p:extLst>
      <p:ext uri="{BB962C8B-B14F-4D97-AF65-F5344CB8AC3E}">
        <p14:creationId xmlns:p14="http://schemas.microsoft.com/office/powerpoint/2010/main" val="38121377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11F73A2-7045-409C-BE97-A30E29F3C38A}"/>
              </a:ext>
            </a:extLst>
          </p:cNvPr>
          <p:cNvSpPr txBox="1"/>
          <p:nvPr/>
        </p:nvSpPr>
        <p:spPr>
          <a:xfrm>
            <a:off x="244204" y="862791"/>
            <a:ext cx="2829865" cy="1520866"/>
          </a:xfrm>
          <a:prstGeom prst="rect">
            <a:avLst/>
          </a:prstGeom>
          <a:noFill/>
        </p:spPr>
        <p:txBody>
          <a:bodyPr wrap="square">
            <a:spAutoFit/>
          </a:bodyPr>
          <a:lstStyle/>
          <a:p>
            <a:pPr marL="0" marR="0" lvl="0" indent="0" algn="just" defTabSz="240028" eaLnBrk="1" fontAlgn="auto" latinLnBrk="0" hangingPunct="1">
              <a:lnSpc>
                <a:spcPct val="150000"/>
              </a:lnSpc>
              <a:spcBef>
                <a:spcPts val="0"/>
              </a:spcBef>
              <a:spcAft>
                <a:spcPts val="0"/>
              </a:spcAft>
              <a:buClrTx/>
              <a:buSzTx/>
              <a:buFontTx/>
              <a:buNone/>
              <a:tabLst/>
              <a:defRPr/>
            </a:pPr>
            <a:r>
              <a:rPr kumimoji="0" lang="en-US" sz="900" b="1" i="0" u="none" strike="noStrike" kern="0" cap="none" spc="0" normalizeH="0" baseline="0" noProof="0" dirty="0" err="1">
                <a:ln>
                  <a:noFill/>
                </a:ln>
                <a:solidFill>
                  <a:prstClr val="black"/>
                </a:solidFill>
                <a:effectLst/>
                <a:uLnTx/>
                <a:uFillTx/>
              </a:rPr>
              <a:t>Kĩ</a:t>
            </a:r>
            <a:r>
              <a:rPr kumimoji="0" lang="en-US" sz="900" b="1" i="0" u="none" strike="noStrike" kern="0" cap="none" spc="0" normalizeH="0" baseline="0" noProof="0" dirty="0">
                <a:ln>
                  <a:noFill/>
                </a:ln>
                <a:solidFill>
                  <a:prstClr val="black"/>
                </a:solidFill>
                <a:effectLst/>
                <a:uLnTx/>
                <a:uFillTx/>
              </a:rPr>
              <a:t> </a:t>
            </a:r>
            <a:r>
              <a:rPr kumimoji="0" lang="en-US" sz="900" b="1" i="0" u="none" strike="noStrike" kern="0" cap="none" spc="0" normalizeH="0" baseline="0" noProof="0" dirty="0" err="1">
                <a:ln>
                  <a:noFill/>
                </a:ln>
                <a:solidFill>
                  <a:prstClr val="black"/>
                </a:solidFill>
                <a:effectLst/>
                <a:uLnTx/>
                <a:uFillTx/>
              </a:rPr>
              <a:t>thuật</a:t>
            </a:r>
            <a:r>
              <a:rPr kumimoji="0" lang="en-US" sz="900" b="1" i="0" u="none" strike="noStrike" kern="0" cap="none" spc="0" normalizeH="0" baseline="0" noProof="0" dirty="0">
                <a:ln>
                  <a:noFill/>
                </a:ln>
                <a:solidFill>
                  <a:prstClr val="black"/>
                </a:solidFill>
                <a:effectLst/>
                <a:uLnTx/>
                <a:uFillTx/>
              </a:rPr>
              <a:t> </a:t>
            </a:r>
            <a:r>
              <a:rPr kumimoji="0" lang="en-US" sz="900" b="1" i="0" u="none" strike="noStrike" kern="0" cap="none" spc="0" normalizeH="0" baseline="0" noProof="0" dirty="0" err="1">
                <a:ln>
                  <a:noFill/>
                </a:ln>
                <a:solidFill>
                  <a:prstClr val="black"/>
                </a:solidFill>
                <a:effectLst/>
                <a:uLnTx/>
                <a:uFillTx/>
              </a:rPr>
              <a:t>thổi</a:t>
            </a:r>
            <a:r>
              <a:rPr kumimoji="0" lang="en-US" sz="900" b="1" i="0" u="none" strike="noStrike" kern="0" cap="none" spc="0" normalizeH="0" baseline="0" noProof="0" dirty="0">
                <a:ln>
                  <a:noFill/>
                </a:ln>
                <a:solidFill>
                  <a:prstClr val="black"/>
                </a:solidFill>
                <a:effectLst/>
                <a:uLnTx/>
                <a:uFillTx/>
              </a:rPr>
              <a:t> </a:t>
            </a:r>
            <a:r>
              <a:rPr kumimoji="0" lang="en-US" sz="900" b="1" i="0" u="none" strike="noStrike" kern="0" cap="none" spc="0" normalizeH="0" baseline="0" noProof="0" dirty="0" err="1">
                <a:ln>
                  <a:noFill/>
                </a:ln>
                <a:solidFill>
                  <a:prstClr val="black"/>
                </a:solidFill>
                <a:effectLst/>
                <a:uLnTx/>
                <a:uFillTx/>
              </a:rPr>
              <a:t>ngạt</a:t>
            </a:r>
            <a:r>
              <a:rPr kumimoji="0" lang="en-US" sz="900" b="1" i="0" u="none" strike="noStrike" kern="0" cap="none" spc="0" normalizeH="0" baseline="0" noProof="0" dirty="0">
                <a:ln>
                  <a:noFill/>
                </a:ln>
                <a:solidFill>
                  <a:prstClr val="black"/>
                </a:solidFill>
                <a:effectLst/>
                <a:uLnTx/>
                <a:uFillTx/>
              </a:rPr>
              <a:t>:</a:t>
            </a:r>
          </a:p>
          <a:p>
            <a:pPr marL="0" marR="0" lvl="0" indent="0" algn="just" defTabSz="240028" eaLnBrk="1" fontAlgn="auto" latinLnBrk="0" hangingPunct="1">
              <a:lnSpc>
                <a:spcPct val="15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Một</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tay</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giữ</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trán</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một</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tay</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nâng</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cằm</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nạn</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nhân</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cho</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đầu</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ngửa</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tối</a:t>
            </a:r>
            <a:r>
              <a:rPr kumimoji="0" lang="en-US" sz="900" b="0" i="0" u="none" strike="noStrike" kern="0" cap="none" spc="0" normalizeH="0" baseline="0" noProof="0" dirty="0">
                <a:ln>
                  <a:noFill/>
                </a:ln>
                <a:solidFill>
                  <a:prstClr val="black"/>
                </a:solidFill>
                <a:effectLst/>
                <a:uLnTx/>
                <a:uFillTx/>
              </a:rPr>
              <a:t> </a:t>
            </a:r>
            <a:r>
              <a:rPr kumimoji="0" lang="en-US" sz="900" b="0" i="0" u="none" strike="noStrike" kern="0" cap="none" spc="0" normalizeH="0" baseline="0" noProof="0" dirty="0" err="1">
                <a:ln>
                  <a:noFill/>
                </a:ln>
                <a:solidFill>
                  <a:prstClr val="black"/>
                </a:solidFill>
                <a:effectLst/>
                <a:uLnTx/>
                <a:uFillTx/>
              </a:rPr>
              <a:t>đa</a:t>
            </a:r>
            <a:r>
              <a:rPr kumimoji="0" lang="en-US" sz="900" b="0" i="0" u="none" strike="noStrike" kern="0" cap="none" spc="0" normalizeH="0" baseline="0" noProof="0" dirty="0">
                <a:ln>
                  <a:noFill/>
                </a:ln>
                <a:solidFill>
                  <a:prstClr val="black"/>
                </a:solidFill>
                <a:effectLst/>
                <a:uLnTx/>
                <a:uFillTx/>
              </a:rPr>
              <a:t>.</a:t>
            </a:r>
          </a:p>
          <a:p>
            <a:pPr marL="0" marR="0" lvl="0" indent="0" algn="just" defTabSz="240028" eaLnBrk="1" fontAlgn="auto" latinLnBrk="0" hangingPunct="1">
              <a:lnSpc>
                <a:spcPct val="150000"/>
              </a:lnSpc>
              <a:spcBef>
                <a:spcPts val="0"/>
              </a:spcBef>
              <a:spcAft>
                <a:spcPts val="0"/>
              </a:spcAft>
              <a:buClrTx/>
              <a:buSzTx/>
              <a:buFontTx/>
              <a:buNone/>
              <a:tabLst/>
              <a:defRPr/>
            </a:pPr>
            <a:r>
              <a:rPr kumimoji="0" lang="vi-VN" sz="900" b="0" i="0" u="none" strike="noStrike" kern="0" cap="none" spc="0" normalizeH="0" baseline="0" noProof="0" dirty="0">
                <a:ln>
                  <a:noFill/>
                </a:ln>
                <a:solidFill>
                  <a:prstClr val="black"/>
                </a:solidFill>
                <a:effectLst/>
                <a:uLnTx/>
                <a:uFillTx/>
              </a:rPr>
              <a:t>• Bóp mũi nạn nhân và đẩy hàm để miệng nạn nhân mở ra. Hít một hơi dài, áp khít miệng vào miệng nạn nhân, thổi mạnh đến khi thấy ngực phồng lên với tốc độ 15 – 18 lần/phú</a:t>
            </a:r>
            <a:r>
              <a:rPr kumimoji="0" lang="en-US" sz="900" b="0" i="0" u="none" strike="noStrike" kern="0" cap="none" spc="0" normalizeH="0" baseline="0" noProof="0" dirty="0">
                <a:ln>
                  <a:noFill/>
                </a:ln>
                <a:solidFill>
                  <a:prstClr val="black"/>
                </a:solidFill>
                <a:effectLst/>
                <a:uLnTx/>
                <a:uFillTx/>
              </a:rPr>
              <a:t>t.</a:t>
            </a:r>
          </a:p>
        </p:txBody>
      </p:sp>
      <p:grpSp>
        <p:nvGrpSpPr>
          <p:cNvPr id="5" name="Group 4">
            <a:extLst>
              <a:ext uri="{FF2B5EF4-FFF2-40B4-BE49-F238E27FC236}">
                <a16:creationId xmlns:a16="http://schemas.microsoft.com/office/drawing/2014/main" id="{18873527-9B9B-413E-892B-E69FA1128FA0}"/>
              </a:ext>
            </a:extLst>
          </p:cNvPr>
          <p:cNvGrpSpPr/>
          <p:nvPr/>
        </p:nvGrpSpPr>
        <p:grpSpPr>
          <a:xfrm>
            <a:off x="3118413" y="862791"/>
            <a:ext cx="1437983" cy="1410840"/>
            <a:chOff x="10245951" y="4818164"/>
            <a:chExt cx="5489675" cy="5571240"/>
          </a:xfrm>
        </p:grpSpPr>
        <p:pic>
          <p:nvPicPr>
            <p:cNvPr id="6" name="Picture 5">
              <a:extLst>
                <a:ext uri="{FF2B5EF4-FFF2-40B4-BE49-F238E27FC236}">
                  <a16:creationId xmlns:a16="http://schemas.microsoft.com/office/drawing/2014/main" id="{C28679C4-27F9-48FA-B9BD-FCB14893ADD8}"/>
                </a:ext>
              </a:extLst>
            </p:cNvPr>
            <p:cNvPicPr>
              <a:picLocks noChangeAspect="1"/>
            </p:cNvPicPr>
            <p:nvPr/>
          </p:nvPicPr>
          <p:blipFill>
            <a:blip r:embed="rId3">
              <a:clrChange>
                <a:clrFrom>
                  <a:srgbClr val="F8FAE8"/>
                </a:clrFrom>
                <a:clrTo>
                  <a:srgbClr val="F8FAE8">
                    <a:alpha val="0"/>
                  </a:srgbClr>
                </a:clrTo>
              </a:clrChange>
            </a:blip>
            <a:stretch>
              <a:fillRect/>
            </a:stretch>
          </p:blipFill>
          <p:spPr>
            <a:xfrm>
              <a:off x="10363461" y="4818164"/>
              <a:ext cx="5254656" cy="2971800"/>
            </a:xfrm>
            <a:prstGeom prst="rect">
              <a:avLst/>
            </a:prstGeom>
          </p:spPr>
        </p:pic>
        <p:pic>
          <p:nvPicPr>
            <p:cNvPr id="7" name="Picture 6">
              <a:extLst>
                <a:ext uri="{FF2B5EF4-FFF2-40B4-BE49-F238E27FC236}">
                  <a16:creationId xmlns:a16="http://schemas.microsoft.com/office/drawing/2014/main" id="{415097A2-6ACB-4E80-8BB0-620414EE7271}"/>
                </a:ext>
              </a:extLst>
            </p:cNvPr>
            <p:cNvPicPr>
              <a:picLocks noChangeAspect="1"/>
            </p:cNvPicPr>
            <p:nvPr/>
          </p:nvPicPr>
          <p:blipFill>
            <a:blip r:embed="rId4">
              <a:clrChange>
                <a:clrFrom>
                  <a:srgbClr val="F8FAE8"/>
                </a:clrFrom>
                <a:clrTo>
                  <a:srgbClr val="F8FAE8">
                    <a:alpha val="0"/>
                  </a:srgbClr>
                </a:clrTo>
              </a:clrChange>
            </a:blip>
            <a:stretch>
              <a:fillRect/>
            </a:stretch>
          </p:blipFill>
          <p:spPr>
            <a:xfrm>
              <a:off x="10245951" y="8036012"/>
              <a:ext cx="5489675" cy="2353392"/>
            </a:xfrm>
            <a:prstGeom prst="rect">
              <a:avLst/>
            </a:prstGeom>
          </p:spPr>
        </p:pic>
      </p:grpSp>
    </p:spTree>
    <p:extLst>
      <p:ext uri="{BB962C8B-B14F-4D97-AF65-F5344CB8AC3E}">
        <p14:creationId xmlns:p14="http://schemas.microsoft.com/office/powerpoint/2010/main" val="39338259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Effect transition="in" filter="wipe(down)">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wipe(down)">
                                      <p:cBhvr>
                                        <p:cTn id="21"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2" name="[Hướng dẫn Sơ Cấp Cứu] NGƯNG TIM NGƯNG PHỔI (CPR)">
            <a:hlinkClick r:id="" action="ppaction://media"/>
            <a:extLst>
              <a:ext uri="{FF2B5EF4-FFF2-40B4-BE49-F238E27FC236}">
                <a16:creationId xmlns:a16="http://schemas.microsoft.com/office/drawing/2014/main" id="{5F8B8FC1-8A43-48DF-B00A-AD2E48D013D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14676" y="680462"/>
            <a:ext cx="3467501" cy="1950470"/>
          </a:xfrm>
          <a:prstGeom prst="rect">
            <a:avLst/>
          </a:prstGeom>
        </p:spPr>
      </p:pic>
    </p:spTree>
    <p:extLst>
      <p:ext uri="{BB962C8B-B14F-4D97-AF65-F5344CB8AC3E}">
        <p14:creationId xmlns:p14="http://schemas.microsoft.com/office/powerpoint/2010/main" val="16925216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360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fullScrn="1">
              <p:cMediaNode vol="80000">
                <p:cTn id="12" fill="hold" display="0">
                  <p:stCondLst>
                    <p:cond delay="indefinite"/>
                  </p:stCondLst>
                </p:cTn>
                <p:tgtEl>
                  <p:spTgt spid="2"/>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866F385-1FC2-4C9F-9C21-4F498E22A37C}"/>
              </a:ext>
            </a:extLst>
          </p:cNvPr>
          <p:cNvGrpSpPr/>
          <p:nvPr/>
        </p:nvGrpSpPr>
        <p:grpSpPr>
          <a:xfrm>
            <a:off x="382413" y="786004"/>
            <a:ext cx="4166677" cy="1841712"/>
            <a:chOff x="866774" y="1928107"/>
            <a:chExt cx="15144750" cy="7433630"/>
          </a:xfrm>
        </p:grpSpPr>
        <p:pic>
          <p:nvPicPr>
            <p:cNvPr id="3" name="Picture 7">
              <a:extLst>
                <a:ext uri="{FF2B5EF4-FFF2-40B4-BE49-F238E27FC236}">
                  <a16:creationId xmlns:a16="http://schemas.microsoft.com/office/drawing/2014/main" id="{2107DD54-E911-4118-904E-12D9FC26E050}"/>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b="27488"/>
            <a:stretch/>
          </p:blipFill>
          <p:spPr>
            <a:xfrm>
              <a:off x="866774" y="1928107"/>
              <a:ext cx="15144750" cy="4420157"/>
            </a:xfrm>
            <a:prstGeom prst="rect">
              <a:avLst/>
            </a:prstGeom>
          </p:spPr>
        </p:pic>
        <p:pic>
          <p:nvPicPr>
            <p:cNvPr id="4" name="Picture 7">
              <a:extLst>
                <a:ext uri="{FF2B5EF4-FFF2-40B4-BE49-F238E27FC236}">
                  <a16:creationId xmlns:a16="http://schemas.microsoft.com/office/drawing/2014/main" id="{F07622B2-B6F1-4A71-9CDF-0D4FE8FA60A5}"/>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t="30801"/>
            <a:stretch/>
          </p:blipFill>
          <p:spPr>
            <a:xfrm>
              <a:off x="866774" y="5143501"/>
              <a:ext cx="15144750" cy="4218236"/>
            </a:xfrm>
            <a:prstGeom prst="rect">
              <a:avLst/>
            </a:prstGeom>
          </p:spPr>
        </p:pic>
      </p:grpSp>
      <p:sp>
        <p:nvSpPr>
          <p:cNvPr id="5" name="TextBox 4">
            <a:extLst>
              <a:ext uri="{FF2B5EF4-FFF2-40B4-BE49-F238E27FC236}">
                <a16:creationId xmlns:a16="http://schemas.microsoft.com/office/drawing/2014/main" id="{B6B958D1-D507-44C6-9119-A409A6A9E100}"/>
              </a:ext>
            </a:extLst>
          </p:cNvPr>
          <p:cNvSpPr txBox="1"/>
          <p:nvPr/>
        </p:nvSpPr>
        <p:spPr>
          <a:xfrm>
            <a:off x="1632987" y="369458"/>
            <a:ext cx="2682835" cy="272639"/>
          </a:xfrm>
          <a:prstGeom prst="rect">
            <a:avLst/>
          </a:prstGeom>
          <a:noFill/>
        </p:spPr>
        <p:txBody>
          <a:bodyPr wrap="square">
            <a:spAutoFit/>
          </a:bodyPr>
          <a:lstStyle/>
          <a:p>
            <a:pPr algn="just" defTabSz="240028">
              <a:lnSpc>
                <a:spcPct val="150000"/>
              </a:lnSpc>
              <a:spcAft>
                <a:spcPts val="210"/>
              </a:spcAft>
            </a:pPr>
            <a:r>
              <a:rPr lang="vi-VN" sz="900" b="1" dirty="0">
                <a:solidFill>
                  <a:prstClr val="black"/>
                </a:solidFill>
                <a:ea typeface="Times New Roman" panose="02020603050405020304" pitchFamily="18" charset="0"/>
                <a:cs typeface="Arial" panose="020B0604020202020204" pitchFamily="34" charset="0"/>
              </a:rPr>
              <a:t>3. Đánh giá và trả lời câu hỏi </a:t>
            </a:r>
            <a:endParaRPr lang="en-US" sz="900" dirty="0">
              <a:solidFill>
                <a:prstClr val="black"/>
              </a:solidFill>
              <a:ea typeface="Calibri" panose="020F0502020204030204" pitchFamily="34" charset="0"/>
              <a:cs typeface="Arial" panose="020B0604020202020204" pitchFamily="34" charset="0"/>
            </a:endParaRPr>
          </a:p>
        </p:txBody>
      </p:sp>
      <p:sp>
        <p:nvSpPr>
          <p:cNvPr id="6" name="TextBox 5">
            <a:extLst>
              <a:ext uri="{FF2B5EF4-FFF2-40B4-BE49-F238E27FC236}">
                <a16:creationId xmlns:a16="http://schemas.microsoft.com/office/drawing/2014/main" id="{9A43A2B4-BBD9-4B3F-82F1-28ABD827E166}"/>
              </a:ext>
            </a:extLst>
          </p:cNvPr>
          <p:cNvSpPr txBox="1"/>
          <p:nvPr/>
        </p:nvSpPr>
        <p:spPr>
          <a:xfrm>
            <a:off x="539467" y="929051"/>
            <a:ext cx="3852571" cy="1555619"/>
          </a:xfrm>
          <a:prstGeom prst="rect">
            <a:avLst/>
          </a:prstGeom>
          <a:noFill/>
        </p:spPr>
        <p:txBody>
          <a:bodyPr wrap="square">
            <a:spAutoFit/>
          </a:bodyPr>
          <a:lstStyle/>
          <a:p>
            <a:pPr marL="150018" marR="0" lvl="0" indent="-150018" algn="just" defTabSz="240028" eaLnBrk="1" fontAlgn="auto" latinLnBrk="0" hangingPunct="1">
              <a:lnSpc>
                <a:spcPct val="150000"/>
              </a:lnSpc>
              <a:spcBef>
                <a:spcPts val="0"/>
              </a:spcBef>
              <a:spcAft>
                <a:spcPts val="131"/>
              </a:spcAft>
              <a:buClrTx/>
              <a:buSzTx/>
              <a:buFont typeface="Wingdings" panose="05000000000000000000" pitchFamily="2" charset="2"/>
              <a:buChar char="§"/>
              <a:tabLst/>
              <a:defRPr/>
            </a:pPr>
            <a:r>
              <a:rPr kumimoji="0" lang="vi-VN" sz="900" b="0" i="0" u="none" strike="noStrike" kern="0" cap="none" spc="0" normalizeH="0" baseline="0" noProof="0" dirty="0">
                <a:ln>
                  <a:noFill/>
                </a:ln>
                <a:solidFill>
                  <a:srgbClr val="000000"/>
                </a:solidFill>
                <a:effectLst/>
                <a:uLnTx/>
                <a:uFillTx/>
              </a:rPr>
              <a:t>Nhận xét việc thực hiện các thao tác của em trong mỗi bước thực hành hô hấp nhân tạo. </a:t>
            </a:r>
            <a:endParaRPr kumimoji="0" lang="vi-VN" sz="900" b="0" i="0" u="none" strike="noStrike" kern="0" cap="none" spc="0" normalizeH="0" baseline="0" noProof="0" dirty="0">
              <a:ln>
                <a:noFill/>
              </a:ln>
              <a:solidFill>
                <a:prstClr val="black"/>
              </a:solidFill>
              <a:effectLst/>
              <a:uLnTx/>
              <a:uFillTx/>
            </a:endParaRPr>
          </a:p>
          <a:p>
            <a:pPr marL="150018" marR="0" lvl="0" indent="-150018" algn="just" defTabSz="240028" eaLnBrk="1" fontAlgn="auto" latinLnBrk="0" hangingPunct="1">
              <a:lnSpc>
                <a:spcPct val="150000"/>
              </a:lnSpc>
              <a:spcBef>
                <a:spcPts val="0"/>
              </a:spcBef>
              <a:spcAft>
                <a:spcPts val="131"/>
              </a:spcAft>
              <a:buClrTx/>
              <a:buSzTx/>
              <a:buFont typeface="Wingdings" panose="05000000000000000000" pitchFamily="2" charset="2"/>
              <a:buChar char="§"/>
              <a:tabLst/>
              <a:defRPr/>
            </a:pPr>
            <a:r>
              <a:rPr kumimoji="0" lang="vi-VN" sz="900" b="0" i="0" u="none" strike="noStrike" kern="0" cap="none" spc="0" normalizeH="0" baseline="0" noProof="0" dirty="0">
                <a:ln>
                  <a:noFill/>
                </a:ln>
                <a:solidFill>
                  <a:srgbClr val="000000"/>
                </a:solidFill>
                <a:effectLst/>
                <a:uLnTx/>
                <a:uFillTx/>
              </a:rPr>
              <a:t>Tại sao cần thực hiện hô hấp nhân tạo cho bệnh nhân càng sớm càng tốt (thường trong 1 - 4 phút đầu tiên từ khi nạn nhân bị đuối nước)?</a:t>
            </a:r>
            <a:endParaRPr kumimoji="0" lang="vi-VN" sz="900" b="0" i="0" u="none" strike="noStrike" kern="0" cap="none" spc="0" normalizeH="0" baseline="0" noProof="0" dirty="0">
              <a:ln>
                <a:noFill/>
              </a:ln>
              <a:solidFill>
                <a:prstClr val="black"/>
              </a:solidFill>
              <a:effectLst/>
              <a:uLnTx/>
              <a:uFillTx/>
            </a:endParaRPr>
          </a:p>
          <a:p>
            <a:pPr marL="150018" marR="0" lvl="0" indent="-150018" algn="just" defTabSz="240028" eaLnBrk="1" fontAlgn="auto" latinLnBrk="0" hangingPunct="1">
              <a:lnSpc>
                <a:spcPct val="150000"/>
              </a:lnSpc>
              <a:spcBef>
                <a:spcPts val="0"/>
              </a:spcBef>
              <a:spcAft>
                <a:spcPts val="131"/>
              </a:spcAft>
              <a:buClrTx/>
              <a:buSzTx/>
              <a:buFont typeface="Wingdings" panose="05000000000000000000" pitchFamily="2" charset="2"/>
              <a:buChar char="§"/>
              <a:tabLst/>
              <a:defRPr/>
            </a:pPr>
            <a:r>
              <a:rPr kumimoji="0" lang="vi-VN" sz="900" b="0" i="0" u="none" strike="noStrike" kern="0" cap="none" spc="0" normalizeH="0" baseline="0" noProof="0" dirty="0">
                <a:ln>
                  <a:noFill/>
                </a:ln>
                <a:solidFill>
                  <a:srgbClr val="0C0C00"/>
                </a:solidFill>
                <a:effectLst/>
                <a:uLnTx/>
                <a:uFillTx/>
              </a:rPr>
              <a:t>Tại sao vị trí đặt tay khi ép tim là 1/2 phía dưới của xương ức?</a:t>
            </a:r>
            <a:endParaRPr kumimoji="0" lang="vi-VN" sz="900" b="0" i="0" u="none" strike="noStrike" kern="0" cap="none" spc="0" normalizeH="0" baseline="0" noProof="0" dirty="0">
              <a:ln>
                <a:noFill/>
              </a:ln>
              <a:solidFill>
                <a:prstClr val="black"/>
              </a:solidFill>
              <a:effectLst/>
              <a:uLnTx/>
              <a:uFillTx/>
            </a:endParaRPr>
          </a:p>
          <a:p>
            <a:pPr marL="150018" marR="0" lvl="0" indent="-150018" algn="just" defTabSz="240028" eaLnBrk="1" fontAlgn="auto" latinLnBrk="0" hangingPunct="1">
              <a:lnSpc>
                <a:spcPct val="150000"/>
              </a:lnSpc>
              <a:spcBef>
                <a:spcPts val="0"/>
              </a:spcBef>
              <a:spcAft>
                <a:spcPts val="131"/>
              </a:spcAft>
              <a:buClrTx/>
              <a:buSzTx/>
              <a:buFont typeface="Wingdings" panose="05000000000000000000" pitchFamily="2" charset="2"/>
              <a:buChar char="§"/>
              <a:tabLst/>
              <a:defRPr/>
            </a:pPr>
            <a:r>
              <a:rPr kumimoji="0" lang="vi-VN" sz="900" b="0" i="0" u="none" strike="noStrike" kern="0" cap="none" spc="0" normalizeH="0" baseline="0" noProof="0" dirty="0">
                <a:ln>
                  <a:noFill/>
                </a:ln>
                <a:solidFill>
                  <a:srgbClr val="030300"/>
                </a:solidFill>
                <a:effectLst/>
                <a:uLnTx/>
                <a:uFillTx/>
              </a:rPr>
              <a:t>Tại sao khi thổi ngạt cần nâng cằm và bóp mũi của nạn nhân?</a:t>
            </a:r>
            <a:endParaRPr kumimoji="0" lang="vi-VN" sz="9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2557388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4" presetClass="entr" presetSubtype="10"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randombar(horizontal)">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wipe(left)">
                                      <p:cBhvr>
                                        <p:cTn id="14" dur="500"/>
                                        <p:tgtEl>
                                          <p:spTgt spid="6">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wipe(left)">
                                      <p:cBhvr>
                                        <p:cTn id="19" dur="500"/>
                                        <p:tgtEl>
                                          <p:spTgt spid="6">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6">
                                            <p:txEl>
                                              <p:pRg st="2" end="2"/>
                                            </p:txEl>
                                          </p:spTgt>
                                        </p:tgtEl>
                                        <p:attrNameLst>
                                          <p:attrName>style.visibility</p:attrName>
                                        </p:attrNameLst>
                                      </p:cBhvr>
                                      <p:to>
                                        <p:strVal val="visible"/>
                                      </p:to>
                                    </p:set>
                                    <p:animEffect transition="in" filter="wipe(left)">
                                      <p:cBhvr>
                                        <p:cTn id="24" dur="500"/>
                                        <p:tgtEl>
                                          <p:spTgt spid="6">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animEffect transition="in" filter="wipe(left)">
                                      <p:cBhvr>
                                        <p:cTn id="29"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1D76161-089F-4F36-B276-400B10B2AF02}"/>
              </a:ext>
            </a:extLst>
          </p:cNvPr>
          <p:cNvSpPr txBox="1"/>
          <p:nvPr/>
        </p:nvSpPr>
        <p:spPr>
          <a:xfrm>
            <a:off x="2064520" y="526509"/>
            <a:ext cx="671559" cy="293157"/>
          </a:xfrm>
          <a:prstGeom prst="rect">
            <a:avLst/>
          </a:prstGeom>
          <a:noFill/>
        </p:spPr>
        <p:txBody>
          <a:bodyPr wrap="square">
            <a:spAutoFit/>
          </a:bodyPr>
          <a:lstStyle/>
          <a:p>
            <a:pPr algn="ctr" defTabSz="480057">
              <a:lnSpc>
                <a:spcPct val="150000"/>
              </a:lnSpc>
              <a:buClr>
                <a:srgbClr val="000000"/>
              </a:buClr>
            </a:pPr>
            <a:r>
              <a:rPr lang="vi-VN" sz="1000" b="1" kern="0" dirty="0">
                <a:ea typeface="Times New Roman" panose="02020603050405020304" pitchFamily="18" charset="0"/>
                <a:cs typeface="Arial"/>
                <a:sym typeface="Arial"/>
              </a:rPr>
              <a:t>Trả lời</a:t>
            </a:r>
            <a:endParaRPr lang="en-US" sz="1000" b="1" kern="0" dirty="0">
              <a:cs typeface="Arial"/>
              <a:sym typeface="Arial"/>
            </a:endParaRPr>
          </a:p>
        </p:txBody>
      </p:sp>
      <p:sp>
        <p:nvSpPr>
          <p:cNvPr id="6" name="TextBox 5">
            <a:extLst>
              <a:ext uri="{FF2B5EF4-FFF2-40B4-BE49-F238E27FC236}">
                <a16:creationId xmlns:a16="http://schemas.microsoft.com/office/drawing/2014/main" id="{C8678090-0F3D-4239-8503-337C41F3C77D}"/>
              </a:ext>
            </a:extLst>
          </p:cNvPr>
          <p:cNvSpPr txBox="1"/>
          <p:nvPr/>
        </p:nvSpPr>
        <p:spPr>
          <a:xfrm>
            <a:off x="182180" y="758944"/>
            <a:ext cx="2781208" cy="1724896"/>
          </a:xfrm>
          <a:prstGeom prst="rect">
            <a:avLst/>
          </a:prstGeom>
          <a:noFill/>
        </p:spPr>
        <p:txBody>
          <a:bodyPr wrap="square">
            <a:spAutoFit/>
          </a:bodyPr>
          <a:lstStyle/>
          <a:p>
            <a:pPr algn="just" defTabSz="240028">
              <a:lnSpc>
                <a:spcPct val="150000"/>
              </a:lnSpc>
            </a:pPr>
            <a:r>
              <a:rPr lang="en-US" sz="900" dirty="0" err="1">
                <a:solidFill>
                  <a:prstClr val="black"/>
                </a:solidFill>
                <a:ea typeface="Times New Roman" panose="02020603050405020304" pitchFamily="18" charset="0"/>
                <a:cs typeface="Arial" panose="020B0604020202020204" pitchFamily="34" charset="0"/>
              </a:rPr>
              <a:t>Cần</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thực</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hiện</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hô</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hấp</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nhân</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tạo</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cho</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bệnh</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nhân</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càng</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sớm</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càng</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tốt</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vì</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tế</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bào</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cần</a:t>
            </a:r>
            <a:r>
              <a:rPr lang="en-US" sz="900" dirty="0">
                <a:solidFill>
                  <a:prstClr val="black"/>
                </a:solidFill>
                <a:ea typeface="Times New Roman" panose="02020603050405020304" pitchFamily="18" charset="0"/>
                <a:cs typeface="Arial" panose="020B0604020202020204" pitchFamily="34" charset="0"/>
              </a:rPr>
              <a:t> oxygen </a:t>
            </a:r>
            <a:r>
              <a:rPr lang="en-US" sz="900" dirty="0" err="1">
                <a:solidFill>
                  <a:prstClr val="black"/>
                </a:solidFill>
                <a:ea typeface="Times New Roman" panose="02020603050405020304" pitchFamily="18" charset="0"/>
                <a:cs typeface="Arial" panose="020B0604020202020204" pitchFamily="34" charset="0"/>
              </a:rPr>
              <a:t>cho</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các</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hoạt</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động</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sống</a:t>
            </a:r>
            <a:r>
              <a:rPr lang="en-US" sz="900" dirty="0">
                <a:solidFill>
                  <a:prstClr val="black"/>
                </a:solidFill>
                <a:ea typeface="Times New Roman" panose="02020603050405020304" pitchFamily="18" charset="0"/>
                <a:cs typeface="Arial" panose="020B0604020202020204" pitchFamily="34" charset="0"/>
              </a:rPr>
              <a:t>. Do </a:t>
            </a:r>
            <a:r>
              <a:rPr lang="en-US" sz="900" dirty="0" err="1">
                <a:solidFill>
                  <a:prstClr val="black"/>
                </a:solidFill>
                <a:ea typeface="Times New Roman" panose="02020603050405020304" pitchFamily="18" charset="0"/>
                <a:cs typeface="Arial" panose="020B0604020202020204" pitchFamily="34" charset="0"/>
              </a:rPr>
              <a:t>đó</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thời</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gian</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bị</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ngạt</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khí</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của</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bệnh</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nhân</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càng</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kéo</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dài</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thì</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tế</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bào</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đặc</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biệt</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là</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các</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tế</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bào</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thần</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kinh</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bị</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tổn</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thương</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và</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chết</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càng</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nhiều</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dẫn</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đến</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tiên</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lượng</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hồi</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phục</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và</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sống</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sót</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của</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bệnh</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nhân</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càng</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thấp</a:t>
            </a:r>
            <a:r>
              <a:rPr lang="en-US" sz="900" dirty="0">
                <a:solidFill>
                  <a:prstClr val="black"/>
                </a:solidFill>
                <a:ea typeface="Times New Roman" panose="02020603050405020304" pitchFamily="18" charset="0"/>
                <a:cs typeface="Arial" panose="020B0604020202020204" pitchFamily="34" charset="0"/>
              </a:rPr>
              <a:t>.</a:t>
            </a:r>
            <a:endParaRPr lang="en-US" sz="900" dirty="0">
              <a:solidFill>
                <a:prstClr val="black"/>
              </a:solidFill>
              <a:cs typeface="Arial" panose="020B0604020202020204" pitchFamily="34" charset="0"/>
            </a:endParaRPr>
          </a:p>
        </p:txBody>
      </p:sp>
      <p:pic>
        <p:nvPicPr>
          <p:cNvPr id="7" name="Picture 3">
            <a:hlinkClick r:id="" action="ppaction://media"/>
            <a:extLst>
              <a:ext uri="{FF2B5EF4-FFF2-40B4-BE49-F238E27FC236}">
                <a16:creationId xmlns:a16="http://schemas.microsoft.com/office/drawing/2014/main" id="{244BA615-F89B-45BF-9362-ED1A988C5BA2}"/>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16770" r="19194"/>
          <a:stretch>
            <a:fillRect/>
          </a:stretch>
        </p:blipFill>
        <p:spPr>
          <a:xfrm>
            <a:off x="3067714" y="963556"/>
            <a:ext cx="1497767" cy="1315671"/>
          </a:xfrm>
          <a:prstGeom prst="rect">
            <a:avLst/>
          </a:prstGeom>
        </p:spPr>
      </p:pic>
    </p:spTree>
    <p:extLst>
      <p:ext uri="{BB962C8B-B14F-4D97-AF65-F5344CB8AC3E}">
        <p14:creationId xmlns:p14="http://schemas.microsoft.com/office/powerpoint/2010/main" val="8207807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500"/>
                                        <p:tgtEl>
                                          <p:spTgt spid="6"/>
                                        </p:tgtEl>
                                      </p:cBhvr>
                                    </p:animEffect>
                                  </p:childTnLst>
                                </p:cTn>
                              </p:par>
                              <p:par>
                                <p:cTn id="8" presetID="1"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childTnLst>
                                </p:cTn>
                              </p:par>
                            </p:childTnLst>
                          </p:cTn>
                        </p:par>
                        <p:par>
                          <p:cTn id="10" fill="hold">
                            <p:stCondLst>
                              <p:cond delay="500"/>
                            </p:stCondLst>
                            <p:childTnLst>
                              <p:par>
                                <p:cTn id="11" presetID="1" presetClass="mediacall" presetSubtype="0" fill="hold" nodeType="afterEffect">
                                  <p:stCondLst>
                                    <p:cond delay="0"/>
                                  </p:stCondLst>
                                  <p:childTnLst>
                                    <p:cmd type="call" cmd="playFrom(0.0)">
                                      <p:cBhvr>
                                        <p:cTn id="12" dur="100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7"/>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7"/>
                                        </p:tgtEl>
                                      </p:cBhvr>
                                    </p:cmd>
                                  </p:childTnLst>
                                </p:cTn>
                              </p:par>
                            </p:childTnLst>
                          </p:cTn>
                        </p:par>
                      </p:childTnLst>
                    </p:cTn>
                  </p:par>
                </p:childTnLst>
              </p:cTn>
              <p:nextCondLst>
                <p:cond evt="onClick" delay="0">
                  <p:tgtEl>
                    <p:spTgt spid="7"/>
                  </p:tgtEl>
                </p:cond>
              </p:nextCondLst>
            </p:seq>
            <p:video>
              <p:cMediaNode vol="100000">
                <p:cTn id="18" repeatCount="indefinite" fill="hold" display="0">
                  <p:stCondLst>
                    <p:cond delay="indefinite"/>
                  </p:stCondLst>
                </p:cTn>
                <p:tgtEl>
                  <p:spTgt spid="7"/>
                </p:tgtEl>
              </p:cMediaNode>
            </p:video>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A7042B1-0F58-4C7B-AEE7-594CAF0D9E98}"/>
              </a:ext>
            </a:extLst>
          </p:cNvPr>
          <p:cNvSpPr txBox="1"/>
          <p:nvPr/>
        </p:nvSpPr>
        <p:spPr>
          <a:xfrm>
            <a:off x="2064520" y="410614"/>
            <a:ext cx="671559" cy="293157"/>
          </a:xfrm>
          <a:prstGeom prst="rect">
            <a:avLst/>
          </a:prstGeom>
          <a:noFill/>
        </p:spPr>
        <p:txBody>
          <a:bodyPr wrap="square">
            <a:spAutoFit/>
          </a:bodyPr>
          <a:lstStyle/>
          <a:p>
            <a:pPr algn="ctr" defTabSz="480057">
              <a:lnSpc>
                <a:spcPct val="150000"/>
              </a:lnSpc>
              <a:buClr>
                <a:srgbClr val="000000"/>
              </a:buClr>
            </a:pPr>
            <a:r>
              <a:rPr lang="vi-VN" sz="1000" b="1" kern="0" dirty="0">
                <a:ea typeface="Times New Roman" panose="02020603050405020304" pitchFamily="18" charset="0"/>
                <a:cs typeface="Arial"/>
                <a:sym typeface="Arial"/>
              </a:rPr>
              <a:t>Trả lời</a:t>
            </a:r>
            <a:endParaRPr lang="en-US" sz="1000" b="1" kern="0" dirty="0">
              <a:cs typeface="Arial"/>
              <a:sym typeface="Arial"/>
            </a:endParaRPr>
          </a:p>
        </p:txBody>
      </p:sp>
      <p:sp>
        <p:nvSpPr>
          <p:cNvPr id="3" name="TextBox 2">
            <a:extLst>
              <a:ext uri="{FF2B5EF4-FFF2-40B4-BE49-F238E27FC236}">
                <a16:creationId xmlns:a16="http://schemas.microsoft.com/office/drawing/2014/main" id="{BD492B46-C8A0-4C9A-940F-775B8E65C9C8}"/>
              </a:ext>
            </a:extLst>
          </p:cNvPr>
          <p:cNvSpPr txBox="1"/>
          <p:nvPr/>
        </p:nvSpPr>
        <p:spPr>
          <a:xfrm>
            <a:off x="129414" y="703771"/>
            <a:ext cx="4541769" cy="893899"/>
          </a:xfrm>
          <a:prstGeom prst="rect">
            <a:avLst/>
          </a:prstGeom>
          <a:noFill/>
        </p:spPr>
        <p:txBody>
          <a:bodyPr wrap="square">
            <a:spAutoFit/>
          </a:bodyPr>
          <a:lstStyle/>
          <a:p>
            <a:pPr marL="0" marR="0" lvl="0" indent="0" algn="just" defTabSz="240028" eaLnBrk="1" fontAlgn="auto" latinLnBrk="0" hangingPunct="1">
              <a:lnSpc>
                <a:spcPct val="150000"/>
              </a:lnSpc>
              <a:spcBef>
                <a:spcPts val="0"/>
              </a:spcBef>
              <a:spcAft>
                <a:spcPts val="210"/>
              </a:spcAft>
              <a:buClrTx/>
              <a:buSzTx/>
              <a:buFontTx/>
              <a:buNone/>
              <a:tabLst/>
              <a:defRPr/>
            </a:pPr>
            <a:r>
              <a:rPr kumimoji="0" lang="en-US" sz="900" b="0" i="0" u="none" strike="noStrike" kern="0" cap="none" spc="0" normalizeH="0" baseline="0" noProof="0" dirty="0">
                <a:ln>
                  <a:noFill/>
                </a:ln>
                <a:solidFill>
                  <a:srgbClr val="0C0C00"/>
                </a:solidFill>
                <a:effectLst/>
                <a:uLnTx/>
                <a:uFillTx/>
              </a:rPr>
              <a:t>V</a:t>
            </a:r>
            <a:r>
              <a:rPr kumimoji="0" lang="vi-VN" sz="900" b="0" i="0" u="none" strike="noStrike" kern="0" cap="none" spc="0" normalizeH="0" baseline="0" noProof="0" dirty="0">
                <a:ln>
                  <a:noFill/>
                </a:ln>
                <a:solidFill>
                  <a:srgbClr val="0C0C00"/>
                </a:solidFill>
                <a:effectLst/>
                <a:uLnTx/>
                <a:uFillTx/>
              </a:rPr>
              <a:t>ị trí đặt tay khi ép tim là 1/2 phía dưới của xương ức </a:t>
            </a:r>
            <a:r>
              <a:rPr kumimoji="0" lang="en-US" sz="900" b="0" i="0" u="none" strike="noStrike" kern="0" cap="none" spc="0" normalizeH="0" baseline="0" noProof="0" dirty="0" err="1">
                <a:ln>
                  <a:noFill/>
                </a:ln>
                <a:solidFill>
                  <a:prstClr val="black"/>
                </a:solidFill>
                <a:effectLst/>
                <a:uLnTx/>
                <a:uFillTx/>
                <a:cs typeface="Arial" panose="020B0604020202020204" pitchFamily="34" charset="0"/>
              </a:rPr>
              <a:t>v</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ì</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khi</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ép</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tim</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lên</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vị</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trí</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½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phía</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dưới</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xương</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ức</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sẽ</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giúp</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làm</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thay</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đổi</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thể</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tích</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trong</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buồng</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tim</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qua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đó</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kích</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thích</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tim</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đập</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lại</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khôi</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phục</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vòng</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tuần</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hoàn</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Đồng</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thời</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vị</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trí</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này</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cũng</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hạn</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chế</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nguy</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cơ</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gãy</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xương</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sườn</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xương</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ức</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tràn</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khí</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màng</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phổi</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đụng</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dập</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900" b="0" i="0" u="none" strike="noStrike" kern="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phổi</a:t>
            </a:r>
            <a:r>
              <a:rPr kumimoji="0" lang="en-US" sz="900" b="0" i="0" u="none" strike="noStrike" kern="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a:t>
            </a:r>
            <a:endParaRPr kumimoji="0" lang="en-US" sz="900" b="0" i="0" u="none" strike="noStrike" kern="0" cap="none" spc="0" normalizeH="0" baseline="0" noProof="0" dirty="0">
              <a:ln>
                <a:noFill/>
              </a:ln>
              <a:solidFill>
                <a:prstClr val="black"/>
              </a:solidFill>
              <a:effectLst/>
              <a:uLnTx/>
              <a:uFillTx/>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32007FDE-E40E-4F33-8061-648EF61EBC35}"/>
              </a:ext>
            </a:extLst>
          </p:cNvPr>
          <p:cNvPicPr>
            <a:picLocks noChangeAspect="1"/>
          </p:cNvPicPr>
          <p:nvPr/>
        </p:nvPicPr>
        <p:blipFill>
          <a:blip r:embed="rId3"/>
          <a:stretch>
            <a:fillRect/>
          </a:stretch>
        </p:blipFill>
        <p:spPr>
          <a:xfrm>
            <a:off x="1635535" y="1653778"/>
            <a:ext cx="1529529" cy="978958"/>
          </a:xfrm>
          <a:prstGeom prst="rect">
            <a:avLst/>
          </a:prstGeom>
          <a:solidFill>
            <a:srgbClr val="F0E8D8"/>
          </a:solidFill>
          <a:ln w="12700">
            <a:solidFill>
              <a:srgbClr val="B89B62"/>
            </a:solidFill>
          </a:ln>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8745542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BF6DD7-B3AA-4892-97DB-A63E3CD73790}"/>
              </a:ext>
            </a:extLst>
          </p:cNvPr>
          <p:cNvSpPr txBox="1"/>
          <p:nvPr/>
        </p:nvSpPr>
        <p:spPr>
          <a:xfrm>
            <a:off x="2064520" y="425175"/>
            <a:ext cx="671559" cy="293157"/>
          </a:xfrm>
          <a:prstGeom prst="rect">
            <a:avLst/>
          </a:prstGeom>
          <a:noFill/>
        </p:spPr>
        <p:txBody>
          <a:bodyPr wrap="square">
            <a:spAutoFit/>
          </a:bodyPr>
          <a:lstStyle/>
          <a:p>
            <a:pPr algn="ctr" defTabSz="480057">
              <a:lnSpc>
                <a:spcPct val="150000"/>
              </a:lnSpc>
              <a:buClr>
                <a:srgbClr val="000000"/>
              </a:buClr>
            </a:pPr>
            <a:r>
              <a:rPr lang="vi-VN" sz="1000" b="1" kern="0" dirty="0">
                <a:ea typeface="Times New Roman" panose="02020603050405020304" pitchFamily="18" charset="0"/>
                <a:cs typeface="Arial"/>
                <a:sym typeface="Arial"/>
              </a:rPr>
              <a:t>Trả lời</a:t>
            </a:r>
            <a:endParaRPr lang="en-US" sz="1000" b="1" kern="0" dirty="0">
              <a:cs typeface="Arial"/>
              <a:sym typeface="Arial"/>
            </a:endParaRPr>
          </a:p>
        </p:txBody>
      </p:sp>
      <p:sp>
        <p:nvSpPr>
          <p:cNvPr id="3" name="TextBox 2">
            <a:extLst>
              <a:ext uri="{FF2B5EF4-FFF2-40B4-BE49-F238E27FC236}">
                <a16:creationId xmlns:a16="http://schemas.microsoft.com/office/drawing/2014/main" id="{A3A96C3A-9F4A-408A-8696-C0BEC44C805E}"/>
              </a:ext>
            </a:extLst>
          </p:cNvPr>
          <p:cNvSpPr txBox="1"/>
          <p:nvPr/>
        </p:nvSpPr>
        <p:spPr>
          <a:xfrm>
            <a:off x="157912" y="718332"/>
            <a:ext cx="4582528" cy="689869"/>
          </a:xfrm>
          <a:prstGeom prst="rect">
            <a:avLst/>
          </a:prstGeom>
          <a:noFill/>
        </p:spPr>
        <p:txBody>
          <a:bodyPr wrap="square">
            <a:spAutoFit/>
          </a:bodyPr>
          <a:lstStyle/>
          <a:p>
            <a:pPr algn="just" defTabSz="240028">
              <a:lnSpc>
                <a:spcPct val="150000"/>
              </a:lnSpc>
            </a:pPr>
            <a:r>
              <a:rPr lang="en-US" sz="900" dirty="0">
                <a:solidFill>
                  <a:prstClr val="black"/>
                </a:solidFill>
                <a:ea typeface="Times New Roman" panose="02020603050405020304" pitchFamily="18" charset="0"/>
                <a:cs typeface="Arial" panose="020B0604020202020204" pitchFamily="34" charset="0"/>
              </a:rPr>
              <a:t>Khi </a:t>
            </a:r>
            <a:r>
              <a:rPr lang="en-US" sz="900" dirty="0" err="1">
                <a:solidFill>
                  <a:prstClr val="black"/>
                </a:solidFill>
                <a:ea typeface="Times New Roman" panose="02020603050405020304" pitchFamily="18" charset="0"/>
                <a:cs typeface="Arial" panose="020B0604020202020204" pitchFamily="34" charset="0"/>
              </a:rPr>
              <a:t>thổi</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ngạt</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cần</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nâng</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cằm</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và</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bóp</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mũi</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sẽ</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giúp</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nạn</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nhân</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hạn</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chế</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việc</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không</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khí</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sau</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khi</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thổi</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vào</a:t>
            </a:r>
            <a:r>
              <a:rPr lang="en-US" sz="900" dirty="0">
                <a:solidFill>
                  <a:prstClr val="black"/>
                </a:solidFill>
                <a:ea typeface="Times New Roman" panose="02020603050405020304" pitchFamily="18" charset="0"/>
                <a:cs typeface="Arial" panose="020B0604020202020204" pitchFamily="34" charset="0"/>
              </a:rPr>
              <a:t> quay </a:t>
            </a:r>
            <a:r>
              <a:rPr lang="en-US" sz="900" dirty="0" err="1">
                <a:solidFill>
                  <a:prstClr val="black"/>
                </a:solidFill>
                <a:ea typeface="Times New Roman" panose="02020603050405020304" pitchFamily="18" charset="0"/>
                <a:cs typeface="Arial" panose="020B0604020202020204" pitchFamily="34" charset="0"/>
              </a:rPr>
              <a:t>trở</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lại</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mũi</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miệng</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đi</a:t>
            </a:r>
            <a:r>
              <a:rPr lang="en-US" sz="900" dirty="0">
                <a:solidFill>
                  <a:prstClr val="black"/>
                </a:solidFill>
                <a:ea typeface="Times New Roman" panose="02020603050405020304" pitchFamily="18" charset="0"/>
                <a:cs typeface="Arial" panose="020B0604020202020204" pitchFamily="34" charset="0"/>
              </a:rPr>
              <a:t> ra </a:t>
            </a:r>
            <a:r>
              <a:rPr lang="en-US" sz="900" err="1">
                <a:solidFill>
                  <a:prstClr val="black"/>
                </a:solidFill>
                <a:ea typeface="Times New Roman" panose="02020603050405020304" pitchFamily="18" charset="0"/>
                <a:cs typeface="Arial" panose="020B0604020202020204" pitchFamily="34" charset="0"/>
              </a:rPr>
              <a:t>ngoài</a:t>
            </a:r>
            <a:r>
              <a:rPr lang="en-US" sz="900">
                <a:solidFill>
                  <a:prstClr val="black"/>
                </a:solidFill>
                <a:ea typeface="Times New Roman" panose="02020603050405020304" pitchFamily="18" charset="0"/>
                <a:cs typeface="Arial" panose="020B0604020202020204" pitchFamily="34" charset="0"/>
              </a:rPr>
              <a:t> </a:t>
            </a:r>
            <a:endParaRPr lang="vi-VN" sz="900">
              <a:solidFill>
                <a:prstClr val="black"/>
              </a:solidFill>
              <a:ea typeface="Times New Roman" panose="02020603050405020304" pitchFamily="18" charset="0"/>
              <a:cs typeface="Arial" panose="020B0604020202020204" pitchFamily="34" charset="0"/>
            </a:endParaRPr>
          </a:p>
          <a:p>
            <a:pPr algn="just" defTabSz="240028">
              <a:lnSpc>
                <a:spcPct val="150000"/>
              </a:lnSpc>
            </a:pPr>
            <a:r>
              <a:rPr lang="en-US" sz="90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nạn</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nhân</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sẽ</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nhận</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được</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nhiều</a:t>
            </a:r>
            <a:r>
              <a:rPr lang="en-US" sz="900" dirty="0">
                <a:solidFill>
                  <a:prstClr val="black"/>
                </a:solidFill>
                <a:ea typeface="Times New Roman" panose="02020603050405020304" pitchFamily="18" charset="0"/>
                <a:cs typeface="Arial" panose="020B0604020202020204" pitchFamily="34" charset="0"/>
              </a:rPr>
              <a:t> oxygen </a:t>
            </a:r>
            <a:r>
              <a:rPr lang="en-US" sz="900" dirty="0" err="1">
                <a:solidFill>
                  <a:prstClr val="black"/>
                </a:solidFill>
                <a:ea typeface="Times New Roman" panose="02020603050405020304" pitchFamily="18" charset="0"/>
                <a:cs typeface="Arial" panose="020B0604020202020204" pitchFamily="34" charset="0"/>
              </a:rPr>
              <a:t>hơn</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tăng</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hiệu</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quả</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hô</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hấp</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nhân</a:t>
            </a:r>
            <a:r>
              <a:rPr lang="en-US" sz="900" dirty="0">
                <a:solidFill>
                  <a:prstClr val="black"/>
                </a:solidFill>
                <a:ea typeface="Times New Roman" panose="02020603050405020304" pitchFamily="18" charset="0"/>
                <a:cs typeface="Arial" panose="020B0604020202020204" pitchFamily="34" charset="0"/>
              </a:rPr>
              <a:t> </a:t>
            </a:r>
            <a:r>
              <a:rPr lang="en-US" sz="900" dirty="0" err="1">
                <a:solidFill>
                  <a:prstClr val="black"/>
                </a:solidFill>
                <a:ea typeface="Times New Roman" panose="02020603050405020304" pitchFamily="18" charset="0"/>
                <a:cs typeface="Arial" panose="020B0604020202020204" pitchFamily="34" charset="0"/>
              </a:rPr>
              <a:t>tạo</a:t>
            </a:r>
            <a:r>
              <a:rPr lang="en-US" sz="900" dirty="0">
                <a:solidFill>
                  <a:prstClr val="black"/>
                </a:solidFill>
                <a:ea typeface="Times New Roman" panose="02020603050405020304" pitchFamily="18" charset="0"/>
                <a:cs typeface="Arial" panose="020B0604020202020204" pitchFamily="34" charset="0"/>
              </a:rPr>
              <a:t>.</a:t>
            </a:r>
            <a:endParaRPr lang="en-US" sz="900" dirty="0">
              <a:solidFill>
                <a:prstClr val="black"/>
              </a:solidFill>
              <a:cs typeface="Arial" panose="020B0604020202020204" pitchFamily="34" charset="0"/>
            </a:endParaRPr>
          </a:p>
        </p:txBody>
      </p:sp>
      <p:grpSp>
        <p:nvGrpSpPr>
          <p:cNvPr id="4" name="Group 3">
            <a:extLst>
              <a:ext uri="{FF2B5EF4-FFF2-40B4-BE49-F238E27FC236}">
                <a16:creationId xmlns:a16="http://schemas.microsoft.com/office/drawing/2014/main" id="{290E5464-3556-48FA-94A6-3AF67D6BFA50}"/>
              </a:ext>
            </a:extLst>
          </p:cNvPr>
          <p:cNvGrpSpPr/>
          <p:nvPr/>
        </p:nvGrpSpPr>
        <p:grpSpPr>
          <a:xfrm>
            <a:off x="638950" y="1562368"/>
            <a:ext cx="3620453" cy="979785"/>
            <a:chOff x="2247900" y="6088380"/>
            <a:chExt cx="13792200" cy="3817620"/>
          </a:xfrm>
        </p:grpSpPr>
        <p:sp>
          <p:nvSpPr>
            <p:cNvPr id="5" name="Rectangle: Rounded Corners 4">
              <a:extLst>
                <a:ext uri="{FF2B5EF4-FFF2-40B4-BE49-F238E27FC236}">
                  <a16:creationId xmlns:a16="http://schemas.microsoft.com/office/drawing/2014/main" id="{13779192-2CD0-43BF-93F4-39ACCA6583C6}"/>
                </a:ext>
              </a:extLst>
            </p:cNvPr>
            <p:cNvSpPr/>
            <p:nvPr/>
          </p:nvSpPr>
          <p:spPr>
            <a:xfrm>
              <a:off x="2247900" y="6088380"/>
              <a:ext cx="13792200" cy="3817620"/>
            </a:xfrm>
            <a:prstGeom prst="roundRect">
              <a:avLst>
                <a:gd name="adj" fmla="val 6188"/>
              </a:avLst>
            </a:prstGeom>
            <a:solidFill>
              <a:srgbClr val="F0E8D8"/>
            </a:solidFill>
            <a:ln w="12700" cap="flat" cmpd="sng" algn="ctr">
              <a:solidFill>
                <a:srgbClr val="B89B62"/>
              </a:solidFill>
              <a:prstDash val="solid"/>
            </a:ln>
            <a:effectLst>
              <a:outerShdw blurRad="50800" dist="38100" dir="5400000" algn="t" rotWithShape="0">
                <a:prstClr val="black">
                  <a:alpha val="40000"/>
                </a:prstClr>
              </a:outerShdw>
            </a:effectLst>
          </p:spPr>
          <p:txBody>
            <a:bodyPr rtlCol="0" anchor="ctr"/>
            <a:lstStyle/>
            <a:p>
              <a:pPr marL="0" marR="0" lvl="0" indent="0" algn="ctr" defTabSz="240028" eaLnBrk="1" fontAlgn="auto" latinLnBrk="0" hangingPunct="1">
                <a:lnSpc>
                  <a:spcPct val="100000"/>
                </a:lnSpc>
                <a:spcBef>
                  <a:spcPts val="0"/>
                </a:spcBef>
                <a:spcAft>
                  <a:spcPts val="0"/>
                </a:spcAft>
                <a:buClrTx/>
                <a:buSzTx/>
                <a:buFontTx/>
                <a:buNone/>
                <a:tabLst/>
                <a:defRPr/>
              </a:pPr>
              <a:endParaRPr kumimoji="0" lang="en-US" sz="124" b="0" i="0" u="none" strike="noStrike" kern="0" cap="none" spc="0" normalizeH="0" baseline="0" noProof="0">
                <a:ln>
                  <a:noFill/>
                </a:ln>
                <a:solidFill>
                  <a:prstClr val="white"/>
                </a:solidFill>
                <a:effectLst/>
                <a:uLnTx/>
                <a:uFillTx/>
                <a:latin typeface="UTM Avo"/>
                <a:ea typeface="+mn-ea"/>
                <a:cs typeface="+mn-cs"/>
              </a:endParaRPr>
            </a:p>
          </p:txBody>
        </p:sp>
        <p:grpSp>
          <p:nvGrpSpPr>
            <p:cNvPr id="6" name="Group 5">
              <a:extLst>
                <a:ext uri="{FF2B5EF4-FFF2-40B4-BE49-F238E27FC236}">
                  <a16:creationId xmlns:a16="http://schemas.microsoft.com/office/drawing/2014/main" id="{F49C7E76-3B97-468E-BF54-7BED4E0FCA83}"/>
                </a:ext>
              </a:extLst>
            </p:cNvPr>
            <p:cNvGrpSpPr/>
            <p:nvPr/>
          </p:nvGrpSpPr>
          <p:grpSpPr>
            <a:xfrm>
              <a:off x="3460509" y="6322501"/>
              <a:ext cx="11173166" cy="2971800"/>
              <a:chOff x="6516672" y="6650549"/>
              <a:chExt cx="11173166" cy="2971800"/>
            </a:xfrm>
          </p:grpSpPr>
          <p:pic>
            <p:nvPicPr>
              <p:cNvPr id="7" name="Picture 6">
                <a:extLst>
                  <a:ext uri="{FF2B5EF4-FFF2-40B4-BE49-F238E27FC236}">
                    <a16:creationId xmlns:a16="http://schemas.microsoft.com/office/drawing/2014/main" id="{B1604057-0496-4F21-AA20-39FD0CF8090E}"/>
                  </a:ext>
                </a:extLst>
              </p:cNvPr>
              <p:cNvPicPr>
                <a:picLocks noChangeAspect="1"/>
              </p:cNvPicPr>
              <p:nvPr/>
            </p:nvPicPr>
            <p:blipFill>
              <a:blip r:embed="rId3">
                <a:clrChange>
                  <a:clrFrom>
                    <a:srgbClr val="F8FAE8"/>
                  </a:clrFrom>
                  <a:clrTo>
                    <a:srgbClr val="F8FAE8">
                      <a:alpha val="0"/>
                    </a:srgbClr>
                  </a:clrTo>
                </a:clrChange>
              </a:blip>
              <a:stretch>
                <a:fillRect/>
              </a:stretch>
            </p:blipFill>
            <p:spPr>
              <a:xfrm>
                <a:off x="6516672" y="6650549"/>
                <a:ext cx="5254656" cy="2971800"/>
              </a:xfrm>
              <a:prstGeom prst="rect">
                <a:avLst/>
              </a:prstGeom>
            </p:spPr>
          </p:pic>
          <p:pic>
            <p:nvPicPr>
              <p:cNvPr id="8" name="Picture 7">
                <a:extLst>
                  <a:ext uri="{FF2B5EF4-FFF2-40B4-BE49-F238E27FC236}">
                    <a16:creationId xmlns:a16="http://schemas.microsoft.com/office/drawing/2014/main" id="{3A9FE315-58F9-4817-803F-129DA43F0112}"/>
                  </a:ext>
                </a:extLst>
              </p:cNvPr>
              <p:cNvPicPr>
                <a:picLocks noChangeAspect="1"/>
              </p:cNvPicPr>
              <p:nvPr/>
            </p:nvPicPr>
            <p:blipFill>
              <a:blip r:embed="rId4">
                <a:clrChange>
                  <a:clrFrom>
                    <a:srgbClr val="F8FAE8"/>
                  </a:clrFrom>
                  <a:clrTo>
                    <a:srgbClr val="F8FAE8">
                      <a:alpha val="0"/>
                    </a:srgbClr>
                  </a:clrTo>
                </a:clrChange>
              </a:blip>
              <a:stretch>
                <a:fillRect/>
              </a:stretch>
            </p:blipFill>
            <p:spPr>
              <a:xfrm>
                <a:off x="12200163" y="7268957"/>
                <a:ext cx="5489675" cy="2353392"/>
              </a:xfrm>
              <a:prstGeom prst="rect">
                <a:avLst/>
              </a:prstGeom>
            </p:spPr>
          </p:pic>
        </p:grpSp>
      </p:grpSp>
    </p:spTree>
    <p:extLst>
      <p:ext uri="{BB962C8B-B14F-4D97-AF65-F5344CB8AC3E}">
        <p14:creationId xmlns:p14="http://schemas.microsoft.com/office/powerpoint/2010/main" val="13996701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4" presetClass="entr" presetSubtype="1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93467815-4805-4E5A-B594-3987D0CE7307}"/>
              </a:ext>
            </a:extLst>
          </p:cNvPr>
          <p:cNvPicPr>
            <a:picLocks noChangeAspect="1"/>
          </p:cNvPicPr>
          <p:nvPr/>
        </p:nvPicPr>
        <p:blipFill>
          <a:blip r:embed="rId4"/>
          <a:stretch>
            <a:fillRect/>
          </a:stretch>
        </p:blipFill>
        <p:spPr>
          <a:xfrm>
            <a:off x="2038297" y="1205799"/>
            <a:ext cx="857499" cy="474412"/>
          </a:xfrm>
          <a:prstGeom prst="rect">
            <a:avLst/>
          </a:prstGeom>
        </p:spPr>
      </p:pic>
    </p:spTree>
    <p:extLst>
      <p:ext uri="{BB962C8B-B14F-4D97-AF65-F5344CB8AC3E}">
        <p14:creationId xmlns:p14="http://schemas.microsoft.com/office/powerpoint/2010/main" val="3034801900"/>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Google Shape;84;p1">
            <a:extLst>
              <a:ext uri="{FF2B5EF4-FFF2-40B4-BE49-F238E27FC236}">
                <a16:creationId xmlns:a16="http://schemas.microsoft.com/office/drawing/2014/main" id="{C6522108-A410-0EB9-3018-F35FB18C7166}"/>
              </a:ext>
            </a:extLst>
          </p:cNvPr>
          <p:cNvSpPr txBox="1"/>
          <p:nvPr/>
        </p:nvSpPr>
        <p:spPr>
          <a:xfrm>
            <a:off x="425919" y="328919"/>
            <a:ext cx="4069307" cy="521940"/>
          </a:xfrm>
          <a:prstGeom prst="rect">
            <a:avLst/>
          </a:prstGeom>
          <a:noFill/>
          <a:ln>
            <a:noFill/>
          </a:ln>
        </p:spPr>
        <p:txBody>
          <a:bodyPr spcFirstLastPara="1" wrap="square" lIns="35999" tIns="17994" rIns="35999" bIns="17994" anchor="b" anchorCtr="0">
            <a:noAutofit/>
          </a:bodyPr>
          <a:lstStyle/>
          <a:p>
            <a:pPr algn="ctr" defTabSz="360109">
              <a:lnSpc>
                <a:spcPct val="90000"/>
              </a:lnSpc>
              <a:buClr>
                <a:srgbClr val="FFFF66"/>
              </a:buClr>
              <a:buSzPts val="7200"/>
            </a:pPr>
            <a:r>
              <a:rPr lang="vi-VN" sz="2363" b="1" kern="0" dirty="0">
                <a:solidFill>
                  <a:srgbClr val="FFFF66"/>
                </a:solidFill>
                <a:cs typeface="+mn-ea"/>
                <a:sym typeface="+mn-lt"/>
              </a:rPr>
              <a:t>NGÔI SAO MAY MẮN</a:t>
            </a:r>
            <a:endParaRPr sz="2363" b="1" kern="0" dirty="0">
              <a:solidFill>
                <a:srgbClr val="FFFF66"/>
              </a:solidFill>
              <a:cs typeface="+mn-ea"/>
              <a:sym typeface="+mn-lt"/>
            </a:endParaRPr>
          </a:p>
        </p:txBody>
      </p:sp>
      <p:sp>
        <p:nvSpPr>
          <p:cNvPr id="3" name="Google Shape;85;p1">
            <a:extLst>
              <a:ext uri="{FF2B5EF4-FFF2-40B4-BE49-F238E27FC236}">
                <a16:creationId xmlns:a16="http://schemas.microsoft.com/office/drawing/2014/main" id="{D8E5E7C7-A050-BEED-E7C4-C145DE292805}"/>
              </a:ext>
            </a:extLst>
          </p:cNvPr>
          <p:cNvSpPr/>
          <p:nvPr/>
        </p:nvSpPr>
        <p:spPr>
          <a:xfrm>
            <a:off x="1890236" y="1170147"/>
            <a:ext cx="1170146" cy="1021250"/>
          </a:xfrm>
          <a:custGeom>
            <a:avLst/>
            <a:gdLst/>
            <a:ahLst/>
            <a:cxnLst/>
            <a:rect l="l" t="t" r="r" b="b"/>
            <a:pathLst>
              <a:path w="2344441" h="2238941" extrusionOk="0">
                <a:moveTo>
                  <a:pt x="0" y="0"/>
                </a:moveTo>
                <a:lnTo>
                  <a:pt x="2344441" y="0"/>
                </a:lnTo>
                <a:lnTo>
                  <a:pt x="2344441" y="2238942"/>
                </a:lnTo>
                <a:lnTo>
                  <a:pt x="0" y="2238942"/>
                </a:lnTo>
                <a:lnTo>
                  <a:pt x="0" y="0"/>
                </a:lnTo>
                <a:close/>
              </a:path>
            </a:pathLst>
          </a:custGeom>
          <a:blipFill rotWithShape="1">
            <a:blip r:embed="rId4">
              <a:alphaModFix/>
            </a:blip>
            <a:stretch>
              <a:fillRect/>
            </a:stretch>
          </a:blipFill>
          <a:ln>
            <a:noFill/>
          </a:ln>
        </p:spPr>
        <p:txBody>
          <a:bodyPr/>
          <a:lstStyle/>
          <a:p>
            <a:pPr defTabSz="360109">
              <a:buClr>
                <a:srgbClr val="000000"/>
              </a:buClr>
            </a:pPr>
            <a:endParaRPr lang="en-US" sz="551" kern="0">
              <a:solidFill>
                <a:srgbClr val="000000"/>
              </a:solidFill>
              <a:cs typeface="+mn-ea"/>
              <a:sym typeface="+mn-lt"/>
            </a:endParaRPr>
          </a:p>
        </p:txBody>
      </p:sp>
      <p:pic>
        <p:nvPicPr>
          <p:cNvPr id="5" name="Hình ảnh 4" descr="Ảnh có chứa văn bản, biểu tượng, Đồ họa, ảnh chụp màn hình&#10;&#10;Mô tả được tạo tự động">
            <a:extLst>
              <a:ext uri="{FF2B5EF4-FFF2-40B4-BE49-F238E27FC236}">
                <a16:creationId xmlns:a16="http://schemas.microsoft.com/office/drawing/2014/main" id="{7D212C54-6368-C7C9-8917-D645134B69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686" y="-7144"/>
            <a:ext cx="443605" cy="494654"/>
          </a:xfrm>
          <a:prstGeom prst="rect">
            <a:avLst/>
          </a:prstGeom>
          <a:solidFill>
            <a:schemeClr val="bg1"/>
          </a:solidFill>
        </p:spPr>
      </p:pic>
    </p:spTree>
    <p:extLst>
      <p:ext uri="{BB962C8B-B14F-4D97-AF65-F5344CB8AC3E}">
        <p14:creationId xmlns:p14="http://schemas.microsoft.com/office/powerpoint/2010/main" val="3922048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dissolv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Google Shape;90;p2">
            <a:extLst>
              <a:ext uri="{FF2B5EF4-FFF2-40B4-BE49-F238E27FC236}">
                <a16:creationId xmlns:a16="http://schemas.microsoft.com/office/drawing/2014/main" id="{4D342BC3-4193-8814-FAA1-994658A427D1}"/>
              </a:ext>
            </a:extLst>
          </p:cNvPr>
          <p:cNvSpPr/>
          <p:nvPr/>
        </p:nvSpPr>
        <p:spPr>
          <a:xfrm>
            <a:off x="708183" y="1080135"/>
            <a:ext cx="3384235" cy="3240405"/>
          </a:xfrm>
          <a:custGeom>
            <a:avLst/>
            <a:gdLst/>
            <a:ahLst/>
            <a:cxnLst/>
            <a:rect l="l" t="t" r="r" b="b"/>
            <a:pathLst>
              <a:path w="8594883" h="8229600" extrusionOk="0">
                <a:moveTo>
                  <a:pt x="0" y="0"/>
                </a:moveTo>
                <a:lnTo>
                  <a:pt x="8594882" y="0"/>
                </a:lnTo>
                <a:lnTo>
                  <a:pt x="8594882" y="8229600"/>
                </a:lnTo>
                <a:lnTo>
                  <a:pt x="0" y="8229600"/>
                </a:lnTo>
                <a:lnTo>
                  <a:pt x="0" y="0"/>
                </a:lnTo>
                <a:close/>
              </a:path>
            </a:pathLst>
          </a:custGeom>
          <a:blipFill rotWithShape="1">
            <a:blip r:embed="rId4">
              <a:alphaModFix/>
            </a:blip>
            <a:stretch>
              <a:fillRect/>
            </a:stretch>
          </a:blipFill>
          <a:ln>
            <a:noFill/>
          </a:ln>
        </p:spPr>
        <p:txBody>
          <a:bodyPr/>
          <a:lstStyle/>
          <a:p>
            <a:pPr defTabSz="360109">
              <a:buClr>
                <a:srgbClr val="000000"/>
              </a:buClr>
            </a:pPr>
            <a:endParaRPr lang="en-US" sz="551" kern="0">
              <a:solidFill>
                <a:srgbClr val="000000"/>
              </a:solidFill>
              <a:cs typeface="+mn-ea"/>
              <a:sym typeface="+mn-lt"/>
            </a:endParaRPr>
          </a:p>
        </p:txBody>
      </p:sp>
      <p:pic>
        <p:nvPicPr>
          <p:cNvPr id="3" name="1">
            <a:hlinkClick r:id="rId5" action="ppaction://hlinksldjump"/>
            <a:extLst>
              <a:ext uri="{FF2B5EF4-FFF2-40B4-BE49-F238E27FC236}">
                <a16:creationId xmlns:a16="http://schemas.microsoft.com/office/drawing/2014/main" id="{0458E684-6A7D-9173-F135-D5EC67A1B07C}"/>
              </a:ext>
            </a:extLst>
          </p:cNvPr>
          <p:cNvPicPr preferRelativeResize="0"/>
          <p:nvPr/>
        </p:nvPicPr>
        <p:blipFill rotWithShape="1">
          <a:blip r:embed="rId6">
            <a:alphaModFix/>
          </a:blip>
          <a:srcRect/>
          <a:stretch/>
        </p:blipFill>
        <p:spPr>
          <a:xfrm>
            <a:off x="386402" y="382204"/>
            <a:ext cx="734556" cy="765762"/>
          </a:xfrm>
          <a:prstGeom prst="rect">
            <a:avLst/>
          </a:prstGeom>
          <a:noFill/>
          <a:ln>
            <a:noFill/>
          </a:ln>
        </p:spPr>
      </p:pic>
      <p:pic>
        <p:nvPicPr>
          <p:cNvPr id="4" name="Google Shape;92;p2">
            <a:hlinkClick r:id="rId7" action="ppaction://hlinksldjump"/>
            <a:extLst>
              <a:ext uri="{FF2B5EF4-FFF2-40B4-BE49-F238E27FC236}">
                <a16:creationId xmlns:a16="http://schemas.microsoft.com/office/drawing/2014/main" id="{05E9FCF9-FD37-14DD-2454-9EC03CE2660C}"/>
              </a:ext>
            </a:extLst>
          </p:cNvPr>
          <p:cNvPicPr preferRelativeResize="0"/>
          <p:nvPr/>
        </p:nvPicPr>
        <p:blipFill rotWithShape="1">
          <a:blip r:embed="rId8">
            <a:alphaModFix/>
          </a:blip>
          <a:srcRect/>
          <a:stretch/>
        </p:blipFill>
        <p:spPr>
          <a:xfrm>
            <a:off x="1179154" y="754283"/>
            <a:ext cx="734556" cy="787367"/>
          </a:xfrm>
          <a:prstGeom prst="rect">
            <a:avLst/>
          </a:prstGeom>
          <a:noFill/>
          <a:ln>
            <a:noFill/>
          </a:ln>
        </p:spPr>
      </p:pic>
      <p:pic>
        <p:nvPicPr>
          <p:cNvPr id="5" name="Google Shape;93;p2">
            <a:hlinkClick r:id="rId9" action="ppaction://hlinksldjump"/>
            <a:extLst>
              <a:ext uri="{FF2B5EF4-FFF2-40B4-BE49-F238E27FC236}">
                <a16:creationId xmlns:a16="http://schemas.microsoft.com/office/drawing/2014/main" id="{5F112A53-CD92-DD74-D7E1-0F6FE3BE58AD}"/>
              </a:ext>
            </a:extLst>
          </p:cNvPr>
          <p:cNvPicPr preferRelativeResize="0"/>
          <p:nvPr/>
        </p:nvPicPr>
        <p:blipFill rotWithShape="1">
          <a:blip r:embed="rId10">
            <a:alphaModFix/>
          </a:blip>
          <a:srcRect/>
          <a:stretch/>
        </p:blipFill>
        <p:spPr>
          <a:xfrm>
            <a:off x="2033022" y="1065270"/>
            <a:ext cx="734556" cy="751359"/>
          </a:xfrm>
          <a:prstGeom prst="rect">
            <a:avLst/>
          </a:prstGeom>
          <a:noFill/>
          <a:ln>
            <a:noFill/>
          </a:ln>
        </p:spPr>
      </p:pic>
      <p:sp>
        <p:nvSpPr>
          <p:cNvPr id="8" name="Google Shape;96;p2">
            <a:hlinkClick r:id="rId11" action="ppaction://hlinksldjump"/>
            <a:extLst>
              <a:ext uri="{FF2B5EF4-FFF2-40B4-BE49-F238E27FC236}">
                <a16:creationId xmlns:a16="http://schemas.microsoft.com/office/drawing/2014/main" id="{CAA4EAB9-2A7C-6D4C-D284-1AEC28474442}"/>
              </a:ext>
            </a:extLst>
          </p:cNvPr>
          <p:cNvSpPr/>
          <p:nvPr/>
        </p:nvSpPr>
        <p:spPr>
          <a:xfrm>
            <a:off x="4440555" y="2340293"/>
            <a:ext cx="360045" cy="360045"/>
          </a:xfrm>
          <a:custGeom>
            <a:avLst/>
            <a:gdLst/>
            <a:ahLst/>
            <a:cxnLst/>
            <a:rect l="l" t="t" r="r" b="b"/>
            <a:pathLst>
              <a:path w="120000" h="120000" extrusionOk="0">
                <a:moveTo>
                  <a:pt x="0" y="0"/>
                </a:moveTo>
                <a:lnTo>
                  <a:pt x="120000" y="0"/>
                </a:lnTo>
                <a:lnTo>
                  <a:pt x="120000" y="120000"/>
                </a:lnTo>
                <a:lnTo>
                  <a:pt x="0" y="120000"/>
                </a:lnTo>
                <a:close/>
                <a:moveTo>
                  <a:pt x="105000" y="60000"/>
                </a:moveTo>
                <a:lnTo>
                  <a:pt x="15000" y="15000"/>
                </a:lnTo>
                <a:lnTo>
                  <a:pt x="15000" y="105000"/>
                </a:lnTo>
                <a:close/>
              </a:path>
              <a:path w="120000" h="120000" fill="darken" extrusionOk="0">
                <a:moveTo>
                  <a:pt x="105000" y="60000"/>
                </a:moveTo>
                <a:lnTo>
                  <a:pt x="15000" y="15000"/>
                </a:lnTo>
                <a:lnTo>
                  <a:pt x="15000" y="105000"/>
                </a:lnTo>
                <a:close/>
              </a:path>
              <a:path w="120000" h="120000" fill="none" extrusionOk="0">
                <a:moveTo>
                  <a:pt x="105000" y="60000"/>
                </a:moveTo>
                <a:lnTo>
                  <a:pt x="15000" y="105000"/>
                </a:lnTo>
                <a:lnTo>
                  <a:pt x="15000" y="15000"/>
                </a:lnTo>
                <a:close/>
              </a:path>
              <a:path w="120000" h="120000" fill="none" extrusionOk="0">
                <a:moveTo>
                  <a:pt x="0" y="0"/>
                </a:moveTo>
                <a:lnTo>
                  <a:pt x="120000" y="0"/>
                </a:lnTo>
                <a:lnTo>
                  <a:pt x="120000" y="120000"/>
                </a:lnTo>
                <a:lnTo>
                  <a:pt x="0" y="120000"/>
                </a:lnTo>
                <a:close/>
              </a:path>
            </a:pathLst>
          </a:custGeom>
          <a:solidFill>
            <a:srgbClr val="FFC000"/>
          </a:solidFill>
          <a:ln w="12700" cap="flat" cmpd="sng">
            <a:solidFill>
              <a:srgbClr val="FFC000"/>
            </a:solidFill>
            <a:prstDash val="solid"/>
            <a:miter lim="800000"/>
            <a:headEnd type="none" w="sm" len="sm"/>
            <a:tailEnd type="none" w="sm" len="sm"/>
          </a:ln>
        </p:spPr>
        <p:txBody>
          <a:bodyPr spcFirstLastPara="1" wrap="square" lIns="35999" tIns="17994" rIns="35999" bIns="17994" anchor="ctr" anchorCtr="0">
            <a:noAutofit/>
          </a:bodyPr>
          <a:lstStyle/>
          <a:p>
            <a:pPr algn="ctr" defTabSz="360109">
              <a:buClr>
                <a:srgbClr val="000000"/>
              </a:buClr>
              <a:defRPr/>
            </a:pPr>
            <a:endParaRPr sz="709" kern="0">
              <a:solidFill>
                <a:srgbClr val="FFFFFF"/>
              </a:solidFill>
              <a:cs typeface="+mn-ea"/>
              <a:sym typeface="+mn-lt"/>
            </a:endParaRPr>
          </a:p>
        </p:txBody>
      </p:sp>
      <p:pic>
        <p:nvPicPr>
          <p:cNvPr id="9" name="Hình ảnh 8" descr="Ảnh có chứa văn bản, biểu tượng, Đồ họa, ảnh chụp màn hình&#10;&#10;Mô tả được tạo tự động">
            <a:extLst>
              <a:ext uri="{FF2B5EF4-FFF2-40B4-BE49-F238E27FC236}">
                <a16:creationId xmlns:a16="http://schemas.microsoft.com/office/drawing/2014/main" id="{6B4FD653-ED6F-A21E-2349-0B0FE90B2B2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7686" y="-7144"/>
            <a:ext cx="443605" cy="494654"/>
          </a:xfrm>
          <a:prstGeom prst="rect">
            <a:avLst/>
          </a:prstGeom>
          <a:solidFill>
            <a:schemeClr val="bg1"/>
          </a:solidFill>
        </p:spPr>
      </p:pic>
      <p:sp>
        <p:nvSpPr>
          <p:cNvPr id="6" name="Star: 5 Points 5">
            <a:hlinkClick r:id="rId13" action="ppaction://hlinksldjump"/>
            <a:extLst>
              <a:ext uri="{FF2B5EF4-FFF2-40B4-BE49-F238E27FC236}">
                <a16:creationId xmlns:a16="http://schemas.microsoft.com/office/drawing/2014/main" id="{B64A54E7-34A5-4FF8-A0B5-1DBD1FB37A85}"/>
              </a:ext>
            </a:extLst>
          </p:cNvPr>
          <p:cNvSpPr/>
          <p:nvPr/>
        </p:nvSpPr>
        <p:spPr>
          <a:xfrm>
            <a:off x="3050240" y="789550"/>
            <a:ext cx="734556" cy="716831"/>
          </a:xfrm>
          <a:prstGeom prst="star5">
            <a:avLst>
              <a:gd name="adj" fmla="val 22742"/>
              <a:gd name="hf" fmla="val 105146"/>
              <a:gd name="vf" fmla="val 110557"/>
            </a:avLst>
          </a:prstGeom>
          <a:solidFill>
            <a:srgbClr val="F4C01E"/>
          </a:solidFill>
          <a:ln>
            <a:solidFill>
              <a:srgbClr val="F4C01E"/>
            </a:solidFill>
          </a:ln>
        </p:spPr>
        <p:style>
          <a:lnRef idx="2">
            <a:schemeClr val="accent1">
              <a:shade val="50000"/>
            </a:schemeClr>
          </a:lnRef>
          <a:fillRef idx="1">
            <a:schemeClr val="accent1"/>
          </a:fillRef>
          <a:effectRef idx="0">
            <a:schemeClr val="accent1"/>
          </a:effectRef>
          <a:fontRef idx="minor">
            <a:schemeClr val="lt1"/>
          </a:fontRef>
        </p:style>
        <p:txBody>
          <a:bodyPr lIns="72000" tIns="0" rtlCol="0" anchor="ctr"/>
          <a:lstStyle/>
          <a:p>
            <a:pPr algn="ctr"/>
            <a:r>
              <a:rPr lang="vi-VN" sz="2600" b="1">
                <a:solidFill>
                  <a:schemeClr val="tx1"/>
                </a:solidFill>
                <a:latin typeface="Arial" panose="020B0604020202020204" pitchFamily="34" charset="0"/>
                <a:cs typeface="Arial" panose="020B0604020202020204" pitchFamily="34" charset="0"/>
              </a:rPr>
              <a:t>4</a:t>
            </a:r>
            <a:endParaRPr lang="en-US" sz="2600" b="1">
              <a:solidFill>
                <a:schemeClr val="tx1"/>
              </a:solidFill>
              <a:latin typeface="Arial" panose="020B0604020202020204" pitchFamily="34" charset="0"/>
              <a:cs typeface="Arial" panose="020B0604020202020204" pitchFamily="34" charset="0"/>
            </a:endParaRPr>
          </a:p>
        </p:txBody>
      </p:sp>
      <p:sp>
        <p:nvSpPr>
          <p:cNvPr id="12" name="Star: 5 Points 11">
            <a:hlinkClick r:id="rId14" action="ppaction://hlinksldjump"/>
            <a:extLst>
              <a:ext uri="{FF2B5EF4-FFF2-40B4-BE49-F238E27FC236}">
                <a16:creationId xmlns:a16="http://schemas.microsoft.com/office/drawing/2014/main" id="{A6362EA8-BD28-435F-8BCE-A6D53339E6B5}"/>
              </a:ext>
            </a:extLst>
          </p:cNvPr>
          <p:cNvSpPr/>
          <p:nvPr/>
        </p:nvSpPr>
        <p:spPr>
          <a:xfrm>
            <a:off x="3824698" y="382204"/>
            <a:ext cx="734556" cy="716831"/>
          </a:xfrm>
          <a:prstGeom prst="star5">
            <a:avLst>
              <a:gd name="adj" fmla="val 22742"/>
              <a:gd name="hf" fmla="val 105146"/>
              <a:gd name="vf" fmla="val 110557"/>
            </a:avLst>
          </a:prstGeom>
          <a:solidFill>
            <a:srgbClr val="F4C01E"/>
          </a:solidFill>
          <a:ln>
            <a:solidFill>
              <a:srgbClr val="F4C01E"/>
            </a:solidFill>
          </a:ln>
        </p:spPr>
        <p:style>
          <a:lnRef idx="2">
            <a:schemeClr val="accent1">
              <a:shade val="50000"/>
            </a:schemeClr>
          </a:lnRef>
          <a:fillRef idx="1">
            <a:schemeClr val="accent1"/>
          </a:fillRef>
          <a:effectRef idx="0">
            <a:schemeClr val="accent1"/>
          </a:effectRef>
          <a:fontRef idx="minor">
            <a:schemeClr val="lt1"/>
          </a:fontRef>
        </p:style>
        <p:txBody>
          <a:bodyPr lIns="72000" tIns="0" rtlCol="0" anchor="ctr"/>
          <a:lstStyle/>
          <a:p>
            <a:pPr algn="ctr"/>
            <a:r>
              <a:rPr lang="vi-VN" sz="2600" b="1">
                <a:solidFill>
                  <a:schemeClr val="tx1"/>
                </a:solidFill>
                <a:latin typeface="Arial" panose="020B0604020202020204" pitchFamily="34" charset="0"/>
                <a:cs typeface="Arial" panose="020B0604020202020204" pitchFamily="34" charset="0"/>
              </a:rPr>
              <a:t>5</a:t>
            </a:r>
            <a:endParaRPr lang="en-US" sz="2600" b="1">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42891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0" restart="whenNotActive" fill="hold" evtFilter="cancelBubble" nodeType="interactiveSeq">
                <p:stCondLst>
                  <p:cond evt="onClick" delay="0">
                    <p:tgtEl>
                      <p:spTgt spid="3"/>
                    </p:tgtEl>
                  </p:cond>
                </p:stCondLst>
                <p:endSync evt="end" delay="0">
                  <p:rtn val="all"/>
                </p:endSync>
                <p:childTnLst>
                  <p:par>
                    <p:cTn id="31" fill="hold">
                      <p:stCondLst>
                        <p:cond delay="0"/>
                      </p:stCondLst>
                      <p:childTnLst>
                        <p:par>
                          <p:cTn id="32" fill="hold">
                            <p:stCondLst>
                              <p:cond delay="0"/>
                            </p:stCondLst>
                            <p:childTnLst>
                              <p:par>
                                <p:cTn id="33" presetID="10" presetClass="exit" presetSubtype="0" fill="hold" nodeType="clickEffect">
                                  <p:stCondLst>
                                    <p:cond delay="0"/>
                                  </p:stCondLst>
                                  <p:childTnLst>
                                    <p:animEffect transition="out" filter="fade">
                                      <p:cBhvr>
                                        <p:cTn id="34" dur="500"/>
                                        <p:tgtEl>
                                          <p:spTgt spid="3"/>
                                        </p:tgtEl>
                                      </p:cBhvr>
                                    </p:animEffect>
                                    <p:set>
                                      <p:cBhvr>
                                        <p:cTn id="35" dur="1" fill="hold">
                                          <p:stCondLst>
                                            <p:cond delay="499"/>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36" restart="whenNotActive" fill="hold" evtFilter="cancelBubble" nodeType="interactiveSeq">
                <p:stCondLst>
                  <p:cond evt="onClick" delay="0">
                    <p:tgtEl>
                      <p:spTgt spid="4"/>
                    </p:tgtEl>
                  </p:cond>
                </p:stCondLst>
                <p:endSync evt="end" delay="0">
                  <p:rtn val="all"/>
                </p:endSync>
                <p:childTnLst>
                  <p:par>
                    <p:cTn id="37" fill="hold">
                      <p:stCondLst>
                        <p:cond delay="0"/>
                      </p:stCondLst>
                      <p:childTnLst>
                        <p:par>
                          <p:cTn id="38" fill="hold">
                            <p:stCondLst>
                              <p:cond delay="0"/>
                            </p:stCondLst>
                            <p:childTnLst>
                              <p:par>
                                <p:cTn id="39" presetID="10" presetClass="exit" presetSubtype="0" fill="hold" nodeType="clickEffect">
                                  <p:stCondLst>
                                    <p:cond delay="0"/>
                                  </p:stCondLst>
                                  <p:childTnLst>
                                    <p:animEffect transition="out" filter="fade">
                                      <p:cBhvr>
                                        <p:cTn id="40" dur="500"/>
                                        <p:tgtEl>
                                          <p:spTgt spid="4"/>
                                        </p:tgtEl>
                                      </p:cBhvr>
                                    </p:animEffect>
                                    <p:set>
                                      <p:cBhvr>
                                        <p:cTn id="41" dur="1" fill="hold">
                                          <p:stCondLst>
                                            <p:cond delay="4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42" restart="whenNotActive" fill="hold" evtFilter="cancelBubble" nodeType="interactiveSeq">
                <p:stCondLst>
                  <p:cond evt="onClick" delay="0">
                    <p:tgtEl>
                      <p:spTgt spid="5"/>
                    </p:tgtEl>
                  </p:cond>
                </p:stCondLst>
                <p:endSync evt="end" delay="0">
                  <p:rtn val="all"/>
                </p:endSync>
                <p:childTnLst>
                  <p:par>
                    <p:cTn id="43" fill="hold">
                      <p:stCondLst>
                        <p:cond delay="0"/>
                      </p:stCondLst>
                      <p:childTnLst>
                        <p:par>
                          <p:cTn id="44" fill="hold">
                            <p:stCondLst>
                              <p:cond delay="0"/>
                            </p:stCondLst>
                            <p:childTnLst>
                              <p:par>
                                <p:cTn id="45" presetID="10" presetClass="exit" presetSubtype="0" fill="hold" nodeType="clickEffect">
                                  <p:stCondLst>
                                    <p:cond delay="0"/>
                                  </p:stCondLst>
                                  <p:childTnLst>
                                    <p:animEffect transition="out" filter="fade">
                                      <p:cBhvr>
                                        <p:cTn id="46" dur="500"/>
                                        <p:tgtEl>
                                          <p:spTgt spid="5"/>
                                        </p:tgtEl>
                                      </p:cBhvr>
                                    </p:animEffect>
                                    <p:set>
                                      <p:cBhvr>
                                        <p:cTn id="47" dur="1" fill="hold">
                                          <p:stCondLst>
                                            <p:cond delay="499"/>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48" restart="whenNotActive" fill="hold" evtFilter="cancelBubble" nodeType="interactiveSeq">
                <p:stCondLst>
                  <p:cond evt="onClick" delay="0">
                    <p:tgtEl>
                      <p:spTgt spid="6"/>
                    </p:tgtEl>
                  </p:cond>
                </p:stCondLst>
                <p:endSync evt="end" delay="0">
                  <p:rtn val="all"/>
                </p:endSync>
                <p:childTnLst>
                  <p:par>
                    <p:cTn id="49" fill="hold">
                      <p:stCondLst>
                        <p:cond delay="0"/>
                      </p:stCondLst>
                      <p:childTnLst>
                        <p:par>
                          <p:cTn id="50" fill="hold">
                            <p:stCondLst>
                              <p:cond delay="0"/>
                            </p:stCondLst>
                            <p:childTnLst>
                              <p:par>
                                <p:cTn id="51" presetID="10" presetClass="exit" presetSubtype="0" fill="hold" grpId="1" nodeType="clickEffect">
                                  <p:stCondLst>
                                    <p:cond delay="0"/>
                                  </p:stCondLst>
                                  <p:childTnLst>
                                    <p:animEffect transition="out" filter="fade">
                                      <p:cBhvr>
                                        <p:cTn id="52" dur="500"/>
                                        <p:tgtEl>
                                          <p:spTgt spid="6"/>
                                        </p:tgtEl>
                                      </p:cBhvr>
                                    </p:animEffect>
                                    <p:set>
                                      <p:cBhvr>
                                        <p:cTn id="53"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54" restart="whenNotActive" fill="hold" evtFilter="cancelBubble" nodeType="interactiveSeq">
                <p:stCondLst>
                  <p:cond evt="onClick" delay="0">
                    <p:tgtEl>
                      <p:spTgt spid="12"/>
                    </p:tgtEl>
                  </p:cond>
                </p:stCondLst>
                <p:endSync evt="end" delay="0">
                  <p:rtn val="all"/>
                </p:endSync>
                <p:childTnLst>
                  <p:par>
                    <p:cTn id="55" fill="hold">
                      <p:stCondLst>
                        <p:cond delay="0"/>
                      </p:stCondLst>
                      <p:childTnLst>
                        <p:par>
                          <p:cTn id="56" fill="hold">
                            <p:stCondLst>
                              <p:cond delay="0"/>
                            </p:stCondLst>
                            <p:childTnLst>
                              <p:par>
                                <p:cTn id="57" presetID="10" presetClass="exit" presetSubtype="0" fill="hold" grpId="1" nodeType="clickEffect">
                                  <p:stCondLst>
                                    <p:cond delay="0"/>
                                  </p:stCondLst>
                                  <p:childTnLst>
                                    <p:animEffect transition="out" filter="fade">
                                      <p:cBhvr>
                                        <p:cTn id="58" dur="500"/>
                                        <p:tgtEl>
                                          <p:spTgt spid="12"/>
                                        </p:tgtEl>
                                      </p:cBhvr>
                                    </p:animEffect>
                                    <p:set>
                                      <p:cBhvr>
                                        <p:cTn id="59"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childTnLst>
        </p:cTn>
      </p:par>
    </p:tnLst>
    <p:bldLst>
      <p:bldP spid="6" grpId="0" animBg="1"/>
      <p:bldP spid="6" grpId="1" animBg="1"/>
      <p:bldP spid="12" grpId="0" animBg="1"/>
      <p:bldP spid="12"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Google Shape;112;p4">
            <a:extLst>
              <a:ext uri="{FF2B5EF4-FFF2-40B4-BE49-F238E27FC236}">
                <a16:creationId xmlns:a16="http://schemas.microsoft.com/office/drawing/2014/main" id="{643C90ED-1D64-C2B8-BB4B-E70B028E5E88}"/>
              </a:ext>
            </a:extLst>
          </p:cNvPr>
          <p:cNvSpPr/>
          <p:nvPr/>
        </p:nvSpPr>
        <p:spPr>
          <a:xfrm>
            <a:off x="325567" y="537699"/>
            <a:ext cx="4111126" cy="556233"/>
          </a:xfrm>
          <a:prstGeom prst="roundRect">
            <a:avLst>
              <a:gd name="adj" fmla="val 16667"/>
            </a:avLst>
          </a:prstGeom>
          <a:solidFill>
            <a:srgbClr val="FFFFFF"/>
          </a:solidFill>
          <a:ln w="12700" cap="flat" cmpd="sng">
            <a:solidFill>
              <a:srgbClr val="FFFFFF"/>
            </a:solidFill>
            <a:prstDash val="solid"/>
            <a:miter lim="800000"/>
            <a:headEnd type="none" w="sm" len="sm"/>
            <a:tailEnd type="none" w="sm" len="sm"/>
          </a:ln>
        </p:spPr>
        <p:txBody>
          <a:bodyPr spcFirstLastPara="1" wrap="square" lIns="35999" tIns="17994" rIns="35999" bIns="17994" anchor="ctr" anchorCtr="0">
            <a:noAutofit/>
          </a:bodyPr>
          <a:lstStyle/>
          <a:p>
            <a:pPr algn="ctr" defTabSz="360109">
              <a:lnSpc>
                <a:spcPct val="150000"/>
              </a:lnSpc>
              <a:buClr>
                <a:srgbClr val="000000"/>
              </a:buClr>
              <a:defRPr/>
            </a:pPr>
            <a:r>
              <a:rPr lang="vi-VN" sz="900" b="1" dirty="0"/>
              <a:t>Câu 1:</a:t>
            </a:r>
            <a:r>
              <a:rPr lang="vi-VN" sz="900" dirty="0"/>
              <a:t> </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Chức</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năng</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của</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hệ</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hô</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hấp</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là</a:t>
            </a:r>
            <a:r>
              <a:rPr lang="en-US" sz="900" dirty="0">
                <a:solidFill>
                  <a:srgbClr val="000000"/>
                </a:solidFill>
                <a:ea typeface="Times New Roman" panose="02020603050405020304" pitchFamily="18" charset="0"/>
                <a:cs typeface="Arial" panose="020B0604020202020204" pitchFamily="34" charset="0"/>
              </a:rPr>
              <a:t>?</a:t>
            </a:r>
            <a:endParaRPr sz="900" kern="0" dirty="0">
              <a:solidFill>
                <a:srgbClr val="000000"/>
              </a:solidFill>
              <a:cs typeface="+mn-ea"/>
              <a:sym typeface="+mn-lt"/>
            </a:endParaRPr>
          </a:p>
        </p:txBody>
      </p:sp>
      <p:sp>
        <p:nvSpPr>
          <p:cNvPr id="3" name="Google Shape;113;p4">
            <a:extLst>
              <a:ext uri="{FF2B5EF4-FFF2-40B4-BE49-F238E27FC236}">
                <a16:creationId xmlns:a16="http://schemas.microsoft.com/office/drawing/2014/main" id="{C9EA72F0-D688-3475-E677-79B7A9CE8BFC}"/>
              </a:ext>
            </a:extLst>
          </p:cNvPr>
          <p:cNvSpPr/>
          <p:nvPr/>
        </p:nvSpPr>
        <p:spPr>
          <a:xfrm>
            <a:off x="334137" y="1293876"/>
            <a:ext cx="1999230" cy="556233"/>
          </a:xfrm>
          <a:prstGeom prst="roundRect">
            <a:avLst>
              <a:gd name="adj" fmla="val 16667"/>
            </a:avLst>
          </a:prstGeom>
          <a:solidFill>
            <a:srgbClr val="FFFFFF"/>
          </a:solidFill>
          <a:ln w="12700" cap="flat" cmpd="sng">
            <a:solidFill>
              <a:srgbClr val="FFFFFF"/>
            </a:solidFill>
            <a:prstDash val="solid"/>
            <a:miter lim="800000"/>
            <a:headEnd type="none" w="sm" len="sm"/>
            <a:tailEnd type="none" w="sm" len="sm"/>
          </a:ln>
        </p:spPr>
        <p:txBody>
          <a:bodyPr spcFirstLastPara="1" wrap="square" lIns="35999" tIns="17994" rIns="35999" bIns="17994" anchor="ctr" anchorCtr="0">
            <a:noAutofit/>
          </a:bodyPr>
          <a:lstStyle/>
          <a:p>
            <a:pPr algn="just">
              <a:lnSpc>
                <a:spcPct val="150000"/>
              </a:lnSpc>
              <a:spcAft>
                <a:spcPts val="210"/>
              </a:spcAft>
            </a:pPr>
            <a:r>
              <a:rPr lang="en-US" sz="900" dirty="0">
                <a:solidFill>
                  <a:srgbClr val="000000"/>
                </a:solidFill>
                <a:ea typeface="Times New Roman" panose="02020603050405020304" pitchFamily="18" charset="0"/>
                <a:cs typeface="Arial" panose="020B0604020202020204" pitchFamily="34" charset="0"/>
              </a:rPr>
              <a:t>A. </a:t>
            </a:r>
            <a:r>
              <a:rPr lang="en-US" sz="900" dirty="0" err="1">
                <a:solidFill>
                  <a:srgbClr val="000000"/>
                </a:solidFill>
                <a:ea typeface="Times New Roman" panose="02020603050405020304" pitchFamily="18" charset="0"/>
                <a:cs typeface="Arial" panose="020B0604020202020204" pitchFamily="34" charset="0"/>
              </a:rPr>
              <a:t>Thực</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hiện</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trao</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đổi</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khí</a:t>
            </a:r>
            <a:r>
              <a:rPr lang="en-US" sz="900" dirty="0">
                <a:solidFill>
                  <a:srgbClr val="000000"/>
                </a:solidFill>
                <a:ea typeface="Times New Roman" panose="02020603050405020304" pitchFamily="18" charset="0"/>
                <a:cs typeface="Arial" panose="020B0604020202020204" pitchFamily="34" charset="0"/>
              </a:rPr>
              <a:t>.</a:t>
            </a:r>
            <a:endParaRPr lang="en-US" sz="900" dirty="0">
              <a:ea typeface="Calibri" panose="020F0502020204030204" pitchFamily="34" charset="0"/>
              <a:cs typeface="Arial" panose="020B0604020202020204" pitchFamily="34" charset="0"/>
            </a:endParaRPr>
          </a:p>
        </p:txBody>
      </p:sp>
      <p:sp>
        <p:nvSpPr>
          <p:cNvPr id="4" name="Google Shape;114;p4">
            <a:extLst>
              <a:ext uri="{FF2B5EF4-FFF2-40B4-BE49-F238E27FC236}">
                <a16:creationId xmlns:a16="http://schemas.microsoft.com/office/drawing/2014/main" id="{01B5E1C4-9795-4BCB-BF37-53D6A116978F}"/>
              </a:ext>
            </a:extLst>
          </p:cNvPr>
          <p:cNvSpPr/>
          <p:nvPr/>
        </p:nvSpPr>
        <p:spPr>
          <a:xfrm>
            <a:off x="334137" y="1904802"/>
            <a:ext cx="1999230" cy="556233"/>
          </a:xfrm>
          <a:prstGeom prst="roundRect">
            <a:avLst>
              <a:gd name="adj" fmla="val 16667"/>
            </a:avLst>
          </a:prstGeom>
          <a:solidFill>
            <a:srgbClr val="FFFFFF"/>
          </a:solidFill>
          <a:ln w="12700" cap="flat" cmpd="sng">
            <a:solidFill>
              <a:srgbClr val="FFFFFF"/>
            </a:solidFill>
            <a:prstDash val="solid"/>
            <a:miter lim="800000"/>
            <a:headEnd type="none" w="sm" len="sm"/>
            <a:tailEnd type="none" w="sm" len="sm"/>
          </a:ln>
        </p:spPr>
        <p:txBody>
          <a:bodyPr spcFirstLastPara="1" wrap="square" lIns="35999" tIns="17994" rIns="35999" bIns="17994" anchor="ctr" anchorCtr="0">
            <a:noAutofit/>
          </a:bodyPr>
          <a:lstStyle/>
          <a:p>
            <a:pPr algn="just">
              <a:lnSpc>
                <a:spcPct val="150000"/>
              </a:lnSpc>
              <a:spcAft>
                <a:spcPts val="210"/>
              </a:spcAft>
            </a:pPr>
            <a:r>
              <a:rPr lang="en-US" sz="900" dirty="0">
                <a:solidFill>
                  <a:srgbClr val="000000"/>
                </a:solidFill>
                <a:ea typeface="Times New Roman" panose="02020603050405020304" pitchFamily="18" charset="0"/>
                <a:cs typeface="Arial" panose="020B0604020202020204" pitchFamily="34" charset="0"/>
              </a:rPr>
              <a:t>C. </a:t>
            </a:r>
            <a:r>
              <a:rPr lang="en-US" sz="900" dirty="0" err="1">
                <a:solidFill>
                  <a:srgbClr val="000000"/>
                </a:solidFill>
                <a:ea typeface="Times New Roman" panose="02020603050405020304" pitchFamily="18" charset="0"/>
                <a:cs typeface="Arial" panose="020B0604020202020204" pitchFamily="34" charset="0"/>
              </a:rPr>
              <a:t>Bài</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tiết</a:t>
            </a:r>
            <a:r>
              <a:rPr lang="en-US" sz="900" dirty="0">
                <a:solidFill>
                  <a:srgbClr val="000000"/>
                </a:solidFill>
                <a:ea typeface="Times New Roman" panose="02020603050405020304" pitchFamily="18" charset="0"/>
                <a:cs typeface="Arial" panose="020B0604020202020204" pitchFamily="34" charset="0"/>
              </a:rPr>
              <a:t> CO</a:t>
            </a:r>
            <a:r>
              <a:rPr lang="en-US" sz="900" baseline="-25000" dirty="0">
                <a:solidFill>
                  <a:srgbClr val="000000"/>
                </a:solidFill>
                <a:ea typeface="Times New Roman" panose="02020603050405020304" pitchFamily="18" charset="0"/>
                <a:cs typeface="Arial" panose="020B0604020202020204" pitchFamily="34" charset="0"/>
              </a:rPr>
              <a:t>2</a:t>
            </a:r>
            <a:r>
              <a:rPr lang="en-US" sz="900" dirty="0">
                <a:solidFill>
                  <a:srgbClr val="000000"/>
                </a:solidFill>
                <a:ea typeface="Times New Roman" panose="02020603050405020304" pitchFamily="18" charset="0"/>
                <a:cs typeface="Arial" panose="020B0604020202020204" pitchFamily="34" charset="0"/>
              </a:rPr>
              <a:t>.</a:t>
            </a:r>
            <a:endParaRPr lang="en-US" sz="900" dirty="0">
              <a:ea typeface="Calibri" panose="020F0502020204030204" pitchFamily="34" charset="0"/>
              <a:cs typeface="Arial" panose="020B0604020202020204" pitchFamily="34" charset="0"/>
            </a:endParaRPr>
          </a:p>
        </p:txBody>
      </p:sp>
      <p:sp>
        <p:nvSpPr>
          <p:cNvPr id="5" name="Google Shape;115;p4">
            <a:extLst>
              <a:ext uri="{FF2B5EF4-FFF2-40B4-BE49-F238E27FC236}">
                <a16:creationId xmlns:a16="http://schemas.microsoft.com/office/drawing/2014/main" id="{7CAFBEB3-F0AE-FDF9-40F1-93ACFAD92632}"/>
              </a:ext>
            </a:extLst>
          </p:cNvPr>
          <p:cNvSpPr/>
          <p:nvPr/>
        </p:nvSpPr>
        <p:spPr>
          <a:xfrm>
            <a:off x="2446035" y="1293876"/>
            <a:ext cx="1999230" cy="515673"/>
          </a:xfrm>
          <a:prstGeom prst="roundRect">
            <a:avLst>
              <a:gd name="adj" fmla="val 16667"/>
            </a:avLst>
          </a:prstGeom>
          <a:solidFill>
            <a:srgbClr val="FFFFFF"/>
          </a:solidFill>
          <a:ln w="12700" cap="flat" cmpd="sng">
            <a:solidFill>
              <a:srgbClr val="FFFFFF"/>
            </a:solidFill>
            <a:prstDash val="solid"/>
            <a:miter lim="800000"/>
            <a:headEnd type="none" w="sm" len="sm"/>
            <a:tailEnd type="none" w="sm" len="sm"/>
          </a:ln>
        </p:spPr>
        <p:txBody>
          <a:bodyPr spcFirstLastPara="1" wrap="square" lIns="35999" tIns="17994" rIns="35999" bIns="17994" anchor="ctr" anchorCtr="0">
            <a:noAutofit/>
          </a:bodyPr>
          <a:lstStyle/>
          <a:p>
            <a:pPr algn="just">
              <a:lnSpc>
                <a:spcPct val="150000"/>
              </a:lnSpc>
              <a:spcAft>
                <a:spcPts val="210"/>
              </a:spcAft>
            </a:pPr>
            <a:r>
              <a:rPr lang="en-US" sz="800">
                <a:solidFill>
                  <a:srgbClr val="000000"/>
                </a:solidFill>
                <a:ea typeface="Times New Roman" panose="02020603050405020304" pitchFamily="18" charset="0"/>
                <a:cs typeface="Arial" panose="020B0604020202020204" pitchFamily="34" charset="0"/>
              </a:rPr>
              <a:t>B. Thực hiện trao đổi khí và sưởi ấm, làm ẩm, làm sạch không khí hít vào, dẫn khí.</a:t>
            </a:r>
            <a:endParaRPr lang="en-US" sz="800" dirty="0">
              <a:ea typeface="Calibri" panose="020F0502020204030204" pitchFamily="34" charset="0"/>
              <a:cs typeface="Arial" panose="020B0604020202020204" pitchFamily="34" charset="0"/>
            </a:endParaRPr>
          </a:p>
        </p:txBody>
      </p:sp>
      <p:sp>
        <p:nvSpPr>
          <p:cNvPr id="6" name="Google Shape;116;p4">
            <a:extLst>
              <a:ext uri="{FF2B5EF4-FFF2-40B4-BE49-F238E27FC236}">
                <a16:creationId xmlns:a16="http://schemas.microsoft.com/office/drawing/2014/main" id="{F02B5CFA-6883-4778-34C2-31F45B0A75AA}"/>
              </a:ext>
            </a:extLst>
          </p:cNvPr>
          <p:cNvSpPr/>
          <p:nvPr/>
        </p:nvSpPr>
        <p:spPr>
          <a:xfrm>
            <a:off x="2446035" y="1904802"/>
            <a:ext cx="1999230" cy="556233"/>
          </a:xfrm>
          <a:prstGeom prst="roundRect">
            <a:avLst>
              <a:gd name="adj" fmla="val 16667"/>
            </a:avLst>
          </a:prstGeom>
          <a:solidFill>
            <a:srgbClr val="FFFFFF"/>
          </a:solidFill>
          <a:ln w="12700" cap="flat" cmpd="sng">
            <a:solidFill>
              <a:srgbClr val="FFFFFF"/>
            </a:solidFill>
            <a:prstDash val="solid"/>
            <a:miter lim="800000"/>
            <a:headEnd type="none" w="sm" len="sm"/>
            <a:tailEnd type="none" w="sm" len="sm"/>
          </a:ln>
        </p:spPr>
        <p:txBody>
          <a:bodyPr spcFirstLastPara="1" wrap="square" lIns="35999" tIns="17994" rIns="35999" bIns="17994" anchor="ctr" anchorCtr="0">
            <a:noAutofit/>
          </a:bodyPr>
          <a:lstStyle/>
          <a:p>
            <a:pPr algn="just">
              <a:lnSpc>
                <a:spcPct val="150000"/>
              </a:lnSpc>
              <a:spcAft>
                <a:spcPts val="210"/>
              </a:spcAft>
            </a:pPr>
            <a:r>
              <a:rPr lang="en-US" sz="900" dirty="0">
                <a:solidFill>
                  <a:srgbClr val="000000"/>
                </a:solidFill>
                <a:ea typeface="Times New Roman" panose="02020603050405020304" pitchFamily="18" charset="0"/>
                <a:cs typeface="Arial" panose="020B0604020202020204" pitchFamily="34" charset="0"/>
              </a:rPr>
              <a:t>D. </a:t>
            </a:r>
            <a:r>
              <a:rPr lang="en-US" sz="900" dirty="0" err="1">
                <a:solidFill>
                  <a:srgbClr val="000000"/>
                </a:solidFill>
                <a:ea typeface="Times New Roman" panose="02020603050405020304" pitchFamily="18" charset="0"/>
                <a:cs typeface="Arial" panose="020B0604020202020204" pitchFamily="34" charset="0"/>
              </a:rPr>
              <a:t>Tất</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cả</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đáp</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án</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trên</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đều</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đúng</a:t>
            </a:r>
            <a:r>
              <a:rPr lang="en-US" sz="900" dirty="0">
                <a:solidFill>
                  <a:srgbClr val="000000"/>
                </a:solidFill>
                <a:ea typeface="Times New Roman" panose="02020603050405020304" pitchFamily="18" charset="0"/>
                <a:cs typeface="Arial" panose="020B0604020202020204" pitchFamily="34" charset="0"/>
              </a:rPr>
              <a:t>. </a:t>
            </a:r>
            <a:endParaRPr lang="en-US" sz="900" dirty="0">
              <a:ea typeface="Calibri" panose="020F0502020204030204" pitchFamily="34" charset="0"/>
              <a:cs typeface="Arial" panose="020B0604020202020204" pitchFamily="34" charset="0"/>
            </a:endParaRPr>
          </a:p>
        </p:txBody>
      </p:sp>
      <p:pic>
        <p:nvPicPr>
          <p:cNvPr id="7" name="Google Shape;117;p4">
            <a:hlinkClick r:id="rId6" action="ppaction://hlinksldjump"/>
            <a:extLst>
              <a:ext uri="{FF2B5EF4-FFF2-40B4-BE49-F238E27FC236}">
                <a16:creationId xmlns:a16="http://schemas.microsoft.com/office/drawing/2014/main" id="{92ABD7CC-485C-D8E8-08CB-2A7AF602DFDC}"/>
              </a:ext>
            </a:extLst>
          </p:cNvPr>
          <p:cNvPicPr preferRelativeResize="0"/>
          <p:nvPr/>
        </p:nvPicPr>
        <p:blipFill rotWithShape="1">
          <a:blip r:embed="rId7">
            <a:alphaModFix/>
          </a:blip>
          <a:srcRect/>
          <a:stretch/>
        </p:blipFill>
        <p:spPr>
          <a:xfrm>
            <a:off x="4432406" y="2310902"/>
            <a:ext cx="368194" cy="389436"/>
          </a:xfrm>
          <a:prstGeom prst="rect">
            <a:avLst/>
          </a:prstGeom>
          <a:noFill/>
          <a:ln>
            <a:noFill/>
          </a:ln>
        </p:spPr>
      </p:pic>
      <p:pic>
        <p:nvPicPr>
          <p:cNvPr id="9" name="Am-thanh-tra-loi-dung-chinh-xac-www_tiengdong_com">
            <a:hlinkClick r:id="" action="ppaction://media"/>
            <a:extLst>
              <a:ext uri="{FF2B5EF4-FFF2-40B4-BE49-F238E27FC236}">
                <a16:creationId xmlns:a16="http://schemas.microsoft.com/office/drawing/2014/main" id="{E69F1F52-4F42-BB30-F383-422A4F2806D5}"/>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10101" y="780098"/>
            <a:ext cx="191899" cy="191899"/>
          </a:xfrm>
          <a:prstGeom prst="rect">
            <a:avLst/>
          </a:prstGeom>
        </p:spPr>
      </p:pic>
      <p:pic>
        <p:nvPicPr>
          <p:cNvPr id="10" name="Hình ảnh 9" descr="Ảnh có chứa văn bản, biểu tượng, Đồ họa, ảnh chụp màn hình&#10;&#10;Mô tả được tạo tự động">
            <a:extLst>
              <a:ext uri="{FF2B5EF4-FFF2-40B4-BE49-F238E27FC236}">
                <a16:creationId xmlns:a16="http://schemas.microsoft.com/office/drawing/2014/main" id="{53B8DF0C-31EC-1131-3B43-30E49E5CC1E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686" y="-7144"/>
            <a:ext cx="443605" cy="494654"/>
          </a:xfrm>
          <a:prstGeom prst="rect">
            <a:avLst/>
          </a:prstGeom>
          <a:solidFill>
            <a:schemeClr val="bg1"/>
          </a:solidFill>
        </p:spPr>
      </p:pic>
      <p:sp>
        <p:nvSpPr>
          <p:cNvPr id="11" name="Google Shape;118;p4">
            <a:extLst>
              <a:ext uri="{FF2B5EF4-FFF2-40B4-BE49-F238E27FC236}">
                <a16:creationId xmlns:a16="http://schemas.microsoft.com/office/drawing/2014/main" id="{5645BEEB-6EEB-525C-6FF0-93B212D8B029}"/>
              </a:ext>
            </a:extLst>
          </p:cNvPr>
          <p:cNvSpPr/>
          <p:nvPr/>
        </p:nvSpPr>
        <p:spPr>
          <a:xfrm>
            <a:off x="2446035" y="1293876"/>
            <a:ext cx="1999230" cy="556233"/>
          </a:xfrm>
          <a:prstGeom prst="roundRect">
            <a:avLst>
              <a:gd name="adj" fmla="val 16667"/>
            </a:avLst>
          </a:prstGeom>
          <a:solidFill>
            <a:srgbClr val="FEE599"/>
          </a:solidFill>
          <a:ln w="12700" cap="flat" cmpd="sng">
            <a:solidFill>
              <a:srgbClr val="FEE599"/>
            </a:solidFill>
            <a:prstDash val="solid"/>
            <a:miter lim="800000"/>
            <a:headEnd type="none" w="sm" len="sm"/>
            <a:tailEnd type="none" w="sm" len="sm"/>
          </a:ln>
        </p:spPr>
        <p:txBody>
          <a:bodyPr spcFirstLastPara="1" wrap="square" lIns="35999" tIns="17994" rIns="35999" bIns="17994" anchor="ctr" anchorCtr="0">
            <a:noAutofit/>
          </a:bodyPr>
          <a:lstStyle/>
          <a:p>
            <a:pPr algn="just">
              <a:lnSpc>
                <a:spcPct val="150000"/>
              </a:lnSpc>
              <a:spcAft>
                <a:spcPts val="210"/>
              </a:spcAft>
            </a:pPr>
            <a:r>
              <a:rPr lang="en-US" sz="900" dirty="0">
                <a:solidFill>
                  <a:srgbClr val="000000"/>
                </a:solidFill>
                <a:ea typeface="Times New Roman" panose="02020603050405020304" pitchFamily="18" charset="0"/>
                <a:cs typeface="Arial" panose="020B0604020202020204" pitchFamily="34" charset="0"/>
              </a:rPr>
              <a:t>B. </a:t>
            </a:r>
            <a:r>
              <a:rPr lang="en-US" sz="900" dirty="0" err="1">
                <a:solidFill>
                  <a:srgbClr val="000000"/>
                </a:solidFill>
                <a:ea typeface="Times New Roman" panose="02020603050405020304" pitchFamily="18" charset="0"/>
                <a:cs typeface="Arial" panose="020B0604020202020204" pitchFamily="34" charset="0"/>
              </a:rPr>
              <a:t>Thực</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hiện</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trao</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đổi</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khí</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và</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sưởi</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ấm</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làm</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ẩm</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làm</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sạch</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không</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khí</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hít</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vào</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dẫn</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khí</a:t>
            </a:r>
            <a:r>
              <a:rPr lang="en-US" sz="900" dirty="0">
                <a:solidFill>
                  <a:srgbClr val="000000"/>
                </a:solidFill>
                <a:ea typeface="Times New Roman" panose="02020603050405020304" pitchFamily="18" charset="0"/>
                <a:cs typeface="Arial" panose="020B0604020202020204" pitchFamily="34" charset="0"/>
              </a:rPr>
              <a:t>.</a:t>
            </a:r>
            <a:endParaRPr lang="en-US" sz="900" dirty="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99266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par>
                                <p:cTn id="27" presetID="1" presetClass="mediacall" presetSubtype="0" fill="hold" nodeType="withEffect">
                                  <p:stCondLst>
                                    <p:cond delay="0"/>
                                  </p:stCondLst>
                                  <p:childTnLst>
                                    <p:cmd type="call" cmd="playFrom(0.0)">
                                      <p:cBhvr>
                                        <p:cTn id="28" dur="1724"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9" fill="hold" display="0">
                  <p:stCondLst>
                    <p:cond delay="indefinite"/>
                  </p:stCondLst>
                  <p:endCondLst>
                    <p:cond evt="onStopAudio" delay="0">
                      <p:tgtEl>
                        <p:sldTgt/>
                      </p:tgtEl>
                    </p:cond>
                  </p:endCondLst>
                </p:cTn>
                <p:tgtEl>
                  <p:spTgt spid="9"/>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Google Shape;112;p4">
            <a:extLst>
              <a:ext uri="{FF2B5EF4-FFF2-40B4-BE49-F238E27FC236}">
                <a16:creationId xmlns:a16="http://schemas.microsoft.com/office/drawing/2014/main" id="{643C90ED-1D64-C2B8-BB4B-E70B028E5E88}"/>
              </a:ext>
            </a:extLst>
          </p:cNvPr>
          <p:cNvSpPr/>
          <p:nvPr/>
        </p:nvSpPr>
        <p:spPr>
          <a:xfrm>
            <a:off x="548489" y="501981"/>
            <a:ext cx="3703622" cy="556233"/>
          </a:xfrm>
          <a:prstGeom prst="roundRect">
            <a:avLst>
              <a:gd name="adj" fmla="val 16667"/>
            </a:avLst>
          </a:prstGeom>
          <a:solidFill>
            <a:srgbClr val="FFFFFF"/>
          </a:solidFill>
          <a:ln w="12700" cap="flat" cmpd="sng">
            <a:solidFill>
              <a:srgbClr val="FFFFFF"/>
            </a:solidFill>
            <a:prstDash val="solid"/>
            <a:miter lim="800000"/>
            <a:headEnd type="none" w="sm" len="sm"/>
            <a:tailEnd type="none" w="sm" len="sm"/>
          </a:ln>
        </p:spPr>
        <p:txBody>
          <a:bodyPr spcFirstLastPara="1" wrap="square" lIns="35999" tIns="17994" rIns="35999" bIns="17994" anchor="ctr" anchorCtr="0">
            <a:noAutofit/>
          </a:bodyPr>
          <a:lstStyle/>
          <a:p>
            <a:pPr algn="ctr" defTabSz="360109">
              <a:lnSpc>
                <a:spcPct val="150000"/>
              </a:lnSpc>
              <a:buClr>
                <a:srgbClr val="000000"/>
              </a:buClr>
              <a:defRPr/>
            </a:pPr>
            <a:r>
              <a:rPr lang="vi-VN" sz="900" b="1" dirty="0"/>
              <a:t>Câu 2:</a:t>
            </a:r>
            <a:r>
              <a:rPr lang="vi-VN" sz="900" dirty="0"/>
              <a:t> </a:t>
            </a:r>
            <a:r>
              <a:rPr lang="en-US" sz="900" dirty="0">
                <a:solidFill>
                  <a:srgbClr val="000000"/>
                </a:solidFill>
                <a:ea typeface="Times New Roman" panose="02020603050405020304" pitchFamily="18" charset="0"/>
                <a:cs typeface="Arial" panose="020B0604020202020204" pitchFamily="34" charset="0"/>
              </a:rPr>
              <a:t>Trong </a:t>
            </a:r>
            <a:r>
              <a:rPr lang="en-US" sz="900" dirty="0" err="1">
                <a:solidFill>
                  <a:srgbClr val="000000"/>
                </a:solidFill>
                <a:ea typeface="Times New Roman" panose="02020603050405020304" pitchFamily="18" charset="0"/>
                <a:cs typeface="Arial" panose="020B0604020202020204" pitchFamily="34" charset="0"/>
              </a:rPr>
              <a:t>quá</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trình</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hô</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hấp</a:t>
            </a:r>
            <a:r>
              <a:rPr lang="en-US" sz="900" dirty="0">
                <a:solidFill>
                  <a:srgbClr val="000000"/>
                </a:solidFill>
                <a:ea typeface="Times New Roman" panose="02020603050405020304" pitchFamily="18" charset="0"/>
                <a:cs typeface="Arial" panose="020B0604020202020204" pitchFamily="34" charset="0"/>
              </a:rPr>
              <a:t>, con </a:t>
            </a:r>
            <a:r>
              <a:rPr lang="en-US" sz="900" dirty="0" err="1">
                <a:solidFill>
                  <a:srgbClr val="000000"/>
                </a:solidFill>
                <a:ea typeface="Times New Roman" panose="02020603050405020304" pitchFamily="18" charset="0"/>
                <a:cs typeface="Arial" panose="020B0604020202020204" pitchFamily="34" charset="0"/>
              </a:rPr>
              <a:t>người</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sử</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dụng</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khí</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gì</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và</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loại</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thải</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ra</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khí</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gì</a:t>
            </a:r>
            <a:r>
              <a:rPr lang="en-US" sz="900" dirty="0">
                <a:solidFill>
                  <a:srgbClr val="000000"/>
                </a:solidFill>
                <a:ea typeface="Times New Roman" panose="02020603050405020304" pitchFamily="18" charset="0"/>
                <a:cs typeface="Arial" panose="020B0604020202020204" pitchFamily="34" charset="0"/>
              </a:rPr>
              <a:t>?</a:t>
            </a:r>
            <a:endParaRPr sz="900" kern="0" dirty="0">
              <a:solidFill>
                <a:srgbClr val="000000"/>
              </a:solidFill>
              <a:cs typeface="+mn-ea"/>
              <a:sym typeface="+mn-lt"/>
            </a:endParaRPr>
          </a:p>
        </p:txBody>
      </p:sp>
      <p:sp>
        <p:nvSpPr>
          <p:cNvPr id="3" name="Google Shape;113;p4">
            <a:extLst>
              <a:ext uri="{FF2B5EF4-FFF2-40B4-BE49-F238E27FC236}">
                <a16:creationId xmlns:a16="http://schemas.microsoft.com/office/drawing/2014/main" id="{C9EA72F0-D688-3475-E677-79B7A9CE8BFC}"/>
              </a:ext>
            </a:extLst>
          </p:cNvPr>
          <p:cNvSpPr/>
          <p:nvPr/>
        </p:nvSpPr>
        <p:spPr>
          <a:xfrm>
            <a:off x="334137" y="1293876"/>
            <a:ext cx="1999230" cy="463527"/>
          </a:xfrm>
          <a:prstGeom prst="roundRect">
            <a:avLst>
              <a:gd name="adj" fmla="val 16667"/>
            </a:avLst>
          </a:prstGeom>
          <a:solidFill>
            <a:srgbClr val="FFFFFF"/>
          </a:solidFill>
          <a:ln w="12700" cap="flat" cmpd="sng">
            <a:solidFill>
              <a:srgbClr val="FFFFFF"/>
            </a:solidFill>
            <a:prstDash val="solid"/>
            <a:miter lim="800000"/>
            <a:headEnd type="none" w="sm" len="sm"/>
            <a:tailEnd type="none" w="sm" len="sm"/>
          </a:ln>
        </p:spPr>
        <p:txBody>
          <a:bodyPr spcFirstLastPara="1" wrap="square" lIns="35999" tIns="17994" rIns="35999" bIns="17994" anchor="ctr" anchorCtr="0">
            <a:noAutofit/>
          </a:bodyPr>
          <a:lstStyle/>
          <a:p>
            <a:pPr algn="just">
              <a:lnSpc>
                <a:spcPct val="150000"/>
              </a:lnSpc>
              <a:spcAft>
                <a:spcPts val="210"/>
              </a:spcAft>
            </a:pPr>
            <a:r>
              <a:rPr lang="en-US" sz="900" dirty="0">
                <a:solidFill>
                  <a:srgbClr val="000000"/>
                </a:solidFill>
                <a:ea typeface="Times New Roman" panose="02020603050405020304" pitchFamily="18" charset="0"/>
                <a:cs typeface="Arial" panose="020B0604020202020204" pitchFamily="34" charset="0"/>
              </a:rPr>
              <a:t>A. </a:t>
            </a:r>
            <a:r>
              <a:rPr lang="en-US" sz="900" dirty="0" err="1">
                <a:solidFill>
                  <a:srgbClr val="000000"/>
                </a:solidFill>
                <a:ea typeface="Times New Roman" panose="02020603050405020304" pitchFamily="18" charset="0"/>
                <a:cs typeface="Arial" panose="020B0604020202020204" pitchFamily="34" charset="0"/>
              </a:rPr>
              <a:t>Sử</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dụng</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khí</a:t>
            </a:r>
            <a:r>
              <a:rPr lang="en-US" sz="900" dirty="0">
                <a:solidFill>
                  <a:srgbClr val="000000"/>
                </a:solidFill>
                <a:ea typeface="Times New Roman" panose="02020603050405020304" pitchFamily="18" charset="0"/>
                <a:cs typeface="Arial" panose="020B0604020202020204" pitchFamily="34" charset="0"/>
              </a:rPr>
              <a:t> nitrogen </a:t>
            </a:r>
            <a:r>
              <a:rPr lang="en-US" sz="900" dirty="0" err="1">
                <a:solidFill>
                  <a:srgbClr val="000000"/>
                </a:solidFill>
                <a:ea typeface="Times New Roman" panose="02020603050405020304" pitchFamily="18" charset="0"/>
                <a:cs typeface="Arial" panose="020B0604020202020204" pitchFamily="34" charset="0"/>
              </a:rPr>
              <a:t>và</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loại</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thải</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khí</a:t>
            </a:r>
            <a:r>
              <a:rPr lang="en-US" sz="900" dirty="0">
                <a:solidFill>
                  <a:srgbClr val="000000"/>
                </a:solidFill>
                <a:ea typeface="Times New Roman" panose="02020603050405020304" pitchFamily="18" charset="0"/>
                <a:cs typeface="Arial" panose="020B0604020202020204" pitchFamily="34" charset="0"/>
              </a:rPr>
              <a:t> carbonic.</a:t>
            </a:r>
            <a:endParaRPr lang="en-US" sz="900" dirty="0">
              <a:ea typeface="Calibri" panose="020F0502020204030204" pitchFamily="34" charset="0"/>
              <a:cs typeface="Arial" panose="020B0604020202020204" pitchFamily="34" charset="0"/>
            </a:endParaRPr>
          </a:p>
        </p:txBody>
      </p:sp>
      <p:sp>
        <p:nvSpPr>
          <p:cNvPr id="4" name="Google Shape;114;p4">
            <a:extLst>
              <a:ext uri="{FF2B5EF4-FFF2-40B4-BE49-F238E27FC236}">
                <a16:creationId xmlns:a16="http://schemas.microsoft.com/office/drawing/2014/main" id="{01B5E1C4-9795-4BCB-BF37-53D6A116978F}"/>
              </a:ext>
            </a:extLst>
          </p:cNvPr>
          <p:cNvSpPr/>
          <p:nvPr/>
        </p:nvSpPr>
        <p:spPr>
          <a:xfrm>
            <a:off x="334137" y="1884522"/>
            <a:ext cx="1999230" cy="463527"/>
          </a:xfrm>
          <a:prstGeom prst="roundRect">
            <a:avLst>
              <a:gd name="adj" fmla="val 16667"/>
            </a:avLst>
          </a:prstGeom>
          <a:solidFill>
            <a:srgbClr val="FFFFFF"/>
          </a:solidFill>
          <a:ln w="12700" cap="flat" cmpd="sng">
            <a:solidFill>
              <a:srgbClr val="FFFFFF"/>
            </a:solidFill>
            <a:prstDash val="solid"/>
            <a:miter lim="800000"/>
            <a:headEnd type="none" w="sm" len="sm"/>
            <a:tailEnd type="none" w="sm" len="sm"/>
          </a:ln>
        </p:spPr>
        <p:txBody>
          <a:bodyPr spcFirstLastPara="1" wrap="square" lIns="35999" tIns="17994" rIns="35999" bIns="17994" anchor="ctr" anchorCtr="0">
            <a:noAutofit/>
          </a:bodyPr>
          <a:lstStyle/>
          <a:p>
            <a:pPr algn="just">
              <a:lnSpc>
                <a:spcPct val="150000"/>
              </a:lnSpc>
              <a:spcAft>
                <a:spcPts val="210"/>
              </a:spcAft>
            </a:pPr>
            <a:r>
              <a:rPr lang="en-US" sz="800">
                <a:solidFill>
                  <a:srgbClr val="000000"/>
                </a:solidFill>
                <a:ea typeface="Times New Roman" panose="02020603050405020304" pitchFamily="18" charset="0"/>
                <a:cs typeface="Arial" panose="020B0604020202020204" pitchFamily="34" charset="0"/>
              </a:rPr>
              <a:t>C. Sử dụng khí oxi và loại thải khí carbonic.</a:t>
            </a:r>
            <a:endParaRPr lang="en-US" sz="800" dirty="0">
              <a:ea typeface="Calibri" panose="020F0502020204030204" pitchFamily="34" charset="0"/>
              <a:cs typeface="Arial" panose="020B0604020202020204" pitchFamily="34" charset="0"/>
            </a:endParaRPr>
          </a:p>
        </p:txBody>
      </p:sp>
      <p:sp>
        <p:nvSpPr>
          <p:cNvPr id="5" name="Google Shape;115;p4">
            <a:extLst>
              <a:ext uri="{FF2B5EF4-FFF2-40B4-BE49-F238E27FC236}">
                <a16:creationId xmlns:a16="http://schemas.microsoft.com/office/drawing/2014/main" id="{7CAFBEB3-F0AE-FDF9-40F1-93ACFAD92632}"/>
              </a:ext>
            </a:extLst>
          </p:cNvPr>
          <p:cNvSpPr/>
          <p:nvPr/>
        </p:nvSpPr>
        <p:spPr>
          <a:xfrm>
            <a:off x="2446035" y="1293876"/>
            <a:ext cx="1999230" cy="463527"/>
          </a:xfrm>
          <a:prstGeom prst="roundRect">
            <a:avLst>
              <a:gd name="adj" fmla="val 16667"/>
            </a:avLst>
          </a:prstGeom>
          <a:solidFill>
            <a:srgbClr val="FFFFFF"/>
          </a:solidFill>
          <a:ln w="12700" cap="flat" cmpd="sng">
            <a:solidFill>
              <a:srgbClr val="FFFFFF"/>
            </a:solidFill>
            <a:prstDash val="solid"/>
            <a:miter lim="800000"/>
            <a:headEnd type="none" w="sm" len="sm"/>
            <a:tailEnd type="none" w="sm" len="sm"/>
          </a:ln>
        </p:spPr>
        <p:txBody>
          <a:bodyPr spcFirstLastPara="1" wrap="square" lIns="35999" tIns="17994" rIns="35999" bIns="17994" anchor="ctr" anchorCtr="0">
            <a:noAutofit/>
          </a:bodyPr>
          <a:lstStyle/>
          <a:p>
            <a:pPr algn="just">
              <a:lnSpc>
                <a:spcPct val="150000"/>
              </a:lnSpc>
              <a:spcAft>
                <a:spcPts val="210"/>
              </a:spcAft>
            </a:pPr>
            <a:r>
              <a:rPr lang="en-US" sz="900" dirty="0">
                <a:solidFill>
                  <a:srgbClr val="000000"/>
                </a:solidFill>
                <a:ea typeface="Times New Roman" panose="02020603050405020304" pitchFamily="18" charset="0"/>
                <a:cs typeface="Arial" panose="020B0604020202020204" pitchFamily="34" charset="0"/>
              </a:rPr>
              <a:t>B. </a:t>
            </a:r>
            <a:r>
              <a:rPr lang="en-US" sz="900" dirty="0" err="1">
                <a:solidFill>
                  <a:srgbClr val="000000"/>
                </a:solidFill>
                <a:ea typeface="Times New Roman" panose="02020603050405020304" pitchFamily="18" charset="0"/>
                <a:cs typeface="Arial" panose="020B0604020202020204" pitchFamily="34" charset="0"/>
              </a:rPr>
              <a:t>Sử</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dụng</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khí</a:t>
            </a:r>
            <a:r>
              <a:rPr lang="en-US" sz="900" dirty="0">
                <a:solidFill>
                  <a:srgbClr val="000000"/>
                </a:solidFill>
                <a:ea typeface="Times New Roman" panose="02020603050405020304" pitchFamily="18" charset="0"/>
                <a:cs typeface="Arial" panose="020B0604020202020204" pitchFamily="34" charset="0"/>
              </a:rPr>
              <a:t> carbonic </a:t>
            </a:r>
            <a:r>
              <a:rPr lang="en-US" sz="900" dirty="0" err="1">
                <a:solidFill>
                  <a:srgbClr val="000000"/>
                </a:solidFill>
                <a:ea typeface="Times New Roman" panose="02020603050405020304" pitchFamily="18" charset="0"/>
                <a:cs typeface="Arial" panose="020B0604020202020204" pitchFamily="34" charset="0"/>
              </a:rPr>
              <a:t>và</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loại</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thải</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khí</a:t>
            </a:r>
            <a:r>
              <a:rPr lang="en-US" sz="900" dirty="0">
                <a:solidFill>
                  <a:srgbClr val="000000"/>
                </a:solidFill>
                <a:ea typeface="Times New Roman" panose="02020603050405020304" pitchFamily="18" charset="0"/>
                <a:cs typeface="Arial" panose="020B0604020202020204" pitchFamily="34" charset="0"/>
              </a:rPr>
              <a:t> oxygen.</a:t>
            </a:r>
            <a:endParaRPr lang="en-US" sz="900" dirty="0">
              <a:ea typeface="Calibri" panose="020F0502020204030204" pitchFamily="34" charset="0"/>
              <a:cs typeface="Arial" panose="020B0604020202020204" pitchFamily="34" charset="0"/>
            </a:endParaRPr>
          </a:p>
        </p:txBody>
      </p:sp>
      <p:sp>
        <p:nvSpPr>
          <p:cNvPr id="6" name="Google Shape;116;p4">
            <a:extLst>
              <a:ext uri="{FF2B5EF4-FFF2-40B4-BE49-F238E27FC236}">
                <a16:creationId xmlns:a16="http://schemas.microsoft.com/office/drawing/2014/main" id="{F02B5CFA-6883-4778-34C2-31F45B0A75AA}"/>
              </a:ext>
            </a:extLst>
          </p:cNvPr>
          <p:cNvSpPr/>
          <p:nvPr/>
        </p:nvSpPr>
        <p:spPr>
          <a:xfrm>
            <a:off x="2446035" y="1884522"/>
            <a:ext cx="1999230" cy="463527"/>
          </a:xfrm>
          <a:prstGeom prst="roundRect">
            <a:avLst>
              <a:gd name="adj" fmla="val 16667"/>
            </a:avLst>
          </a:prstGeom>
          <a:solidFill>
            <a:srgbClr val="FFFFFF"/>
          </a:solidFill>
          <a:ln w="12700" cap="flat" cmpd="sng">
            <a:solidFill>
              <a:srgbClr val="FFFFFF"/>
            </a:solidFill>
            <a:prstDash val="solid"/>
            <a:miter lim="800000"/>
            <a:headEnd type="none" w="sm" len="sm"/>
            <a:tailEnd type="none" w="sm" len="sm"/>
          </a:ln>
        </p:spPr>
        <p:txBody>
          <a:bodyPr spcFirstLastPara="1" wrap="square" lIns="35999" tIns="17994" rIns="35999" bIns="17994" anchor="ctr" anchorCtr="0">
            <a:noAutofit/>
          </a:bodyPr>
          <a:lstStyle/>
          <a:p>
            <a:pPr algn="just">
              <a:lnSpc>
                <a:spcPct val="150000"/>
              </a:lnSpc>
              <a:spcAft>
                <a:spcPts val="210"/>
              </a:spcAft>
            </a:pPr>
            <a:r>
              <a:rPr lang="en-US" sz="900" dirty="0">
                <a:solidFill>
                  <a:srgbClr val="000000"/>
                </a:solidFill>
                <a:ea typeface="Times New Roman" panose="02020603050405020304" pitchFamily="18" charset="0"/>
                <a:cs typeface="Arial" panose="020B0604020202020204" pitchFamily="34" charset="0"/>
              </a:rPr>
              <a:t>D. </a:t>
            </a:r>
            <a:r>
              <a:rPr lang="en-US" sz="900" dirty="0" err="1">
                <a:solidFill>
                  <a:srgbClr val="000000"/>
                </a:solidFill>
                <a:ea typeface="Times New Roman" panose="02020603050405020304" pitchFamily="18" charset="0"/>
                <a:cs typeface="Arial" panose="020B0604020202020204" pitchFamily="34" charset="0"/>
              </a:rPr>
              <a:t>Sử</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dụng</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khí</a:t>
            </a:r>
            <a:r>
              <a:rPr lang="en-US" sz="900" dirty="0">
                <a:solidFill>
                  <a:srgbClr val="000000"/>
                </a:solidFill>
                <a:ea typeface="Times New Roman" panose="02020603050405020304" pitchFamily="18" charset="0"/>
                <a:cs typeface="Arial" panose="020B0604020202020204" pitchFamily="34" charset="0"/>
              </a:rPr>
              <a:t> oxygen </a:t>
            </a:r>
            <a:r>
              <a:rPr lang="en-US" sz="900" dirty="0" err="1">
                <a:solidFill>
                  <a:srgbClr val="000000"/>
                </a:solidFill>
                <a:ea typeface="Times New Roman" panose="02020603050405020304" pitchFamily="18" charset="0"/>
                <a:cs typeface="Arial" panose="020B0604020202020204" pitchFamily="34" charset="0"/>
              </a:rPr>
              <a:t>và</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loại</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thải</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khí</a:t>
            </a:r>
            <a:r>
              <a:rPr lang="en-US" sz="900" dirty="0">
                <a:solidFill>
                  <a:srgbClr val="000000"/>
                </a:solidFill>
                <a:ea typeface="Times New Roman" panose="02020603050405020304" pitchFamily="18" charset="0"/>
                <a:cs typeface="Arial" panose="020B0604020202020204" pitchFamily="34" charset="0"/>
              </a:rPr>
              <a:t> nitro.</a:t>
            </a:r>
            <a:r>
              <a:rPr lang="en-US" sz="900" b="1" dirty="0">
                <a:solidFill>
                  <a:srgbClr val="000000"/>
                </a:solidFill>
                <a:ea typeface="Times New Roman" panose="02020603050405020304" pitchFamily="18" charset="0"/>
                <a:cs typeface="Arial" panose="020B0604020202020204" pitchFamily="34" charset="0"/>
              </a:rPr>
              <a:t> </a:t>
            </a:r>
            <a:endParaRPr lang="en-US" sz="900" dirty="0">
              <a:ea typeface="Calibri" panose="020F0502020204030204" pitchFamily="34" charset="0"/>
              <a:cs typeface="Arial" panose="020B0604020202020204" pitchFamily="34" charset="0"/>
            </a:endParaRPr>
          </a:p>
        </p:txBody>
      </p:sp>
      <p:pic>
        <p:nvPicPr>
          <p:cNvPr id="7" name="Google Shape;117;p4">
            <a:hlinkClick r:id="rId6" action="ppaction://hlinksldjump"/>
            <a:extLst>
              <a:ext uri="{FF2B5EF4-FFF2-40B4-BE49-F238E27FC236}">
                <a16:creationId xmlns:a16="http://schemas.microsoft.com/office/drawing/2014/main" id="{92ABD7CC-485C-D8E8-08CB-2A7AF602DFDC}"/>
              </a:ext>
            </a:extLst>
          </p:cNvPr>
          <p:cNvPicPr preferRelativeResize="0"/>
          <p:nvPr/>
        </p:nvPicPr>
        <p:blipFill rotWithShape="1">
          <a:blip r:embed="rId7">
            <a:alphaModFix/>
          </a:blip>
          <a:srcRect/>
          <a:stretch/>
        </p:blipFill>
        <p:spPr>
          <a:xfrm>
            <a:off x="4432406" y="2310902"/>
            <a:ext cx="368194" cy="389436"/>
          </a:xfrm>
          <a:prstGeom prst="rect">
            <a:avLst/>
          </a:prstGeom>
          <a:noFill/>
          <a:ln>
            <a:noFill/>
          </a:ln>
        </p:spPr>
      </p:pic>
      <p:sp>
        <p:nvSpPr>
          <p:cNvPr id="8" name="Google Shape;118;p4">
            <a:extLst>
              <a:ext uri="{FF2B5EF4-FFF2-40B4-BE49-F238E27FC236}">
                <a16:creationId xmlns:a16="http://schemas.microsoft.com/office/drawing/2014/main" id="{149345FC-4DB2-847C-75EF-FB89436CC6CF}"/>
              </a:ext>
            </a:extLst>
          </p:cNvPr>
          <p:cNvSpPr/>
          <p:nvPr/>
        </p:nvSpPr>
        <p:spPr>
          <a:xfrm>
            <a:off x="334137" y="1884522"/>
            <a:ext cx="1999230" cy="463527"/>
          </a:xfrm>
          <a:prstGeom prst="roundRect">
            <a:avLst>
              <a:gd name="adj" fmla="val 16667"/>
            </a:avLst>
          </a:prstGeom>
          <a:solidFill>
            <a:srgbClr val="FEE599"/>
          </a:solidFill>
          <a:ln w="12700" cap="flat" cmpd="sng">
            <a:solidFill>
              <a:srgbClr val="FEE599"/>
            </a:solidFill>
            <a:prstDash val="solid"/>
            <a:miter lim="800000"/>
            <a:headEnd type="none" w="sm" len="sm"/>
            <a:tailEnd type="none" w="sm" len="sm"/>
          </a:ln>
        </p:spPr>
        <p:txBody>
          <a:bodyPr spcFirstLastPara="1" wrap="square" lIns="35999" tIns="17994" rIns="35999" bIns="17994" anchor="ctr" anchorCtr="0">
            <a:noAutofit/>
          </a:bodyPr>
          <a:lstStyle/>
          <a:p>
            <a:pPr algn="just">
              <a:lnSpc>
                <a:spcPct val="150000"/>
              </a:lnSpc>
              <a:spcAft>
                <a:spcPts val="210"/>
              </a:spcAft>
            </a:pPr>
            <a:r>
              <a:rPr lang="en-US" sz="900" dirty="0">
                <a:solidFill>
                  <a:srgbClr val="000000"/>
                </a:solidFill>
                <a:ea typeface="Times New Roman" panose="02020603050405020304" pitchFamily="18" charset="0"/>
                <a:cs typeface="Arial" panose="020B0604020202020204" pitchFamily="34" charset="0"/>
              </a:rPr>
              <a:t>C. </a:t>
            </a:r>
            <a:r>
              <a:rPr lang="en-US" sz="900" dirty="0" err="1">
                <a:solidFill>
                  <a:srgbClr val="000000"/>
                </a:solidFill>
                <a:ea typeface="Times New Roman" panose="02020603050405020304" pitchFamily="18" charset="0"/>
                <a:cs typeface="Arial" panose="020B0604020202020204" pitchFamily="34" charset="0"/>
              </a:rPr>
              <a:t>Sử</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dụng</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khí</a:t>
            </a:r>
            <a:r>
              <a:rPr lang="en-US" sz="900" dirty="0">
                <a:solidFill>
                  <a:srgbClr val="000000"/>
                </a:solidFill>
                <a:ea typeface="Times New Roman" panose="02020603050405020304" pitchFamily="18" charset="0"/>
                <a:cs typeface="Arial" panose="020B0604020202020204" pitchFamily="34" charset="0"/>
              </a:rPr>
              <a:t> oxygen </a:t>
            </a:r>
            <a:r>
              <a:rPr lang="en-US" sz="900" dirty="0" err="1">
                <a:solidFill>
                  <a:srgbClr val="000000"/>
                </a:solidFill>
                <a:ea typeface="Times New Roman" panose="02020603050405020304" pitchFamily="18" charset="0"/>
                <a:cs typeface="Arial" panose="020B0604020202020204" pitchFamily="34" charset="0"/>
              </a:rPr>
              <a:t>và</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loại</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thải</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khí</a:t>
            </a:r>
            <a:r>
              <a:rPr lang="en-US" sz="900" dirty="0">
                <a:solidFill>
                  <a:srgbClr val="000000"/>
                </a:solidFill>
                <a:ea typeface="Times New Roman" panose="02020603050405020304" pitchFamily="18" charset="0"/>
                <a:cs typeface="Arial" panose="020B0604020202020204" pitchFamily="34" charset="0"/>
              </a:rPr>
              <a:t> carbonic.</a:t>
            </a:r>
            <a:endParaRPr lang="en-US" sz="900" dirty="0">
              <a:ea typeface="Calibri" panose="020F0502020204030204" pitchFamily="34" charset="0"/>
              <a:cs typeface="Arial" panose="020B0604020202020204" pitchFamily="34" charset="0"/>
            </a:endParaRPr>
          </a:p>
        </p:txBody>
      </p:sp>
      <p:pic>
        <p:nvPicPr>
          <p:cNvPr id="9" name="Am-thanh-tra-loi-dung-chinh-xac-www_tiengdong_com">
            <a:hlinkClick r:id="" action="ppaction://media"/>
            <a:extLst>
              <a:ext uri="{FF2B5EF4-FFF2-40B4-BE49-F238E27FC236}">
                <a16:creationId xmlns:a16="http://schemas.microsoft.com/office/drawing/2014/main" id="{E69F1F52-4F42-BB30-F383-422A4F2806D5}"/>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10101" y="780098"/>
            <a:ext cx="191899" cy="191899"/>
          </a:xfrm>
          <a:prstGeom prst="rect">
            <a:avLst/>
          </a:prstGeom>
        </p:spPr>
      </p:pic>
      <p:pic>
        <p:nvPicPr>
          <p:cNvPr id="10" name="Hình ảnh 9" descr="Ảnh có chứa văn bản, biểu tượng, Đồ họa, ảnh chụp màn hình&#10;&#10;Mô tả được tạo tự động">
            <a:extLst>
              <a:ext uri="{FF2B5EF4-FFF2-40B4-BE49-F238E27FC236}">
                <a16:creationId xmlns:a16="http://schemas.microsoft.com/office/drawing/2014/main" id="{53B8DF0C-31EC-1131-3B43-30E49E5CC1E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686" y="-7144"/>
            <a:ext cx="443605" cy="494654"/>
          </a:xfrm>
          <a:prstGeom prst="rect">
            <a:avLst/>
          </a:prstGeom>
          <a:solidFill>
            <a:schemeClr val="bg1"/>
          </a:solidFill>
        </p:spPr>
      </p:pic>
    </p:spTree>
    <p:extLst>
      <p:ext uri="{BB962C8B-B14F-4D97-AF65-F5344CB8AC3E}">
        <p14:creationId xmlns:p14="http://schemas.microsoft.com/office/powerpoint/2010/main" val="1827483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par>
                                <p:cTn id="27" presetID="1" presetClass="mediacall" presetSubtype="0" fill="hold" nodeType="withEffect">
                                  <p:stCondLst>
                                    <p:cond delay="0"/>
                                  </p:stCondLst>
                                  <p:childTnLst>
                                    <p:cmd type="call" cmd="playFrom(0.0)">
                                      <p:cBhvr>
                                        <p:cTn id="28" dur="1724"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9" fill="hold" display="0">
                  <p:stCondLst>
                    <p:cond delay="indefinite"/>
                  </p:stCondLst>
                  <p:endCondLst>
                    <p:cond evt="onStopAudio" delay="0">
                      <p:tgtEl>
                        <p:sldTgt/>
                      </p:tgtEl>
                    </p:cond>
                  </p:endCondLst>
                </p:cTn>
                <p:tgtEl>
                  <p:spTgt spid="9"/>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Google Shape;112;p4">
            <a:extLst>
              <a:ext uri="{FF2B5EF4-FFF2-40B4-BE49-F238E27FC236}">
                <a16:creationId xmlns:a16="http://schemas.microsoft.com/office/drawing/2014/main" id="{B4CC71F9-CA98-0B4F-B85D-03C56C1D51E0}"/>
              </a:ext>
            </a:extLst>
          </p:cNvPr>
          <p:cNvSpPr/>
          <p:nvPr/>
        </p:nvSpPr>
        <p:spPr>
          <a:xfrm>
            <a:off x="344737" y="561165"/>
            <a:ext cx="4111126" cy="428473"/>
          </a:xfrm>
          <a:prstGeom prst="roundRect">
            <a:avLst>
              <a:gd name="adj" fmla="val 16667"/>
            </a:avLst>
          </a:prstGeom>
          <a:solidFill>
            <a:srgbClr val="FFFFFF"/>
          </a:solidFill>
          <a:ln w="12700" cap="flat" cmpd="sng">
            <a:solidFill>
              <a:srgbClr val="FFFFFF"/>
            </a:solidFill>
            <a:prstDash val="solid"/>
            <a:miter lim="800000"/>
            <a:headEnd type="none" w="sm" len="sm"/>
            <a:tailEnd type="none" w="sm" len="sm"/>
          </a:ln>
        </p:spPr>
        <p:txBody>
          <a:bodyPr spcFirstLastPara="1" wrap="square" lIns="35999" tIns="17994" rIns="35999" bIns="17994" anchor="ctr" anchorCtr="0">
            <a:noAutofit/>
          </a:bodyPr>
          <a:lstStyle/>
          <a:p>
            <a:pPr algn="ctr" defTabSz="360109">
              <a:lnSpc>
                <a:spcPct val="150000"/>
              </a:lnSpc>
              <a:buClr>
                <a:srgbClr val="000000"/>
              </a:buClr>
              <a:defRPr/>
            </a:pPr>
            <a:r>
              <a:rPr lang="vi-VN" sz="900" b="1" dirty="0"/>
              <a:t>Câu 3:</a:t>
            </a:r>
            <a:r>
              <a:rPr lang="en-US" sz="900" dirty="0">
                <a:solidFill>
                  <a:srgbClr val="000000"/>
                </a:solidFill>
                <a:ea typeface="Times New Roman" panose="02020603050405020304" pitchFamily="18" charset="0"/>
                <a:cs typeface="Arial" panose="020B0604020202020204" pitchFamily="34" charset="0"/>
              </a:rPr>
              <a:t> Khi </a:t>
            </a:r>
            <a:r>
              <a:rPr lang="en-US" sz="900" dirty="0" err="1">
                <a:solidFill>
                  <a:srgbClr val="000000"/>
                </a:solidFill>
                <a:ea typeface="Times New Roman" panose="02020603050405020304" pitchFamily="18" charset="0"/>
                <a:cs typeface="Arial" panose="020B0604020202020204" pitchFamily="34" charset="0"/>
              </a:rPr>
              <a:t>luyện</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thở</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thường</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xuyên</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và</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vừa</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sức</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chúng</a:t>
            </a:r>
            <a:r>
              <a:rPr lang="en-US" sz="900" dirty="0">
                <a:solidFill>
                  <a:srgbClr val="000000"/>
                </a:solidFill>
                <a:ea typeface="Times New Roman" panose="02020603050405020304" pitchFamily="18" charset="0"/>
                <a:cs typeface="Arial" panose="020B0604020202020204" pitchFamily="34" charset="0"/>
              </a:rPr>
              <a:t> ta </a:t>
            </a:r>
            <a:r>
              <a:rPr lang="en-US" sz="900" dirty="0" err="1">
                <a:solidFill>
                  <a:srgbClr val="000000"/>
                </a:solidFill>
                <a:ea typeface="Times New Roman" panose="02020603050405020304" pitchFamily="18" charset="0"/>
                <a:cs typeface="Arial" panose="020B0604020202020204" pitchFamily="34" charset="0"/>
              </a:rPr>
              <a:t>sẽ</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làm</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tăng</a:t>
            </a:r>
            <a:endParaRPr sz="900" kern="0" dirty="0">
              <a:solidFill>
                <a:srgbClr val="000000"/>
              </a:solidFill>
              <a:cs typeface="+mn-ea"/>
              <a:sym typeface="+mn-lt"/>
            </a:endParaRPr>
          </a:p>
        </p:txBody>
      </p:sp>
      <p:sp>
        <p:nvSpPr>
          <p:cNvPr id="3" name="Google Shape;113;p4">
            <a:extLst>
              <a:ext uri="{FF2B5EF4-FFF2-40B4-BE49-F238E27FC236}">
                <a16:creationId xmlns:a16="http://schemas.microsoft.com/office/drawing/2014/main" id="{E08C43C4-747E-218E-D6AD-2A6369E30E22}"/>
              </a:ext>
            </a:extLst>
          </p:cNvPr>
          <p:cNvSpPr/>
          <p:nvPr/>
        </p:nvSpPr>
        <p:spPr>
          <a:xfrm>
            <a:off x="549270" y="1288133"/>
            <a:ext cx="1631656" cy="489857"/>
          </a:xfrm>
          <a:prstGeom prst="roundRect">
            <a:avLst>
              <a:gd name="adj" fmla="val 16667"/>
            </a:avLst>
          </a:prstGeom>
          <a:solidFill>
            <a:srgbClr val="FFFFFF"/>
          </a:solidFill>
          <a:ln w="12700" cap="flat" cmpd="sng">
            <a:solidFill>
              <a:srgbClr val="FFFFFF"/>
            </a:solidFill>
            <a:prstDash val="solid"/>
            <a:miter lim="800000"/>
            <a:headEnd type="none" w="sm" len="sm"/>
            <a:tailEnd type="none" w="sm" len="sm"/>
          </a:ln>
        </p:spPr>
        <p:txBody>
          <a:bodyPr spcFirstLastPara="1" wrap="square" lIns="35999" tIns="17994" rIns="35999" bIns="17994" anchor="ctr" anchorCtr="0">
            <a:noAutofit/>
          </a:bodyPr>
          <a:lstStyle/>
          <a:p>
            <a:pPr algn="just">
              <a:lnSpc>
                <a:spcPct val="150000"/>
              </a:lnSpc>
              <a:spcAft>
                <a:spcPts val="210"/>
              </a:spcAft>
            </a:pPr>
            <a:r>
              <a:rPr lang="en-US" sz="800">
                <a:solidFill>
                  <a:srgbClr val="000000"/>
                </a:solidFill>
                <a:ea typeface="Times New Roman" panose="02020603050405020304" pitchFamily="18" charset="0"/>
                <a:cs typeface="Arial" panose="020B0604020202020204" pitchFamily="34" charset="0"/>
              </a:rPr>
              <a:t>A. </a:t>
            </a:r>
            <a:r>
              <a:rPr lang="vi-VN" sz="800">
                <a:solidFill>
                  <a:srgbClr val="000000"/>
                </a:solidFill>
                <a:ea typeface="Times New Roman" panose="02020603050405020304" pitchFamily="18" charset="0"/>
                <a:cs typeface="Arial" panose="020B0604020202020204" pitchFamily="34" charset="0"/>
              </a:rPr>
              <a:t>D</a:t>
            </a:r>
            <a:r>
              <a:rPr lang="en-US" sz="800">
                <a:solidFill>
                  <a:srgbClr val="000000"/>
                </a:solidFill>
                <a:ea typeface="Times New Roman" panose="02020603050405020304" pitchFamily="18" charset="0"/>
                <a:cs typeface="Arial" panose="020B0604020202020204" pitchFamily="34" charset="0"/>
              </a:rPr>
              <a:t>ung tích sống của phổi.</a:t>
            </a:r>
            <a:endParaRPr lang="en-US" sz="800" dirty="0">
              <a:ea typeface="Calibri" panose="020F0502020204030204" pitchFamily="34" charset="0"/>
              <a:cs typeface="Arial" panose="020B0604020202020204" pitchFamily="34" charset="0"/>
            </a:endParaRPr>
          </a:p>
        </p:txBody>
      </p:sp>
      <p:sp>
        <p:nvSpPr>
          <p:cNvPr id="4" name="Google Shape;114;p4">
            <a:extLst>
              <a:ext uri="{FF2B5EF4-FFF2-40B4-BE49-F238E27FC236}">
                <a16:creationId xmlns:a16="http://schemas.microsoft.com/office/drawing/2014/main" id="{EC8C1D34-4726-036A-6561-854AF1F57BE4}"/>
              </a:ext>
            </a:extLst>
          </p:cNvPr>
          <p:cNvSpPr/>
          <p:nvPr/>
        </p:nvSpPr>
        <p:spPr>
          <a:xfrm>
            <a:off x="550701" y="1939492"/>
            <a:ext cx="1723608" cy="489857"/>
          </a:xfrm>
          <a:prstGeom prst="roundRect">
            <a:avLst>
              <a:gd name="adj" fmla="val 16667"/>
            </a:avLst>
          </a:prstGeom>
          <a:solidFill>
            <a:srgbClr val="FFFFFF"/>
          </a:solidFill>
          <a:ln w="12700" cap="flat" cmpd="sng">
            <a:solidFill>
              <a:srgbClr val="FFFFFF"/>
            </a:solidFill>
            <a:prstDash val="solid"/>
            <a:miter lim="800000"/>
            <a:headEnd type="none" w="sm" len="sm"/>
            <a:tailEnd type="none" w="sm" len="sm"/>
          </a:ln>
        </p:spPr>
        <p:txBody>
          <a:bodyPr spcFirstLastPara="1" wrap="square" lIns="35999" tIns="17994" rIns="35999" bIns="17994" anchor="ctr" anchorCtr="0">
            <a:noAutofit/>
          </a:bodyPr>
          <a:lstStyle/>
          <a:p>
            <a:pPr algn="just">
              <a:lnSpc>
                <a:spcPct val="150000"/>
              </a:lnSpc>
              <a:spcAft>
                <a:spcPts val="210"/>
              </a:spcAft>
            </a:pPr>
            <a:r>
              <a:rPr lang="en-US" sz="900" dirty="0">
                <a:solidFill>
                  <a:srgbClr val="000000"/>
                </a:solidFill>
                <a:ea typeface="Times New Roman" panose="02020603050405020304" pitchFamily="18" charset="0"/>
                <a:cs typeface="Arial" panose="020B0604020202020204" pitchFamily="34" charset="0"/>
              </a:rPr>
              <a:t>C. </a:t>
            </a:r>
            <a:r>
              <a:rPr lang="vi-VN" sz="900" dirty="0">
                <a:solidFill>
                  <a:srgbClr val="000000"/>
                </a:solidFill>
                <a:ea typeface="Times New Roman" panose="02020603050405020304" pitchFamily="18" charset="0"/>
                <a:cs typeface="Arial" panose="020B0604020202020204" pitchFamily="34" charset="0"/>
              </a:rPr>
              <a:t>K</a:t>
            </a:r>
            <a:r>
              <a:rPr lang="en-US" sz="900" dirty="0" err="1">
                <a:solidFill>
                  <a:srgbClr val="000000"/>
                </a:solidFill>
                <a:ea typeface="Times New Roman" panose="02020603050405020304" pitchFamily="18" charset="0"/>
                <a:cs typeface="Arial" panose="020B0604020202020204" pitchFamily="34" charset="0"/>
              </a:rPr>
              <a:t>hoảng</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chết</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trong</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đường</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dẫn</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khí</a:t>
            </a:r>
            <a:r>
              <a:rPr lang="en-US" sz="900" dirty="0">
                <a:solidFill>
                  <a:srgbClr val="000000"/>
                </a:solidFill>
                <a:ea typeface="Times New Roman" panose="02020603050405020304" pitchFamily="18" charset="0"/>
                <a:cs typeface="Arial" panose="020B0604020202020204" pitchFamily="34" charset="0"/>
              </a:rPr>
              <a:t>.</a:t>
            </a:r>
            <a:endParaRPr lang="en-US" sz="900" dirty="0">
              <a:ea typeface="Calibri" panose="020F0502020204030204" pitchFamily="34" charset="0"/>
              <a:cs typeface="Arial" panose="020B0604020202020204" pitchFamily="34" charset="0"/>
            </a:endParaRPr>
          </a:p>
        </p:txBody>
      </p:sp>
      <p:sp>
        <p:nvSpPr>
          <p:cNvPr id="5" name="Google Shape;115;p4">
            <a:extLst>
              <a:ext uri="{FF2B5EF4-FFF2-40B4-BE49-F238E27FC236}">
                <a16:creationId xmlns:a16="http://schemas.microsoft.com/office/drawing/2014/main" id="{52E8231A-39A2-C2AE-7E51-E309D014D491}"/>
              </a:ext>
            </a:extLst>
          </p:cNvPr>
          <p:cNvSpPr/>
          <p:nvPr/>
        </p:nvSpPr>
        <p:spPr>
          <a:xfrm>
            <a:off x="2526293" y="1288134"/>
            <a:ext cx="1723608" cy="489857"/>
          </a:xfrm>
          <a:prstGeom prst="roundRect">
            <a:avLst>
              <a:gd name="adj" fmla="val 16667"/>
            </a:avLst>
          </a:prstGeom>
          <a:solidFill>
            <a:srgbClr val="FFFFFF"/>
          </a:solidFill>
          <a:ln w="12700" cap="flat" cmpd="sng">
            <a:solidFill>
              <a:srgbClr val="FFFFFF"/>
            </a:solidFill>
            <a:prstDash val="solid"/>
            <a:miter lim="800000"/>
            <a:headEnd type="none" w="sm" len="sm"/>
            <a:tailEnd type="none" w="sm" len="sm"/>
          </a:ln>
        </p:spPr>
        <p:txBody>
          <a:bodyPr spcFirstLastPara="1" wrap="square" lIns="35999" tIns="17994" rIns="35999" bIns="17994" anchor="ctr" anchorCtr="0">
            <a:noAutofit/>
          </a:bodyPr>
          <a:lstStyle/>
          <a:p>
            <a:pPr algn="just">
              <a:lnSpc>
                <a:spcPct val="150000"/>
              </a:lnSpc>
              <a:spcAft>
                <a:spcPts val="210"/>
              </a:spcAft>
            </a:pPr>
            <a:r>
              <a:rPr lang="en-US" sz="900" dirty="0">
                <a:solidFill>
                  <a:srgbClr val="000000"/>
                </a:solidFill>
                <a:ea typeface="Times New Roman" panose="02020603050405020304" pitchFamily="18" charset="0"/>
                <a:cs typeface="Arial" panose="020B0604020202020204" pitchFamily="34" charset="0"/>
              </a:rPr>
              <a:t>B.</a:t>
            </a:r>
            <a:r>
              <a:rPr lang="vi-VN" sz="900" dirty="0">
                <a:solidFill>
                  <a:srgbClr val="000000"/>
                </a:solidFill>
                <a:ea typeface="Times New Roman" panose="02020603050405020304" pitchFamily="18" charset="0"/>
                <a:cs typeface="Arial" panose="020B0604020202020204" pitchFamily="34" charset="0"/>
              </a:rPr>
              <a:t>L</a:t>
            </a:r>
            <a:r>
              <a:rPr lang="en-US" sz="900" dirty="0" err="1">
                <a:solidFill>
                  <a:srgbClr val="000000"/>
                </a:solidFill>
                <a:ea typeface="Times New Roman" panose="02020603050405020304" pitchFamily="18" charset="0"/>
                <a:cs typeface="Arial" panose="020B0604020202020204" pitchFamily="34" charset="0"/>
              </a:rPr>
              <a:t>ượng</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khí</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cặn</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của</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phổi</a:t>
            </a:r>
            <a:r>
              <a:rPr lang="en-US" sz="900" dirty="0">
                <a:solidFill>
                  <a:srgbClr val="000000"/>
                </a:solidFill>
                <a:ea typeface="Times New Roman" panose="02020603050405020304" pitchFamily="18" charset="0"/>
                <a:cs typeface="Arial" panose="020B0604020202020204" pitchFamily="34" charset="0"/>
              </a:rPr>
              <a:t>.</a:t>
            </a:r>
            <a:endParaRPr lang="en-US" sz="900" dirty="0">
              <a:ea typeface="Calibri" panose="020F0502020204030204" pitchFamily="34" charset="0"/>
              <a:cs typeface="Arial" panose="020B0604020202020204" pitchFamily="34" charset="0"/>
            </a:endParaRPr>
          </a:p>
        </p:txBody>
      </p:sp>
      <p:sp>
        <p:nvSpPr>
          <p:cNvPr id="6" name="Google Shape;116;p4">
            <a:extLst>
              <a:ext uri="{FF2B5EF4-FFF2-40B4-BE49-F238E27FC236}">
                <a16:creationId xmlns:a16="http://schemas.microsoft.com/office/drawing/2014/main" id="{5416A452-531B-73A2-078E-8E0528748D4B}"/>
              </a:ext>
            </a:extLst>
          </p:cNvPr>
          <p:cNvSpPr/>
          <p:nvPr/>
        </p:nvSpPr>
        <p:spPr>
          <a:xfrm>
            <a:off x="2527724" y="1939492"/>
            <a:ext cx="1723608" cy="489857"/>
          </a:xfrm>
          <a:prstGeom prst="roundRect">
            <a:avLst>
              <a:gd name="adj" fmla="val 16667"/>
            </a:avLst>
          </a:prstGeom>
          <a:solidFill>
            <a:srgbClr val="FFFFFF"/>
          </a:solidFill>
          <a:ln w="12700" cap="flat" cmpd="sng">
            <a:solidFill>
              <a:srgbClr val="FFFFFF"/>
            </a:solidFill>
            <a:prstDash val="solid"/>
            <a:miter lim="800000"/>
            <a:headEnd type="none" w="sm" len="sm"/>
            <a:tailEnd type="none" w="sm" len="sm"/>
          </a:ln>
        </p:spPr>
        <p:txBody>
          <a:bodyPr spcFirstLastPara="1" wrap="square" lIns="35999" tIns="17994" rIns="35999" bIns="17994" anchor="ctr" anchorCtr="0">
            <a:noAutofit/>
          </a:bodyPr>
          <a:lstStyle/>
          <a:p>
            <a:pPr algn="just">
              <a:lnSpc>
                <a:spcPct val="150000"/>
              </a:lnSpc>
              <a:spcAft>
                <a:spcPts val="210"/>
              </a:spcAft>
            </a:pPr>
            <a:r>
              <a:rPr lang="en-US" sz="900">
                <a:solidFill>
                  <a:srgbClr val="000000"/>
                </a:solidFill>
                <a:ea typeface="Times New Roman" panose="02020603050405020304" pitchFamily="18" charset="0"/>
                <a:cs typeface="Arial" panose="020B0604020202020204" pitchFamily="34" charset="0"/>
              </a:rPr>
              <a:t>D. </a:t>
            </a:r>
            <a:r>
              <a:rPr lang="vi-VN" sz="900">
                <a:solidFill>
                  <a:srgbClr val="000000"/>
                </a:solidFill>
                <a:ea typeface="Times New Roman" panose="02020603050405020304" pitchFamily="18" charset="0"/>
                <a:cs typeface="Arial" panose="020B0604020202020204" pitchFamily="34" charset="0"/>
              </a:rPr>
              <a:t>L</a:t>
            </a:r>
            <a:r>
              <a:rPr lang="en-US" sz="900">
                <a:solidFill>
                  <a:srgbClr val="000000"/>
                </a:solidFill>
                <a:ea typeface="Times New Roman" panose="02020603050405020304" pitchFamily="18" charset="0"/>
                <a:cs typeface="Arial" panose="020B0604020202020204" pitchFamily="34" charset="0"/>
              </a:rPr>
              <a:t>ượng khí lưu thông trong hệ hô hấp.</a:t>
            </a:r>
            <a:r>
              <a:rPr lang="en-US" sz="900" b="1">
                <a:solidFill>
                  <a:srgbClr val="000000"/>
                </a:solidFill>
                <a:ea typeface="Times New Roman" panose="02020603050405020304" pitchFamily="18" charset="0"/>
                <a:cs typeface="Arial" panose="020B0604020202020204" pitchFamily="34" charset="0"/>
              </a:rPr>
              <a:t> </a:t>
            </a:r>
            <a:endParaRPr lang="en-US" sz="900" dirty="0">
              <a:ea typeface="Calibri" panose="020F0502020204030204" pitchFamily="34" charset="0"/>
              <a:cs typeface="Arial" panose="020B0604020202020204" pitchFamily="34" charset="0"/>
            </a:endParaRPr>
          </a:p>
        </p:txBody>
      </p:sp>
      <p:pic>
        <p:nvPicPr>
          <p:cNvPr id="7" name="Google Shape;117;p4">
            <a:hlinkClick r:id="rId6" action="ppaction://hlinksldjump"/>
            <a:extLst>
              <a:ext uri="{FF2B5EF4-FFF2-40B4-BE49-F238E27FC236}">
                <a16:creationId xmlns:a16="http://schemas.microsoft.com/office/drawing/2014/main" id="{241E33BC-05D5-7FC1-DA6B-29B6FCE1FF91}"/>
              </a:ext>
            </a:extLst>
          </p:cNvPr>
          <p:cNvPicPr preferRelativeResize="0"/>
          <p:nvPr/>
        </p:nvPicPr>
        <p:blipFill rotWithShape="1">
          <a:blip r:embed="rId7">
            <a:alphaModFix/>
          </a:blip>
          <a:srcRect/>
          <a:stretch/>
        </p:blipFill>
        <p:spPr>
          <a:xfrm>
            <a:off x="4432406" y="2310902"/>
            <a:ext cx="368194" cy="389436"/>
          </a:xfrm>
          <a:prstGeom prst="rect">
            <a:avLst/>
          </a:prstGeom>
          <a:noFill/>
          <a:ln>
            <a:noFill/>
          </a:ln>
        </p:spPr>
      </p:pic>
      <p:sp>
        <p:nvSpPr>
          <p:cNvPr id="8" name="Google Shape;118;p4">
            <a:extLst>
              <a:ext uri="{FF2B5EF4-FFF2-40B4-BE49-F238E27FC236}">
                <a16:creationId xmlns:a16="http://schemas.microsoft.com/office/drawing/2014/main" id="{90D1FD30-AF83-53D5-68A5-49508E80F148}"/>
              </a:ext>
            </a:extLst>
          </p:cNvPr>
          <p:cNvSpPr/>
          <p:nvPr/>
        </p:nvSpPr>
        <p:spPr>
          <a:xfrm>
            <a:off x="549270" y="1288133"/>
            <a:ext cx="1723608" cy="489857"/>
          </a:xfrm>
          <a:prstGeom prst="roundRect">
            <a:avLst>
              <a:gd name="adj" fmla="val 16667"/>
            </a:avLst>
          </a:prstGeom>
          <a:solidFill>
            <a:srgbClr val="FEE599"/>
          </a:solidFill>
          <a:ln w="12700" cap="flat" cmpd="sng">
            <a:solidFill>
              <a:srgbClr val="FEE599"/>
            </a:solidFill>
            <a:prstDash val="solid"/>
            <a:miter lim="800000"/>
            <a:headEnd type="none" w="sm" len="sm"/>
            <a:tailEnd type="none" w="sm" len="sm"/>
          </a:ln>
        </p:spPr>
        <p:txBody>
          <a:bodyPr spcFirstLastPara="1" wrap="square" lIns="35999" tIns="17994" rIns="35999" bIns="17994" anchor="ctr" anchorCtr="0">
            <a:noAutofit/>
          </a:bodyPr>
          <a:lstStyle/>
          <a:p>
            <a:pPr algn="just">
              <a:lnSpc>
                <a:spcPct val="150000"/>
              </a:lnSpc>
              <a:spcAft>
                <a:spcPts val="210"/>
              </a:spcAft>
            </a:pPr>
            <a:r>
              <a:rPr lang="en-US" sz="900" dirty="0">
                <a:solidFill>
                  <a:srgbClr val="000000"/>
                </a:solidFill>
                <a:ea typeface="Times New Roman" panose="02020603050405020304" pitchFamily="18" charset="0"/>
                <a:cs typeface="Arial" panose="020B0604020202020204" pitchFamily="34" charset="0"/>
              </a:rPr>
              <a:t>A. </a:t>
            </a:r>
            <a:r>
              <a:rPr lang="vi-VN" sz="900" dirty="0">
                <a:solidFill>
                  <a:srgbClr val="000000"/>
                </a:solidFill>
                <a:ea typeface="Times New Roman" panose="02020603050405020304" pitchFamily="18" charset="0"/>
                <a:cs typeface="Arial" panose="020B0604020202020204" pitchFamily="34" charset="0"/>
              </a:rPr>
              <a:t>D</a:t>
            </a:r>
            <a:r>
              <a:rPr lang="en-US" sz="900" dirty="0" err="1">
                <a:solidFill>
                  <a:srgbClr val="000000"/>
                </a:solidFill>
                <a:ea typeface="Times New Roman" panose="02020603050405020304" pitchFamily="18" charset="0"/>
                <a:cs typeface="Arial" panose="020B0604020202020204" pitchFamily="34" charset="0"/>
              </a:rPr>
              <a:t>ung</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tích</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sống</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của</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phổi</a:t>
            </a:r>
            <a:r>
              <a:rPr lang="en-US" sz="900" dirty="0">
                <a:solidFill>
                  <a:srgbClr val="000000"/>
                </a:solidFill>
                <a:ea typeface="Times New Roman" panose="02020603050405020304" pitchFamily="18" charset="0"/>
                <a:cs typeface="Arial" panose="020B0604020202020204" pitchFamily="34" charset="0"/>
              </a:rPr>
              <a:t>.</a:t>
            </a:r>
            <a:endParaRPr lang="en-US" sz="900" dirty="0">
              <a:ea typeface="Calibri" panose="020F0502020204030204" pitchFamily="34" charset="0"/>
              <a:cs typeface="Arial" panose="020B0604020202020204" pitchFamily="34" charset="0"/>
            </a:endParaRPr>
          </a:p>
        </p:txBody>
      </p:sp>
      <p:pic>
        <p:nvPicPr>
          <p:cNvPr id="9" name="Am-thanh-tra-loi-dung-chinh-xac-www_tiengdong_com">
            <a:hlinkClick r:id="" action="ppaction://media"/>
            <a:extLst>
              <a:ext uri="{FF2B5EF4-FFF2-40B4-BE49-F238E27FC236}">
                <a16:creationId xmlns:a16="http://schemas.microsoft.com/office/drawing/2014/main" id="{B5F19D88-8114-6654-2E16-2FB9C7CF4710}"/>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10101" y="780098"/>
            <a:ext cx="191899" cy="191899"/>
          </a:xfrm>
          <a:prstGeom prst="rect">
            <a:avLst/>
          </a:prstGeom>
        </p:spPr>
      </p:pic>
      <p:pic>
        <p:nvPicPr>
          <p:cNvPr id="10" name="Hình ảnh 9" descr="Ảnh có chứa văn bản, biểu tượng, Đồ họa, ảnh chụp màn hình&#10;&#10;Mô tả được tạo tự động">
            <a:extLst>
              <a:ext uri="{FF2B5EF4-FFF2-40B4-BE49-F238E27FC236}">
                <a16:creationId xmlns:a16="http://schemas.microsoft.com/office/drawing/2014/main" id="{338457C3-2AA3-5864-4BB9-6D5ACFAE056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686" y="-7144"/>
            <a:ext cx="443605" cy="494654"/>
          </a:xfrm>
          <a:prstGeom prst="rect">
            <a:avLst/>
          </a:prstGeom>
          <a:solidFill>
            <a:schemeClr val="bg1"/>
          </a:solidFill>
        </p:spPr>
      </p:pic>
    </p:spTree>
    <p:extLst>
      <p:ext uri="{BB962C8B-B14F-4D97-AF65-F5344CB8AC3E}">
        <p14:creationId xmlns:p14="http://schemas.microsoft.com/office/powerpoint/2010/main" val="943768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par>
                                <p:cTn id="27" presetID="1" presetClass="mediacall" presetSubtype="0" fill="hold" nodeType="withEffect">
                                  <p:stCondLst>
                                    <p:cond delay="0"/>
                                  </p:stCondLst>
                                  <p:childTnLst>
                                    <p:cmd type="call" cmd="playFrom(0.0)">
                                      <p:cBhvr>
                                        <p:cTn id="28" dur="1724"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9" fill="hold" display="0">
                  <p:stCondLst>
                    <p:cond delay="indefinite"/>
                  </p:stCondLst>
                  <p:endCondLst>
                    <p:cond evt="onStopAudio" delay="0">
                      <p:tgtEl>
                        <p:sldTgt/>
                      </p:tgtEl>
                    </p:cond>
                  </p:endCondLst>
                </p:cTn>
                <p:tgtEl>
                  <p:spTgt spid="9"/>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Google Shape;112;p4">
            <a:extLst>
              <a:ext uri="{FF2B5EF4-FFF2-40B4-BE49-F238E27FC236}">
                <a16:creationId xmlns:a16="http://schemas.microsoft.com/office/drawing/2014/main" id="{B4CC71F9-CA98-0B4F-B85D-03C56C1D51E0}"/>
              </a:ext>
            </a:extLst>
          </p:cNvPr>
          <p:cNvSpPr/>
          <p:nvPr/>
        </p:nvSpPr>
        <p:spPr>
          <a:xfrm>
            <a:off x="344737" y="561165"/>
            <a:ext cx="4111126" cy="428473"/>
          </a:xfrm>
          <a:prstGeom prst="roundRect">
            <a:avLst>
              <a:gd name="adj" fmla="val 16667"/>
            </a:avLst>
          </a:prstGeom>
          <a:solidFill>
            <a:srgbClr val="FFFFFF"/>
          </a:solidFill>
          <a:ln w="12700" cap="flat" cmpd="sng">
            <a:solidFill>
              <a:srgbClr val="FFFFFF"/>
            </a:solidFill>
            <a:prstDash val="solid"/>
            <a:miter lim="800000"/>
            <a:headEnd type="none" w="sm" len="sm"/>
            <a:tailEnd type="none" w="sm" len="sm"/>
          </a:ln>
        </p:spPr>
        <p:txBody>
          <a:bodyPr spcFirstLastPara="1" wrap="square" lIns="35999" tIns="17994" rIns="35999" bIns="17994" anchor="ctr" anchorCtr="0">
            <a:noAutofit/>
          </a:bodyPr>
          <a:lstStyle/>
          <a:p>
            <a:pPr algn="ctr" defTabSz="360109">
              <a:lnSpc>
                <a:spcPct val="150000"/>
              </a:lnSpc>
              <a:buClr>
                <a:srgbClr val="000000"/>
              </a:buClr>
              <a:defRPr/>
            </a:pPr>
            <a:r>
              <a:rPr lang="vi-VN" sz="900" b="1" dirty="0"/>
              <a:t>Câu 4:</a:t>
            </a:r>
            <a:r>
              <a:rPr lang="vi-VN" sz="900" dirty="0"/>
              <a:t> </a:t>
            </a:r>
            <a:r>
              <a:rPr lang="en-US" sz="900" dirty="0" err="1">
                <a:solidFill>
                  <a:srgbClr val="000000"/>
                </a:solidFill>
                <a:ea typeface="Times New Roman" panose="02020603050405020304" pitchFamily="18" charset="0"/>
                <a:cs typeface="Arial" panose="020B0604020202020204" pitchFamily="34" charset="0"/>
              </a:rPr>
              <a:t>Hiệu</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quả</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trao</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đổi</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khí</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có</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mối</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liên</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hệ</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mật</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thiết</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với</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trạng</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thái</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và</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khả</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năng</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hoạt</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động</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của</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hệ</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cơ</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quan</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nào</a:t>
            </a:r>
            <a:r>
              <a:rPr lang="en-US" sz="900" dirty="0">
                <a:solidFill>
                  <a:srgbClr val="000000"/>
                </a:solidFill>
                <a:ea typeface="Times New Roman" panose="02020603050405020304" pitchFamily="18" charset="0"/>
                <a:cs typeface="Arial" panose="020B0604020202020204" pitchFamily="34" charset="0"/>
              </a:rPr>
              <a:t>?</a:t>
            </a:r>
            <a:endParaRPr sz="900" kern="0" dirty="0">
              <a:solidFill>
                <a:srgbClr val="000000"/>
              </a:solidFill>
              <a:cs typeface="+mn-ea"/>
              <a:sym typeface="+mn-lt"/>
            </a:endParaRPr>
          </a:p>
        </p:txBody>
      </p:sp>
      <p:sp>
        <p:nvSpPr>
          <p:cNvPr id="3" name="Google Shape;113;p4">
            <a:extLst>
              <a:ext uri="{FF2B5EF4-FFF2-40B4-BE49-F238E27FC236}">
                <a16:creationId xmlns:a16="http://schemas.microsoft.com/office/drawing/2014/main" id="{E08C43C4-747E-218E-D6AD-2A6369E30E22}"/>
              </a:ext>
            </a:extLst>
          </p:cNvPr>
          <p:cNvSpPr/>
          <p:nvPr/>
        </p:nvSpPr>
        <p:spPr>
          <a:xfrm>
            <a:off x="344735" y="1268883"/>
            <a:ext cx="1999230" cy="489857"/>
          </a:xfrm>
          <a:prstGeom prst="roundRect">
            <a:avLst>
              <a:gd name="adj" fmla="val 16667"/>
            </a:avLst>
          </a:prstGeom>
          <a:solidFill>
            <a:srgbClr val="FFFFFF"/>
          </a:solidFill>
          <a:ln w="12700" cap="flat" cmpd="sng">
            <a:solidFill>
              <a:srgbClr val="FFFFFF"/>
            </a:solidFill>
            <a:prstDash val="solid"/>
            <a:miter lim="800000"/>
            <a:headEnd type="none" w="sm" len="sm"/>
            <a:tailEnd type="none" w="sm" len="sm"/>
          </a:ln>
        </p:spPr>
        <p:txBody>
          <a:bodyPr spcFirstLastPara="1" wrap="square" lIns="35999" tIns="17994" rIns="35999" bIns="17994" anchor="ctr" anchorCtr="0">
            <a:noAutofit/>
          </a:bodyPr>
          <a:lstStyle/>
          <a:p>
            <a:pPr algn="just">
              <a:lnSpc>
                <a:spcPct val="150000"/>
              </a:lnSpc>
              <a:spcAft>
                <a:spcPts val="210"/>
              </a:spcAft>
            </a:pPr>
            <a:r>
              <a:rPr lang="en-US" sz="900">
                <a:solidFill>
                  <a:srgbClr val="000000"/>
                </a:solidFill>
                <a:ea typeface="Times New Roman" panose="02020603050405020304" pitchFamily="18" charset="0"/>
                <a:cs typeface="Arial" panose="020B0604020202020204" pitchFamily="34" charset="0"/>
              </a:rPr>
              <a:t>A. Hệ tiêu hoá.</a:t>
            </a:r>
            <a:endParaRPr lang="en-US" sz="900" dirty="0">
              <a:ea typeface="Calibri" panose="020F0502020204030204" pitchFamily="34" charset="0"/>
              <a:cs typeface="Arial" panose="020B0604020202020204" pitchFamily="34" charset="0"/>
            </a:endParaRPr>
          </a:p>
        </p:txBody>
      </p:sp>
      <p:sp>
        <p:nvSpPr>
          <p:cNvPr id="4" name="Google Shape;114;p4">
            <a:extLst>
              <a:ext uri="{FF2B5EF4-FFF2-40B4-BE49-F238E27FC236}">
                <a16:creationId xmlns:a16="http://schemas.microsoft.com/office/drawing/2014/main" id="{EC8C1D34-4726-036A-6561-854AF1F57BE4}"/>
              </a:ext>
            </a:extLst>
          </p:cNvPr>
          <p:cNvSpPr/>
          <p:nvPr/>
        </p:nvSpPr>
        <p:spPr>
          <a:xfrm>
            <a:off x="346166" y="1920241"/>
            <a:ext cx="1999230" cy="489857"/>
          </a:xfrm>
          <a:prstGeom prst="roundRect">
            <a:avLst>
              <a:gd name="adj" fmla="val 16667"/>
            </a:avLst>
          </a:prstGeom>
          <a:solidFill>
            <a:srgbClr val="FFFFFF"/>
          </a:solidFill>
          <a:ln w="12700" cap="flat" cmpd="sng">
            <a:solidFill>
              <a:srgbClr val="FFFFFF"/>
            </a:solidFill>
            <a:prstDash val="solid"/>
            <a:miter lim="800000"/>
            <a:headEnd type="none" w="sm" len="sm"/>
            <a:tailEnd type="none" w="sm" len="sm"/>
          </a:ln>
        </p:spPr>
        <p:txBody>
          <a:bodyPr spcFirstLastPara="1" wrap="square" lIns="35999" tIns="17994" rIns="35999" bIns="17994" anchor="ctr" anchorCtr="0">
            <a:noAutofit/>
          </a:bodyPr>
          <a:lstStyle/>
          <a:p>
            <a:pPr algn="just">
              <a:lnSpc>
                <a:spcPct val="150000"/>
              </a:lnSpc>
              <a:spcAft>
                <a:spcPts val="210"/>
              </a:spcAft>
            </a:pPr>
            <a:r>
              <a:rPr lang="en-US" sz="900">
                <a:solidFill>
                  <a:srgbClr val="000000"/>
                </a:solidFill>
                <a:ea typeface="Times New Roman" panose="02020603050405020304" pitchFamily="18" charset="0"/>
                <a:cs typeface="Arial" panose="020B0604020202020204" pitchFamily="34" charset="0"/>
              </a:rPr>
              <a:t>C. Hệ bài tiết.</a:t>
            </a:r>
            <a:endParaRPr lang="en-US" sz="900" dirty="0">
              <a:ea typeface="Calibri" panose="020F0502020204030204" pitchFamily="34" charset="0"/>
              <a:cs typeface="Arial" panose="020B0604020202020204" pitchFamily="34" charset="0"/>
            </a:endParaRPr>
          </a:p>
        </p:txBody>
      </p:sp>
      <p:sp>
        <p:nvSpPr>
          <p:cNvPr id="5" name="Google Shape;115;p4">
            <a:extLst>
              <a:ext uri="{FF2B5EF4-FFF2-40B4-BE49-F238E27FC236}">
                <a16:creationId xmlns:a16="http://schemas.microsoft.com/office/drawing/2014/main" id="{52E8231A-39A2-C2AE-7E51-E309D014D491}"/>
              </a:ext>
            </a:extLst>
          </p:cNvPr>
          <p:cNvSpPr/>
          <p:nvPr/>
        </p:nvSpPr>
        <p:spPr>
          <a:xfrm>
            <a:off x="2456633" y="1268883"/>
            <a:ext cx="1999230" cy="489857"/>
          </a:xfrm>
          <a:prstGeom prst="roundRect">
            <a:avLst>
              <a:gd name="adj" fmla="val 16667"/>
            </a:avLst>
          </a:prstGeom>
          <a:solidFill>
            <a:srgbClr val="FFFFFF"/>
          </a:solidFill>
          <a:ln w="12700" cap="flat" cmpd="sng">
            <a:solidFill>
              <a:srgbClr val="FFFFFF"/>
            </a:solidFill>
            <a:prstDash val="solid"/>
            <a:miter lim="800000"/>
            <a:headEnd type="none" w="sm" len="sm"/>
            <a:tailEnd type="none" w="sm" len="sm"/>
          </a:ln>
        </p:spPr>
        <p:txBody>
          <a:bodyPr spcFirstLastPara="1" wrap="square" lIns="35999" tIns="17994" rIns="35999" bIns="17994" anchor="ctr" anchorCtr="0">
            <a:noAutofit/>
          </a:bodyPr>
          <a:lstStyle/>
          <a:p>
            <a:pPr algn="just">
              <a:lnSpc>
                <a:spcPct val="150000"/>
              </a:lnSpc>
              <a:spcAft>
                <a:spcPts val="210"/>
              </a:spcAft>
            </a:pPr>
            <a:r>
              <a:rPr lang="en-US" sz="900">
                <a:solidFill>
                  <a:srgbClr val="000000"/>
                </a:solidFill>
                <a:ea typeface="Times New Roman" panose="02020603050405020304" pitchFamily="18" charset="0"/>
                <a:cs typeface="Arial" panose="020B0604020202020204" pitchFamily="34" charset="0"/>
              </a:rPr>
              <a:t>B. Hệ sinh dục.</a:t>
            </a:r>
            <a:endParaRPr lang="en-US" sz="900" dirty="0">
              <a:ea typeface="Calibri" panose="020F0502020204030204" pitchFamily="34" charset="0"/>
              <a:cs typeface="Arial" panose="020B0604020202020204" pitchFamily="34" charset="0"/>
            </a:endParaRPr>
          </a:p>
        </p:txBody>
      </p:sp>
      <p:sp>
        <p:nvSpPr>
          <p:cNvPr id="6" name="Google Shape;116;p4">
            <a:extLst>
              <a:ext uri="{FF2B5EF4-FFF2-40B4-BE49-F238E27FC236}">
                <a16:creationId xmlns:a16="http://schemas.microsoft.com/office/drawing/2014/main" id="{5416A452-531B-73A2-078E-8E0528748D4B}"/>
              </a:ext>
            </a:extLst>
          </p:cNvPr>
          <p:cNvSpPr/>
          <p:nvPr/>
        </p:nvSpPr>
        <p:spPr>
          <a:xfrm>
            <a:off x="2458064" y="1920241"/>
            <a:ext cx="1999230" cy="489857"/>
          </a:xfrm>
          <a:prstGeom prst="roundRect">
            <a:avLst>
              <a:gd name="adj" fmla="val 16667"/>
            </a:avLst>
          </a:prstGeom>
          <a:solidFill>
            <a:srgbClr val="FFFFFF"/>
          </a:solidFill>
          <a:ln w="12700" cap="flat" cmpd="sng">
            <a:solidFill>
              <a:srgbClr val="FFFFFF"/>
            </a:solidFill>
            <a:prstDash val="solid"/>
            <a:miter lim="800000"/>
            <a:headEnd type="none" w="sm" len="sm"/>
            <a:tailEnd type="none" w="sm" len="sm"/>
          </a:ln>
        </p:spPr>
        <p:txBody>
          <a:bodyPr spcFirstLastPara="1" wrap="square" lIns="35999" tIns="17994" rIns="35999" bIns="17994" anchor="ctr" anchorCtr="0">
            <a:noAutofit/>
          </a:bodyPr>
          <a:lstStyle/>
          <a:p>
            <a:pPr algn="just">
              <a:lnSpc>
                <a:spcPct val="150000"/>
              </a:lnSpc>
              <a:spcAft>
                <a:spcPts val="210"/>
              </a:spcAft>
            </a:pPr>
            <a:r>
              <a:rPr lang="en-US" sz="800">
                <a:solidFill>
                  <a:srgbClr val="000000"/>
                </a:solidFill>
                <a:ea typeface="Times New Roman" panose="02020603050405020304" pitchFamily="18" charset="0"/>
                <a:cs typeface="Arial" panose="020B0604020202020204" pitchFamily="34" charset="0"/>
              </a:rPr>
              <a:t>D. Hệ tuần hoàn.</a:t>
            </a:r>
            <a:r>
              <a:rPr lang="en-US" sz="800" b="1">
                <a:solidFill>
                  <a:srgbClr val="000000"/>
                </a:solidFill>
                <a:ea typeface="Times New Roman" panose="02020603050405020304" pitchFamily="18" charset="0"/>
                <a:cs typeface="Arial" panose="020B0604020202020204" pitchFamily="34" charset="0"/>
              </a:rPr>
              <a:t> </a:t>
            </a:r>
            <a:endParaRPr lang="en-US" sz="800" dirty="0">
              <a:ea typeface="Calibri" panose="020F0502020204030204" pitchFamily="34" charset="0"/>
              <a:cs typeface="Arial" panose="020B0604020202020204" pitchFamily="34" charset="0"/>
            </a:endParaRPr>
          </a:p>
        </p:txBody>
      </p:sp>
      <p:pic>
        <p:nvPicPr>
          <p:cNvPr id="7" name="Google Shape;117;p4">
            <a:hlinkClick r:id="rId6" action="ppaction://hlinksldjump"/>
            <a:extLst>
              <a:ext uri="{FF2B5EF4-FFF2-40B4-BE49-F238E27FC236}">
                <a16:creationId xmlns:a16="http://schemas.microsoft.com/office/drawing/2014/main" id="{241E33BC-05D5-7FC1-DA6B-29B6FCE1FF91}"/>
              </a:ext>
            </a:extLst>
          </p:cNvPr>
          <p:cNvPicPr preferRelativeResize="0"/>
          <p:nvPr/>
        </p:nvPicPr>
        <p:blipFill rotWithShape="1">
          <a:blip r:embed="rId7">
            <a:alphaModFix/>
          </a:blip>
          <a:srcRect/>
          <a:stretch/>
        </p:blipFill>
        <p:spPr>
          <a:xfrm>
            <a:off x="4432406" y="2310902"/>
            <a:ext cx="368194" cy="389436"/>
          </a:xfrm>
          <a:prstGeom prst="rect">
            <a:avLst/>
          </a:prstGeom>
          <a:noFill/>
          <a:ln>
            <a:noFill/>
          </a:ln>
        </p:spPr>
      </p:pic>
      <p:sp>
        <p:nvSpPr>
          <p:cNvPr id="8" name="Google Shape;118;p4">
            <a:extLst>
              <a:ext uri="{FF2B5EF4-FFF2-40B4-BE49-F238E27FC236}">
                <a16:creationId xmlns:a16="http://schemas.microsoft.com/office/drawing/2014/main" id="{90D1FD30-AF83-53D5-68A5-49508E80F148}"/>
              </a:ext>
            </a:extLst>
          </p:cNvPr>
          <p:cNvSpPr/>
          <p:nvPr/>
        </p:nvSpPr>
        <p:spPr>
          <a:xfrm>
            <a:off x="2456633" y="1920241"/>
            <a:ext cx="1999230" cy="489857"/>
          </a:xfrm>
          <a:prstGeom prst="roundRect">
            <a:avLst>
              <a:gd name="adj" fmla="val 16667"/>
            </a:avLst>
          </a:prstGeom>
          <a:solidFill>
            <a:srgbClr val="FEE599"/>
          </a:solidFill>
          <a:ln w="12700" cap="flat" cmpd="sng">
            <a:solidFill>
              <a:srgbClr val="FEE599"/>
            </a:solidFill>
            <a:prstDash val="solid"/>
            <a:miter lim="800000"/>
            <a:headEnd type="none" w="sm" len="sm"/>
            <a:tailEnd type="none" w="sm" len="sm"/>
          </a:ln>
        </p:spPr>
        <p:txBody>
          <a:bodyPr spcFirstLastPara="1" wrap="square" lIns="35999" tIns="17994" rIns="35999" bIns="17994" anchor="ctr" anchorCtr="0">
            <a:noAutofit/>
          </a:bodyPr>
          <a:lstStyle/>
          <a:p>
            <a:pPr algn="just">
              <a:lnSpc>
                <a:spcPct val="150000"/>
              </a:lnSpc>
              <a:spcAft>
                <a:spcPts val="210"/>
              </a:spcAft>
            </a:pPr>
            <a:r>
              <a:rPr lang="en-US" sz="900">
                <a:solidFill>
                  <a:srgbClr val="000000"/>
                </a:solidFill>
                <a:ea typeface="Times New Roman" panose="02020603050405020304" pitchFamily="18" charset="0"/>
                <a:cs typeface="Arial" panose="020B0604020202020204" pitchFamily="34" charset="0"/>
              </a:rPr>
              <a:t>D. Hệ tuần hoàn.</a:t>
            </a:r>
            <a:r>
              <a:rPr lang="en-US" sz="900" b="1">
                <a:solidFill>
                  <a:srgbClr val="000000"/>
                </a:solidFill>
                <a:ea typeface="Times New Roman" panose="02020603050405020304" pitchFamily="18" charset="0"/>
                <a:cs typeface="Arial" panose="020B0604020202020204" pitchFamily="34" charset="0"/>
              </a:rPr>
              <a:t> </a:t>
            </a:r>
            <a:endParaRPr lang="en-US" sz="900" dirty="0">
              <a:ea typeface="Calibri" panose="020F0502020204030204" pitchFamily="34" charset="0"/>
              <a:cs typeface="Arial" panose="020B0604020202020204" pitchFamily="34" charset="0"/>
            </a:endParaRPr>
          </a:p>
        </p:txBody>
      </p:sp>
      <p:pic>
        <p:nvPicPr>
          <p:cNvPr id="9" name="Am-thanh-tra-loi-dung-chinh-xac-www_tiengdong_com">
            <a:hlinkClick r:id="" action="ppaction://media"/>
            <a:extLst>
              <a:ext uri="{FF2B5EF4-FFF2-40B4-BE49-F238E27FC236}">
                <a16:creationId xmlns:a16="http://schemas.microsoft.com/office/drawing/2014/main" id="{B5F19D88-8114-6654-2E16-2FB9C7CF4710}"/>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10101" y="780098"/>
            <a:ext cx="191899" cy="191899"/>
          </a:xfrm>
          <a:prstGeom prst="rect">
            <a:avLst/>
          </a:prstGeom>
        </p:spPr>
      </p:pic>
      <p:pic>
        <p:nvPicPr>
          <p:cNvPr id="10" name="Hình ảnh 9" descr="Ảnh có chứa văn bản, biểu tượng, Đồ họa, ảnh chụp màn hình&#10;&#10;Mô tả được tạo tự động">
            <a:extLst>
              <a:ext uri="{FF2B5EF4-FFF2-40B4-BE49-F238E27FC236}">
                <a16:creationId xmlns:a16="http://schemas.microsoft.com/office/drawing/2014/main" id="{338457C3-2AA3-5864-4BB9-6D5ACFAE056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686" y="-7144"/>
            <a:ext cx="443605" cy="494654"/>
          </a:xfrm>
          <a:prstGeom prst="rect">
            <a:avLst/>
          </a:prstGeom>
          <a:solidFill>
            <a:schemeClr val="bg1"/>
          </a:solidFill>
        </p:spPr>
      </p:pic>
    </p:spTree>
    <p:extLst>
      <p:ext uri="{BB962C8B-B14F-4D97-AF65-F5344CB8AC3E}">
        <p14:creationId xmlns:p14="http://schemas.microsoft.com/office/powerpoint/2010/main" val="617573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par>
                                <p:cTn id="27" presetID="1" presetClass="mediacall" presetSubtype="0" fill="hold" nodeType="withEffect">
                                  <p:stCondLst>
                                    <p:cond delay="0"/>
                                  </p:stCondLst>
                                  <p:childTnLst>
                                    <p:cmd type="call" cmd="playFrom(0.0)">
                                      <p:cBhvr>
                                        <p:cTn id="28" dur="1724"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9" fill="hold" display="0">
                  <p:stCondLst>
                    <p:cond delay="indefinite"/>
                  </p:stCondLst>
                  <p:endCondLst>
                    <p:cond evt="onStopAudio" delay="0">
                      <p:tgtEl>
                        <p:sldTgt/>
                      </p:tgtEl>
                    </p:cond>
                  </p:endCondLst>
                </p:cTn>
                <p:tgtEl>
                  <p:spTgt spid="9"/>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Google Shape;112;p4">
            <a:extLst>
              <a:ext uri="{FF2B5EF4-FFF2-40B4-BE49-F238E27FC236}">
                <a16:creationId xmlns:a16="http://schemas.microsoft.com/office/drawing/2014/main" id="{B4CC71F9-CA98-0B4F-B85D-03C56C1D51E0}"/>
              </a:ext>
            </a:extLst>
          </p:cNvPr>
          <p:cNvSpPr/>
          <p:nvPr/>
        </p:nvSpPr>
        <p:spPr>
          <a:xfrm>
            <a:off x="344737" y="561165"/>
            <a:ext cx="4111126" cy="428473"/>
          </a:xfrm>
          <a:prstGeom prst="roundRect">
            <a:avLst>
              <a:gd name="adj" fmla="val 16667"/>
            </a:avLst>
          </a:prstGeom>
          <a:solidFill>
            <a:srgbClr val="FFFFFF"/>
          </a:solidFill>
          <a:ln w="12700" cap="flat" cmpd="sng">
            <a:solidFill>
              <a:srgbClr val="FFFFFF"/>
            </a:solidFill>
            <a:prstDash val="solid"/>
            <a:miter lim="800000"/>
            <a:headEnd type="none" w="sm" len="sm"/>
            <a:tailEnd type="none" w="sm" len="sm"/>
          </a:ln>
        </p:spPr>
        <p:txBody>
          <a:bodyPr spcFirstLastPara="1" wrap="square" lIns="35999" tIns="17994" rIns="35999" bIns="17994" anchor="ctr" anchorCtr="0">
            <a:noAutofit/>
          </a:bodyPr>
          <a:lstStyle/>
          <a:p>
            <a:pPr algn="just" defTabSz="360109">
              <a:lnSpc>
                <a:spcPct val="150000"/>
              </a:lnSpc>
              <a:buClr>
                <a:srgbClr val="000000"/>
              </a:buClr>
              <a:defRPr/>
            </a:pPr>
            <a:r>
              <a:rPr lang="vi-VN" sz="900" b="1" dirty="0"/>
              <a:t>Câu 5:</a:t>
            </a:r>
            <a:r>
              <a:rPr lang="vi-VN" sz="900" dirty="0"/>
              <a:t> </a:t>
            </a:r>
            <a:r>
              <a:rPr lang="en-US" sz="900" dirty="0" err="1">
                <a:solidFill>
                  <a:srgbClr val="000000"/>
                </a:solidFill>
                <a:ea typeface="Times New Roman" panose="02020603050405020304" pitchFamily="18" charset="0"/>
                <a:cs typeface="Arial" panose="020B0604020202020204" pitchFamily="34" charset="0"/>
              </a:rPr>
              <a:t>Hoạt</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động</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nào</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dưới</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đây</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góp</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phần</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bảo</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vệ</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đường</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hô</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hấp</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của</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bạn</a:t>
            </a:r>
            <a:r>
              <a:rPr lang="en-US" sz="900" dirty="0">
                <a:solidFill>
                  <a:srgbClr val="000000"/>
                </a:solidFill>
                <a:ea typeface="Times New Roman" panose="02020603050405020304" pitchFamily="18" charset="0"/>
                <a:cs typeface="Arial" panose="020B0604020202020204" pitchFamily="34" charset="0"/>
              </a:rPr>
              <a:t>?</a:t>
            </a:r>
            <a:endParaRPr sz="900" kern="0" dirty="0">
              <a:solidFill>
                <a:srgbClr val="000000"/>
              </a:solidFill>
              <a:cs typeface="+mn-ea"/>
              <a:sym typeface="+mn-lt"/>
            </a:endParaRPr>
          </a:p>
        </p:txBody>
      </p:sp>
      <p:sp>
        <p:nvSpPr>
          <p:cNvPr id="3" name="Google Shape;113;p4">
            <a:extLst>
              <a:ext uri="{FF2B5EF4-FFF2-40B4-BE49-F238E27FC236}">
                <a16:creationId xmlns:a16="http://schemas.microsoft.com/office/drawing/2014/main" id="{E08C43C4-747E-218E-D6AD-2A6369E30E22}"/>
              </a:ext>
            </a:extLst>
          </p:cNvPr>
          <p:cNvSpPr/>
          <p:nvPr/>
        </p:nvSpPr>
        <p:spPr>
          <a:xfrm>
            <a:off x="344735" y="1268883"/>
            <a:ext cx="1999230" cy="585418"/>
          </a:xfrm>
          <a:prstGeom prst="roundRect">
            <a:avLst>
              <a:gd name="adj" fmla="val 16667"/>
            </a:avLst>
          </a:prstGeom>
          <a:solidFill>
            <a:srgbClr val="FFFFFF"/>
          </a:solidFill>
          <a:ln w="12700" cap="flat" cmpd="sng">
            <a:solidFill>
              <a:srgbClr val="FFFFFF"/>
            </a:solidFill>
            <a:prstDash val="solid"/>
            <a:miter lim="800000"/>
            <a:headEnd type="none" w="sm" len="sm"/>
            <a:tailEnd type="none" w="sm" len="sm"/>
          </a:ln>
        </p:spPr>
        <p:txBody>
          <a:bodyPr spcFirstLastPara="1" wrap="square" lIns="35999" tIns="17994" rIns="35999" bIns="17994" anchor="ctr" anchorCtr="0">
            <a:noAutofit/>
          </a:bodyPr>
          <a:lstStyle/>
          <a:p>
            <a:pPr algn="just">
              <a:lnSpc>
                <a:spcPct val="150000"/>
              </a:lnSpc>
            </a:pPr>
            <a:r>
              <a:rPr lang="en-US" sz="900" dirty="0">
                <a:solidFill>
                  <a:srgbClr val="000000"/>
                </a:solidFill>
                <a:ea typeface="Times New Roman" panose="02020603050405020304" pitchFamily="18" charset="0"/>
                <a:cs typeface="Arial" panose="020B0604020202020204" pitchFamily="34" charset="0"/>
              </a:rPr>
              <a:t>A. </a:t>
            </a:r>
            <a:r>
              <a:rPr lang="en-US" sz="900" dirty="0" err="1">
                <a:solidFill>
                  <a:srgbClr val="000000"/>
                </a:solidFill>
                <a:ea typeface="Times New Roman" panose="02020603050405020304" pitchFamily="18" charset="0"/>
                <a:cs typeface="Arial" panose="020B0604020202020204" pitchFamily="34" charset="0"/>
              </a:rPr>
              <a:t>Thường</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xuyên</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luyện</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tập</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thể</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dục</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thể</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thao</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đúng</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cách</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và</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hợp</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lí</a:t>
            </a:r>
            <a:r>
              <a:rPr lang="en-US" sz="900" dirty="0">
                <a:solidFill>
                  <a:srgbClr val="000000"/>
                </a:solidFill>
                <a:ea typeface="Times New Roman" panose="02020603050405020304" pitchFamily="18" charset="0"/>
                <a:cs typeface="Arial" panose="020B0604020202020204" pitchFamily="34" charset="0"/>
              </a:rPr>
              <a:t>, bao </a:t>
            </a:r>
            <a:r>
              <a:rPr lang="en-US" sz="900" dirty="0" err="1">
                <a:solidFill>
                  <a:srgbClr val="000000"/>
                </a:solidFill>
                <a:ea typeface="Times New Roman" panose="02020603050405020304" pitchFamily="18" charset="0"/>
                <a:cs typeface="Arial" panose="020B0604020202020204" pitchFamily="34" charset="0"/>
              </a:rPr>
              <a:t>gồm</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cả</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luyện</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hít</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thở</a:t>
            </a:r>
            <a:r>
              <a:rPr lang="en-US" sz="900" dirty="0">
                <a:solidFill>
                  <a:srgbClr val="000000"/>
                </a:solidFill>
                <a:ea typeface="Times New Roman" panose="02020603050405020304" pitchFamily="18" charset="0"/>
                <a:cs typeface="Arial" panose="020B0604020202020204" pitchFamily="34" charset="0"/>
              </a:rPr>
              <a:t> </a:t>
            </a:r>
            <a:r>
              <a:rPr lang="en-US" sz="900" dirty="0" err="1">
                <a:solidFill>
                  <a:srgbClr val="000000"/>
                </a:solidFill>
                <a:ea typeface="Times New Roman" panose="02020603050405020304" pitchFamily="18" charset="0"/>
                <a:cs typeface="Arial" panose="020B0604020202020204" pitchFamily="34" charset="0"/>
              </a:rPr>
              <a:t>sâu</a:t>
            </a:r>
            <a:r>
              <a:rPr lang="en-US" sz="900" dirty="0">
                <a:solidFill>
                  <a:srgbClr val="000000"/>
                </a:solidFill>
                <a:ea typeface="Times New Roman" panose="02020603050405020304" pitchFamily="18" charset="0"/>
                <a:cs typeface="Arial" panose="020B0604020202020204" pitchFamily="34" charset="0"/>
              </a:rPr>
              <a:t>.</a:t>
            </a:r>
            <a:endParaRPr lang="en-US" sz="900" dirty="0">
              <a:ea typeface="Calibri" panose="020F0502020204030204" pitchFamily="34" charset="0"/>
              <a:cs typeface="Arial" panose="020B0604020202020204" pitchFamily="34" charset="0"/>
            </a:endParaRPr>
          </a:p>
        </p:txBody>
      </p:sp>
      <p:sp>
        <p:nvSpPr>
          <p:cNvPr id="4" name="Google Shape;114;p4">
            <a:extLst>
              <a:ext uri="{FF2B5EF4-FFF2-40B4-BE49-F238E27FC236}">
                <a16:creationId xmlns:a16="http://schemas.microsoft.com/office/drawing/2014/main" id="{EC8C1D34-4726-036A-6561-854AF1F57BE4}"/>
              </a:ext>
            </a:extLst>
          </p:cNvPr>
          <p:cNvSpPr/>
          <p:nvPr/>
        </p:nvSpPr>
        <p:spPr>
          <a:xfrm>
            <a:off x="346166" y="1920241"/>
            <a:ext cx="1999230" cy="585418"/>
          </a:xfrm>
          <a:prstGeom prst="roundRect">
            <a:avLst>
              <a:gd name="adj" fmla="val 16667"/>
            </a:avLst>
          </a:prstGeom>
          <a:solidFill>
            <a:srgbClr val="FFFFFF"/>
          </a:solidFill>
          <a:ln w="12700" cap="flat" cmpd="sng">
            <a:solidFill>
              <a:srgbClr val="FFFFFF"/>
            </a:solidFill>
            <a:prstDash val="solid"/>
            <a:miter lim="800000"/>
            <a:headEnd type="none" w="sm" len="sm"/>
            <a:tailEnd type="none" w="sm" len="sm"/>
          </a:ln>
        </p:spPr>
        <p:txBody>
          <a:bodyPr spcFirstLastPara="1" wrap="square" lIns="35999" tIns="17994" rIns="35999" bIns="17994" anchor="ctr" anchorCtr="0">
            <a:noAutofit/>
          </a:bodyPr>
          <a:lstStyle/>
          <a:p>
            <a:pPr algn="just">
              <a:lnSpc>
                <a:spcPct val="150000"/>
              </a:lnSpc>
            </a:pPr>
            <a:r>
              <a:rPr lang="en-US" sz="900">
                <a:solidFill>
                  <a:srgbClr val="000000"/>
                </a:solidFill>
                <a:ea typeface="Times New Roman" panose="02020603050405020304" pitchFamily="18" charset="0"/>
                <a:cs typeface="Arial" panose="020B0604020202020204" pitchFamily="34" charset="0"/>
              </a:rPr>
              <a:t>C. Tuyên truyền và tích cực tham gia các dự án khuyến khích trồng nhiều cây xanh.</a:t>
            </a:r>
            <a:endParaRPr lang="en-US" sz="900" dirty="0">
              <a:ea typeface="Calibri" panose="020F0502020204030204" pitchFamily="34" charset="0"/>
              <a:cs typeface="Arial" panose="020B0604020202020204" pitchFamily="34" charset="0"/>
            </a:endParaRPr>
          </a:p>
        </p:txBody>
      </p:sp>
      <p:sp>
        <p:nvSpPr>
          <p:cNvPr id="5" name="Google Shape;115;p4">
            <a:extLst>
              <a:ext uri="{FF2B5EF4-FFF2-40B4-BE49-F238E27FC236}">
                <a16:creationId xmlns:a16="http://schemas.microsoft.com/office/drawing/2014/main" id="{52E8231A-39A2-C2AE-7E51-E309D014D491}"/>
              </a:ext>
            </a:extLst>
          </p:cNvPr>
          <p:cNvSpPr/>
          <p:nvPr/>
        </p:nvSpPr>
        <p:spPr>
          <a:xfrm>
            <a:off x="2456633" y="1268883"/>
            <a:ext cx="1999230" cy="585418"/>
          </a:xfrm>
          <a:prstGeom prst="roundRect">
            <a:avLst>
              <a:gd name="adj" fmla="val 16667"/>
            </a:avLst>
          </a:prstGeom>
          <a:solidFill>
            <a:srgbClr val="FFFFFF"/>
          </a:solidFill>
          <a:ln w="12700" cap="flat" cmpd="sng">
            <a:solidFill>
              <a:srgbClr val="FFFFFF"/>
            </a:solidFill>
            <a:prstDash val="solid"/>
            <a:miter lim="800000"/>
            <a:headEnd type="none" w="sm" len="sm"/>
            <a:tailEnd type="none" w="sm" len="sm"/>
          </a:ln>
        </p:spPr>
        <p:txBody>
          <a:bodyPr spcFirstLastPara="1" wrap="square" lIns="35999" tIns="17994" rIns="35999" bIns="17994" anchor="ctr" anchorCtr="0">
            <a:noAutofit/>
          </a:bodyPr>
          <a:lstStyle/>
          <a:p>
            <a:pPr algn="just">
              <a:lnSpc>
                <a:spcPct val="150000"/>
              </a:lnSpc>
            </a:pPr>
            <a:r>
              <a:rPr lang="en-US" sz="900">
                <a:solidFill>
                  <a:srgbClr val="000000"/>
                </a:solidFill>
                <a:ea typeface="Times New Roman" panose="02020603050405020304" pitchFamily="18" charset="0"/>
                <a:cs typeface="Arial" panose="020B0604020202020204" pitchFamily="34" charset="0"/>
              </a:rPr>
              <a:t>B. Đeo khẩu trang trong môi trường có nhiều khói bụi và chất độc hại. </a:t>
            </a:r>
            <a:endParaRPr lang="en-US" sz="900" dirty="0">
              <a:ea typeface="Calibri" panose="020F0502020204030204" pitchFamily="34" charset="0"/>
              <a:cs typeface="Arial" panose="020B0604020202020204" pitchFamily="34" charset="0"/>
            </a:endParaRPr>
          </a:p>
        </p:txBody>
      </p:sp>
      <p:sp>
        <p:nvSpPr>
          <p:cNvPr id="6" name="Google Shape;116;p4">
            <a:extLst>
              <a:ext uri="{FF2B5EF4-FFF2-40B4-BE49-F238E27FC236}">
                <a16:creationId xmlns:a16="http://schemas.microsoft.com/office/drawing/2014/main" id="{5416A452-531B-73A2-078E-8E0528748D4B}"/>
              </a:ext>
            </a:extLst>
          </p:cNvPr>
          <p:cNvSpPr/>
          <p:nvPr/>
        </p:nvSpPr>
        <p:spPr>
          <a:xfrm>
            <a:off x="2458064" y="1920241"/>
            <a:ext cx="1999230" cy="489857"/>
          </a:xfrm>
          <a:prstGeom prst="roundRect">
            <a:avLst>
              <a:gd name="adj" fmla="val 16667"/>
            </a:avLst>
          </a:prstGeom>
          <a:solidFill>
            <a:srgbClr val="FFFFFF"/>
          </a:solidFill>
          <a:ln w="12700" cap="flat" cmpd="sng">
            <a:solidFill>
              <a:srgbClr val="FFFFFF"/>
            </a:solidFill>
            <a:prstDash val="solid"/>
            <a:miter lim="800000"/>
            <a:headEnd type="none" w="sm" len="sm"/>
            <a:tailEnd type="none" w="sm" len="sm"/>
          </a:ln>
        </p:spPr>
        <p:txBody>
          <a:bodyPr spcFirstLastPara="1" wrap="square" lIns="35999" tIns="17994" rIns="35999" bIns="17994" anchor="ctr" anchorCtr="0">
            <a:noAutofit/>
          </a:bodyPr>
          <a:lstStyle/>
          <a:p>
            <a:pPr algn="just">
              <a:lnSpc>
                <a:spcPct val="150000"/>
              </a:lnSpc>
            </a:pPr>
            <a:r>
              <a:rPr lang="en-US" sz="800">
                <a:solidFill>
                  <a:srgbClr val="000000"/>
                </a:solidFill>
                <a:ea typeface="Times New Roman" panose="02020603050405020304" pitchFamily="18" charset="0"/>
                <a:cs typeface="Arial" panose="020B0604020202020204" pitchFamily="34" charset="0"/>
              </a:rPr>
              <a:t>D. Tất cả các phương án đưa ra đều đúng.</a:t>
            </a:r>
            <a:endParaRPr lang="en-US" sz="800" dirty="0">
              <a:ea typeface="Calibri" panose="020F0502020204030204" pitchFamily="34" charset="0"/>
              <a:cs typeface="Arial" panose="020B0604020202020204" pitchFamily="34" charset="0"/>
            </a:endParaRPr>
          </a:p>
        </p:txBody>
      </p:sp>
      <p:pic>
        <p:nvPicPr>
          <p:cNvPr id="7" name="Google Shape;117;p4">
            <a:hlinkClick r:id="rId6" action="ppaction://hlinksldjump"/>
            <a:extLst>
              <a:ext uri="{FF2B5EF4-FFF2-40B4-BE49-F238E27FC236}">
                <a16:creationId xmlns:a16="http://schemas.microsoft.com/office/drawing/2014/main" id="{241E33BC-05D5-7FC1-DA6B-29B6FCE1FF91}"/>
              </a:ext>
            </a:extLst>
          </p:cNvPr>
          <p:cNvPicPr preferRelativeResize="0"/>
          <p:nvPr/>
        </p:nvPicPr>
        <p:blipFill rotWithShape="1">
          <a:blip r:embed="rId7">
            <a:alphaModFix/>
          </a:blip>
          <a:srcRect/>
          <a:stretch/>
        </p:blipFill>
        <p:spPr>
          <a:xfrm>
            <a:off x="4432406" y="2310902"/>
            <a:ext cx="368194" cy="389436"/>
          </a:xfrm>
          <a:prstGeom prst="rect">
            <a:avLst/>
          </a:prstGeom>
          <a:noFill/>
          <a:ln>
            <a:noFill/>
          </a:ln>
        </p:spPr>
      </p:pic>
      <p:sp>
        <p:nvSpPr>
          <p:cNvPr id="8" name="Google Shape;118;p4">
            <a:extLst>
              <a:ext uri="{FF2B5EF4-FFF2-40B4-BE49-F238E27FC236}">
                <a16:creationId xmlns:a16="http://schemas.microsoft.com/office/drawing/2014/main" id="{90D1FD30-AF83-53D5-68A5-49508E80F148}"/>
              </a:ext>
            </a:extLst>
          </p:cNvPr>
          <p:cNvSpPr/>
          <p:nvPr/>
        </p:nvSpPr>
        <p:spPr>
          <a:xfrm>
            <a:off x="2456633" y="1920241"/>
            <a:ext cx="1999230" cy="585418"/>
          </a:xfrm>
          <a:prstGeom prst="roundRect">
            <a:avLst>
              <a:gd name="adj" fmla="val 16667"/>
            </a:avLst>
          </a:prstGeom>
          <a:solidFill>
            <a:srgbClr val="FEE599"/>
          </a:solidFill>
          <a:ln w="12700" cap="flat" cmpd="sng">
            <a:solidFill>
              <a:srgbClr val="FEE599"/>
            </a:solidFill>
            <a:prstDash val="solid"/>
            <a:miter lim="800000"/>
            <a:headEnd type="none" w="sm" len="sm"/>
            <a:tailEnd type="none" w="sm" len="sm"/>
          </a:ln>
        </p:spPr>
        <p:txBody>
          <a:bodyPr spcFirstLastPara="1" wrap="square" lIns="35999" tIns="17994" rIns="35999" bIns="17994" anchor="ctr" anchorCtr="0">
            <a:noAutofit/>
          </a:bodyPr>
          <a:lstStyle/>
          <a:p>
            <a:pPr algn="just">
              <a:lnSpc>
                <a:spcPct val="150000"/>
              </a:lnSpc>
            </a:pPr>
            <a:r>
              <a:rPr lang="en-US" sz="900">
                <a:solidFill>
                  <a:srgbClr val="000000"/>
                </a:solidFill>
                <a:ea typeface="Times New Roman" panose="02020603050405020304" pitchFamily="18" charset="0"/>
                <a:cs typeface="Arial" panose="020B0604020202020204" pitchFamily="34" charset="0"/>
              </a:rPr>
              <a:t>D. Tất cả các phương án đưa ra đều đúng.</a:t>
            </a:r>
            <a:endParaRPr lang="en-US" sz="900" dirty="0">
              <a:ea typeface="Calibri" panose="020F0502020204030204" pitchFamily="34" charset="0"/>
              <a:cs typeface="Arial" panose="020B0604020202020204" pitchFamily="34" charset="0"/>
            </a:endParaRPr>
          </a:p>
        </p:txBody>
      </p:sp>
      <p:pic>
        <p:nvPicPr>
          <p:cNvPr id="9" name="Am-thanh-tra-loi-dung-chinh-xac-www_tiengdong_com">
            <a:hlinkClick r:id="" action="ppaction://media"/>
            <a:extLst>
              <a:ext uri="{FF2B5EF4-FFF2-40B4-BE49-F238E27FC236}">
                <a16:creationId xmlns:a16="http://schemas.microsoft.com/office/drawing/2014/main" id="{B5F19D88-8114-6654-2E16-2FB9C7CF4710}"/>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10101" y="780098"/>
            <a:ext cx="191899" cy="191899"/>
          </a:xfrm>
          <a:prstGeom prst="rect">
            <a:avLst/>
          </a:prstGeom>
        </p:spPr>
      </p:pic>
      <p:pic>
        <p:nvPicPr>
          <p:cNvPr id="10" name="Hình ảnh 9" descr="Ảnh có chứa văn bản, biểu tượng, Đồ họa, ảnh chụp màn hình&#10;&#10;Mô tả được tạo tự động">
            <a:extLst>
              <a:ext uri="{FF2B5EF4-FFF2-40B4-BE49-F238E27FC236}">
                <a16:creationId xmlns:a16="http://schemas.microsoft.com/office/drawing/2014/main" id="{338457C3-2AA3-5864-4BB9-6D5ACFAE056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686" y="-7144"/>
            <a:ext cx="443605" cy="494654"/>
          </a:xfrm>
          <a:prstGeom prst="rect">
            <a:avLst/>
          </a:prstGeom>
          <a:solidFill>
            <a:schemeClr val="bg1"/>
          </a:solidFill>
        </p:spPr>
      </p:pic>
    </p:spTree>
    <p:extLst>
      <p:ext uri="{BB962C8B-B14F-4D97-AF65-F5344CB8AC3E}">
        <p14:creationId xmlns:p14="http://schemas.microsoft.com/office/powerpoint/2010/main" val="2125303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par>
                                <p:cTn id="27" presetID="1" presetClass="mediacall" presetSubtype="0" fill="hold" nodeType="withEffect">
                                  <p:stCondLst>
                                    <p:cond delay="0"/>
                                  </p:stCondLst>
                                  <p:childTnLst>
                                    <p:cmd type="call" cmd="playFrom(0.0)">
                                      <p:cBhvr>
                                        <p:cTn id="28" dur="1724"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9" fill="hold" display="0">
                  <p:stCondLst>
                    <p:cond delay="indefinite"/>
                  </p:stCondLst>
                  <p:endCondLst>
                    <p:cond evt="onStopAudio" delay="0">
                      <p:tgtEl>
                        <p:sldTgt/>
                      </p:tgtEl>
                    </p:cond>
                  </p:endCondLst>
                </p:cTn>
                <p:tgtEl>
                  <p:spTgt spid="9"/>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271AB95E-72B5-471F-B498-E098168D90B0}"/>
              </a:ext>
            </a:extLst>
          </p:cNvPr>
          <p:cNvPicPr>
            <a:picLocks noChangeAspect="1"/>
          </p:cNvPicPr>
          <p:nvPr/>
        </p:nvPicPr>
        <p:blipFill>
          <a:blip r:embed="rId4"/>
          <a:stretch>
            <a:fillRect/>
          </a:stretch>
        </p:blipFill>
        <p:spPr>
          <a:xfrm>
            <a:off x="2038297" y="1205799"/>
            <a:ext cx="857499" cy="474412"/>
          </a:xfrm>
          <a:prstGeom prst="rect">
            <a:avLst/>
          </a:prstGeom>
        </p:spPr>
      </p:pic>
    </p:spTree>
    <p:extLst>
      <p:ext uri="{BB962C8B-B14F-4D97-AF65-F5344CB8AC3E}">
        <p14:creationId xmlns:p14="http://schemas.microsoft.com/office/powerpoint/2010/main" val="965889906"/>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25">
            <a:extLst>
              <a:ext uri="{FF2B5EF4-FFF2-40B4-BE49-F238E27FC236}">
                <a16:creationId xmlns:a16="http://schemas.microsoft.com/office/drawing/2014/main" id="{72EB6821-A1EB-425D-A4AA-3B492E3562F9}"/>
              </a:ext>
            </a:extLst>
          </p:cNvPr>
          <p:cNvSpPr txBox="1"/>
          <p:nvPr/>
        </p:nvSpPr>
        <p:spPr>
          <a:xfrm>
            <a:off x="591954" y="818074"/>
            <a:ext cx="3696101" cy="659796"/>
          </a:xfrm>
          <a:prstGeom prst="rect">
            <a:avLst/>
          </a:prstGeom>
        </p:spPr>
        <p:txBody>
          <a:bodyPr wrap="square" lIns="0" tIns="0" rIns="0" bIns="0" rtlCol="0" anchor="t">
            <a:spAutoFit/>
          </a:bodyPr>
          <a:lstStyle/>
          <a:p>
            <a:pPr algn="ctr" defTabSz="240028">
              <a:lnSpc>
                <a:spcPct val="150000"/>
              </a:lnSpc>
            </a:pPr>
            <a:r>
              <a:rPr lang="en-US" sz="1000" dirty="0">
                <a:solidFill>
                  <a:prstClr val="black"/>
                </a:solidFill>
              </a:rPr>
              <a:t>Hoàn </a:t>
            </a:r>
            <a:r>
              <a:rPr lang="en-US" sz="1000" dirty="0" err="1">
                <a:solidFill>
                  <a:prstClr val="black"/>
                </a:solidFill>
              </a:rPr>
              <a:t>thành</a:t>
            </a:r>
            <a:r>
              <a:rPr lang="en-US" sz="1000" dirty="0">
                <a:solidFill>
                  <a:prstClr val="black"/>
                </a:solidFill>
              </a:rPr>
              <a:t> </a:t>
            </a:r>
            <a:r>
              <a:rPr lang="en-US" sz="1000" dirty="0" err="1">
                <a:solidFill>
                  <a:prstClr val="black"/>
                </a:solidFill>
              </a:rPr>
              <a:t>bài</a:t>
            </a:r>
            <a:r>
              <a:rPr lang="en-US" sz="1000" dirty="0">
                <a:solidFill>
                  <a:prstClr val="black"/>
                </a:solidFill>
              </a:rPr>
              <a:t> </a:t>
            </a:r>
            <a:r>
              <a:rPr lang="en-US" sz="1000" dirty="0" err="1">
                <a:solidFill>
                  <a:prstClr val="black"/>
                </a:solidFill>
              </a:rPr>
              <a:t>tập</a:t>
            </a:r>
            <a:r>
              <a:rPr lang="en-US" sz="1000" dirty="0">
                <a:solidFill>
                  <a:prstClr val="black"/>
                </a:solidFill>
              </a:rPr>
              <a:t> </a:t>
            </a:r>
            <a:r>
              <a:rPr lang="en-US" sz="1000" dirty="0" err="1">
                <a:solidFill>
                  <a:prstClr val="black"/>
                </a:solidFill>
              </a:rPr>
              <a:t>phần</a:t>
            </a:r>
            <a:r>
              <a:rPr lang="en-US" sz="1000" dirty="0">
                <a:solidFill>
                  <a:prstClr val="black"/>
                </a:solidFill>
              </a:rPr>
              <a:t> </a:t>
            </a:r>
            <a:r>
              <a:rPr lang="en-US" sz="1000" dirty="0" err="1">
                <a:solidFill>
                  <a:prstClr val="black"/>
                </a:solidFill>
              </a:rPr>
              <a:t>Vận</a:t>
            </a:r>
            <a:r>
              <a:rPr lang="en-US" sz="1000" dirty="0">
                <a:solidFill>
                  <a:prstClr val="black"/>
                </a:solidFill>
              </a:rPr>
              <a:t> </a:t>
            </a:r>
            <a:r>
              <a:rPr lang="en-US" sz="1000" dirty="0" err="1">
                <a:solidFill>
                  <a:prstClr val="black"/>
                </a:solidFill>
              </a:rPr>
              <a:t>dụng</a:t>
            </a:r>
            <a:endParaRPr lang="en-US" sz="1000" dirty="0">
              <a:solidFill>
                <a:prstClr val="black"/>
              </a:solidFill>
            </a:endParaRPr>
          </a:p>
          <a:p>
            <a:pPr algn="ctr" defTabSz="240028">
              <a:lnSpc>
                <a:spcPct val="150000"/>
              </a:lnSpc>
            </a:pPr>
            <a:r>
              <a:rPr lang="en-US" sz="1000" dirty="0" err="1">
                <a:solidFill>
                  <a:prstClr val="black"/>
                </a:solidFill>
              </a:rPr>
              <a:t>Đọc</a:t>
            </a:r>
            <a:r>
              <a:rPr lang="en-US" sz="1000" dirty="0">
                <a:solidFill>
                  <a:prstClr val="black"/>
                </a:solidFill>
              </a:rPr>
              <a:t> </a:t>
            </a:r>
            <a:r>
              <a:rPr lang="en-US" sz="1000" dirty="0" err="1">
                <a:solidFill>
                  <a:prstClr val="black"/>
                </a:solidFill>
              </a:rPr>
              <a:t>và</a:t>
            </a:r>
            <a:r>
              <a:rPr lang="en-US" sz="1000" dirty="0">
                <a:solidFill>
                  <a:prstClr val="black"/>
                </a:solidFill>
              </a:rPr>
              <a:t> </a:t>
            </a:r>
            <a:r>
              <a:rPr lang="en-US" sz="1000" dirty="0" err="1">
                <a:solidFill>
                  <a:prstClr val="black"/>
                </a:solidFill>
              </a:rPr>
              <a:t>chuẩn</a:t>
            </a:r>
            <a:r>
              <a:rPr lang="en-US" sz="1000" dirty="0">
                <a:solidFill>
                  <a:prstClr val="black"/>
                </a:solidFill>
              </a:rPr>
              <a:t> </a:t>
            </a:r>
            <a:r>
              <a:rPr lang="en-US" sz="1000" dirty="0" err="1">
                <a:solidFill>
                  <a:prstClr val="black"/>
                </a:solidFill>
              </a:rPr>
              <a:t>bị</a:t>
            </a:r>
            <a:r>
              <a:rPr lang="en-US" sz="1000" dirty="0">
                <a:solidFill>
                  <a:prstClr val="black"/>
                </a:solidFill>
              </a:rPr>
              <a:t> </a:t>
            </a:r>
            <a:r>
              <a:rPr lang="en-US" sz="1000" dirty="0" err="1">
                <a:solidFill>
                  <a:prstClr val="black"/>
                </a:solidFill>
              </a:rPr>
              <a:t>trước</a:t>
            </a:r>
            <a:r>
              <a:rPr lang="en-US" sz="1000" dirty="0">
                <a:solidFill>
                  <a:prstClr val="black"/>
                </a:solidFill>
              </a:rPr>
              <a:t> </a:t>
            </a:r>
            <a:r>
              <a:rPr lang="en-US" sz="1000" b="1" dirty="0" err="1">
                <a:solidFill>
                  <a:prstClr val="black"/>
                </a:solidFill>
              </a:rPr>
              <a:t>Bài</a:t>
            </a:r>
            <a:r>
              <a:rPr lang="en-US" sz="1000" b="1" dirty="0">
                <a:solidFill>
                  <a:prstClr val="black"/>
                </a:solidFill>
              </a:rPr>
              <a:t> 33. </a:t>
            </a:r>
            <a:r>
              <a:rPr lang="en-US" sz="1000" b="1" dirty="0" err="1">
                <a:solidFill>
                  <a:prstClr val="black"/>
                </a:solidFill>
              </a:rPr>
              <a:t>Môi</a:t>
            </a:r>
            <a:r>
              <a:rPr lang="en-US" sz="1000" b="1" dirty="0">
                <a:solidFill>
                  <a:prstClr val="black"/>
                </a:solidFill>
              </a:rPr>
              <a:t> </a:t>
            </a:r>
            <a:r>
              <a:rPr lang="en-US" sz="1000" b="1" dirty="0" err="1">
                <a:solidFill>
                  <a:prstClr val="black"/>
                </a:solidFill>
              </a:rPr>
              <a:t>trường</a:t>
            </a:r>
            <a:r>
              <a:rPr lang="en-US" sz="1000" b="1" dirty="0">
                <a:solidFill>
                  <a:prstClr val="black"/>
                </a:solidFill>
              </a:rPr>
              <a:t> </a:t>
            </a:r>
            <a:r>
              <a:rPr lang="en-US" sz="1000" b="1" dirty="0" err="1">
                <a:solidFill>
                  <a:prstClr val="black"/>
                </a:solidFill>
              </a:rPr>
              <a:t>trong</a:t>
            </a:r>
            <a:r>
              <a:rPr lang="en-US" sz="1000" b="1" dirty="0">
                <a:solidFill>
                  <a:prstClr val="black"/>
                </a:solidFill>
              </a:rPr>
              <a:t> </a:t>
            </a:r>
            <a:r>
              <a:rPr lang="en-US" sz="1000" b="1" dirty="0" err="1">
                <a:solidFill>
                  <a:prstClr val="black"/>
                </a:solidFill>
              </a:rPr>
              <a:t>cơ</a:t>
            </a:r>
            <a:r>
              <a:rPr lang="en-US" sz="1000" b="1" dirty="0">
                <a:solidFill>
                  <a:prstClr val="black"/>
                </a:solidFill>
              </a:rPr>
              <a:t> </a:t>
            </a:r>
            <a:r>
              <a:rPr lang="en-US" sz="1000" b="1" dirty="0" err="1">
                <a:solidFill>
                  <a:prstClr val="black"/>
                </a:solidFill>
              </a:rPr>
              <a:t>thể</a:t>
            </a:r>
            <a:r>
              <a:rPr lang="en-US" sz="1000" b="1" dirty="0">
                <a:solidFill>
                  <a:prstClr val="black"/>
                </a:solidFill>
              </a:rPr>
              <a:t> </a:t>
            </a:r>
            <a:r>
              <a:rPr lang="en-US" sz="1000" b="1" dirty="0" err="1">
                <a:solidFill>
                  <a:prstClr val="black"/>
                </a:solidFill>
              </a:rPr>
              <a:t>và</a:t>
            </a:r>
            <a:r>
              <a:rPr lang="en-US" sz="1000" b="1" dirty="0">
                <a:solidFill>
                  <a:prstClr val="black"/>
                </a:solidFill>
              </a:rPr>
              <a:t> </a:t>
            </a:r>
            <a:r>
              <a:rPr lang="en-US" sz="1000" b="1" dirty="0" err="1">
                <a:solidFill>
                  <a:prstClr val="black"/>
                </a:solidFill>
              </a:rPr>
              <a:t>hệ</a:t>
            </a:r>
            <a:r>
              <a:rPr lang="en-US" sz="1000" b="1" dirty="0">
                <a:solidFill>
                  <a:prstClr val="black"/>
                </a:solidFill>
              </a:rPr>
              <a:t> </a:t>
            </a:r>
            <a:r>
              <a:rPr lang="en-US" sz="1000" b="1" dirty="0" err="1">
                <a:solidFill>
                  <a:prstClr val="black"/>
                </a:solidFill>
              </a:rPr>
              <a:t>bài</a:t>
            </a:r>
            <a:r>
              <a:rPr lang="en-US" sz="1000" b="1" dirty="0">
                <a:solidFill>
                  <a:prstClr val="black"/>
                </a:solidFill>
              </a:rPr>
              <a:t> </a:t>
            </a:r>
            <a:r>
              <a:rPr lang="en-US" sz="1000" b="1" dirty="0" err="1">
                <a:solidFill>
                  <a:prstClr val="black"/>
                </a:solidFill>
              </a:rPr>
              <a:t>tiết</a:t>
            </a:r>
            <a:r>
              <a:rPr lang="en-US" sz="1000" b="1" dirty="0">
                <a:solidFill>
                  <a:prstClr val="black"/>
                </a:solidFill>
              </a:rPr>
              <a:t> ở </a:t>
            </a:r>
            <a:r>
              <a:rPr lang="en-US" sz="1000" b="1" dirty="0" err="1">
                <a:solidFill>
                  <a:prstClr val="black"/>
                </a:solidFill>
              </a:rPr>
              <a:t>người</a:t>
            </a:r>
            <a:endParaRPr lang="en-US" sz="1000" b="1" dirty="0">
              <a:solidFill>
                <a:prstClr val="black"/>
              </a:solidFill>
            </a:endParaRPr>
          </a:p>
        </p:txBody>
      </p:sp>
      <p:sp>
        <p:nvSpPr>
          <p:cNvPr id="3" name="Freeform 2">
            <a:extLst>
              <a:ext uri="{FF2B5EF4-FFF2-40B4-BE49-F238E27FC236}">
                <a16:creationId xmlns:a16="http://schemas.microsoft.com/office/drawing/2014/main" id="{A1097E03-5A57-4C53-BF5F-0599289E8C32}"/>
              </a:ext>
            </a:extLst>
          </p:cNvPr>
          <p:cNvSpPr/>
          <p:nvPr/>
        </p:nvSpPr>
        <p:spPr>
          <a:xfrm>
            <a:off x="1460183" y="1552366"/>
            <a:ext cx="1760220" cy="1140506"/>
          </a:xfrm>
          <a:custGeom>
            <a:avLst/>
            <a:gdLst/>
            <a:ahLst/>
            <a:cxnLst/>
            <a:rect l="l" t="t" r="r" b="b"/>
            <a:pathLst>
              <a:path w="7023615" h="4188628">
                <a:moveTo>
                  <a:pt x="0" y="0"/>
                </a:moveTo>
                <a:lnTo>
                  <a:pt x="7023615" y="0"/>
                </a:lnTo>
                <a:lnTo>
                  <a:pt x="7023615" y="4188628"/>
                </a:lnTo>
                <a:lnTo>
                  <a:pt x="0" y="418862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240028"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1498709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6250166"/>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C34DEF7-9890-5A02-A7A7-0ABE8D566571}"/>
              </a:ext>
            </a:extLst>
          </p:cNvPr>
          <p:cNvSpPr/>
          <p:nvPr/>
        </p:nvSpPr>
        <p:spPr>
          <a:xfrm>
            <a:off x="1880321" y="1411665"/>
            <a:ext cx="1159411" cy="1164898"/>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60091">
              <a:defRPr/>
            </a:pPr>
            <a:endParaRPr lang="en-US">
              <a:solidFill>
                <a:prstClr val="white"/>
              </a:solidFill>
              <a:latin typeface="Calibri" panose="020F0502020204030204"/>
            </a:endParaRPr>
          </a:p>
        </p:txBody>
      </p:sp>
      <p:sp>
        <p:nvSpPr>
          <p:cNvPr id="3" name="TextBox 2">
            <a:extLst>
              <a:ext uri="{FF2B5EF4-FFF2-40B4-BE49-F238E27FC236}">
                <a16:creationId xmlns:a16="http://schemas.microsoft.com/office/drawing/2014/main" id="{5B1ED0E6-599E-A8FA-F809-B2EFDB33EBC0}"/>
              </a:ext>
            </a:extLst>
          </p:cNvPr>
          <p:cNvSpPr txBox="1"/>
          <p:nvPr/>
        </p:nvSpPr>
        <p:spPr>
          <a:xfrm>
            <a:off x="181954" y="359392"/>
            <a:ext cx="4475789" cy="430374"/>
          </a:xfrm>
          <a:prstGeom prst="rect">
            <a:avLst/>
          </a:prstGeom>
          <a:noFill/>
        </p:spPr>
        <p:txBody>
          <a:bodyPr wrap="square" rtlCol="0">
            <a:spAutoFit/>
          </a:bodyPr>
          <a:lstStyle/>
          <a:p>
            <a:pPr algn="ctr" defTabSz="360091">
              <a:lnSpc>
                <a:spcPct val="150000"/>
              </a:lnSpc>
              <a:defRPr/>
            </a:pPr>
            <a:r>
              <a:rPr lang="en-US" sz="788" b="1">
                <a:solidFill>
                  <a:srgbClr val="ED7D31">
                    <a:lumMod val="50000"/>
                  </a:srgbClr>
                </a:solidFill>
                <a:latin typeface="UTM Avo" panose="02040603050506020204" pitchFamily="18" charset="0"/>
              </a:rPr>
              <a:t>Like fanpage Hoc10 - Học 1 biết 10 để nhận thêm nhiều tài liệu giảng dạy</a:t>
            </a:r>
          </a:p>
          <a:p>
            <a:pPr algn="ctr" defTabSz="360091">
              <a:lnSpc>
                <a:spcPct val="150000"/>
              </a:lnSpc>
              <a:defRPr/>
            </a:pPr>
            <a:r>
              <a:rPr lang="en-US" sz="788">
                <a:solidFill>
                  <a:srgbClr val="ED7D31">
                    <a:lumMod val="50000"/>
                  </a:srgbClr>
                </a:solidFill>
                <a:latin typeface="UTM Avo" panose="02040603050506020204" pitchFamily="18" charset="0"/>
              </a:rPr>
              <a:t>theo đường link:  </a:t>
            </a:r>
          </a:p>
        </p:txBody>
      </p:sp>
      <p:sp>
        <p:nvSpPr>
          <p:cNvPr id="4" name="Rectangle: Rounded Corners 3">
            <a:extLst>
              <a:ext uri="{FF2B5EF4-FFF2-40B4-BE49-F238E27FC236}">
                <a16:creationId xmlns:a16="http://schemas.microsoft.com/office/drawing/2014/main" id="{ECADC447-2C06-D96B-11DA-1BFDE03D8390}"/>
              </a:ext>
            </a:extLst>
          </p:cNvPr>
          <p:cNvSpPr/>
          <p:nvPr/>
        </p:nvSpPr>
        <p:spPr>
          <a:xfrm>
            <a:off x="941953" y="787514"/>
            <a:ext cx="2916694" cy="181781"/>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en-US" sz="945"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Hoc10 – </a:t>
            </a:r>
            <a:r>
              <a:rPr lang="en-US" sz="945"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Học</a:t>
            </a:r>
            <a:r>
              <a:rPr lang="en-US" sz="945"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 </a:t>
            </a:r>
            <a:r>
              <a:rPr lang="en-US" sz="945"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biết</a:t>
            </a:r>
            <a:r>
              <a:rPr lang="en-US" sz="945"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10</a:t>
            </a:r>
            <a:endParaRPr lang="en-US" sz="945" b="1" u="sng" dirty="0">
              <a:solidFill>
                <a:srgbClr val="843C0C"/>
              </a:solidFill>
              <a:latin typeface="UTM Avo" panose="02040603050506020204" pitchFamily="18" charset="0"/>
            </a:endParaRPr>
          </a:p>
        </p:txBody>
      </p:sp>
      <p:sp>
        <p:nvSpPr>
          <p:cNvPr id="6" name="TextBox 5">
            <a:extLst>
              <a:ext uri="{FF2B5EF4-FFF2-40B4-BE49-F238E27FC236}">
                <a16:creationId xmlns:a16="http://schemas.microsoft.com/office/drawing/2014/main" id="{0BDE06FA-8823-B0E3-45F9-9CE4556F037F}"/>
              </a:ext>
            </a:extLst>
          </p:cNvPr>
          <p:cNvSpPr txBox="1"/>
          <p:nvPr/>
        </p:nvSpPr>
        <p:spPr>
          <a:xfrm>
            <a:off x="1579460" y="937657"/>
            <a:ext cx="1701678" cy="248466"/>
          </a:xfrm>
          <a:prstGeom prst="rect">
            <a:avLst/>
          </a:prstGeom>
          <a:noFill/>
        </p:spPr>
        <p:txBody>
          <a:bodyPr wrap="square" rtlCol="0">
            <a:spAutoFit/>
          </a:bodyPr>
          <a:lstStyle/>
          <a:p>
            <a:pPr algn="ctr" defTabSz="360091">
              <a:lnSpc>
                <a:spcPct val="150000"/>
              </a:lnSpc>
              <a:defRPr/>
            </a:pPr>
            <a:r>
              <a:rPr lang="en-US" sz="788">
                <a:solidFill>
                  <a:srgbClr val="ED7D31">
                    <a:lumMod val="50000"/>
                  </a:srgbClr>
                </a:solidFill>
                <a:latin typeface="UTM Avo" panose="02040603050506020204" pitchFamily="18" charset="0"/>
              </a:rPr>
              <a:t>Hoặc truy cập qua QR code</a:t>
            </a:r>
          </a:p>
        </p:txBody>
      </p:sp>
      <p:pic>
        <p:nvPicPr>
          <p:cNvPr id="7" name="Picture 2" descr="Ngón Trỏ, ngón tay, Máy tính Biểu tượng Tay - tay png tải về - Miễn phí  trong suốt Tay png Tải về.">
            <a:extLst>
              <a:ext uri="{FF2B5EF4-FFF2-40B4-BE49-F238E27FC236}">
                <a16:creationId xmlns:a16="http://schemas.microsoft.com/office/drawing/2014/main" id="{E87B9E9A-F844-87CB-1ABA-C7417DC5C6E1}"/>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2236140" y="1122967"/>
            <a:ext cx="414741" cy="29492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9236809-A62F-8E2A-86BA-73371CF596F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931509" y="1465597"/>
            <a:ext cx="1057034" cy="1057034"/>
          </a:xfrm>
          <a:prstGeom prst="roundRect">
            <a:avLst>
              <a:gd name="adj" fmla="val 12957"/>
            </a:avLst>
          </a:prstGeom>
        </p:spPr>
      </p:pic>
    </p:spTree>
    <p:extLst>
      <p:ext uri="{BB962C8B-B14F-4D97-AF65-F5344CB8AC3E}">
        <p14:creationId xmlns:p14="http://schemas.microsoft.com/office/powerpoint/2010/main" val="11847018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repeatCount="indefinite" fill="hold" nodeType="withEffect">
                                  <p:stCondLst>
                                    <p:cond delay="0"/>
                                  </p:stCondLst>
                                  <p:childTnLst>
                                    <p:animClr clrSpc="rgb" dir="cw">
                                      <p:cBhvr>
                                        <p:cTn id="6" dur="1000" fill="hold"/>
                                        <p:tgtEl>
                                          <p:spTgt spid="4"/>
                                        </p:tgtEl>
                                        <p:attrNameLst>
                                          <p:attrName>fillcolor</p:attrName>
                                        </p:attrNameLst>
                                      </p:cBhvr>
                                      <p:to>
                                        <a:srgbClr val="C5E0B3"/>
                                      </p:to>
                                    </p:animClr>
                                    <p:set>
                                      <p:cBhvr>
                                        <p:cTn id="7" dur="1000" fill="hold"/>
                                        <p:tgtEl>
                                          <p:spTgt spid="4"/>
                                        </p:tgtEl>
                                        <p:attrNameLst>
                                          <p:attrName>fill.type</p:attrName>
                                        </p:attrNameLst>
                                      </p:cBhvr>
                                      <p:to>
                                        <p:strVal val="solid"/>
                                      </p:to>
                                    </p:set>
                                    <p:set>
                                      <p:cBhvr>
                                        <p:cTn id="8" dur="1000" fill="hold"/>
                                        <p:tgtEl>
                                          <p:spTgt spid="4"/>
                                        </p:tgtEl>
                                        <p:attrNameLst>
                                          <p:attrName>fill.on</p:attrName>
                                        </p:attrNameLst>
                                      </p:cBhvr>
                                      <p:to>
                                        <p:strVal val="true"/>
                                      </p:to>
                                    </p:set>
                                  </p:childTnLst>
                                </p:cTn>
                              </p:par>
                              <p:par>
                                <p:cTn id="9" presetID="21" presetClass="emph" presetSubtype="0" repeatCount="indefinite" fill="hold" grpId="0" nodeType="withEffect">
                                  <p:stCondLst>
                                    <p:cond delay="0"/>
                                  </p:stCondLst>
                                  <p:childTnLst>
                                    <p:animClr clrSpc="hsl" dir="cw">
                                      <p:cBhvr override="childStyle">
                                        <p:cTn id="10" dur="1000" fill="hold"/>
                                        <p:tgtEl>
                                          <p:spTgt spid="2"/>
                                        </p:tgtEl>
                                        <p:attrNameLst>
                                          <p:attrName>style.color</p:attrName>
                                        </p:attrNameLst>
                                      </p:cBhvr>
                                      <p:by>
                                        <p:hsl h="7200000" s="0" l="0"/>
                                      </p:by>
                                    </p:animClr>
                                    <p:animClr clrSpc="hsl" dir="cw">
                                      <p:cBhvr>
                                        <p:cTn id="11" dur="1000" fill="hold"/>
                                        <p:tgtEl>
                                          <p:spTgt spid="2"/>
                                        </p:tgtEl>
                                        <p:attrNameLst>
                                          <p:attrName>fillcolor</p:attrName>
                                        </p:attrNameLst>
                                      </p:cBhvr>
                                      <p:by>
                                        <p:hsl h="7200000" s="0" l="0"/>
                                      </p:by>
                                    </p:animClr>
                                    <p:animClr clrSpc="hsl" dir="cw">
                                      <p:cBhvr>
                                        <p:cTn id="12" dur="1000" fill="hold"/>
                                        <p:tgtEl>
                                          <p:spTgt spid="2"/>
                                        </p:tgtEl>
                                        <p:attrNameLst>
                                          <p:attrName>stroke.color</p:attrName>
                                        </p:attrNameLst>
                                      </p:cBhvr>
                                      <p:by>
                                        <p:hsl h="7200000" s="0" l="0"/>
                                      </p:by>
                                    </p:animClr>
                                    <p:set>
                                      <p:cBhvr>
                                        <p:cTn id="13"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UTM Avo"/>
        <a:ea typeface=""/>
        <a:cs typeface=""/>
      </a:majorFont>
      <a:minorFont>
        <a:latin typeface="UTM Avo"/>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142</TotalTime>
  <Words>1928</Words>
  <Application>Microsoft Office PowerPoint</Application>
  <PresentationFormat>Custom</PresentationFormat>
  <Paragraphs>110</Paragraphs>
  <Slides>25</Slides>
  <Notes>7</Notes>
  <HiddenSlides>0</HiddenSlides>
  <MMClips>7</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Noto Sans Symbols</vt:lpstr>
      <vt:lpstr>UTM Avo</vt:lpstr>
      <vt:lpstr>Times New Roman</vt:lpstr>
      <vt:lpstr>Calibri</vt:lpstr>
      <vt:lpstr>Wingdings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Monkey</dc:creator>
  <dc:description>9Slide.vn</dc:description>
  <cp:lastModifiedBy>Huy Nguyễn</cp:lastModifiedBy>
  <cp:revision>22</cp:revision>
  <dcterms:created xsi:type="dcterms:W3CDTF">2023-10-18T06:55:26Z</dcterms:created>
  <dcterms:modified xsi:type="dcterms:W3CDTF">2024-01-10T09:42:28Z</dcterms:modified>
  <cp:category>9Slide.vn</cp:category>
</cp:coreProperties>
</file>