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87" r:id="rId6"/>
    <p:sldId id="271" r:id="rId7"/>
    <p:sldId id="288" r:id="rId8"/>
    <p:sldId id="273" r:id="rId9"/>
    <p:sldId id="261" r:id="rId10"/>
    <p:sldId id="263" r:id="rId11"/>
    <p:sldId id="284" r:id="rId12"/>
    <p:sldId id="289" r:id="rId13"/>
    <p:sldId id="290" r:id="rId14"/>
    <p:sldId id="291" r:id="rId15"/>
    <p:sldId id="285" r:id="rId16"/>
    <p:sldId id="292" r:id="rId17"/>
    <p:sldId id="262" r:id="rId18"/>
    <p:sldId id="264" r:id="rId19"/>
    <p:sldId id="269" r:id="rId20"/>
    <p:sldId id="270"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showGuides="1">
      <p:cViewPr varScale="1">
        <p:scale>
          <a:sx n="110" d="100"/>
          <a:sy n="110" d="100"/>
        </p:scale>
        <p:origin x="552" y="108"/>
      </p:cViewPr>
      <p:guideLst>
        <p:guide orient="horz" pos="2112"/>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1/12/2024</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69023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1/12/2024</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2034097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1/12/2024</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4008901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1/12/2024</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5010978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1/12/2024</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7482866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1/12/2024</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2687798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1/12/2024</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8881873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1/12/2024</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5193943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1/12/2024</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3364849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1/12/2024</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8577386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1/12/2024</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7779643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DCC34-66BF-4147-AE1C-B6130A559FC2}" type="datetimeFigureOut">
              <a:rPr lang="en-US" smtClean="0"/>
              <a:t>1/12/2024</a:t>
            </a:fld>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D6B3-DA19-48F8-B249-EB44A4ABA232}" type="slidenum">
              <a:rPr lang="en-US" smtClean="0"/>
              <a:t>‹#›</a:t>
            </a:fld>
            <a:endParaRPr lang="en-US"/>
          </a:p>
        </p:txBody>
      </p:sp>
    </p:spTree>
    <p:extLst>
      <p:ext uri="{BB962C8B-B14F-4D97-AF65-F5344CB8AC3E}">
        <p14:creationId xmlns:p14="http://schemas.microsoft.com/office/powerpoint/2010/main" val="28303566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khoa-hoc-tu-nhien-8/1/424/100/"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khoa-hoc-tu-nhien-8/1/424/100/" TargetMode="External"/><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hoc10.vn/doc-sach/khoa-hoc-tu-nhien-8/1/424/100/" TargetMode="External"/><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hoc10.vn/doc-sach/khoa-hoc-tu-nhien-8/1/424/100/" TargetMode="External"/><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9.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www.facebook.com/hoc10fb/" TargetMode="External"/><Relationship Id="rId2" Type="http://schemas.openxmlformats.org/officeDocument/2006/relationships/image" Target="../media/image30.jpg"/><Relationship Id="rId1" Type="http://schemas.openxmlformats.org/officeDocument/2006/relationships/slideLayout" Target="../slideLayouts/slideLayout2.xml"/><Relationship Id="rId6" Type="http://schemas.openxmlformats.org/officeDocument/2006/relationships/image" Target="../media/image32.png"/><Relationship Id="rId5" Type="http://schemas.microsoft.com/office/2007/relationships/hdphoto" Target="../media/hdphoto1.wdp"/><Relationship Id="rId4"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9DBD5EA-C26C-98E3-761F-12D7673916E3}"/>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vi-VN" sz="3600" dirty="0">
                <a:solidFill>
                  <a:schemeClr val="bg1"/>
                </a:solidFill>
                <a:effectLst>
                  <a:outerShdw blurRad="38100" dist="38100" dir="2700000" algn="tl">
                    <a:srgbClr val="000000">
                      <a:alpha val="43137"/>
                    </a:srgbClr>
                  </a:outerShdw>
                </a:effectLst>
                <a:latin typeface="UTM Avo" panose="02040603050506020204" pitchFamily="18" charset="0"/>
              </a:rPr>
              <a:t>KH</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TN 8</a:t>
            </a:r>
          </a:p>
        </p:txBody>
      </p:sp>
      <p:sp>
        <p:nvSpPr>
          <p:cNvPr id="5" name="Title 1">
            <a:extLst>
              <a:ext uri="{FF2B5EF4-FFF2-40B4-BE49-F238E27FC236}">
                <a16:creationId xmlns:a16="http://schemas.microsoft.com/office/drawing/2014/main" id="{92E1F328-A80C-3553-C855-233FD1F62FA5}"/>
              </a:ext>
            </a:extLst>
          </p:cNvPr>
          <p:cNvSpPr txBox="1">
            <a:spLocks/>
          </p:cNvSpPr>
          <p:nvPr/>
        </p:nvSpPr>
        <p:spPr>
          <a:xfrm>
            <a:off x="346461" y="1441657"/>
            <a:ext cx="11845539"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spcBef>
                <a:spcPts val="600"/>
              </a:spcBef>
            </a:pPr>
            <a:r>
              <a:rPr lang="vi-VN" sz="5400" b="1" dirty="0">
                <a:solidFill>
                  <a:srgbClr val="002060"/>
                </a:solidFill>
                <a:latin typeface="UTM Avo" panose="02040603050506020204" pitchFamily="18" charset="0"/>
              </a:rPr>
              <a:t>Chủ đề </a:t>
            </a:r>
            <a:r>
              <a:rPr lang="en-US" sz="5400" b="1" dirty="0">
                <a:solidFill>
                  <a:srgbClr val="002060"/>
                </a:solidFill>
                <a:latin typeface="UTM Avo" panose="02040603050506020204" pitchFamily="18" charset="0"/>
              </a:rPr>
              <a:t>5</a:t>
            </a:r>
            <a:r>
              <a:rPr lang="vi-VN" sz="5400" b="1" dirty="0">
                <a:solidFill>
                  <a:srgbClr val="002060"/>
                </a:solidFill>
                <a:latin typeface="UTM Avo" panose="02040603050506020204" pitchFamily="18" charset="0"/>
              </a:rPr>
              <a:t>: </a:t>
            </a:r>
            <a:endParaRPr lang="en-US" sz="5400" b="1" dirty="0">
              <a:solidFill>
                <a:srgbClr val="002060"/>
              </a:solidFill>
              <a:latin typeface="UTM Avo" panose="02040603050506020204" pitchFamily="18" charset="0"/>
            </a:endParaRPr>
          </a:p>
          <a:p>
            <a:pPr>
              <a:lnSpc>
                <a:spcPct val="100000"/>
              </a:lnSpc>
              <a:spcBef>
                <a:spcPts val="600"/>
              </a:spcBef>
            </a:pPr>
            <a:r>
              <a:rPr lang="en-US" sz="5400" b="1" dirty="0" err="1">
                <a:solidFill>
                  <a:srgbClr val="002060"/>
                </a:solidFill>
                <a:latin typeface="UTM Avo" panose="02040603050506020204" pitchFamily="18" charset="0"/>
              </a:rPr>
              <a:t>Điện</a:t>
            </a:r>
            <a:endParaRPr lang="en-US" sz="5400" b="1" dirty="0">
              <a:solidFill>
                <a:srgbClr val="002060"/>
              </a:solidFill>
              <a:latin typeface="UTM Avo" panose="02040603050506020204" pitchFamily="18" charset="0"/>
            </a:endParaRPr>
          </a:p>
        </p:txBody>
      </p:sp>
      <p:sp>
        <p:nvSpPr>
          <p:cNvPr id="6" name="Subtitle 2">
            <a:extLst>
              <a:ext uri="{FF2B5EF4-FFF2-40B4-BE49-F238E27FC236}">
                <a16:creationId xmlns:a16="http://schemas.microsoft.com/office/drawing/2014/main" id="{AED83605-0816-7ADF-0D7C-1DD9C2C24909}"/>
              </a:ext>
            </a:extLst>
          </p:cNvPr>
          <p:cNvSpPr txBox="1">
            <a:spLocks/>
          </p:cNvSpPr>
          <p:nvPr/>
        </p:nvSpPr>
        <p:spPr>
          <a:xfrm>
            <a:off x="965710" y="3487440"/>
            <a:ext cx="10260579" cy="16557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600"/>
              </a:spcBef>
            </a:pPr>
            <a:r>
              <a:rPr lang="vi-VN" sz="6000" b="1" dirty="0">
                <a:solidFill>
                  <a:srgbClr val="FF0000"/>
                </a:solidFill>
                <a:latin typeface="UTM Avo" panose="02040603050506020204" pitchFamily="18" charset="0"/>
              </a:rPr>
              <a:t>Bài </a:t>
            </a:r>
            <a:r>
              <a:rPr lang="en-US" sz="6000" b="1" dirty="0">
                <a:solidFill>
                  <a:srgbClr val="FF0000"/>
                </a:solidFill>
                <a:latin typeface="UTM Avo" panose="02040603050506020204" pitchFamily="18" charset="0"/>
              </a:rPr>
              <a:t>20. </a:t>
            </a:r>
            <a:r>
              <a:rPr lang="en-US" sz="6000" b="1" dirty="0" err="1">
                <a:solidFill>
                  <a:srgbClr val="FF0000"/>
                </a:solidFill>
                <a:latin typeface="UTM Avo" panose="02040603050506020204" pitchFamily="18" charset="0"/>
              </a:rPr>
              <a:t>Sự</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nhiễm</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điện</a:t>
            </a:r>
            <a:endParaRPr lang="en-US" sz="6000" b="1" dirty="0">
              <a:solidFill>
                <a:srgbClr val="FF0000"/>
              </a:solidFill>
              <a:latin typeface="UTM Avo" panose="02040603050506020204" pitchFamily="18" charset="0"/>
            </a:endParaRPr>
          </a:p>
          <a:p>
            <a:pPr>
              <a:lnSpc>
                <a:spcPct val="100000"/>
              </a:lnSpc>
              <a:spcBef>
                <a:spcPts val="600"/>
              </a:spcBef>
            </a:pPr>
            <a:r>
              <a:rPr lang="en-US" sz="6000" b="1" dirty="0">
                <a:solidFill>
                  <a:srgbClr val="FF0000"/>
                </a:solidFill>
                <a:latin typeface="UTM Avo" panose="02040603050506020204" pitchFamily="18" charset="0"/>
              </a:rPr>
              <a:t>(</a:t>
            </a:r>
            <a:r>
              <a:rPr lang="en-US" sz="6000" b="1" dirty="0" err="1">
                <a:solidFill>
                  <a:srgbClr val="FF0000"/>
                </a:solidFill>
                <a:latin typeface="UTM Avo" panose="02040603050506020204" pitchFamily="18" charset="0"/>
              </a:rPr>
              <a:t>Phần</a:t>
            </a:r>
            <a:r>
              <a:rPr lang="en-US" sz="6000" b="1" dirty="0">
                <a:solidFill>
                  <a:srgbClr val="FF0000"/>
                </a:solidFill>
                <a:latin typeface="UTM Avo" panose="02040603050506020204" pitchFamily="18" charset="0"/>
              </a:rPr>
              <a:t> II, III)</a:t>
            </a:r>
          </a:p>
        </p:txBody>
      </p:sp>
    </p:spTree>
    <p:extLst>
      <p:ext uri="{BB962C8B-B14F-4D97-AF65-F5344CB8AC3E}">
        <p14:creationId xmlns:p14="http://schemas.microsoft.com/office/powerpoint/2010/main" val="3438162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973F3200-4A29-7A28-FFA4-CE376BB4AFCC}"/>
              </a:ext>
            </a:extLst>
          </p:cNvPr>
          <p:cNvPicPr>
            <a:picLocks noChangeAspect="1"/>
          </p:cNvPicPr>
          <p:nvPr/>
        </p:nvPicPr>
        <p:blipFill>
          <a:blip r:embed="rId4"/>
          <a:stretch>
            <a:fillRect/>
          </a:stretch>
        </p:blipFill>
        <p:spPr>
          <a:xfrm>
            <a:off x="5176629" y="3062346"/>
            <a:ext cx="2177775" cy="1204856"/>
          </a:xfrm>
          <a:prstGeom prst="rect">
            <a:avLst/>
          </a:prstGeom>
        </p:spPr>
      </p:pic>
    </p:spTree>
    <p:extLst>
      <p:ext uri="{BB962C8B-B14F-4D97-AF65-F5344CB8AC3E}">
        <p14:creationId xmlns:p14="http://schemas.microsoft.com/office/powerpoint/2010/main" val="1699122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1266FDE4-2907-F54C-2102-BDA45D46FD24}"/>
              </a:ext>
            </a:extLst>
          </p:cNvPr>
          <p:cNvSpPr txBox="1"/>
          <p:nvPr/>
        </p:nvSpPr>
        <p:spPr>
          <a:xfrm>
            <a:off x="1005447" y="1943004"/>
            <a:ext cx="10181106" cy="567848"/>
          </a:xfrm>
          <a:prstGeom prst="rect">
            <a:avLst/>
          </a:prstGeom>
          <a:noFill/>
        </p:spPr>
        <p:txBody>
          <a:bodyPr wrap="square">
            <a:spAutoFit/>
          </a:bodyPr>
          <a:lstStyle/>
          <a:p>
            <a:pPr algn="just">
              <a:lnSpc>
                <a:spcPct val="150000"/>
              </a:lnSpc>
            </a:pPr>
            <a:r>
              <a:rPr lang="en-US" sz="2400" dirty="0" err="1">
                <a:latin typeface="UTM Avo" panose="02040603050506020204" pitchFamily="18" charset="0"/>
              </a:rPr>
              <a:t>Nêu</a:t>
            </a:r>
            <a:r>
              <a:rPr lang="en-US" sz="2400" dirty="0">
                <a:latin typeface="UTM Avo" panose="02040603050506020204" pitchFamily="18" charset="0"/>
              </a:rPr>
              <a:t> </a:t>
            </a:r>
            <a:r>
              <a:rPr lang="en-US" sz="2400" dirty="0" err="1">
                <a:latin typeface="UTM Avo" panose="02040603050506020204" pitchFamily="18" charset="0"/>
              </a:rPr>
              <a:t>ví</a:t>
            </a:r>
            <a:r>
              <a:rPr lang="en-US" sz="2400" dirty="0">
                <a:latin typeface="UTM Avo" panose="02040603050506020204" pitchFamily="18" charset="0"/>
              </a:rPr>
              <a:t> </a:t>
            </a:r>
            <a:r>
              <a:rPr lang="en-US" sz="2400" dirty="0" err="1">
                <a:latin typeface="UTM Avo" panose="02040603050506020204" pitchFamily="18" charset="0"/>
              </a:rPr>
              <a:t>dụ</a:t>
            </a:r>
            <a:r>
              <a:rPr lang="en-US" sz="2400" dirty="0">
                <a:latin typeface="UTM Avo" panose="02040603050506020204" pitchFamily="18" charset="0"/>
              </a:rPr>
              <a:t> </a:t>
            </a:r>
            <a:r>
              <a:rPr lang="en-US" sz="2400" dirty="0" err="1">
                <a:latin typeface="UTM Avo" panose="02040603050506020204" pitchFamily="18" charset="0"/>
              </a:rPr>
              <a:t>về</a:t>
            </a:r>
            <a:r>
              <a:rPr lang="en-US" sz="2400" dirty="0">
                <a:latin typeface="UTM Avo" panose="02040603050506020204" pitchFamily="18" charset="0"/>
              </a:rPr>
              <a:t> </a:t>
            </a:r>
            <a:r>
              <a:rPr lang="en-US" sz="2400" dirty="0" err="1">
                <a:latin typeface="UTM Avo" panose="02040603050506020204" pitchFamily="18" charset="0"/>
              </a:rPr>
              <a:t>các</a:t>
            </a:r>
            <a:r>
              <a:rPr lang="en-US" sz="2400" dirty="0">
                <a:latin typeface="UTM Avo" panose="02040603050506020204" pitchFamily="18" charset="0"/>
              </a:rPr>
              <a:t> </a:t>
            </a:r>
            <a:r>
              <a:rPr lang="en-US" sz="2400" dirty="0" err="1">
                <a:latin typeface="UTM Avo" panose="02040603050506020204" pitchFamily="18" charset="0"/>
              </a:rPr>
              <a:t>thiết</a:t>
            </a:r>
            <a:r>
              <a:rPr lang="en-US" sz="2400" dirty="0">
                <a:latin typeface="UTM Avo" panose="02040603050506020204" pitchFamily="18" charset="0"/>
              </a:rPr>
              <a:t> </a:t>
            </a:r>
            <a:r>
              <a:rPr lang="en-US" sz="2400" dirty="0" err="1">
                <a:latin typeface="UTM Avo" panose="02040603050506020204" pitchFamily="18" charset="0"/>
              </a:rPr>
              <a:t>bị</a:t>
            </a:r>
            <a:r>
              <a:rPr lang="en-US" sz="2400" dirty="0">
                <a:latin typeface="UTM Avo" panose="02040603050506020204" pitchFamily="18" charset="0"/>
              </a:rPr>
              <a:t> </a:t>
            </a:r>
            <a:r>
              <a:rPr lang="en-US" sz="2400" dirty="0" err="1">
                <a:latin typeface="UTM Avo" panose="02040603050506020204" pitchFamily="18" charset="0"/>
              </a:rPr>
              <a:t>hoạt</a:t>
            </a:r>
            <a:r>
              <a:rPr lang="en-US" sz="2400" dirty="0">
                <a:latin typeface="UTM Avo" panose="02040603050506020204" pitchFamily="18" charset="0"/>
              </a:rPr>
              <a:t> </a:t>
            </a:r>
            <a:r>
              <a:rPr lang="en-US" sz="2400" dirty="0" err="1">
                <a:latin typeface="UTM Avo" panose="02040603050506020204" pitchFamily="18" charset="0"/>
              </a:rPr>
              <a:t>động</a:t>
            </a:r>
            <a:r>
              <a:rPr lang="en-US" sz="2400" dirty="0">
                <a:latin typeface="UTM Avo" panose="02040603050506020204" pitchFamily="18" charset="0"/>
              </a:rPr>
              <a:t> </a:t>
            </a:r>
            <a:r>
              <a:rPr lang="en-US" sz="2400" dirty="0" err="1">
                <a:latin typeface="UTM Avo" panose="02040603050506020204" pitchFamily="18" charset="0"/>
              </a:rPr>
              <a:t>khi</a:t>
            </a:r>
            <a:r>
              <a:rPr lang="en-US" sz="2400" dirty="0">
                <a:latin typeface="UTM Avo" panose="02040603050506020204" pitchFamily="18" charset="0"/>
              </a:rPr>
              <a:t> </a:t>
            </a:r>
            <a:r>
              <a:rPr lang="en-US" sz="2400" dirty="0" err="1">
                <a:latin typeface="UTM Avo" panose="02040603050506020204" pitchFamily="18" charset="0"/>
              </a:rPr>
              <a:t>có</a:t>
            </a:r>
            <a:r>
              <a:rPr lang="en-US" sz="2400" dirty="0">
                <a:latin typeface="UTM Avo" panose="02040603050506020204" pitchFamily="18" charset="0"/>
              </a:rPr>
              <a:t> </a:t>
            </a:r>
            <a:r>
              <a:rPr lang="en-US" sz="2400" dirty="0" err="1">
                <a:latin typeface="UTM Avo" panose="02040603050506020204" pitchFamily="18" charset="0"/>
              </a:rPr>
              <a:t>dòng</a:t>
            </a:r>
            <a:r>
              <a:rPr lang="en-US" sz="2400" dirty="0">
                <a:latin typeface="UTM Avo" panose="02040603050506020204" pitchFamily="18" charset="0"/>
              </a:rPr>
              <a:t> </a:t>
            </a:r>
            <a:r>
              <a:rPr lang="en-US" sz="2400" dirty="0" err="1">
                <a:latin typeface="UTM Avo" panose="02040603050506020204" pitchFamily="18" charset="0"/>
              </a:rPr>
              <a:t>điện</a:t>
            </a:r>
            <a:r>
              <a:rPr lang="en-US" sz="2400" dirty="0">
                <a:latin typeface="UTM Avo" panose="02040603050506020204" pitchFamily="18" charset="0"/>
              </a:rPr>
              <a:t> </a:t>
            </a:r>
            <a:r>
              <a:rPr lang="en-US" sz="2400" dirty="0" err="1">
                <a:latin typeface="UTM Avo" panose="02040603050506020204" pitchFamily="18" charset="0"/>
              </a:rPr>
              <a:t>chạy</a:t>
            </a:r>
            <a:r>
              <a:rPr lang="en-US" sz="2400" dirty="0">
                <a:latin typeface="UTM Avo" panose="02040603050506020204" pitchFamily="18" charset="0"/>
              </a:rPr>
              <a:t> qua. </a:t>
            </a:r>
          </a:p>
        </p:txBody>
      </p:sp>
      <p:pic>
        <p:nvPicPr>
          <p:cNvPr id="1026" name="Picture 2">
            <a:extLst>
              <a:ext uri="{FF2B5EF4-FFF2-40B4-BE49-F238E27FC236}">
                <a16:creationId xmlns:a16="http://schemas.microsoft.com/office/drawing/2014/main" id="{9C00F9DC-2A94-547E-E058-CC24B4E8F5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2272" y="3176391"/>
            <a:ext cx="2025694" cy="313011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378062B2-4E22-854F-D427-AA0C6DF1FCA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80625" y="3429000"/>
            <a:ext cx="4201553" cy="420155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4BC9BBAD-F1C9-6492-ECC8-018B47A6C9A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44838" y="2826272"/>
            <a:ext cx="3387056" cy="36595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1207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 calcmode="lin" valueType="num">
                                      <p:cBhvr additive="base">
                                        <p:cTn id="12" dur="500" fill="hold"/>
                                        <p:tgtEl>
                                          <p:spTgt spid="1026"/>
                                        </p:tgtEl>
                                        <p:attrNameLst>
                                          <p:attrName>ppt_x</p:attrName>
                                        </p:attrNameLst>
                                      </p:cBhvr>
                                      <p:tavLst>
                                        <p:tav tm="0">
                                          <p:val>
                                            <p:strVal val="#ppt_x"/>
                                          </p:val>
                                        </p:tav>
                                        <p:tav tm="100000">
                                          <p:val>
                                            <p:strVal val="#ppt_x"/>
                                          </p:val>
                                        </p:tav>
                                      </p:tavLst>
                                    </p:anim>
                                    <p:anim calcmode="lin" valueType="num">
                                      <p:cBhvr additive="base">
                                        <p:cTn id="13"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1028"/>
                                        </p:tgtEl>
                                        <p:attrNameLst>
                                          <p:attrName>style.visibility</p:attrName>
                                        </p:attrNameLst>
                                      </p:cBhvr>
                                      <p:to>
                                        <p:strVal val="visible"/>
                                      </p:to>
                                    </p:set>
                                    <p:anim calcmode="lin" valueType="num">
                                      <p:cBhvr additive="base">
                                        <p:cTn id="18" dur="500" fill="hold"/>
                                        <p:tgtEl>
                                          <p:spTgt spid="1028"/>
                                        </p:tgtEl>
                                        <p:attrNameLst>
                                          <p:attrName>ppt_x</p:attrName>
                                        </p:attrNameLst>
                                      </p:cBhvr>
                                      <p:tavLst>
                                        <p:tav tm="0">
                                          <p:val>
                                            <p:strVal val="#ppt_x"/>
                                          </p:val>
                                        </p:tav>
                                        <p:tav tm="100000">
                                          <p:val>
                                            <p:strVal val="#ppt_x"/>
                                          </p:val>
                                        </p:tav>
                                      </p:tavLst>
                                    </p:anim>
                                    <p:anim calcmode="lin" valueType="num">
                                      <p:cBhvr additive="base">
                                        <p:cTn id="19" dur="500" fill="hold"/>
                                        <p:tgtEl>
                                          <p:spTgt spid="1028"/>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1030"/>
                                        </p:tgtEl>
                                        <p:attrNameLst>
                                          <p:attrName>style.visibility</p:attrName>
                                        </p:attrNameLst>
                                      </p:cBhvr>
                                      <p:to>
                                        <p:strVal val="visible"/>
                                      </p:to>
                                    </p:set>
                                    <p:anim calcmode="lin" valueType="num">
                                      <p:cBhvr additive="base">
                                        <p:cTn id="24" dur="500" fill="hold"/>
                                        <p:tgtEl>
                                          <p:spTgt spid="1030"/>
                                        </p:tgtEl>
                                        <p:attrNameLst>
                                          <p:attrName>ppt_x</p:attrName>
                                        </p:attrNameLst>
                                      </p:cBhvr>
                                      <p:tavLst>
                                        <p:tav tm="0">
                                          <p:val>
                                            <p:strVal val="#ppt_x"/>
                                          </p:val>
                                        </p:tav>
                                        <p:tav tm="100000">
                                          <p:val>
                                            <p:strVal val="#ppt_x"/>
                                          </p:val>
                                        </p:tav>
                                      </p:tavLst>
                                    </p:anim>
                                    <p:anim calcmode="lin" valueType="num">
                                      <p:cBhvr additive="base">
                                        <p:cTn id="25" dur="500" fill="hold"/>
                                        <p:tgtEl>
                                          <p:spTgt spid="10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D79473E0-26B5-21FA-5F5E-DF94593E774F}"/>
              </a:ext>
            </a:extLst>
          </p:cNvPr>
          <p:cNvPicPr>
            <a:picLocks noChangeAspect="1"/>
          </p:cNvPicPr>
          <p:nvPr/>
        </p:nvPicPr>
        <p:blipFill>
          <a:blip r:embed="rId4"/>
          <a:stretch>
            <a:fillRect/>
          </a:stretch>
        </p:blipFill>
        <p:spPr>
          <a:xfrm>
            <a:off x="5176629" y="3062346"/>
            <a:ext cx="2177775" cy="1204856"/>
          </a:xfrm>
          <a:prstGeom prst="rect">
            <a:avLst/>
          </a:prstGeom>
        </p:spPr>
      </p:pic>
    </p:spTree>
    <p:extLst>
      <p:ext uri="{BB962C8B-B14F-4D97-AF65-F5344CB8AC3E}">
        <p14:creationId xmlns:p14="http://schemas.microsoft.com/office/powerpoint/2010/main" val="41234016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8D29A16-DBF6-0C4C-584E-2DCEA9812E52}"/>
              </a:ext>
            </a:extLst>
          </p:cNvPr>
          <p:cNvSpPr txBox="1"/>
          <p:nvPr/>
        </p:nvSpPr>
        <p:spPr>
          <a:xfrm>
            <a:off x="1709505" y="1424062"/>
            <a:ext cx="8772987" cy="594458"/>
          </a:xfrm>
          <a:prstGeom prst="rect">
            <a:avLst/>
          </a:prstGeom>
          <a:noFill/>
        </p:spPr>
        <p:txBody>
          <a:bodyPr wrap="square" anchor="ctr">
            <a:spAutoFit/>
          </a:bodyPr>
          <a:lstStyle/>
          <a:p>
            <a:pPr lvl="0" algn="ctr">
              <a:lnSpc>
                <a:spcPct val="150000"/>
              </a:lnSpc>
            </a:pPr>
            <a:r>
              <a:rPr lang="en-US" sz="2500" b="1" dirty="0">
                <a:latin typeface="UTM Avo" panose="02040603050506020204" pitchFamily="18"/>
                <a:ea typeface="Arial" panose="020B0604020202020204" pitchFamily="34" charset="0"/>
                <a:cs typeface="Arial" panose="020B0604020202020204" pitchFamily="34" charset="0"/>
              </a:rPr>
              <a:t>II. DÒNG ĐIỆN</a:t>
            </a:r>
            <a:endParaRPr lang="vi-VN" sz="2500" b="1" dirty="0">
              <a:latin typeface="UTM Avo" panose="02040603050506020204" pitchFamily="18"/>
              <a:ea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5ACBA407-7D3E-6B63-E374-2A6C20BCA83D}"/>
              </a:ext>
            </a:extLst>
          </p:cNvPr>
          <p:cNvSpPr txBox="1"/>
          <p:nvPr/>
        </p:nvSpPr>
        <p:spPr>
          <a:xfrm>
            <a:off x="971593" y="2326827"/>
            <a:ext cx="10166669" cy="3575274"/>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vi-VN" sz="2200" dirty="0">
                <a:latin typeface="UTM Avo" panose="02040603050506020204" pitchFamily="18" charset="0"/>
              </a:rPr>
              <a:t>Trong sự phóng điện giữa hai vật nhiễm điện trái dấu, các hạt mang điện chuyển động có hướng tạo nên dòng điện. Tức là, trong điều kiện xác định, các hạt mang điện có thể tạo nên dòng điện.</a:t>
            </a:r>
            <a:endParaRPr lang="en-US" sz="2200" dirty="0">
              <a:latin typeface="UTM Avo" panose="02040603050506020204" pitchFamily="18" charset="0"/>
            </a:endParaRPr>
          </a:p>
          <a:p>
            <a:pPr marL="342900" indent="-342900" algn="just">
              <a:lnSpc>
                <a:spcPct val="150000"/>
              </a:lnSpc>
              <a:buFont typeface="Arial" panose="020B0604020202020204" pitchFamily="34" charset="0"/>
              <a:buChar char="•"/>
            </a:pPr>
            <a:r>
              <a:rPr lang="vi-VN" sz="2200" dirty="0">
                <a:latin typeface="UTM Avo" panose="02040603050506020204" pitchFamily="18" charset="0"/>
              </a:rPr>
              <a:t> Dòng điện là dòng các hạt mang điện dịch chuyển có hướng</a:t>
            </a:r>
            <a:r>
              <a:rPr lang="en-US" sz="2200" dirty="0">
                <a:latin typeface="UTM Avo" panose="02040603050506020204" pitchFamily="18" charset="0"/>
              </a:rPr>
              <a:t>.</a:t>
            </a:r>
          </a:p>
          <a:p>
            <a:pPr marL="342900" indent="-342900" algn="just">
              <a:lnSpc>
                <a:spcPct val="150000"/>
              </a:lnSpc>
              <a:buFont typeface="Arial" panose="020B0604020202020204" pitchFamily="34" charset="0"/>
              <a:buChar char="•"/>
            </a:pPr>
            <a:r>
              <a:rPr lang="en-US" sz="2200" dirty="0" err="1">
                <a:latin typeface="UTM Avo" panose="02040603050506020204" pitchFamily="18" charset="0"/>
              </a:rPr>
              <a:t>Các</a:t>
            </a:r>
            <a:r>
              <a:rPr lang="en-US" sz="2200" dirty="0">
                <a:latin typeface="UTM Avo" panose="02040603050506020204" pitchFamily="18" charset="0"/>
              </a:rPr>
              <a:t> </a:t>
            </a:r>
            <a:r>
              <a:rPr lang="en-US" sz="2200" dirty="0" err="1">
                <a:latin typeface="UTM Avo" panose="02040603050506020204" pitchFamily="18" charset="0"/>
              </a:rPr>
              <a:t>thiết</a:t>
            </a:r>
            <a:r>
              <a:rPr lang="en-US" sz="2200" dirty="0">
                <a:latin typeface="UTM Avo" panose="02040603050506020204" pitchFamily="18" charset="0"/>
              </a:rPr>
              <a:t> </a:t>
            </a:r>
            <a:r>
              <a:rPr lang="en-US" sz="2200" dirty="0" err="1">
                <a:latin typeface="UTM Avo" panose="02040603050506020204" pitchFamily="18" charset="0"/>
              </a:rPr>
              <a:t>bị</a:t>
            </a:r>
            <a:r>
              <a:rPr lang="en-US" sz="2200" dirty="0">
                <a:latin typeface="UTM Avo" panose="02040603050506020204" pitchFamily="18" charset="0"/>
              </a:rPr>
              <a:t> </a:t>
            </a:r>
            <a:r>
              <a:rPr lang="en-US" sz="2200" dirty="0" err="1">
                <a:latin typeface="UTM Avo" panose="02040603050506020204" pitchFamily="18" charset="0"/>
              </a:rPr>
              <a:t>điện</a:t>
            </a:r>
            <a:r>
              <a:rPr lang="en-US" sz="2200" dirty="0">
                <a:latin typeface="UTM Avo" panose="02040603050506020204" pitchFamily="18" charset="0"/>
              </a:rPr>
              <a:t> </a:t>
            </a:r>
            <a:r>
              <a:rPr lang="en-US" sz="2200" dirty="0" err="1">
                <a:latin typeface="UTM Avo" panose="02040603050506020204" pitchFamily="18" charset="0"/>
              </a:rPr>
              <a:t>hoạt</a:t>
            </a:r>
            <a:r>
              <a:rPr lang="en-US" sz="2200" dirty="0">
                <a:latin typeface="UTM Avo" panose="02040603050506020204" pitchFamily="18" charset="0"/>
              </a:rPr>
              <a:t> </a:t>
            </a:r>
            <a:r>
              <a:rPr lang="en-US" sz="2200" dirty="0" err="1">
                <a:latin typeface="UTM Avo" panose="02040603050506020204" pitchFamily="18" charset="0"/>
              </a:rPr>
              <a:t>động</a:t>
            </a:r>
            <a:r>
              <a:rPr lang="en-US" sz="2200" dirty="0">
                <a:latin typeface="UTM Avo" panose="02040603050506020204" pitchFamily="18" charset="0"/>
              </a:rPr>
              <a:t> </a:t>
            </a:r>
            <a:r>
              <a:rPr lang="en-US" sz="2200" dirty="0" err="1">
                <a:latin typeface="UTM Avo" panose="02040603050506020204" pitchFamily="18" charset="0"/>
              </a:rPr>
              <a:t>được</a:t>
            </a:r>
            <a:r>
              <a:rPr lang="en-US" sz="2200" dirty="0">
                <a:latin typeface="UTM Avo" panose="02040603050506020204" pitchFamily="18" charset="0"/>
              </a:rPr>
              <a:t> </a:t>
            </a:r>
            <a:r>
              <a:rPr lang="en-US" sz="2200" dirty="0" err="1">
                <a:latin typeface="UTM Avo" panose="02040603050506020204" pitchFamily="18" charset="0"/>
              </a:rPr>
              <a:t>khi</a:t>
            </a:r>
            <a:r>
              <a:rPr lang="en-US" sz="2200" dirty="0">
                <a:latin typeface="UTM Avo" panose="02040603050506020204" pitchFamily="18" charset="0"/>
              </a:rPr>
              <a:t> </a:t>
            </a:r>
            <a:r>
              <a:rPr lang="en-US" sz="2200" dirty="0" err="1">
                <a:latin typeface="UTM Avo" panose="02040603050506020204" pitchFamily="18" charset="0"/>
              </a:rPr>
              <a:t>có</a:t>
            </a:r>
            <a:r>
              <a:rPr lang="en-US" sz="2200" dirty="0">
                <a:latin typeface="UTM Avo" panose="02040603050506020204" pitchFamily="18" charset="0"/>
              </a:rPr>
              <a:t> </a:t>
            </a:r>
            <a:r>
              <a:rPr lang="en-US" sz="2200" dirty="0" err="1">
                <a:latin typeface="UTM Avo" panose="02040603050506020204" pitchFamily="18" charset="0"/>
              </a:rPr>
              <a:t>dòng</a:t>
            </a:r>
            <a:r>
              <a:rPr lang="en-US" sz="2200" dirty="0">
                <a:latin typeface="UTM Avo" panose="02040603050506020204" pitchFamily="18" charset="0"/>
              </a:rPr>
              <a:t> </a:t>
            </a:r>
            <a:r>
              <a:rPr lang="en-US" sz="2200" dirty="0" err="1">
                <a:latin typeface="UTM Avo" panose="02040603050506020204" pitchFamily="18" charset="0"/>
              </a:rPr>
              <a:t>điện</a:t>
            </a:r>
            <a:r>
              <a:rPr lang="en-US" sz="2200" dirty="0">
                <a:latin typeface="UTM Avo" panose="02040603050506020204" pitchFamily="18" charset="0"/>
              </a:rPr>
              <a:t> </a:t>
            </a:r>
            <a:r>
              <a:rPr lang="en-US" sz="2200" dirty="0" err="1">
                <a:latin typeface="UTM Avo" panose="02040603050506020204" pitchFamily="18" charset="0"/>
              </a:rPr>
              <a:t>chạy</a:t>
            </a:r>
            <a:r>
              <a:rPr lang="en-US" sz="2200" dirty="0">
                <a:latin typeface="UTM Avo" panose="02040603050506020204" pitchFamily="18" charset="0"/>
              </a:rPr>
              <a:t> qua. </a:t>
            </a:r>
            <a:r>
              <a:rPr lang="en-US" sz="2200" dirty="0" err="1">
                <a:latin typeface="UTM Avo" panose="02040603050506020204" pitchFamily="18" charset="0"/>
              </a:rPr>
              <a:t>Ví</a:t>
            </a:r>
            <a:r>
              <a:rPr lang="en-US" sz="2200" dirty="0">
                <a:latin typeface="UTM Avo" panose="02040603050506020204" pitchFamily="18" charset="0"/>
              </a:rPr>
              <a:t> </a:t>
            </a:r>
            <a:r>
              <a:rPr lang="en-US" sz="2200" dirty="0" err="1">
                <a:latin typeface="UTM Avo" panose="02040603050506020204" pitchFamily="18" charset="0"/>
              </a:rPr>
              <a:t>dụ</a:t>
            </a:r>
            <a:r>
              <a:rPr lang="en-US" sz="2200" dirty="0">
                <a:latin typeface="UTM Avo" panose="02040603050506020204" pitchFamily="18" charset="0"/>
              </a:rPr>
              <a:t>, </a:t>
            </a:r>
            <a:r>
              <a:rPr lang="en-US" sz="2200" dirty="0" err="1">
                <a:latin typeface="UTM Avo" panose="02040603050506020204" pitchFamily="18" charset="0"/>
              </a:rPr>
              <a:t>dòng</a:t>
            </a:r>
            <a:r>
              <a:rPr lang="en-US" sz="2200" dirty="0">
                <a:latin typeface="UTM Avo" panose="02040603050506020204" pitchFamily="18" charset="0"/>
              </a:rPr>
              <a:t> </a:t>
            </a:r>
            <a:r>
              <a:rPr lang="en-US" sz="2200" dirty="0" err="1">
                <a:latin typeface="UTM Avo" panose="02040603050506020204" pitchFamily="18" charset="0"/>
              </a:rPr>
              <a:t>điện</a:t>
            </a:r>
            <a:r>
              <a:rPr lang="en-US" sz="2200" dirty="0">
                <a:latin typeface="UTM Avo" panose="02040603050506020204" pitchFamily="18" charset="0"/>
              </a:rPr>
              <a:t> </a:t>
            </a:r>
            <a:r>
              <a:rPr lang="en-US" sz="2200" dirty="0" err="1">
                <a:latin typeface="UTM Avo" panose="02040603050506020204" pitchFamily="18" charset="0"/>
              </a:rPr>
              <a:t>chạy</a:t>
            </a:r>
            <a:r>
              <a:rPr lang="en-US" sz="2200" dirty="0">
                <a:latin typeface="UTM Avo" panose="02040603050506020204" pitchFamily="18" charset="0"/>
              </a:rPr>
              <a:t> qua </a:t>
            </a:r>
            <a:r>
              <a:rPr lang="en-US" sz="2200" dirty="0" err="1">
                <a:latin typeface="UTM Avo" panose="02040603050506020204" pitchFamily="18" charset="0"/>
              </a:rPr>
              <a:t>đèn</a:t>
            </a:r>
            <a:r>
              <a:rPr lang="en-US" sz="2200" dirty="0">
                <a:latin typeface="UTM Avo" panose="02040603050506020204" pitchFamily="18" charset="0"/>
              </a:rPr>
              <a:t> </a:t>
            </a:r>
            <a:r>
              <a:rPr lang="en-US" sz="2200" dirty="0" err="1">
                <a:latin typeface="UTM Avo" panose="02040603050506020204" pitchFamily="18" charset="0"/>
              </a:rPr>
              <a:t>làm</a:t>
            </a:r>
            <a:r>
              <a:rPr lang="en-US" sz="2200" dirty="0">
                <a:latin typeface="UTM Avo" panose="02040603050506020204" pitchFamily="18" charset="0"/>
              </a:rPr>
              <a:t> </a:t>
            </a:r>
            <a:r>
              <a:rPr lang="en-US" sz="2200" dirty="0" err="1">
                <a:latin typeface="UTM Avo" panose="02040603050506020204" pitchFamily="18" charset="0"/>
              </a:rPr>
              <a:t>bóng</a:t>
            </a:r>
            <a:r>
              <a:rPr lang="en-US" sz="2200" dirty="0">
                <a:latin typeface="UTM Avo" panose="02040603050506020204" pitchFamily="18" charset="0"/>
              </a:rPr>
              <a:t> </a:t>
            </a:r>
            <a:r>
              <a:rPr lang="en-US" sz="2200" dirty="0" err="1">
                <a:latin typeface="UTM Avo" panose="02040603050506020204" pitchFamily="18" charset="0"/>
              </a:rPr>
              <a:t>đèn</a:t>
            </a:r>
            <a:r>
              <a:rPr lang="en-US" sz="2200" dirty="0">
                <a:latin typeface="UTM Avo" panose="02040603050506020204" pitchFamily="18" charset="0"/>
              </a:rPr>
              <a:t> </a:t>
            </a:r>
            <a:r>
              <a:rPr lang="en-US" sz="2200" dirty="0" err="1">
                <a:latin typeface="UTM Avo" panose="02040603050506020204" pitchFamily="18" charset="0"/>
              </a:rPr>
              <a:t>sáng</a:t>
            </a:r>
            <a:r>
              <a:rPr lang="en-US" sz="2200" dirty="0">
                <a:latin typeface="UTM Avo" panose="02040603050506020204" pitchFamily="18" charset="0"/>
              </a:rPr>
              <a:t>.</a:t>
            </a:r>
          </a:p>
          <a:p>
            <a:pPr marL="342900" indent="-342900" algn="just">
              <a:lnSpc>
                <a:spcPct val="150000"/>
              </a:lnSpc>
              <a:buFont typeface="Arial" panose="020B0604020202020204" pitchFamily="34" charset="0"/>
              <a:buChar char="•"/>
            </a:pPr>
            <a:endParaRPr lang="en-US" sz="2200" dirty="0">
              <a:latin typeface="UTM Avo" panose="02040603050506020204" pitchFamily="18" charset="0"/>
            </a:endParaRPr>
          </a:p>
        </p:txBody>
      </p:sp>
    </p:spTree>
    <p:extLst>
      <p:ext uri="{BB962C8B-B14F-4D97-AF65-F5344CB8AC3E}">
        <p14:creationId xmlns:p14="http://schemas.microsoft.com/office/powerpoint/2010/main" val="3709813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fade">
                                      <p:cBhvr>
                                        <p:cTn id="17" dur="500"/>
                                        <p:tgtEl>
                                          <p:spTgt spid="4">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1" end="1"/>
                                            </p:txEl>
                                          </p:spTgt>
                                        </p:tgtEl>
                                        <p:attrNameLst>
                                          <p:attrName>style.visibility</p:attrName>
                                        </p:attrNameLst>
                                      </p:cBhvr>
                                      <p:to>
                                        <p:strVal val="visible"/>
                                      </p:to>
                                    </p:set>
                                    <p:animEffect transition="in" filter="fade">
                                      <p:cBhvr>
                                        <p:cTn id="22" dur="500"/>
                                        <p:tgtEl>
                                          <p:spTgt spid="4">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animEffect transition="in" filter="fade">
                                      <p:cBhvr>
                                        <p:cTn id="2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BB2C8C46-B3BC-9ADA-7C99-83BBFEEE2F82}"/>
              </a:ext>
            </a:extLst>
          </p:cNvPr>
          <p:cNvSpPr txBox="1"/>
          <p:nvPr/>
        </p:nvSpPr>
        <p:spPr>
          <a:xfrm>
            <a:off x="1709505" y="1424062"/>
            <a:ext cx="8772987" cy="594458"/>
          </a:xfrm>
          <a:prstGeom prst="rect">
            <a:avLst/>
          </a:prstGeom>
          <a:noFill/>
        </p:spPr>
        <p:txBody>
          <a:bodyPr wrap="square" anchor="ctr">
            <a:spAutoFit/>
          </a:bodyPr>
          <a:lstStyle/>
          <a:p>
            <a:pPr lvl="0" algn="ctr">
              <a:lnSpc>
                <a:spcPct val="150000"/>
              </a:lnSpc>
            </a:pPr>
            <a:r>
              <a:rPr lang="en-US" sz="2500" b="1" dirty="0">
                <a:latin typeface="UTM Avo" panose="02040603050506020204" pitchFamily="18"/>
                <a:ea typeface="Arial" panose="020B0604020202020204" pitchFamily="34" charset="0"/>
                <a:cs typeface="Arial" panose="020B0604020202020204" pitchFamily="34" charset="0"/>
              </a:rPr>
              <a:t>III. VẬT DẪN ĐIỆN VÀ VẬT CÁCH ĐIỆN</a:t>
            </a:r>
            <a:endParaRPr lang="vi-VN" sz="2500" b="1" dirty="0">
              <a:latin typeface="UTM Avo" panose="02040603050506020204" pitchFamily="18"/>
              <a:ea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F658D9F7-842F-15AE-4833-8D719B2456CE}"/>
              </a:ext>
            </a:extLst>
          </p:cNvPr>
          <p:cNvSpPr txBox="1"/>
          <p:nvPr/>
        </p:nvSpPr>
        <p:spPr>
          <a:xfrm>
            <a:off x="971593" y="2326827"/>
            <a:ext cx="10166669" cy="1543949"/>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vi-VN" sz="2200" dirty="0">
                <a:latin typeface="UTM Avo" panose="02040603050506020204" pitchFamily="18" charset="0"/>
              </a:rPr>
              <a:t>Các vật cho dòng điện đi qua được gọi là vật dẫn điện. Các vật bằng kim loại, gỗ tươi,... là các vật dẫn điện. Cơ thể người cũng là vật dẫn điện. </a:t>
            </a:r>
            <a:endParaRPr lang="en-US" sz="2200" dirty="0">
              <a:latin typeface="UTM Avo" panose="02040603050506020204" pitchFamily="18" charset="0"/>
            </a:endParaRPr>
          </a:p>
        </p:txBody>
      </p:sp>
      <p:pic>
        <p:nvPicPr>
          <p:cNvPr id="2050" name="Picture 2">
            <a:extLst>
              <a:ext uri="{FF2B5EF4-FFF2-40B4-BE49-F238E27FC236}">
                <a16:creationId xmlns:a16="http://schemas.microsoft.com/office/drawing/2014/main" id="{4937CD68-6555-7914-68B0-00F1762135B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9758" t="31126" b="25920"/>
          <a:stretch/>
        </p:blipFill>
        <p:spPr bwMode="auto">
          <a:xfrm rot="2853375">
            <a:off x="955080" y="5315727"/>
            <a:ext cx="2913219" cy="55811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57123E86-E639-6423-6162-15F872693D4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05374" y="3943023"/>
            <a:ext cx="1628775" cy="268605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a:extLst>
              <a:ext uri="{FF2B5EF4-FFF2-40B4-BE49-F238E27FC236}">
                <a16:creationId xmlns:a16="http://schemas.microsoft.com/office/drawing/2014/main" id="{2655077E-82A6-5011-7BEB-6A29BC730CC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19310049">
            <a:off x="5468183" y="4338978"/>
            <a:ext cx="3634960" cy="1993839"/>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a:extLst>
              <a:ext uri="{FF2B5EF4-FFF2-40B4-BE49-F238E27FC236}">
                <a16:creationId xmlns:a16="http://schemas.microsoft.com/office/drawing/2014/main" id="{1CC10BB0-E427-F3C2-37C4-8AF1306B6B1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404033" y="3520984"/>
            <a:ext cx="1287973" cy="32000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0601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050"/>
                                        </p:tgtEl>
                                        <p:attrNameLst>
                                          <p:attrName>style.visibility</p:attrName>
                                        </p:attrNameLst>
                                      </p:cBhvr>
                                      <p:to>
                                        <p:strVal val="visible"/>
                                      </p:to>
                                    </p:set>
                                    <p:anim calcmode="lin" valueType="num">
                                      <p:cBhvr additive="base">
                                        <p:cTn id="17" dur="500" fill="hold"/>
                                        <p:tgtEl>
                                          <p:spTgt spid="2050"/>
                                        </p:tgtEl>
                                        <p:attrNameLst>
                                          <p:attrName>ppt_x</p:attrName>
                                        </p:attrNameLst>
                                      </p:cBhvr>
                                      <p:tavLst>
                                        <p:tav tm="0">
                                          <p:val>
                                            <p:strVal val="#ppt_x"/>
                                          </p:val>
                                        </p:tav>
                                        <p:tav tm="100000">
                                          <p:val>
                                            <p:strVal val="#ppt_x"/>
                                          </p:val>
                                        </p:tav>
                                      </p:tavLst>
                                    </p:anim>
                                    <p:anim calcmode="lin" valueType="num">
                                      <p:cBhvr additive="base">
                                        <p:cTn id="18" dur="500" fill="hold"/>
                                        <p:tgtEl>
                                          <p:spTgt spid="2050"/>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2052"/>
                                        </p:tgtEl>
                                        <p:attrNameLst>
                                          <p:attrName>style.visibility</p:attrName>
                                        </p:attrNameLst>
                                      </p:cBhvr>
                                      <p:to>
                                        <p:strVal val="visible"/>
                                      </p:to>
                                    </p:set>
                                    <p:anim calcmode="lin" valueType="num">
                                      <p:cBhvr additive="base">
                                        <p:cTn id="23" dur="500" fill="hold"/>
                                        <p:tgtEl>
                                          <p:spTgt spid="2052"/>
                                        </p:tgtEl>
                                        <p:attrNameLst>
                                          <p:attrName>ppt_x</p:attrName>
                                        </p:attrNameLst>
                                      </p:cBhvr>
                                      <p:tavLst>
                                        <p:tav tm="0">
                                          <p:val>
                                            <p:strVal val="#ppt_x"/>
                                          </p:val>
                                        </p:tav>
                                        <p:tav tm="100000">
                                          <p:val>
                                            <p:strVal val="#ppt_x"/>
                                          </p:val>
                                        </p:tav>
                                      </p:tavLst>
                                    </p:anim>
                                    <p:anim calcmode="lin" valueType="num">
                                      <p:cBhvr additive="base">
                                        <p:cTn id="24" dur="500" fill="hold"/>
                                        <p:tgtEl>
                                          <p:spTgt spid="2052"/>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2054"/>
                                        </p:tgtEl>
                                        <p:attrNameLst>
                                          <p:attrName>style.visibility</p:attrName>
                                        </p:attrNameLst>
                                      </p:cBhvr>
                                      <p:to>
                                        <p:strVal val="visible"/>
                                      </p:to>
                                    </p:set>
                                    <p:anim calcmode="lin" valueType="num">
                                      <p:cBhvr additive="base">
                                        <p:cTn id="29" dur="500" fill="hold"/>
                                        <p:tgtEl>
                                          <p:spTgt spid="2054"/>
                                        </p:tgtEl>
                                        <p:attrNameLst>
                                          <p:attrName>ppt_x</p:attrName>
                                        </p:attrNameLst>
                                      </p:cBhvr>
                                      <p:tavLst>
                                        <p:tav tm="0">
                                          <p:val>
                                            <p:strVal val="#ppt_x"/>
                                          </p:val>
                                        </p:tav>
                                        <p:tav tm="100000">
                                          <p:val>
                                            <p:strVal val="#ppt_x"/>
                                          </p:val>
                                        </p:tav>
                                      </p:tavLst>
                                    </p:anim>
                                    <p:anim calcmode="lin" valueType="num">
                                      <p:cBhvr additive="base">
                                        <p:cTn id="30" dur="500" fill="hold"/>
                                        <p:tgtEl>
                                          <p:spTgt spid="2054"/>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2056"/>
                                        </p:tgtEl>
                                        <p:attrNameLst>
                                          <p:attrName>style.visibility</p:attrName>
                                        </p:attrNameLst>
                                      </p:cBhvr>
                                      <p:to>
                                        <p:strVal val="visible"/>
                                      </p:to>
                                    </p:set>
                                    <p:anim calcmode="lin" valueType="num">
                                      <p:cBhvr additive="base">
                                        <p:cTn id="35" dur="500" fill="hold"/>
                                        <p:tgtEl>
                                          <p:spTgt spid="2056"/>
                                        </p:tgtEl>
                                        <p:attrNameLst>
                                          <p:attrName>ppt_x</p:attrName>
                                        </p:attrNameLst>
                                      </p:cBhvr>
                                      <p:tavLst>
                                        <p:tav tm="0">
                                          <p:val>
                                            <p:strVal val="#ppt_x"/>
                                          </p:val>
                                        </p:tav>
                                        <p:tav tm="100000">
                                          <p:val>
                                            <p:strVal val="#ppt_x"/>
                                          </p:val>
                                        </p:tav>
                                      </p:tavLst>
                                    </p:anim>
                                    <p:anim calcmode="lin" valueType="num">
                                      <p:cBhvr additive="base">
                                        <p:cTn id="36" dur="500" fill="hold"/>
                                        <p:tgtEl>
                                          <p:spTgt spid="205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F658D9F7-842F-15AE-4833-8D719B2456CE}"/>
              </a:ext>
            </a:extLst>
          </p:cNvPr>
          <p:cNvSpPr txBox="1"/>
          <p:nvPr/>
        </p:nvSpPr>
        <p:spPr>
          <a:xfrm>
            <a:off x="971593" y="2326827"/>
            <a:ext cx="10166669" cy="1036117"/>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vi-VN" sz="2200" dirty="0">
                <a:latin typeface="UTM Avo" panose="02040603050506020204" pitchFamily="18" charset="0"/>
              </a:rPr>
              <a:t>Các vật không cho dòng điện đi qua được gọi là vật không dẫn điện (vật cách điện). Giấy bóng kính, thanh nhựa,... là các vật cách điện.</a:t>
            </a:r>
            <a:endParaRPr lang="en-US" sz="2200" dirty="0">
              <a:latin typeface="UTM Avo" panose="02040603050506020204" pitchFamily="18" charset="0"/>
            </a:endParaRPr>
          </a:p>
        </p:txBody>
      </p:sp>
      <p:pic>
        <p:nvPicPr>
          <p:cNvPr id="3076" name="Picture 4">
            <a:extLst>
              <a:ext uri="{FF2B5EF4-FFF2-40B4-BE49-F238E27FC236}">
                <a16:creationId xmlns:a16="http://schemas.microsoft.com/office/drawing/2014/main" id="{FFED0A63-A6AB-B30F-1B46-AEA0150E0CF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6345"/>
          <a:stretch/>
        </p:blipFill>
        <p:spPr bwMode="auto">
          <a:xfrm>
            <a:off x="1726475" y="3042821"/>
            <a:ext cx="2636248" cy="4533900"/>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a:extLst>
              <a:ext uri="{FF2B5EF4-FFF2-40B4-BE49-F238E27FC236}">
                <a16:creationId xmlns:a16="http://schemas.microsoft.com/office/drawing/2014/main" id="{F76FF3F9-9936-6C03-76C9-B6CCD5CB059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60256" y="3529979"/>
            <a:ext cx="2281510" cy="3449790"/>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a:extLst>
              <a:ext uri="{FF2B5EF4-FFF2-40B4-BE49-F238E27FC236}">
                <a16:creationId xmlns:a16="http://schemas.microsoft.com/office/drawing/2014/main" id="{607B04CD-820A-9791-F9B9-F2453559C03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14015789">
            <a:off x="7623179" y="3275695"/>
            <a:ext cx="2908096" cy="43621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715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076"/>
                                        </p:tgtEl>
                                        <p:attrNameLst>
                                          <p:attrName>style.visibility</p:attrName>
                                        </p:attrNameLst>
                                      </p:cBhvr>
                                      <p:to>
                                        <p:strVal val="visible"/>
                                      </p:to>
                                    </p:set>
                                    <p:anim calcmode="lin" valueType="num">
                                      <p:cBhvr additive="base">
                                        <p:cTn id="12" dur="500" fill="hold"/>
                                        <p:tgtEl>
                                          <p:spTgt spid="3076"/>
                                        </p:tgtEl>
                                        <p:attrNameLst>
                                          <p:attrName>ppt_x</p:attrName>
                                        </p:attrNameLst>
                                      </p:cBhvr>
                                      <p:tavLst>
                                        <p:tav tm="0">
                                          <p:val>
                                            <p:strVal val="#ppt_x"/>
                                          </p:val>
                                        </p:tav>
                                        <p:tav tm="100000">
                                          <p:val>
                                            <p:strVal val="#ppt_x"/>
                                          </p:val>
                                        </p:tav>
                                      </p:tavLst>
                                    </p:anim>
                                    <p:anim calcmode="lin" valueType="num">
                                      <p:cBhvr additive="base">
                                        <p:cTn id="13" dur="500" fill="hold"/>
                                        <p:tgtEl>
                                          <p:spTgt spid="3076"/>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3078"/>
                                        </p:tgtEl>
                                        <p:attrNameLst>
                                          <p:attrName>style.visibility</p:attrName>
                                        </p:attrNameLst>
                                      </p:cBhvr>
                                      <p:to>
                                        <p:strVal val="visible"/>
                                      </p:to>
                                    </p:set>
                                    <p:anim calcmode="lin" valueType="num">
                                      <p:cBhvr additive="base">
                                        <p:cTn id="18" dur="500" fill="hold"/>
                                        <p:tgtEl>
                                          <p:spTgt spid="3078"/>
                                        </p:tgtEl>
                                        <p:attrNameLst>
                                          <p:attrName>ppt_x</p:attrName>
                                        </p:attrNameLst>
                                      </p:cBhvr>
                                      <p:tavLst>
                                        <p:tav tm="0">
                                          <p:val>
                                            <p:strVal val="#ppt_x"/>
                                          </p:val>
                                        </p:tav>
                                        <p:tav tm="100000">
                                          <p:val>
                                            <p:strVal val="#ppt_x"/>
                                          </p:val>
                                        </p:tav>
                                      </p:tavLst>
                                    </p:anim>
                                    <p:anim calcmode="lin" valueType="num">
                                      <p:cBhvr additive="base">
                                        <p:cTn id="19" dur="500" fill="hold"/>
                                        <p:tgtEl>
                                          <p:spTgt spid="3078"/>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3080"/>
                                        </p:tgtEl>
                                        <p:attrNameLst>
                                          <p:attrName>style.visibility</p:attrName>
                                        </p:attrNameLst>
                                      </p:cBhvr>
                                      <p:to>
                                        <p:strVal val="visible"/>
                                      </p:to>
                                    </p:set>
                                    <p:anim calcmode="lin" valueType="num">
                                      <p:cBhvr additive="base">
                                        <p:cTn id="24" dur="500" fill="hold"/>
                                        <p:tgtEl>
                                          <p:spTgt spid="3080"/>
                                        </p:tgtEl>
                                        <p:attrNameLst>
                                          <p:attrName>ppt_x</p:attrName>
                                        </p:attrNameLst>
                                      </p:cBhvr>
                                      <p:tavLst>
                                        <p:tav tm="0">
                                          <p:val>
                                            <p:strVal val="#ppt_x"/>
                                          </p:val>
                                        </p:tav>
                                        <p:tav tm="100000">
                                          <p:val>
                                            <p:strVal val="#ppt_x"/>
                                          </p:val>
                                        </p:tav>
                                      </p:tavLst>
                                    </p:anim>
                                    <p:anim calcmode="lin" valueType="num">
                                      <p:cBhvr additive="base">
                                        <p:cTn id="25" dur="500" fill="hold"/>
                                        <p:tgtEl>
                                          <p:spTgt spid="308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F73F4F26-5F96-0ABA-172B-A11BEE0BB870}"/>
              </a:ext>
            </a:extLst>
          </p:cNvPr>
          <p:cNvSpPr/>
          <p:nvPr/>
        </p:nvSpPr>
        <p:spPr>
          <a:xfrm>
            <a:off x="771307" y="2081349"/>
            <a:ext cx="10649385" cy="3770811"/>
          </a:xfrm>
          <a:prstGeom prst="roundRect">
            <a:avLst>
              <a:gd name="adj" fmla="val 10128"/>
            </a:avLst>
          </a:prstGeom>
          <a:solidFill>
            <a:srgbClr val="F9E9F2"/>
          </a:solidFill>
          <a:ln w="57150">
            <a:solidFill>
              <a:srgbClr val="E283B6"/>
            </a:solidFill>
          </a:ln>
        </p:spPr>
        <p:style>
          <a:lnRef idx="2">
            <a:schemeClr val="accent1">
              <a:shade val="50000"/>
            </a:schemeClr>
          </a:lnRef>
          <a:fillRef idx="1">
            <a:schemeClr val="accent1"/>
          </a:fillRef>
          <a:effectRef idx="0">
            <a:schemeClr val="accent1"/>
          </a:effectRef>
          <a:fontRef idx="minor">
            <a:schemeClr val="lt1"/>
          </a:fontRef>
        </p:style>
        <p:txBody>
          <a:bodyPr tIns="432000" rtlCol="0" anchor="t"/>
          <a:lstStyle/>
          <a:p>
            <a:pPr marL="342900" indent="-342900" algn="just">
              <a:lnSpc>
                <a:spcPct val="150000"/>
              </a:lnSpc>
              <a:buFont typeface="Arial" panose="020B0604020202020204" pitchFamily="34" charset="0"/>
              <a:buChar char="•"/>
            </a:pPr>
            <a:r>
              <a:rPr lang="vi-VN" sz="2200" kern="0" dirty="0">
                <a:solidFill>
                  <a:schemeClr val="tx1"/>
                </a:solidFill>
                <a:latin typeface="UTM Avo" panose="02040603050506020204" pitchFamily="18"/>
                <a:sym typeface="Arial"/>
              </a:rPr>
              <a:t>Khi các vật cách điện cọ xát với nhau, các electron có thể di chuyển từ vật này sang vật khác làm cho các vật này nhiễm điện.</a:t>
            </a:r>
          </a:p>
          <a:p>
            <a:pPr marL="342900" indent="-342900" algn="just">
              <a:lnSpc>
                <a:spcPct val="150000"/>
              </a:lnSpc>
              <a:buFont typeface="Arial" panose="020B0604020202020204" pitchFamily="34" charset="0"/>
              <a:buChar char="•"/>
            </a:pPr>
            <a:r>
              <a:rPr lang="vi-VN" sz="2200" kern="0" dirty="0">
                <a:solidFill>
                  <a:schemeClr val="tx1"/>
                </a:solidFill>
                <a:latin typeface="UTM Avo" panose="02040603050506020204" pitchFamily="18"/>
                <a:sym typeface="Arial"/>
              </a:rPr>
              <a:t>Các vật nhiễm điện cùng dấu đẩy nhau, trái dấu hút nhau. </a:t>
            </a:r>
          </a:p>
          <a:p>
            <a:pPr marL="342900" indent="-342900" algn="just">
              <a:lnSpc>
                <a:spcPct val="150000"/>
              </a:lnSpc>
              <a:buFont typeface="Arial" panose="020B0604020202020204" pitchFamily="34" charset="0"/>
              <a:buChar char="•"/>
            </a:pPr>
            <a:r>
              <a:rPr lang="vi-VN" sz="2200" kern="0" dirty="0">
                <a:solidFill>
                  <a:schemeClr val="tx1"/>
                </a:solidFill>
                <a:latin typeface="UTM Avo" panose="02040603050506020204" pitchFamily="18"/>
                <a:sym typeface="Arial"/>
              </a:rPr>
              <a:t>Dòng điện là dòng chuyển dời có hướng của các hạt mang điện. </a:t>
            </a:r>
          </a:p>
          <a:p>
            <a:pPr marL="342900" indent="-342900" algn="just">
              <a:lnSpc>
                <a:spcPct val="150000"/>
              </a:lnSpc>
              <a:buFont typeface="Arial" panose="020B0604020202020204" pitchFamily="34" charset="0"/>
              <a:buChar char="•"/>
            </a:pPr>
            <a:r>
              <a:rPr lang="vi-VN" sz="2200" kern="0" dirty="0">
                <a:solidFill>
                  <a:schemeClr val="tx1"/>
                </a:solidFill>
                <a:latin typeface="UTM Avo" panose="02040603050506020204" pitchFamily="18"/>
                <a:sym typeface="Arial"/>
              </a:rPr>
              <a:t>Vật dẫn điện là vật cho dòng điện đi qua. Vật không dẫn điện là vật không cho dòng điện đi qua.</a:t>
            </a:r>
            <a:endParaRPr kumimoji="0" lang="en-US" sz="2200" b="0" i="0" u="none" strike="noStrike" kern="0" cap="none" spc="0" normalizeH="0" baseline="0" noProof="0" dirty="0">
              <a:ln>
                <a:noFill/>
              </a:ln>
              <a:solidFill>
                <a:schemeClr val="tx1"/>
              </a:solidFill>
              <a:effectLst/>
              <a:uLnTx/>
              <a:uFillTx/>
              <a:latin typeface="UTM Avo" panose="02040603050506020204" pitchFamily="18"/>
              <a:sym typeface="Arial"/>
            </a:endParaRPr>
          </a:p>
        </p:txBody>
      </p:sp>
      <p:pic>
        <p:nvPicPr>
          <p:cNvPr id="5" name="Picture 4">
            <a:extLst>
              <a:ext uri="{FF2B5EF4-FFF2-40B4-BE49-F238E27FC236}">
                <a16:creationId xmlns:a16="http://schemas.microsoft.com/office/drawing/2014/main" id="{D22DF85A-1787-B73B-32B0-373A7343533A}"/>
              </a:ext>
            </a:extLst>
          </p:cNvPr>
          <p:cNvPicPr>
            <a:picLocks noChangeAspect="1"/>
          </p:cNvPicPr>
          <p:nvPr/>
        </p:nvPicPr>
        <p:blipFill>
          <a:blip r:embed="rId3"/>
          <a:stretch>
            <a:fillRect/>
          </a:stretch>
        </p:blipFill>
        <p:spPr>
          <a:xfrm>
            <a:off x="10483360" y="1487203"/>
            <a:ext cx="1258708" cy="1188291"/>
          </a:xfrm>
          <a:prstGeom prst="rect">
            <a:avLst/>
          </a:prstGeom>
        </p:spPr>
      </p:pic>
    </p:spTree>
    <p:extLst>
      <p:ext uri="{BB962C8B-B14F-4D97-AF65-F5344CB8AC3E}">
        <p14:creationId xmlns:p14="http://schemas.microsoft.com/office/powerpoint/2010/main" val="651378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6" presetClass="entr" presetSubtype="21"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Effect transition="in" filter="fade">
                                      <p:cBhvr>
                                        <p:cTn id="15" dur="500"/>
                                        <p:tgtEl>
                                          <p:spTgt spid="4">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4">
                                            <p:txEl>
                                              <p:pRg st="1" end="1"/>
                                            </p:txEl>
                                          </p:spTgt>
                                        </p:tgtEl>
                                        <p:attrNameLst>
                                          <p:attrName>style.visibility</p:attrName>
                                        </p:attrNameLst>
                                      </p:cBhvr>
                                      <p:to>
                                        <p:strVal val="visible"/>
                                      </p:to>
                                    </p:set>
                                    <p:animEffect transition="in" filter="fade">
                                      <p:cBhvr>
                                        <p:cTn id="20" dur="500"/>
                                        <p:tgtEl>
                                          <p:spTgt spid="4">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4">
                                            <p:txEl>
                                              <p:pRg st="2" end="2"/>
                                            </p:txEl>
                                          </p:spTgt>
                                        </p:tgtEl>
                                        <p:attrNameLst>
                                          <p:attrName>style.visibility</p:attrName>
                                        </p:attrNameLst>
                                      </p:cBhvr>
                                      <p:to>
                                        <p:strVal val="visible"/>
                                      </p:to>
                                    </p:set>
                                    <p:animEffect transition="in" filter="fade">
                                      <p:cBhvr>
                                        <p:cTn id="25" dur="500"/>
                                        <p:tgtEl>
                                          <p:spTgt spid="4">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4">
                                            <p:txEl>
                                              <p:pRg st="3" end="3"/>
                                            </p:txEl>
                                          </p:spTgt>
                                        </p:tgtEl>
                                        <p:attrNameLst>
                                          <p:attrName>style.visibility</p:attrName>
                                        </p:attrNameLst>
                                      </p:cBhvr>
                                      <p:to>
                                        <p:strVal val="visible"/>
                                      </p:to>
                                    </p:set>
                                    <p:animEffect transition="in" filter="fade">
                                      <p:cBhvr>
                                        <p:cTn id="30"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EDBA383C-4C45-94EF-4E79-EA1F2AED79A7}"/>
              </a:ext>
            </a:extLst>
          </p:cNvPr>
          <p:cNvPicPr>
            <a:picLocks noChangeAspect="1"/>
          </p:cNvPicPr>
          <p:nvPr/>
        </p:nvPicPr>
        <p:blipFill>
          <a:blip r:embed="rId4"/>
          <a:stretch>
            <a:fillRect/>
          </a:stretch>
        </p:blipFill>
        <p:spPr>
          <a:xfrm>
            <a:off x="5176629" y="3062346"/>
            <a:ext cx="2177775" cy="1204856"/>
          </a:xfrm>
          <a:prstGeom prst="rect">
            <a:avLst/>
          </a:prstGeom>
        </p:spPr>
      </p:pic>
    </p:spTree>
    <p:extLst>
      <p:ext uri="{BB962C8B-B14F-4D97-AF65-F5344CB8AC3E}">
        <p14:creationId xmlns:p14="http://schemas.microsoft.com/office/powerpoint/2010/main" val="30348019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C0737E3-3612-CB76-320A-2DBA6D7877EC}"/>
              </a:ext>
            </a:extLst>
          </p:cNvPr>
          <p:cNvSpPr txBox="1"/>
          <p:nvPr/>
        </p:nvSpPr>
        <p:spPr>
          <a:xfrm>
            <a:off x="1127760" y="1711797"/>
            <a:ext cx="9936480" cy="573234"/>
          </a:xfrm>
          <a:prstGeom prst="rect">
            <a:avLst/>
          </a:prstGeom>
          <a:noFill/>
        </p:spPr>
        <p:txBody>
          <a:bodyPr wrap="square">
            <a:spAutoFit/>
          </a:bodyPr>
          <a:lstStyle/>
          <a:p>
            <a:pPr algn="ctr">
              <a:lnSpc>
                <a:spcPct val="150000"/>
              </a:lnSpc>
            </a:pPr>
            <a:r>
              <a:rPr lang="en-US" sz="2400" b="1" dirty="0">
                <a:latin typeface="UTM Avo" panose="02040603050506020204" pitchFamily="18" charset="0"/>
              </a:rPr>
              <a:t>1. </a:t>
            </a:r>
            <a:r>
              <a:rPr lang="en-US" sz="2400" dirty="0" err="1">
                <a:latin typeface="UTM Avo" panose="02040603050506020204" pitchFamily="18" charset="0"/>
              </a:rPr>
              <a:t>Nêu</a:t>
            </a:r>
            <a:r>
              <a:rPr lang="en-US" sz="2400" dirty="0">
                <a:latin typeface="UTM Avo" panose="02040603050506020204" pitchFamily="18" charset="0"/>
              </a:rPr>
              <a:t> </a:t>
            </a:r>
            <a:r>
              <a:rPr lang="en-US" sz="2400" dirty="0" err="1">
                <a:latin typeface="UTM Avo" panose="02040603050506020204" pitchFamily="18" charset="0"/>
              </a:rPr>
              <a:t>ví</a:t>
            </a:r>
            <a:r>
              <a:rPr lang="en-US" sz="2400" dirty="0">
                <a:latin typeface="UTM Avo" panose="02040603050506020204" pitchFamily="18" charset="0"/>
              </a:rPr>
              <a:t> </a:t>
            </a:r>
            <a:r>
              <a:rPr lang="en-US" sz="2400" dirty="0" err="1">
                <a:latin typeface="UTM Avo" panose="02040603050506020204" pitchFamily="18" charset="0"/>
              </a:rPr>
              <a:t>dụ</a:t>
            </a:r>
            <a:r>
              <a:rPr lang="en-US" sz="2400" dirty="0">
                <a:latin typeface="UTM Avo" panose="02040603050506020204" pitchFamily="18" charset="0"/>
              </a:rPr>
              <a:t> </a:t>
            </a:r>
            <a:r>
              <a:rPr lang="en-US" sz="2400" dirty="0" err="1">
                <a:latin typeface="UTM Avo" panose="02040603050506020204" pitchFamily="18" charset="0"/>
              </a:rPr>
              <a:t>về</a:t>
            </a:r>
            <a:r>
              <a:rPr lang="en-US" sz="2400" dirty="0">
                <a:latin typeface="UTM Avo" panose="02040603050506020204" pitchFamily="18" charset="0"/>
              </a:rPr>
              <a:t> </a:t>
            </a:r>
            <a:r>
              <a:rPr lang="en-US" sz="2400" dirty="0" err="1">
                <a:latin typeface="UTM Avo" panose="02040603050506020204" pitchFamily="18" charset="0"/>
              </a:rPr>
              <a:t>vật</a:t>
            </a:r>
            <a:r>
              <a:rPr lang="en-US" sz="2400" dirty="0">
                <a:latin typeface="UTM Avo" panose="02040603050506020204" pitchFamily="18" charset="0"/>
              </a:rPr>
              <a:t> </a:t>
            </a:r>
            <a:r>
              <a:rPr lang="en-US" sz="2400" dirty="0" err="1">
                <a:latin typeface="UTM Avo" panose="02040603050506020204" pitchFamily="18" charset="0"/>
              </a:rPr>
              <a:t>dẫn</a:t>
            </a:r>
            <a:r>
              <a:rPr lang="en-US" sz="2400" dirty="0">
                <a:latin typeface="UTM Avo" panose="02040603050506020204" pitchFamily="18" charset="0"/>
              </a:rPr>
              <a:t> </a:t>
            </a:r>
            <a:r>
              <a:rPr lang="en-US" sz="2400" dirty="0" err="1">
                <a:latin typeface="UTM Avo" panose="02040603050506020204" pitchFamily="18" charset="0"/>
              </a:rPr>
              <a:t>điện</a:t>
            </a:r>
            <a:r>
              <a:rPr lang="en-US" sz="2400" dirty="0">
                <a:latin typeface="UTM Avo" panose="02040603050506020204" pitchFamily="18" charset="0"/>
              </a:rPr>
              <a:t> </a:t>
            </a:r>
            <a:r>
              <a:rPr lang="en-US" sz="2400" dirty="0" err="1">
                <a:latin typeface="UTM Avo" panose="02040603050506020204" pitchFamily="18" charset="0"/>
              </a:rPr>
              <a:t>và</a:t>
            </a:r>
            <a:r>
              <a:rPr lang="en-US" sz="2400" dirty="0">
                <a:latin typeface="UTM Avo" panose="02040603050506020204" pitchFamily="18" charset="0"/>
              </a:rPr>
              <a:t> </a:t>
            </a:r>
            <a:r>
              <a:rPr lang="en-US" sz="2400" dirty="0" err="1">
                <a:latin typeface="UTM Avo" panose="02040603050506020204" pitchFamily="18" charset="0"/>
              </a:rPr>
              <a:t>vật</a:t>
            </a:r>
            <a:r>
              <a:rPr lang="en-US" sz="2400" dirty="0">
                <a:latin typeface="UTM Avo" panose="02040603050506020204" pitchFamily="18" charset="0"/>
              </a:rPr>
              <a:t> </a:t>
            </a:r>
            <a:r>
              <a:rPr lang="en-US" sz="2400" dirty="0" err="1">
                <a:latin typeface="UTM Avo" panose="02040603050506020204" pitchFamily="18" charset="0"/>
              </a:rPr>
              <a:t>cách</a:t>
            </a:r>
            <a:r>
              <a:rPr lang="en-US" sz="2400" dirty="0">
                <a:latin typeface="UTM Avo" panose="02040603050506020204" pitchFamily="18" charset="0"/>
              </a:rPr>
              <a:t> </a:t>
            </a:r>
            <a:r>
              <a:rPr lang="en-US" sz="2400" dirty="0" err="1">
                <a:latin typeface="UTM Avo" panose="02040603050506020204" pitchFamily="18" charset="0"/>
              </a:rPr>
              <a:t>điện</a:t>
            </a:r>
            <a:r>
              <a:rPr lang="en-US" sz="2400" dirty="0">
                <a:latin typeface="UTM Avo" panose="02040603050506020204" pitchFamily="18" charset="0"/>
              </a:rPr>
              <a:t> </a:t>
            </a:r>
            <a:r>
              <a:rPr lang="en-US" sz="2400" dirty="0" err="1">
                <a:latin typeface="UTM Avo" panose="02040603050506020204" pitchFamily="18" charset="0"/>
              </a:rPr>
              <a:t>trong</a:t>
            </a:r>
            <a:r>
              <a:rPr lang="en-US" sz="2400" dirty="0">
                <a:latin typeface="UTM Avo" panose="02040603050506020204" pitchFamily="18" charset="0"/>
              </a:rPr>
              <a:t> </a:t>
            </a:r>
            <a:r>
              <a:rPr lang="en-US" sz="2400" dirty="0" err="1">
                <a:latin typeface="UTM Avo" panose="02040603050506020204" pitchFamily="18" charset="0"/>
              </a:rPr>
              <a:t>cuộc</a:t>
            </a:r>
            <a:r>
              <a:rPr lang="en-US" sz="2400" dirty="0">
                <a:latin typeface="UTM Avo" panose="02040603050506020204" pitchFamily="18" charset="0"/>
              </a:rPr>
              <a:t> </a:t>
            </a:r>
            <a:r>
              <a:rPr lang="en-US" sz="2400" dirty="0" err="1">
                <a:latin typeface="UTM Avo" panose="02040603050506020204" pitchFamily="18" charset="0"/>
              </a:rPr>
              <a:t>sống</a:t>
            </a:r>
            <a:r>
              <a:rPr lang="en-US" sz="2400" dirty="0">
                <a:latin typeface="UTM Avo" panose="02040603050506020204" pitchFamily="18" charset="0"/>
              </a:rPr>
              <a:t>.</a:t>
            </a:r>
          </a:p>
        </p:txBody>
      </p:sp>
      <p:sp>
        <p:nvSpPr>
          <p:cNvPr id="4" name="TextBox 3">
            <a:extLst>
              <a:ext uri="{FF2B5EF4-FFF2-40B4-BE49-F238E27FC236}">
                <a16:creationId xmlns:a16="http://schemas.microsoft.com/office/drawing/2014/main" id="{AA915841-11F2-EF6B-CF87-68159DFA333C}"/>
              </a:ext>
            </a:extLst>
          </p:cNvPr>
          <p:cNvSpPr txBox="1"/>
          <p:nvPr/>
        </p:nvSpPr>
        <p:spPr>
          <a:xfrm>
            <a:off x="5359929" y="2738136"/>
            <a:ext cx="1472141" cy="574388"/>
          </a:xfrm>
          <a:prstGeom prst="rect">
            <a:avLst/>
          </a:prstGeom>
          <a:noFill/>
        </p:spPr>
        <p:txBody>
          <a:bodyPr wrap="square">
            <a:spAutoFit/>
          </a:bodyPr>
          <a:lstStyle/>
          <a:p>
            <a:pPr algn="ctr">
              <a:lnSpc>
                <a:spcPct val="150000"/>
              </a:lnSpc>
              <a:spcBef>
                <a:spcPts val="600"/>
              </a:spcBef>
            </a:pPr>
            <a:r>
              <a:rPr lang="en-US" sz="2400" b="1" dirty="0" err="1">
                <a:latin typeface="UTM Avo" panose="02040603050506020204" pitchFamily="18" charset="0"/>
              </a:rPr>
              <a:t>Trả</a:t>
            </a:r>
            <a:r>
              <a:rPr lang="en-US" sz="2400" b="1" dirty="0">
                <a:latin typeface="UTM Avo" panose="02040603050506020204" pitchFamily="18" charset="0"/>
              </a:rPr>
              <a:t> </a:t>
            </a:r>
            <a:r>
              <a:rPr lang="en-US" sz="2400" b="1" dirty="0" err="1">
                <a:latin typeface="UTM Avo" panose="02040603050506020204" pitchFamily="18" charset="0"/>
              </a:rPr>
              <a:t>lời</a:t>
            </a:r>
            <a:endParaRPr lang="en-US" sz="2400" b="1" dirty="0">
              <a:latin typeface="UTM Avo" panose="02040603050506020204" pitchFamily="18" charset="0"/>
            </a:endParaRPr>
          </a:p>
        </p:txBody>
      </p:sp>
      <p:sp>
        <p:nvSpPr>
          <p:cNvPr id="6" name="TextBox 5">
            <a:extLst>
              <a:ext uri="{FF2B5EF4-FFF2-40B4-BE49-F238E27FC236}">
                <a16:creationId xmlns:a16="http://schemas.microsoft.com/office/drawing/2014/main" id="{94F64A79-E8FD-B4EF-78F8-90621446AA43}"/>
              </a:ext>
            </a:extLst>
          </p:cNvPr>
          <p:cNvSpPr txBox="1"/>
          <p:nvPr/>
        </p:nvSpPr>
        <p:spPr>
          <a:xfrm>
            <a:off x="115932" y="3545476"/>
            <a:ext cx="11960135" cy="1121846"/>
          </a:xfrm>
          <a:prstGeom prst="rect">
            <a:avLst/>
          </a:prstGeom>
          <a:noFill/>
        </p:spPr>
        <p:txBody>
          <a:bodyPr wrap="square">
            <a:spAutoFit/>
          </a:bodyPr>
          <a:lstStyle/>
          <a:p>
            <a:pPr marL="342900" indent="-342900" algn="just">
              <a:lnSpc>
                <a:spcPct val="150000"/>
              </a:lnSpc>
              <a:buFont typeface="Arial" panose="020B0604020202020204" pitchFamily="34" charset="0"/>
              <a:buChar char="•"/>
            </a:pPr>
            <a:r>
              <a:rPr lang="en-US" sz="2400" b="0" i="0" dirty="0" err="1">
                <a:solidFill>
                  <a:srgbClr val="000000"/>
                </a:solidFill>
                <a:effectLst/>
                <a:latin typeface="UTM Avo" panose="02040603050506020204" pitchFamily="18" charset="0"/>
              </a:rPr>
              <a:t>Ví</a:t>
            </a:r>
            <a:r>
              <a:rPr lang="en-US" sz="2400" b="0" i="0" dirty="0">
                <a:solidFill>
                  <a:srgbClr val="000000"/>
                </a:solidFill>
                <a:effectLst/>
                <a:latin typeface="UTM Avo" panose="02040603050506020204" pitchFamily="18" charset="0"/>
              </a:rPr>
              <a:t> </a:t>
            </a:r>
            <a:r>
              <a:rPr lang="en-US" sz="2400" b="0" i="0" dirty="0" err="1">
                <a:solidFill>
                  <a:srgbClr val="000000"/>
                </a:solidFill>
                <a:effectLst/>
                <a:latin typeface="UTM Avo" panose="02040603050506020204" pitchFamily="18" charset="0"/>
              </a:rPr>
              <a:t>dụ</a:t>
            </a:r>
            <a:r>
              <a:rPr lang="en-US" sz="2400" b="0" i="0" dirty="0">
                <a:solidFill>
                  <a:srgbClr val="000000"/>
                </a:solidFill>
                <a:effectLst/>
                <a:latin typeface="UTM Avo" panose="02040603050506020204" pitchFamily="18" charset="0"/>
              </a:rPr>
              <a:t> </a:t>
            </a:r>
            <a:r>
              <a:rPr lang="en-US" sz="2400" b="0" i="0" dirty="0" err="1">
                <a:solidFill>
                  <a:srgbClr val="000000"/>
                </a:solidFill>
                <a:effectLst/>
                <a:latin typeface="UTM Avo" panose="02040603050506020204" pitchFamily="18" charset="0"/>
              </a:rPr>
              <a:t>về</a:t>
            </a:r>
            <a:r>
              <a:rPr lang="en-US" sz="2400" b="0" i="0" dirty="0">
                <a:solidFill>
                  <a:srgbClr val="000000"/>
                </a:solidFill>
                <a:effectLst/>
                <a:latin typeface="UTM Avo" panose="02040603050506020204" pitchFamily="18" charset="0"/>
              </a:rPr>
              <a:t> </a:t>
            </a:r>
            <a:r>
              <a:rPr lang="en-US" sz="2400" b="0" i="0" dirty="0" err="1">
                <a:solidFill>
                  <a:srgbClr val="000000"/>
                </a:solidFill>
                <a:effectLst/>
                <a:latin typeface="UTM Avo" panose="02040603050506020204" pitchFamily="18" charset="0"/>
              </a:rPr>
              <a:t>vật</a:t>
            </a:r>
            <a:r>
              <a:rPr lang="en-US" sz="2400" b="0" i="0" dirty="0">
                <a:solidFill>
                  <a:srgbClr val="000000"/>
                </a:solidFill>
                <a:effectLst/>
                <a:latin typeface="UTM Avo" panose="02040603050506020204" pitchFamily="18" charset="0"/>
              </a:rPr>
              <a:t> </a:t>
            </a:r>
            <a:r>
              <a:rPr lang="en-US" sz="2400" b="0" i="0" dirty="0" err="1">
                <a:solidFill>
                  <a:srgbClr val="000000"/>
                </a:solidFill>
                <a:effectLst/>
                <a:latin typeface="UTM Avo" panose="02040603050506020204" pitchFamily="18" charset="0"/>
              </a:rPr>
              <a:t>cách</a:t>
            </a:r>
            <a:r>
              <a:rPr lang="en-US" sz="2400" b="0" i="0" dirty="0">
                <a:solidFill>
                  <a:srgbClr val="000000"/>
                </a:solidFill>
                <a:effectLst/>
                <a:latin typeface="UTM Avo" panose="02040603050506020204" pitchFamily="18" charset="0"/>
              </a:rPr>
              <a:t> </a:t>
            </a:r>
            <a:r>
              <a:rPr lang="en-US" sz="2400" b="0" i="0" dirty="0" err="1">
                <a:solidFill>
                  <a:srgbClr val="000000"/>
                </a:solidFill>
                <a:effectLst/>
                <a:latin typeface="UTM Avo" panose="02040603050506020204" pitchFamily="18" charset="0"/>
              </a:rPr>
              <a:t>điện</a:t>
            </a:r>
            <a:r>
              <a:rPr lang="en-US" sz="2400" b="0" i="0" dirty="0">
                <a:solidFill>
                  <a:srgbClr val="000000"/>
                </a:solidFill>
                <a:effectLst/>
                <a:latin typeface="UTM Avo" panose="02040603050506020204" pitchFamily="18" charset="0"/>
              </a:rPr>
              <a:t> </a:t>
            </a:r>
            <a:r>
              <a:rPr lang="en-US" sz="2400" b="0" i="0" dirty="0" err="1">
                <a:solidFill>
                  <a:srgbClr val="000000"/>
                </a:solidFill>
                <a:effectLst/>
                <a:latin typeface="UTM Avo" panose="02040603050506020204" pitchFamily="18" charset="0"/>
              </a:rPr>
              <a:t>như</a:t>
            </a:r>
            <a:r>
              <a:rPr lang="en-US" sz="2400" b="0" i="0" dirty="0">
                <a:solidFill>
                  <a:srgbClr val="000000"/>
                </a:solidFill>
                <a:effectLst/>
                <a:latin typeface="UTM Avo" panose="02040603050506020204" pitchFamily="18" charset="0"/>
              </a:rPr>
              <a:t>: </a:t>
            </a:r>
            <a:r>
              <a:rPr lang="en-US" sz="2400" b="0" i="0" dirty="0" err="1">
                <a:solidFill>
                  <a:srgbClr val="000000"/>
                </a:solidFill>
                <a:effectLst/>
                <a:latin typeface="UTM Avo" panose="02040603050506020204" pitchFamily="18" charset="0"/>
              </a:rPr>
              <a:t>nhựa</a:t>
            </a:r>
            <a:r>
              <a:rPr lang="en-US" sz="2400" b="0" i="0" dirty="0">
                <a:solidFill>
                  <a:srgbClr val="000000"/>
                </a:solidFill>
                <a:effectLst/>
                <a:latin typeface="UTM Avo" panose="02040603050506020204" pitchFamily="18" charset="0"/>
              </a:rPr>
              <a:t>, </a:t>
            </a:r>
            <a:r>
              <a:rPr lang="en-US" sz="2400" b="0" i="0" dirty="0" err="1">
                <a:solidFill>
                  <a:srgbClr val="000000"/>
                </a:solidFill>
                <a:effectLst/>
                <a:latin typeface="UTM Avo" panose="02040603050506020204" pitchFamily="18" charset="0"/>
              </a:rPr>
              <a:t>thủy</a:t>
            </a:r>
            <a:r>
              <a:rPr lang="en-US" sz="2400" b="0" i="0" dirty="0">
                <a:solidFill>
                  <a:srgbClr val="000000"/>
                </a:solidFill>
                <a:effectLst/>
                <a:latin typeface="UTM Avo" panose="02040603050506020204" pitchFamily="18" charset="0"/>
              </a:rPr>
              <a:t> </a:t>
            </a:r>
            <a:r>
              <a:rPr lang="en-US" sz="2400" b="0" i="0" dirty="0" err="1">
                <a:solidFill>
                  <a:srgbClr val="000000"/>
                </a:solidFill>
                <a:effectLst/>
                <a:latin typeface="UTM Avo" panose="02040603050506020204" pitchFamily="18" charset="0"/>
              </a:rPr>
              <a:t>tinh</a:t>
            </a:r>
            <a:r>
              <a:rPr lang="en-US" sz="2400" b="0" i="0" dirty="0">
                <a:solidFill>
                  <a:srgbClr val="000000"/>
                </a:solidFill>
                <a:effectLst/>
                <a:latin typeface="UTM Avo" panose="02040603050506020204" pitchFamily="18" charset="0"/>
              </a:rPr>
              <a:t>, </a:t>
            </a:r>
            <a:r>
              <a:rPr lang="en-US" sz="2400" b="0" i="0" dirty="0" err="1">
                <a:solidFill>
                  <a:srgbClr val="000000"/>
                </a:solidFill>
                <a:effectLst/>
                <a:latin typeface="UTM Avo" panose="02040603050506020204" pitchFamily="18" charset="0"/>
              </a:rPr>
              <a:t>gỗ</a:t>
            </a:r>
            <a:r>
              <a:rPr lang="en-US" sz="2400" b="0" i="0" dirty="0">
                <a:solidFill>
                  <a:srgbClr val="000000"/>
                </a:solidFill>
                <a:effectLst/>
                <a:latin typeface="UTM Avo" panose="02040603050506020204" pitchFamily="18" charset="0"/>
              </a:rPr>
              <a:t> </a:t>
            </a:r>
            <a:r>
              <a:rPr lang="en-US" sz="2400" b="0" i="0" dirty="0" err="1">
                <a:solidFill>
                  <a:srgbClr val="000000"/>
                </a:solidFill>
                <a:effectLst/>
                <a:latin typeface="UTM Avo" panose="02040603050506020204" pitchFamily="18" charset="0"/>
              </a:rPr>
              <a:t>khô</a:t>
            </a:r>
            <a:r>
              <a:rPr lang="en-US" sz="2400" b="0" i="0" dirty="0">
                <a:solidFill>
                  <a:srgbClr val="000000"/>
                </a:solidFill>
                <a:effectLst/>
                <a:latin typeface="UTM Avo" panose="02040603050506020204" pitchFamily="18" charset="0"/>
              </a:rPr>
              <a:t>, </a:t>
            </a:r>
            <a:r>
              <a:rPr lang="en-US" sz="2400" b="0" i="0" dirty="0" err="1">
                <a:solidFill>
                  <a:srgbClr val="000000"/>
                </a:solidFill>
                <a:effectLst/>
                <a:latin typeface="UTM Avo" panose="02040603050506020204" pitchFamily="18" charset="0"/>
              </a:rPr>
              <a:t>nước</a:t>
            </a:r>
            <a:r>
              <a:rPr lang="en-US" sz="2400" b="0" i="0" dirty="0">
                <a:solidFill>
                  <a:srgbClr val="000000"/>
                </a:solidFill>
                <a:effectLst/>
                <a:latin typeface="UTM Avo" panose="02040603050506020204" pitchFamily="18" charset="0"/>
              </a:rPr>
              <a:t> </a:t>
            </a:r>
            <a:r>
              <a:rPr lang="en-US" sz="2400" b="0" i="0" dirty="0" err="1">
                <a:solidFill>
                  <a:srgbClr val="000000"/>
                </a:solidFill>
                <a:effectLst/>
                <a:latin typeface="UTM Avo" panose="02040603050506020204" pitchFamily="18" charset="0"/>
              </a:rPr>
              <a:t>cất</a:t>
            </a:r>
            <a:r>
              <a:rPr lang="en-US" sz="2400" b="0" i="0" dirty="0">
                <a:solidFill>
                  <a:srgbClr val="000000"/>
                </a:solidFill>
                <a:effectLst/>
                <a:latin typeface="UTM Avo" panose="02040603050506020204" pitchFamily="18" charset="0"/>
              </a:rPr>
              <a:t>,…</a:t>
            </a:r>
          </a:p>
          <a:p>
            <a:pPr marL="342900" indent="-342900" algn="just">
              <a:lnSpc>
                <a:spcPct val="150000"/>
              </a:lnSpc>
              <a:buFont typeface="Arial" panose="020B0604020202020204" pitchFamily="34" charset="0"/>
              <a:buChar char="•"/>
            </a:pPr>
            <a:r>
              <a:rPr lang="en-US" sz="2400" dirty="0" err="1">
                <a:solidFill>
                  <a:srgbClr val="000000"/>
                </a:solidFill>
                <a:latin typeface="UTM Avo" panose="02040603050506020204" pitchFamily="18" charset="0"/>
              </a:rPr>
              <a:t>Ví</a:t>
            </a:r>
            <a:r>
              <a:rPr lang="en-US" sz="2400" dirty="0">
                <a:solidFill>
                  <a:srgbClr val="000000"/>
                </a:solidFill>
                <a:latin typeface="UTM Avo" panose="02040603050506020204" pitchFamily="18" charset="0"/>
              </a:rPr>
              <a:t> </a:t>
            </a:r>
            <a:r>
              <a:rPr lang="en-US" sz="2400" dirty="0" err="1">
                <a:solidFill>
                  <a:srgbClr val="000000"/>
                </a:solidFill>
                <a:latin typeface="UTM Avo" panose="02040603050506020204" pitchFamily="18" charset="0"/>
              </a:rPr>
              <a:t>dụ</a:t>
            </a:r>
            <a:r>
              <a:rPr lang="en-US" sz="2400" dirty="0">
                <a:solidFill>
                  <a:srgbClr val="000000"/>
                </a:solidFill>
                <a:latin typeface="UTM Avo" panose="02040603050506020204" pitchFamily="18" charset="0"/>
              </a:rPr>
              <a:t> </a:t>
            </a:r>
            <a:r>
              <a:rPr lang="en-US" sz="2400" dirty="0" err="1">
                <a:solidFill>
                  <a:srgbClr val="000000"/>
                </a:solidFill>
                <a:latin typeface="UTM Avo" panose="02040603050506020204" pitchFamily="18" charset="0"/>
              </a:rPr>
              <a:t>về</a:t>
            </a:r>
            <a:r>
              <a:rPr lang="en-US" sz="2400" dirty="0">
                <a:solidFill>
                  <a:srgbClr val="000000"/>
                </a:solidFill>
                <a:latin typeface="UTM Avo" panose="02040603050506020204" pitchFamily="18" charset="0"/>
              </a:rPr>
              <a:t> </a:t>
            </a:r>
            <a:r>
              <a:rPr lang="en-US" sz="2400" dirty="0" err="1">
                <a:solidFill>
                  <a:srgbClr val="000000"/>
                </a:solidFill>
                <a:latin typeface="UTM Avo" panose="02040603050506020204" pitchFamily="18" charset="0"/>
              </a:rPr>
              <a:t>vật</a:t>
            </a:r>
            <a:r>
              <a:rPr lang="en-US" sz="2400" dirty="0">
                <a:solidFill>
                  <a:srgbClr val="000000"/>
                </a:solidFill>
                <a:latin typeface="UTM Avo" panose="02040603050506020204" pitchFamily="18" charset="0"/>
              </a:rPr>
              <a:t> </a:t>
            </a:r>
            <a:r>
              <a:rPr lang="en-US" sz="2400" dirty="0" err="1">
                <a:solidFill>
                  <a:srgbClr val="000000"/>
                </a:solidFill>
                <a:latin typeface="UTM Avo" panose="02040603050506020204" pitchFamily="18" charset="0"/>
              </a:rPr>
              <a:t>dẫn</a:t>
            </a:r>
            <a:r>
              <a:rPr lang="en-US" sz="2400" dirty="0">
                <a:solidFill>
                  <a:srgbClr val="000000"/>
                </a:solidFill>
                <a:latin typeface="UTM Avo" panose="02040603050506020204" pitchFamily="18" charset="0"/>
              </a:rPr>
              <a:t> </a:t>
            </a:r>
            <a:r>
              <a:rPr lang="en-US" sz="2400" dirty="0" err="1">
                <a:solidFill>
                  <a:srgbClr val="000000"/>
                </a:solidFill>
                <a:latin typeface="UTM Avo" panose="02040603050506020204" pitchFamily="18" charset="0"/>
              </a:rPr>
              <a:t>điên</a:t>
            </a:r>
            <a:r>
              <a:rPr lang="en-US" sz="2400" dirty="0">
                <a:solidFill>
                  <a:srgbClr val="000000"/>
                </a:solidFill>
                <a:latin typeface="UTM Avo" panose="02040603050506020204" pitchFamily="18" charset="0"/>
              </a:rPr>
              <a:t> </a:t>
            </a:r>
            <a:r>
              <a:rPr lang="en-US" sz="2400" dirty="0" err="1">
                <a:solidFill>
                  <a:srgbClr val="000000"/>
                </a:solidFill>
                <a:latin typeface="UTM Avo" panose="02040603050506020204" pitchFamily="18" charset="0"/>
              </a:rPr>
              <a:t>như</a:t>
            </a:r>
            <a:r>
              <a:rPr lang="en-US" sz="2400" dirty="0">
                <a:solidFill>
                  <a:srgbClr val="000000"/>
                </a:solidFill>
                <a:latin typeface="UTM Avo" panose="02040603050506020204" pitchFamily="18" charset="0"/>
              </a:rPr>
              <a:t>: </a:t>
            </a:r>
            <a:r>
              <a:rPr lang="en-US" sz="2400" dirty="0" err="1">
                <a:solidFill>
                  <a:srgbClr val="000000"/>
                </a:solidFill>
                <a:latin typeface="UTM Avo" panose="02040603050506020204" pitchFamily="18" charset="0"/>
              </a:rPr>
              <a:t>vàng</a:t>
            </a:r>
            <a:r>
              <a:rPr lang="en-US" sz="2400" dirty="0">
                <a:solidFill>
                  <a:srgbClr val="000000"/>
                </a:solidFill>
                <a:latin typeface="UTM Avo" panose="02040603050506020204" pitchFamily="18" charset="0"/>
              </a:rPr>
              <a:t>, </a:t>
            </a:r>
            <a:r>
              <a:rPr lang="en-US" sz="2400" dirty="0" err="1">
                <a:solidFill>
                  <a:srgbClr val="000000"/>
                </a:solidFill>
                <a:latin typeface="UTM Avo" panose="02040603050506020204" pitchFamily="18" charset="0"/>
              </a:rPr>
              <a:t>bạc</a:t>
            </a:r>
            <a:r>
              <a:rPr lang="en-US" sz="2400" dirty="0">
                <a:solidFill>
                  <a:srgbClr val="000000"/>
                </a:solidFill>
                <a:latin typeface="UTM Avo" panose="02040603050506020204" pitchFamily="18" charset="0"/>
              </a:rPr>
              <a:t>, </a:t>
            </a:r>
            <a:r>
              <a:rPr lang="en-US" sz="2400" dirty="0" err="1">
                <a:solidFill>
                  <a:srgbClr val="000000"/>
                </a:solidFill>
                <a:latin typeface="UTM Avo" panose="02040603050506020204" pitchFamily="18" charset="0"/>
              </a:rPr>
              <a:t>đồng</a:t>
            </a:r>
            <a:r>
              <a:rPr lang="en-US" sz="2400" dirty="0">
                <a:solidFill>
                  <a:srgbClr val="000000"/>
                </a:solidFill>
                <a:latin typeface="UTM Avo" panose="02040603050506020204" pitchFamily="18" charset="0"/>
              </a:rPr>
              <a:t>, </a:t>
            </a:r>
            <a:r>
              <a:rPr lang="en-US" sz="2400" dirty="0" err="1">
                <a:solidFill>
                  <a:srgbClr val="000000"/>
                </a:solidFill>
                <a:latin typeface="UTM Avo" panose="02040603050506020204" pitchFamily="18" charset="0"/>
              </a:rPr>
              <a:t>không</a:t>
            </a:r>
            <a:r>
              <a:rPr lang="en-US" sz="2400" dirty="0">
                <a:solidFill>
                  <a:srgbClr val="000000"/>
                </a:solidFill>
                <a:latin typeface="UTM Avo" panose="02040603050506020204" pitchFamily="18" charset="0"/>
              </a:rPr>
              <a:t> </a:t>
            </a:r>
            <a:r>
              <a:rPr lang="en-US" sz="2400" dirty="0" err="1">
                <a:solidFill>
                  <a:srgbClr val="000000"/>
                </a:solidFill>
                <a:latin typeface="UTM Avo" panose="02040603050506020204" pitchFamily="18" charset="0"/>
              </a:rPr>
              <a:t>khí</a:t>
            </a:r>
            <a:r>
              <a:rPr lang="en-US" sz="2400" dirty="0">
                <a:solidFill>
                  <a:srgbClr val="000000"/>
                </a:solidFill>
                <a:latin typeface="UTM Avo" panose="02040603050506020204" pitchFamily="18" charset="0"/>
              </a:rPr>
              <a:t> </a:t>
            </a:r>
            <a:r>
              <a:rPr lang="en-US" sz="2400" dirty="0" err="1">
                <a:solidFill>
                  <a:srgbClr val="000000"/>
                </a:solidFill>
                <a:latin typeface="UTM Avo" panose="02040603050506020204" pitchFamily="18" charset="0"/>
              </a:rPr>
              <a:t>ẩm</a:t>
            </a:r>
            <a:r>
              <a:rPr lang="en-US" sz="2400" dirty="0">
                <a:solidFill>
                  <a:srgbClr val="000000"/>
                </a:solidFill>
                <a:latin typeface="UTM Avo" panose="02040603050506020204" pitchFamily="18" charset="0"/>
              </a:rPr>
              <a:t>, </a:t>
            </a:r>
            <a:r>
              <a:rPr lang="en-US" sz="2400" dirty="0" err="1">
                <a:solidFill>
                  <a:srgbClr val="000000"/>
                </a:solidFill>
                <a:latin typeface="UTM Avo" panose="02040603050506020204" pitchFamily="18" charset="0"/>
              </a:rPr>
              <a:t>nước</a:t>
            </a:r>
            <a:r>
              <a:rPr lang="en-US" sz="2400" dirty="0">
                <a:solidFill>
                  <a:srgbClr val="000000"/>
                </a:solidFill>
                <a:latin typeface="UTM Avo" panose="02040603050506020204" pitchFamily="18" charset="0"/>
              </a:rPr>
              <a:t> </a:t>
            </a:r>
            <a:r>
              <a:rPr lang="en-US" sz="2400" dirty="0" err="1">
                <a:solidFill>
                  <a:srgbClr val="000000"/>
                </a:solidFill>
                <a:latin typeface="UTM Avo" panose="02040603050506020204" pitchFamily="18" charset="0"/>
              </a:rPr>
              <a:t>thường</a:t>
            </a:r>
            <a:r>
              <a:rPr lang="en-US" sz="2400" dirty="0">
                <a:solidFill>
                  <a:srgbClr val="000000"/>
                </a:solidFill>
                <a:latin typeface="UTM Avo" panose="02040603050506020204" pitchFamily="18" charset="0"/>
              </a:rPr>
              <a:t>,…</a:t>
            </a:r>
            <a:endParaRPr lang="en-US" sz="2400" dirty="0">
              <a:latin typeface="UTM Avo" panose="02040603050506020204" pitchFamily="18" charset="0"/>
            </a:endParaRPr>
          </a:p>
        </p:txBody>
      </p:sp>
    </p:spTree>
    <p:extLst>
      <p:ext uri="{BB962C8B-B14F-4D97-AF65-F5344CB8AC3E}">
        <p14:creationId xmlns:p14="http://schemas.microsoft.com/office/powerpoint/2010/main" val="2475343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C0737E3-3612-CB76-320A-2DBA6D7877EC}"/>
              </a:ext>
            </a:extLst>
          </p:cNvPr>
          <p:cNvSpPr txBox="1"/>
          <p:nvPr/>
        </p:nvSpPr>
        <p:spPr>
          <a:xfrm>
            <a:off x="2559230" y="1676963"/>
            <a:ext cx="7073538" cy="1036117"/>
          </a:xfrm>
          <a:prstGeom prst="rect">
            <a:avLst/>
          </a:prstGeom>
          <a:noFill/>
        </p:spPr>
        <p:txBody>
          <a:bodyPr wrap="square">
            <a:spAutoFit/>
          </a:bodyPr>
          <a:lstStyle/>
          <a:p>
            <a:pPr algn="ctr">
              <a:lnSpc>
                <a:spcPct val="150000"/>
              </a:lnSpc>
            </a:pPr>
            <a:r>
              <a:rPr lang="en-US" sz="2200" b="1" dirty="0">
                <a:latin typeface="UTM Avo" panose="02040603050506020204" pitchFamily="18" charset="0"/>
              </a:rPr>
              <a:t>2. </a:t>
            </a:r>
            <a:r>
              <a:rPr lang="en-US" sz="2200" dirty="0" err="1">
                <a:latin typeface="UTM Avo" panose="02040603050506020204" pitchFamily="18" charset="0"/>
              </a:rPr>
              <a:t>Chỉ</a:t>
            </a:r>
            <a:r>
              <a:rPr lang="en-US" sz="2200" dirty="0">
                <a:latin typeface="UTM Avo" panose="02040603050506020204" pitchFamily="18" charset="0"/>
              </a:rPr>
              <a:t> </a:t>
            </a:r>
            <a:r>
              <a:rPr lang="en-US" sz="2200" dirty="0" err="1">
                <a:latin typeface="UTM Avo" panose="02040603050506020204" pitchFamily="18" charset="0"/>
              </a:rPr>
              <a:t>ra</a:t>
            </a:r>
            <a:r>
              <a:rPr lang="en-US" sz="2200" dirty="0">
                <a:latin typeface="UTM Avo" panose="02040603050506020204" pitchFamily="18" charset="0"/>
              </a:rPr>
              <a:t> </a:t>
            </a:r>
            <a:r>
              <a:rPr lang="en-US" sz="2200" dirty="0" err="1">
                <a:latin typeface="UTM Avo" panose="02040603050506020204" pitchFamily="18" charset="0"/>
              </a:rPr>
              <a:t>những</a:t>
            </a:r>
            <a:r>
              <a:rPr lang="en-US" sz="2200" dirty="0">
                <a:latin typeface="UTM Avo" panose="02040603050506020204" pitchFamily="18" charset="0"/>
              </a:rPr>
              <a:t> </a:t>
            </a:r>
            <a:r>
              <a:rPr lang="en-US" sz="2200" dirty="0" err="1">
                <a:latin typeface="UTM Avo" panose="02040603050506020204" pitchFamily="18" charset="0"/>
              </a:rPr>
              <a:t>bộ</a:t>
            </a:r>
            <a:r>
              <a:rPr lang="en-US" sz="2200" dirty="0">
                <a:latin typeface="UTM Avo" panose="02040603050506020204" pitchFamily="18" charset="0"/>
              </a:rPr>
              <a:t> </a:t>
            </a:r>
            <a:r>
              <a:rPr lang="en-US" sz="2200" dirty="0" err="1">
                <a:latin typeface="UTM Avo" panose="02040603050506020204" pitchFamily="18" charset="0"/>
              </a:rPr>
              <a:t>phận</a:t>
            </a:r>
            <a:r>
              <a:rPr lang="en-US" sz="2200" dirty="0">
                <a:latin typeface="UTM Avo" panose="02040603050506020204" pitchFamily="18" charset="0"/>
              </a:rPr>
              <a:t> </a:t>
            </a:r>
            <a:r>
              <a:rPr lang="en-US" sz="2200" dirty="0" err="1">
                <a:latin typeface="UTM Avo" panose="02040603050506020204" pitchFamily="18" charset="0"/>
              </a:rPr>
              <a:t>dẫn</a:t>
            </a:r>
            <a:r>
              <a:rPr lang="en-US" sz="2200" dirty="0">
                <a:latin typeface="UTM Avo" panose="02040603050506020204" pitchFamily="18" charset="0"/>
              </a:rPr>
              <a:t> </a:t>
            </a:r>
            <a:r>
              <a:rPr lang="en-US" sz="2200" dirty="0" err="1">
                <a:latin typeface="UTM Avo" panose="02040603050506020204" pitchFamily="18" charset="0"/>
              </a:rPr>
              <a:t>điện</a:t>
            </a:r>
            <a:r>
              <a:rPr lang="en-US" sz="2200" dirty="0">
                <a:latin typeface="UTM Avo" panose="02040603050506020204" pitchFamily="18" charset="0"/>
              </a:rPr>
              <a:t> </a:t>
            </a:r>
            <a:r>
              <a:rPr lang="en-US" sz="2200" dirty="0" err="1">
                <a:latin typeface="UTM Avo" panose="02040603050506020204" pitchFamily="18" charset="0"/>
              </a:rPr>
              <a:t>và</a:t>
            </a:r>
            <a:r>
              <a:rPr lang="en-US" sz="2200" dirty="0">
                <a:latin typeface="UTM Avo" panose="02040603050506020204" pitchFamily="18" charset="0"/>
              </a:rPr>
              <a:t> </a:t>
            </a:r>
            <a:r>
              <a:rPr lang="en-US" sz="2200" dirty="0" err="1">
                <a:latin typeface="UTM Avo" panose="02040603050506020204" pitchFamily="18" charset="0"/>
              </a:rPr>
              <a:t>bộ</a:t>
            </a:r>
            <a:r>
              <a:rPr lang="en-US" sz="2200" dirty="0">
                <a:latin typeface="UTM Avo" panose="02040603050506020204" pitchFamily="18" charset="0"/>
              </a:rPr>
              <a:t> </a:t>
            </a:r>
            <a:r>
              <a:rPr lang="en-US" sz="2200" dirty="0" err="1">
                <a:latin typeface="UTM Avo" panose="02040603050506020204" pitchFamily="18" charset="0"/>
              </a:rPr>
              <a:t>phận</a:t>
            </a:r>
            <a:r>
              <a:rPr lang="en-US" sz="2200" dirty="0">
                <a:latin typeface="UTM Avo" panose="02040603050506020204" pitchFamily="18" charset="0"/>
              </a:rPr>
              <a:t> </a:t>
            </a:r>
            <a:r>
              <a:rPr lang="en-US" sz="2200" dirty="0" err="1">
                <a:latin typeface="UTM Avo" panose="02040603050506020204" pitchFamily="18" charset="0"/>
              </a:rPr>
              <a:t>cách</a:t>
            </a:r>
            <a:r>
              <a:rPr lang="en-US" sz="2200" dirty="0">
                <a:latin typeface="UTM Avo" panose="02040603050506020204" pitchFamily="18" charset="0"/>
              </a:rPr>
              <a:t> </a:t>
            </a:r>
            <a:r>
              <a:rPr lang="en-US" sz="2200" dirty="0" err="1">
                <a:latin typeface="UTM Avo" panose="02040603050506020204" pitchFamily="18" charset="0"/>
              </a:rPr>
              <a:t>điện</a:t>
            </a:r>
            <a:r>
              <a:rPr lang="en-US" sz="2200" dirty="0">
                <a:latin typeface="UTM Avo" panose="02040603050506020204" pitchFamily="18" charset="0"/>
              </a:rPr>
              <a:t> ở: </a:t>
            </a:r>
            <a:r>
              <a:rPr lang="en-US" sz="2200" dirty="0" err="1">
                <a:latin typeface="UTM Avo" panose="02040603050506020204" pitchFamily="18" charset="0"/>
              </a:rPr>
              <a:t>công</a:t>
            </a:r>
            <a:r>
              <a:rPr lang="en-US" sz="2200" dirty="0">
                <a:latin typeface="UTM Avo" panose="02040603050506020204" pitchFamily="18" charset="0"/>
              </a:rPr>
              <a:t> </a:t>
            </a:r>
            <a:r>
              <a:rPr lang="en-US" sz="2200" dirty="0" err="1">
                <a:latin typeface="UTM Avo" panose="02040603050506020204" pitchFamily="18" charset="0"/>
              </a:rPr>
              <a:t>tắc</a:t>
            </a:r>
            <a:r>
              <a:rPr lang="en-US" sz="2200" dirty="0">
                <a:latin typeface="UTM Avo" panose="02040603050506020204" pitchFamily="18" charset="0"/>
              </a:rPr>
              <a:t> </a:t>
            </a:r>
            <a:r>
              <a:rPr lang="en-US" sz="2200" dirty="0" err="1">
                <a:latin typeface="UTM Avo" panose="02040603050506020204" pitchFamily="18" charset="0"/>
              </a:rPr>
              <a:t>điện</a:t>
            </a:r>
            <a:r>
              <a:rPr lang="en-US" sz="2200" dirty="0">
                <a:latin typeface="UTM Avo" panose="02040603050506020204" pitchFamily="18" charset="0"/>
              </a:rPr>
              <a:t>, </a:t>
            </a:r>
            <a:r>
              <a:rPr lang="en-US" sz="2200" dirty="0" err="1">
                <a:latin typeface="UTM Avo" panose="02040603050506020204" pitchFamily="18" charset="0"/>
              </a:rPr>
              <a:t>cầu</a:t>
            </a:r>
            <a:r>
              <a:rPr lang="en-US" sz="2200" dirty="0">
                <a:latin typeface="UTM Avo" panose="02040603050506020204" pitchFamily="18" charset="0"/>
              </a:rPr>
              <a:t> </a:t>
            </a:r>
            <a:r>
              <a:rPr lang="en-US" sz="2200" dirty="0" err="1">
                <a:latin typeface="UTM Avo" panose="02040603050506020204" pitchFamily="18" charset="0"/>
              </a:rPr>
              <a:t>chì</a:t>
            </a:r>
            <a:r>
              <a:rPr lang="en-US" sz="2200" dirty="0">
                <a:latin typeface="UTM Avo" panose="02040603050506020204" pitchFamily="18" charset="0"/>
              </a:rPr>
              <a:t>, </a:t>
            </a:r>
            <a:r>
              <a:rPr lang="en-US" sz="2200" dirty="0" err="1">
                <a:latin typeface="UTM Avo" panose="02040603050506020204" pitchFamily="18" charset="0"/>
              </a:rPr>
              <a:t>đèn</a:t>
            </a:r>
            <a:r>
              <a:rPr lang="en-US" sz="2200" dirty="0">
                <a:latin typeface="UTM Avo" panose="02040603050506020204" pitchFamily="18" charset="0"/>
              </a:rPr>
              <a:t> </a:t>
            </a:r>
            <a:r>
              <a:rPr lang="en-US" sz="2200" dirty="0" err="1">
                <a:latin typeface="UTM Avo" panose="02040603050506020204" pitchFamily="18" charset="0"/>
              </a:rPr>
              <a:t>điện</a:t>
            </a:r>
            <a:r>
              <a:rPr lang="en-US" sz="2200" dirty="0">
                <a:latin typeface="UTM Avo" panose="02040603050506020204" pitchFamily="18" charset="0"/>
              </a:rPr>
              <a:t>.</a:t>
            </a:r>
          </a:p>
        </p:txBody>
      </p:sp>
      <p:sp>
        <p:nvSpPr>
          <p:cNvPr id="4" name="TextBox 3">
            <a:extLst>
              <a:ext uri="{FF2B5EF4-FFF2-40B4-BE49-F238E27FC236}">
                <a16:creationId xmlns:a16="http://schemas.microsoft.com/office/drawing/2014/main" id="{AA915841-11F2-EF6B-CF87-68159DFA333C}"/>
              </a:ext>
            </a:extLst>
          </p:cNvPr>
          <p:cNvSpPr txBox="1"/>
          <p:nvPr/>
        </p:nvSpPr>
        <p:spPr>
          <a:xfrm>
            <a:off x="165070" y="2537699"/>
            <a:ext cx="1472141" cy="534249"/>
          </a:xfrm>
          <a:prstGeom prst="rect">
            <a:avLst/>
          </a:prstGeom>
          <a:noFill/>
        </p:spPr>
        <p:txBody>
          <a:bodyPr wrap="square">
            <a:spAutoFit/>
          </a:bodyPr>
          <a:lstStyle/>
          <a:p>
            <a:pPr algn="ctr">
              <a:lnSpc>
                <a:spcPct val="150000"/>
              </a:lnSpc>
              <a:spcBef>
                <a:spcPts val="600"/>
              </a:spcBef>
            </a:pPr>
            <a:r>
              <a:rPr lang="en-US" sz="2200" b="1" dirty="0" err="1">
                <a:latin typeface="UTM Avo" panose="02040603050506020204" pitchFamily="18" charset="0"/>
              </a:rPr>
              <a:t>Trả</a:t>
            </a:r>
            <a:r>
              <a:rPr lang="en-US" sz="2200" b="1" dirty="0">
                <a:latin typeface="UTM Avo" panose="02040603050506020204" pitchFamily="18" charset="0"/>
              </a:rPr>
              <a:t> </a:t>
            </a:r>
            <a:r>
              <a:rPr lang="en-US" sz="2200" b="1" dirty="0" err="1">
                <a:latin typeface="UTM Avo" panose="02040603050506020204" pitchFamily="18" charset="0"/>
              </a:rPr>
              <a:t>lời</a:t>
            </a:r>
            <a:endParaRPr lang="en-US" sz="2200" b="1" dirty="0">
              <a:latin typeface="UTM Avo" panose="02040603050506020204" pitchFamily="18" charset="0"/>
            </a:endParaRPr>
          </a:p>
        </p:txBody>
      </p:sp>
      <p:sp>
        <p:nvSpPr>
          <p:cNvPr id="6" name="TextBox 5">
            <a:extLst>
              <a:ext uri="{FF2B5EF4-FFF2-40B4-BE49-F238E27FC236}">
                <a16:creationId xmlns:a16="http://schemas.microsoft.com/office/drawing/2014/main" id="{70BF9313-61CE-9F11-A7C9-908C1E2DAF2F}"/>
              </a:ext>
            </a:extLst>
          </p:cNvPr>
          <p:cNvSpPr txBox="1"/>
          <p:nvPr/>
        </p:nvSpPr>
        <p:spPr>
          <a:xfrm>
            <a:off x="901140" y="3071948"/>
            <a:ext cx="4428505" cy="3067443"/>
          </a:xfrm>
          <a:prstGeom prst="rect">
            <a:avLst/>
          </a:prstGeom>
          <a:noFill/>
        </p:spPr>
        <p:txBody>
          <a:bodyPr wrap="square">
            <a:spAutoFit/>
          </a:bodyPr>
          <a:lstStyle/>
          <a:p>
            <a:pPr algn="just">
              <a:lnSpc>
                <a:spcPct val="150000"/>
              </a:lnSpc>
            </a:pPr>
            <a:r>
              <a:rPr lang="vi-VN" sz="2200" dirty="0">
                <a:latin typeface="UTM Avo" panose="02040603050506020204" pitchFamily="18" charset="0"/>
              </a:rPr>
              <a:t>- Cấu tạo công tắc điện gồm:</a:t>
            </a:r>
          </a:p>
          <a:p>
            <a:pPr algn="just">
              <a:lnSpc>
                <a:spcPct val="150000"/>
              </a:lnSpc>
            </a:pPr>
            <a:r>
              <a:rPr lang="vi-VN" sz="2200" dirty="0">
                <a:latin typeface="UTM Avo" panose="02040603050506020204" pitchFamily="18" charset="0"/>
              </a:rPr>
              <a:t>+ Bộ phận cách điện: vỏ thường được làm bằng nhựa.</a:t>
            </a:r>
          </a:p>
          <a:p>
            <a:pPr algn="just">
              <a:lnSpc>
                <a:spcPct val="150000"/>
              </a:lnSpc>
            </a:pPr>
            <a:r>
              <a:rPr lang="vi-VN" sz="2200" dirty="0">
                <a:latin typeface="UTM Avo" panose="02040603050506020204" pitchFamily="18" charset="0"/>
              </a:rPr>
              <a:t>+ Bộ phận dẫn điện: các cực, các tiếp điểm thường được làm bằng đồng.</a:t>
            </a:r>
          </a:p>
        </p:txBody>
      </p:sp>
      <p:pic>
        <p:nvPicPr>
          <p:cNvPr id="4098" name="Picture 2" descr="Chỉ ra những bộ phận dẫn điện và bộ phận cách điện ở công tắc điện, cầu chì, đèn điện">
            <a:extLst>
              <a:ext uri="{FF2B5EF4-FFF2-40B4-BE49-F238E27FC236}">
                <a16:creationId xmlns:a16="http://schemas.microsoft.com/office/drawing/2014/main" id="{3D1BE5A2-4D4A-74C2-9C1C-A19D3D1A97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87342" y="3543826"/>
            <a:ext cx="3200400" cy="1857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701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0" end="0"/>
                                            </p:txEl>
                                          </p:spTgt>
                                        </p:tgtEl>
                                        <p:attrNameLst>
                                          <p:attrName>style.visibility</p:attrName>
                                        </p:attrNameLst>
                                      </p:cBhvr>
                                      <p:to>
                                        <p:strVal val="visible"/>
                                      </p:to>
                                    </p:set>
                                    <p:animEffect transition="in" filter="fade">
                                      <p:cBhvr>
                                        <p:cTn id="22" dur="500"/>
                                        <p:tgtEl>
                                          <p:spTgt spid="6">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098"/>
                                        </p:tgtEl>
                                        <p:attrNameLst>
                                          <p:attrName>style.visibility</p:attrName>
                                        </p:attrNameLst>
                                      </p:cBhvr>
                                      <p:to>
                                        <p:strVal val="visible"/>
                                      </p:to>
                                    </p:set>
                                    <p:animEffect transition="in" filter="fade">
                                      <p:cBhvr>
                                        <p:cTn id="27" dur="500"/>
                                        <p:tgtEl>
                                          <p:spTgt spid="409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6">
                                            <p:txEl>
                                              <p:pRg st="1" end="1"/>
                                            </p:txEl>
                                          </p:spTgt>
                                        </p:tgtEl>
                                        <p:attrNameLst>
                                          <p:attrName>style.visibility</p:attrName>
                                        </p:attrNameLst>
                                      </p:cBhvr>
                                      <p:to>
                                        <p:strVal val="visible"/>
                                      </p:to>
                                    </p:set>
                                    <p:animEffect transition="in" filter="fade">
                                      <p:cBhvr>
                                        <p:cTn id="32" dur="500"/>
                                        <p:tgtEl>
                                          <p:spTgt spid="6">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6">
                                            <p:txEl>
                                              <p:pRg st="2" end="2"/>
                                            </p:txEl>
                                          </p:spTgt>
                                        </p:tgtEl>
                                        <p:attrNameLst>
                                          <p:attrName>style.visibility</p:attrName>
                                        </p:attrNameLst>
                                      </p:cBhvr>
                                      <p:to>
                                        <p:strVal val="visible"/>
                                      </p:to>
                                    </p:set>
                                    <p:animEffect transition="in" filter="fade">
                                      <p:cBhvr>
                                        <p:cTn id="37"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C0737E3-3612-CB76-320A-2DBA6D7877EC}"/>
              </a:ext>
            </a:extLst>
          </p:cNvPr>
          <p:cNvSpPr txBox="1"/>
          <p:nvPr/>
        </p:nvSpPr>
        <p:spPr>
          <a:xfrm>
            <a:off x="2559230" y="1676963"/>
            <a:ext cx="7073538" cy="1036117"/>
          </a:xfrm>
          <a:prstGeom prst="rect">
            <a:avLst/>
          </a:prstGeom>
          <a:noFill/>
        </p:spPr>
        <p:txBody>
          <a:bodyPr wrap="square">
            <a:spAutoFit/>
          </a:bodyPr>
          <a:lstStyle/>
          <a:p>
            <a:pPr algn="ctr">
              <a:lnSpc>
                <a:spcPct val="150000"/>
              </a:lnSpc>
            </a:pPr>
            <a:r>
              <a:rPr lang="en-US" sz="2200" b="1" dirty="0">
                <a:latin typeface="UTM Avo" panose="02040603050506020204" pitchFamily="18" charset="0"/>
              </a:rPr>
              <a:t>2. </a:t>
            </a:r>
            <a:r>
              <a:rPr lang="en-US" sz="2200" dirty="0" err="1">
                <a:latin typeface="UTM Avo" panose="02040603050506020204" pitchFamily="18" charset="0"/>
              </a:rPr>
              <a:t>Chỉ</a:t>
            </a:r>
            <a:r>
              <a:rPr lang="en-US" sz="2200" dirty="0">
                <a:latin typeface="UTM Avo" panose="02040603050506020204" pitchFamily="18" charset="0"/>
              </a:rPr>
              <a:t> </a:t>
            </a:r>
            <a:r>
              <a:rPr lang="en-US" sz="2200" dirty="0" err="1">
                <a:latin typeface="UTM Avo" panose="02040603050506020204" pitchFamily="18" charset="0"/>
              </a:rPr>
              <a:t>ra</a:t>
            </a:r>
            <a:r>
              <a:rPr lang="en-US" sz="2200" dirty="0">
                <a:latin typeface="UTM Avo" panose="02040603050506020204" pitchFamily="18" charset="0"/>
              </a:rPr>
              <a:t> </a:t>
            </a:r>
            <a:r>
              <a:rPr lang="en-US" sz="2200" dirty="0" err="1">
                <a:latin typeface="UTM Avo" panose="02040603050506020204" pitchFamily="18" charset="0"/>
              </a:rPr>
              <a:t>những</a:t>
            </a:r>
            <a:r>
              <a:rPr lang="en-US" sz="2200" dirty="0">
                <a:latin typeface="UTM Avo" panose="02040603050506020204" pitchFamily="18" charset="0"/>
              </a:rPr>
              <a:t> </a:t>
            </a:r>
            <a:r>
              <a:rPr lang="en-US" sz="2200" dirty="0" err="1">
                <a:latin typeface="UTM Avo" panose="02040603050506020204" pitchFamily="18" charset="0"/>
              </a:rPr>
              <a:t>bộ</a:t>
            </a:r>
            <a:r>
              <a:rPr lang="en-US" sz="2200" dirty="0">
                <a:latin typeface="UTM Avo" panose="02040603050506020204" pitchFamily="18" charset="0"/>
              </a:rPr>
              <a:t> </a:t>
            </a:r>
            <a:r>
              <a:rPr lang="en-US" sz="2200" dirty="0" err="1">
                <a:latin typeface="UTM Avo" panose="02040603050506020204" pitchFamily="18" charset="0"/>
              </a:rPr>
              <a:t>phận</a:t>
            </a:r>
            <a:r>
              <a:rPr lang="en-US" sz="2200" dirty="0">
                <a:latin typeface="UTM Avo" panose="02040603050506020204" pitchFamily="18" charset="0"/>
              </a:rPr>
              <a:t> </a:t>
            </a:r>
            <a:r>
              <a:rPr lang="en-US" sz="2200" dirty="0" err="1">
                <a:latin typeface="UTM Avo" panose="02040603050506020204" pitchFamily="18" charset="0"/>
              </a:rPr>
              <a:t>dẫn</a:t>
            </a:r>
            <a:r>
              <a:rPr lang="en-US" sz="2200" dirty="0">
                <a:latin typeface="UTM Avo" panose="02040603050506020204" pitchFamily="18" charset="0"/>
              </a:rPr>
              <a:t> </a:t>
            </a:r>
            <a:r>
              <a:rPr lang="en-US" sz="2200" dirty="0" err="1">
                <a:latin typeface="UTM Avo" panose="02040603050506020204" pitchFamily="18" charset="0"/>
              </a:rPr>
              <a:t>điện</a:t>
            </a:r>
            <a:r>
              <a:rPr lang="en-US" sz="2200" dirty="0">
                <a:latin typeface="UTM Avo" panose="02040603050506020204" pitchFamily="18" charset="0"/>
              </a:rPr>
              <a:t> </a:t>
            </a:r>
            <a:r>
              <a:rPr lang="en-US" sz="2200" dirty="0" err="1">
                <a:latin typeface="UTM Avo" panose="02040603050506020204" pitchFamily="18" charset="0"/>
              </a:rPr>
              <a:t>và</a:t>
            </a:r>
            <a:r>
              <a:rPr lang="en-US" sz="2200" dirty="0">
                <a:latin typeface="UTM Avo" panose="02040603050506020204" pitchFamily="18" charset="0"/>
              </a:rPr>
              <a:t> </a:t>
            </a:r>
            <a:r>
              <a:rPr lang="en-US" sz="2200" dirty="0" err="1">
                <a:latin typeface="UTM Avo" panose="02040603050506020204" pitchFamily="18" charset="0"/>
              </a:rPr>
              <a:t>bộ</a:t>
            </a:r>
            <a:r>
              <a:rPr lang="en-US" sz="2200" dirty="0">
                <a:latin typeface="UTM Avo" panose="02040603050506020204" pitchFamily="18" charset="0"/>
              </a:rPr>
              <a:t> </a:t>
            </a:r>
            <a:r>
              <a:rPr lang="en-US" sz="2200" dirty="0" err="1">
                <a:latin typeface="UTM Avo" panose="02040603050506020204" pitchFamily="18" charset="0"/>
              </a:rPr>
              <a:t>phận</a:t>
            </a:r>
            <a:r>
              <a:rPr lang="en-US" sz="2200" dirty="0">
                <a:latin typeface="UTM Avo" panose="02040603050506020204" pitchFamily="18" charset="0"/>
              </a:rPr>
              <a:t> </a:t>
            </a:r>
            <a:r>
              <a:rPr lang="en-US" sz="2200" dirty="0" err="1">
                <a:latin typeface="UTM Avo" panose="02040603050506020204" pitchFamily="18" charset="0"/>
              </a:rPr>
              <a:t>cách</a:t>
            </a:r>
            <a:r>
              <a:rPr lang="en-US" sz="2200" dirty="0">
                <a:latin typeface="UTM Avo" panose="02040603050506020204" pitchFamily="18" charset="0"/>
              </a:rPr>
              <a:t> </a:t>
            </a:r>
            <a:r>
              <a:rPr lang="en-US" sz="2200" dirty="0" err="1">
                <a:latin typeface="UTM Avo" panose="02040603050506020204" pitchFamily="18" charset="0"/>
              </a:rPr>
              <a:t>điện</a:t>
            </a:r>
            <a:r>
              <a:rPr lang="en-US" sz="2200" dirty="0">
                <a:latin typeface="UTM Avo" panose="02040603050506020204" pitchFamily="18" charset="0"/>
              </a:rPr>
              <a:t> ở: </a:t>
            </a:r>
            <a:r>
              <a:rPr lang="en-US" sz="2200" dirty="0" err="1">
                <a:latin typeface="UTM Avo" panose="02040603050506020204" pitchFamily="18" charset="0"/>
              </a:rPr>
              <a:t>công</a:t>
            </a:r>
            <a:r>
              <a:rPr lang="en-US" sz="2200" dirty="0">
                <a:latin typeface="UTM Avo" panose="02040603050506020204" pitchFamily="18" charset="0"/>
              </a:rPr>
              <a:t> </a:t>
            </a:r>
            <a:r>
              <a:rPr lang="en-US" sz="2200" dirty="0" err="1">
                <a:latin typeface="UTM Avo" panose="02040603050506020204" pitchFamily="18" charset="0"/>
              </a:rPr>
              <a:t>tắc</a:t>
            </a:r>
            <a:r>
              <a:rPr lang="en-US" sz="2200" dirty="0">
                <a:latin typeface="UTM Avo" panose="02040603050506020204" pitchFamily="18" charset="0"/>
              </a:rPr>
              <a:t> </a:t>
            </a:r>
            <a:r>
              <a:rPr lang="en-US" sz="2200" dirty="0" err="1">
                <a:latin typeface="UTM Avo" panose="02040603050506020204" pitchFamily="18" charset="0"/>
              </a:rPr>
              <a:t>điện</a:t>
            </a:r>
            <a:r>
              <a:rPr lang="en-US" sz="2200" dirty="0">
                <a:latin typeface="UTM Avo" panose="02040603050506020204" pitchFamily="18" charset="0"/>
              </a:rPr>
              <a:t>, </a:t>
            </a:r>
            <a:r>
              <a:rPr lang="en-US" sz="2200" dirty="0" err="1">
                <a:latin typeface="UTM Avo" panose="02040603050506020204" pitchFamily="18" charset="0"/>
              </a:rPr>
              <a:t>cầu</a:t>
            </a:r>
            <a:r>
              <a:rPr lang="en-US" sz="2200" dirty="0">
                <a:latin typeface="UTM Avo" panose="02040603050506020204" pitchFamily="18" charset="0"/>
              </a:rPr>
              <a:t> </a:t>
            </a:r>
            <a:r>
              <a:rPr lang="en-US" sz="2200" dirty="0" err="1">
                <a:latin typeface="UTM Avo" panose="02040603050506020204" pitchFamily="18" charset="0"/>
              </a:rPr>
              <a:t>chì</a:t>
            </a:r>
            <a:r>
              <a:rPr lang="en-US" sz="2200" dirty="0">
                <a:latin typeface="UTM Avo" panose="02040603050506020204" pitchFamily="18" charset="0"/>
              </a:rPr>
              <a:t>, </a:t>
            </a:r>
            <a:r>
              <a:rPr lang="en-US" sz="2200" dirty="0" err="1">
                <a:latin typeface="UTM Avo" panose="02040603050506020204" pitchFamily="18" charset="0"/>
              </a:rPr>
              <a:t>đèn</a:t>
            </a:r>
            <a:r>
              <a:rPr lang="en-US" sz="2200" dirty="0">
                <a:latin typeface="UTM Avo" panose="02040603050506020204" pitchFamily="18" charset="0"/>
              </a:rPr>
              <a:t> </a:t>
            </a:r>
            <a:r>
              <a:rPr lang="en-US" sz="2200" dirty="0" err="1">
                <a:latin typeface="UTM Avo" panose="02040603050506020204" pitchFamily="18" charset="0"/>
              </a:rPr>
              <a:t>điện</a:t>
            </a:r>
            <a:r>
              <a:rPr lang="en-US" sz="2200" dirty="0">
                <a:latin typeface="UTM Avo" panose="02040603050506020204" pitchFamily="18" charset="0"/>
              </a:rPr>
              <a:t>.</a:t>
            </a:r>
          </a:p>
        </p:txBody>
      </p:sp>
      <p:sp>
        <p:nvSpPr>
          <p:cNvPr id="4" name="TextBox 3">
            <a:extLst>
              <a:ext uri="{FF2B5EF4-FFF2-40B4-BE49-F238E27FC236}">
                <a16:creationId xmlns:a16="http://schemas.microsoft.com/office/drawing/2014/main" id="{AA915841-11F2-EF6B-CF87-68159DFA333C}"/>
              </a:ext>
            </a:extLst>
          </p:cNvPr>
          <p:cNvSpPr txBox="1"/>
          <p:nvPr/>
        </p:nvSpPr>
        <p:spPr>
          <a:xfrm>
            <a:off x="165070" y="2537699"/>
            <a:ext cx="1472141" cy="534249"/>
          </a:xfrm>
          <a:prstGeom prst="rect">
            <a:avLst/>
          </a:prstGeom>
          <a:noFill/>
        </p:spPr>
        <p:txBody>
          <a:bodyPr wrap="square">
            <a:spAutoFit/>
          </a:bodyPr>
          <a:lstStyle/>
          <a:p>
            <a:pPr algn="ctr">
              <a:lnSpc>
                <a:spcPct val="150000"/>
              </a:lnSpc>
              <a:spcBef>
                <a:spcPts val="600"/>
              </a:spcBef>
            </a:pPr>
            <a:r>
              <a:rPr lang="en-US" sz="2200" b="1" dirty="0" err="1">
                <a:latin typeface="UTM Avo" panose="02040603050506020204" pitchFamily="18" charset="0"/>
              </a:rPr>
              <a:t>Trả</a:t>
            </a:r>
            <a:r>
              <a:rPr lang="en-US" sz="2200" b="1" dirty="0">
                <a:latin typeface="UTM Avo" panose="02040603050506020204" pitchFamily="18" charset="0"/>
              </a:rPr>
              <a:t> </a:t>
            </a:r>
            <a:r>
              <a:rPr lang="en-US" sz="2200" b="1" dirty="0" err="1">
                <a:latin typeface="UTM Avo" panose="02040603050506020204" pitchFamily="18" charset="0"/>
              </a:rPr>
              <a:t>lời</a:t>
            </a:r>
            <a:endParaRPr lang="en-US" sz="2200" b="1" dirty="0">
              <a:latin typeface="UTM Avo" panose="02040603050506020204" pitchFamily="18" charset="0"/>
            </a:endParaRPr>
          </a:p>
        </p:txBody>
      </p:sp>
      <p:sp>
        <p:nvSpPr>
          <p:cNvPr id="6" name="TextBox 5">
            <a:extLst>
              <a:ext uri="{FF2B5EF4-FFF2-40B4-BE49-F238E27FC236}">
                <a16:creationId xmlns:a16="http://schemas.microsoft.com/office/drawing/2014/main" id="{70BF9313-61CE-9F11-A7C9-908C1E2DAF2F}"/>
              </a:ext>
            </a:extLst>
          </p:cNvPr>
          <p:cNvSpPr txBox="1"/>
          <p:nvPr/>
        </p:nvSpPr>
        <p:spPr>
          <a:xfrm>
            <a:off x="901140" y="2975110"/>
            <a:ext cx="6030883" cy="2975110"/>
          </a:xfrm>
          <a:prstGeom prst="rect">
            <a:avLst/>
          </a:prstGeom>
          <a:noFill/>
        </p:spPr>
        <p:txBody>
          <a:bodyPr wrap="square">
            <a:spAutoFit/>
          </a:bodyPr>
          <a:lstStyle/>
          <a:p>
            <a:pPr algn="just">
              <a:lnSpc>
                <a:spcPct val="150000"/>
              </a:lnSpc>
            </a:pPr>
            <a:endParaRPr lang="en-US" b="1" dirty="0"/>
          </a:p>
          <a:p>
            <a:pPr algn="just">
              <a:lnSpc>
                <a:spcPct val="150000"/>
              </a:lnSpc>
            </a:pPr>
            <a:r>
              <a:rPr lang="en-US" sz="2200" dirty="0">
                <a:latin typeface="UTM Avo" panose="02040603050506020204" pitchFamily="18" charset="0"/>
              </a:rPr>
              <a:t>- </a:t>
            </a:r>
            <a:r>
              <a:rPr lang="vi-VN" sz="2200" dirty="0">
                <a:latin typeface="UTM Avo" panose="02040603050506020204" pitchFamily="18" charset="0"/>
              </a:rPr>
              <a:t>Cấu tạo cầu chì hộp gồm:</a:t>
            </a:r>
          </a:p>
          <a:p>
            <a:pPr algn="just">
              <a:lnSpc>
                <a:spcPct val="150000"/>
              </a:lnSpc>
            </a:pPr>
            <a:r>
              <a:rPr lang="vi-VN" sz="2200" dirty="0">
                <a:latin typeface="UTM Avo" panose="02040603050506020204" pitchFamily="18" charset="0"/>
              </a:rPr>
              <a:t>+ Bộ phận cách điện: vỏ cầu chì thường làm bằng sứ</a:t>
            </a:r>
          </a:p>
          <a:p>
            <a:pPr algn="just">
              <a:lnSpc>
                <a:spcPct val="150000"/>
              </a:lnSpc>
            </a:pPr>
            <a:r>
              <a:rPr lang="vi-VN" sz="2200" dirty="0">
                <a:latin typeface="UTM Avo" panose="02040603050506020204" pitchFamily="18" charset="0"/>
              </a:rPr>
              <a:t>+ Bộ phận dẫn điện: các tiếp điểm thường làm bằng đồng và dây chì.</a:t>
            </a:r>
          </a:p>
        </p:txBody>
      </p:sp>
      <p:pic>
        <p:nvPicPr>
          <p:cNvPr id="5122" name="Picture 2" descr="Chỉ ra những bộ phận dẫn điện và bộ phận cách điện ở công tắc điện, cầu chì, đèn điện">
            <a:extLst>
              <a:ext uri="{FF2B5EF4-FFF2-40B4-BE49-F238E27FC236}">
                <a16:creationId xmlns:a16="http://schemas.microsoft.com/office/drawing/2014/main" id="{78F43C9C-9286-71C8-979B-61919CB6A0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62425" y="3127509"/>
            <a:ext cx="3505125" cy="28227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5443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1" end="1"/>
                                            </p:txEl>
                                          </p:spTgt>
                                        </p:tgtEl>
                                        <p:attrNameLst>
                                          <p:attrName>style.visibility</p:attrName>
                                        </p:attrNameLst>
                                      </p:cBhvr>
                                      <p:to>
                                        <p:strVal val="visible"/>
                                      </p:to>
                                    </p:set>
                                    <p:animEffect transition="in" filter="fade">
                                      <p:cBhvr>
                                        <p:cTn id="22" dur="500"/>
                                        <p:tgtEl>
                                          <p:spTgt spid="6">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122"/>
                                        </p:tgtEl>
                                        <p:attrNameLst>
                                          <p:attrName>style.visibility</p:attrName>
                                        </p:attrNameLst>
                                      </p:cBhvr>
                                      <p:to>
                                        <p:strVal val="visible"/>
                                      </p:to>
                                    </p:set>
                                    <p:animEffect transition="in" filter="fade">
                                      <p:cBhvr>
                                        <p:cTn id="27" dur="500"/>
                                        <p:tgtEl>
                                          <p:spTgt spid="512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6">
                                            <p:txEl>
                                              <p:pRg st="2" end="2"/>
                                            </p:txEl>
                                          </p:spTgt>
                                        </p:tgtEl>
                                        <p:attrNameLst>
                                          <p:attrName>style.visibility</p:attrName>
                                        </p:attrNameLst>
                                      </p:cBhvr>
                                      <p:to>
                                        <p:strVal val="visible"/>
                                      </p:to>
                                    </p:set>
                                    <p:animEffect transition="in" filter="fade">
                                      <p:cBhvr>
                                        <p:cTn id="32" dur="500"/>
                                        <p:tgtEl>
                                          <p:spTgt spid="6">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6">
                                            <p:txEl>
                                              <p:pRg st="3" end="3"/>
                                            </p:txEl>
                                          </p:spTgt>
                                        </p:tgtEl>
                                        <p:attrNameLst>
                                          <p:attrName>style.visibility</p:attrName>
                                        </p:attrNameLst>
                                      </p:cBhvr>
                                      <p:to>
                                        <p:strVal val="visible"/>
                                      </p:to>
                                    </p:set>
                                    <p:animEffect transition="in" filter="fade">
                                      <p:cBhvr>
                                        <p:cTn id="37"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C0737E3-3612-CB76-320A-2DBA6D7877EC}"/>
              </a:ext>
            </a:extLst>
          </p:cNvPr>
          <p:cNvSpPr txBox="1"/>
          <p:nvPr/>
        </p:nvSpPr>
        <p:spPr>
          <a:xfrm>
            <a:off x="2559231" y="1694888"/>
            <a:ext cx="7073538" cy="1036117"/>
          </a:xfrm>
          <a:prstGeom prst="rect">
            <a:avLst/>
          </a:prstGeom>
          <a:noFill/>
        </p:spPr>
        <p:txBody>
          <a:bodyPr wrap="square">
            <a:spAutoFit/>
          </a:bodyPr>
          <a:lstStyle/>
          <a:p>
            <a:pPr algn="ctr">
              <a:lnSpc>
                <a:spcPct val="150000"/>
              </a:lnSpc>
            </a:pPr>
            <a:r>
              <a:rPr lang="en-US" sz="2200" b="1" dirty="0">
                <a:latin typeface="UTM Avo" panose="02040603050506020204" pitchFamily="18" charset="0"/>
              </a:rPr>
              <a:t>2. </a:t>
            </a:r>
            <a:r>
              <a:rPr lang="en-US" sz="2200" dirty="0" err="1">
                <a:latin typeface="UTM Avo" panose="02040603050506020204" pitchFamily="18" charset="0"/>
              </a:rPr>
              <a:t>Chỉ</a:t>
            </a:r>
            <a:r>
              <a:rPr lang="en-US" sz="2200" dirty="0">
                <a:latin typeface="UTM Avo" panose="02040603050506020204" pitchFamily="18" charset="0"/>
              </a:rPr>
              <a:t> </a:t>
            </a:r>
            <a:r>
              <a:rPr lang="en-US" sz="2200" dirty="0" err="1">
                <a:latin typeface="UTM Avo" panose="02040603050506020204" pitchFamily="18" charset="0"/>
              </a:rPr>
              <a:t>ra</a:t>
            </a:r>
            <a:r>
              <a:rPr lang="en-US" sz="2200" dirty="0">
                <a:latin typeface="UTM Avo" panose="02040603050506020204" pitchFamily="18" charset="0"/>
              </a:rPr>
              <a:t> </a:t>
            </a:r>
            <a:r>
              <a:rPr lang="en-US" sz="2200" dirty="0" err="1">
                <a:latin typeface="UTM Avo" panose="02040603050506020204" pitchFamily="18" charset="0"/>
              </a:rPr>
              <a:t>những</a:t>
            </a:r>
            <a:r>
              <a:rPr lang="en-US" sz="2200" dirty="0">
                <a:latin typeface="UTM Avo" panose="02040603050506020204" pitchFamily="18" charset="0"/>
              </a:rPr>
              <a:t> </a:t>
            </a:r>
            <a:r>
              <a:rPr lang="en-US" sz="2200" dirty="0" err="1">
                <a:latin typeface="UTM Avo" panose="02040603050506020204" pitchFamily="18" charset="0"/>
              </a:rPr>
              <a:t>bộ</a:t>
            </a:r>
            <a:r>
              <a:rPr lang="en-US" sz="2200" dirty="0">
                <a:latin typeface="UTM Avo" panose="02040603050506020204" pitchFamily="18" charset="0"/>
              </a:rPr>
              <a:t> </a:t>
            </a:r>
            <a:r>
              <a:rPr lang="en-US" sz="2200" dirty="0" err="1">
                <a:latin typeface="UTM Avo" panose="02040603050506020204" pitchFamily="18" charset="0"/>
              </a:rPr>
              <a:t>phận</a:t>
            </a:r>
            <a:r>
              <a:rPr lang="en-US" sz="2200" dirty="0">
                <a:latin typeface="UTM Avo" panose="02040603050506020204" pitchFamily="18" charset="0"/>
              </a:rPr>
              <a:t> </a:t>
            </a:r>
            <a:r>
              <a:rPr lang="en-US" sz="2200" dirty="0" err="1">
                <a:latin typeface="UTM Avo" panose="02040603050506020204" pitchFamily="18" charset="0"/>
              </a:rPr>
              <a:t>dẫn</a:t>
            </a:r>
            <a:r>
              <a:rPr lang="en-US" sz="2200" dirty="0">
                <a:latin typeface="UTM Avo" panose="02040603050506020204" pitchFamily="18" charset="0"/>
              </a:rPr>
              <a:t> </a:t>
            </a:r>
            <a:r>
              <a:rPr lang="en-US" sz="2200" dirty="0" err="1">
                <a:latin typeface="UTM Avo" panose="02040603050506020204" pitchFamily="18" charset="0"/>
              </a:rPr>
              <a:t>điện</a:t>
            </a:r>
            <a:r>
              <a:rPr lang="en-US" sz="2200" dirty="0">
                <a:latin typeface="UTM Avo" panose="02040603050506020204" pitchFamily="18" charset="0"/>
              </a:rPr>
              <a:t> </a:t>
            </a:r>
            <a:r>
              <a:rPr lang="en-US" sz="2200" dirty="0" err="1">
                <a:latin typeface="UTM Avo" panose="02040603050506020204" pitchFamily="18" charset="0"/>
              </a:rPr>
              <a:t>và</a:t>
            </a:r>
            <a:r>
              <a:rPr lang="en-US" sz="2200" dirty="0">
                <a:latin typeface="UTM Avo" panose="02040603050506020204" pitchFamily="18" charset="0"/>
              </a:rPr>
              <a:t> </a:t>
            </a:r>
            <a:r>
              <a:rPr lang="en-US" sz="2200" dirty="0" err="1">
                <a:latin typeface="UTM Avo" panose="02040603050506020204" pitchFamily="18" charset="0"/>
              </a:rPr>
              <a:t>bộ</a:t>
            </a:r>
            <a:r>
              <a:rPr lang="en-US" sz="2200" dirty="0">
                <a:latin typeface="UTM Avo" panose="02040603050506020204" pitchFamily="18" charset="0"/>
              </a:rPr>
              <a:t> </a:t>
            </a:r>
            <a:r>
              <a:rPr lang="en-US" sz="2200" dirty="0" err="1">
                <a:latin typeface="UTM Avo" panose="02040603050506020204" pitchFamily="18" charset="0"/>
              </a:rPr>
              <a:t>phận</a:t>
            </a:r>
            <a:r>
              <a:rPr lang="en-US" sz="2200" dirty="0">
                <a:latin typeface="UTM Avo" panose="02040603050506020204" pitchFamily="18" charset="0"/>
              </a:rPr>
              <a:t> </a:t>
            </a:r>
            <a:r>
              <a:rPr lang="en-US" sz="2200" dirty="0" err="1">
                <a:latin typeface="UTM Avo" panose="02040603050506020204" pitchFamily="18" charset="0"/>
              </a:rPr>
              <a:t>cách</a:t>
            </a:r>
            <a:r>
              <a:rPr lang="en-US" sz="2200" dirty="0">
                <a:latin typeface="UTM Avo" panose="02040603050506020204" pitchFamily="18" charset="0"/>
              </a:rPr>
              <a:t> </a:t>
            </a:r>
            <a:r>
              <a:rPr lang="en-US" sz="2200" dirty="0" err="1">
                <a:latin typeface="UTM Avo" panose="02040603050506020204" pitchFamily="18" charset="0"/>
              </a:rPr>
              <a:t>điện</a:t>
            </a:r>
            <a:r>
              <a:rPr lang="en-US" sz="2200" dirty="0">
                <a:latin typeface="UTM Avo" panose="02040603050506020204" pitchFamily="18" charset="0"/>
              </a:rPr>
              <a:t> ở: </a:t>
            </a:r>
            <a:r>
              <a:rPr lang="en-US" sz="2200" dirty="0" err="1">
                <a:latin typeface="UTM Avo" panose="02040603050506020204" pitchFamily="18" charset="0"/>
              </a:rPr>
              <a:t>công</a:t>
            </a:r>
            <a:r>
              <a:rPr lang="en-US" sz="2200" dirty="0">
                <a:latin typeface="UTM Avo" panose="02040603050506020204" pitchFamily="18" charset="0"/>
              </a:rPr>
              <a:t> </a:t>
            </a:r>
            <a:r>
              <a:rPr lang="en-US" sz="2200" dirty="0" err="1">
                <a:latin typeface="UTM Avo" panose="02040603050506020204" pitchFamily="18" charset="0"/>
              </a:rPr>
              <a:t>tắc</a:t>
            </a:r>
            <a:r>
              <a:rPr lang="en-US" sz="2200" dirty="0">
                <a:latin typeface="UTM Avo" panose="02040603050506020204" pitchFamily="18" charset="0"/>
              </a:rPr>
              <a:t> </a:t>
            </a:r>
            <a:r>
              <a:rPr lang="en-US" sz="2200" dirty="0" err="1">
                <a:latin typeface="UTM Avo" panose="02040603050506020204" pitchFamily="18" charset="0"/>
              </a:rPr>
              <a:t>điện</a:t>
            </a:r>
            <a:r>
              <a:rPr lang="en-US" sz="2200" dirty="0">
                <a:latin typeface="UTM Avo" panose="02040603050506020204" pitchFamily="18" charset="0"/>
              </a:rPr>
              <a:t>, </a:t>
            </a:r>
            <a:r>
              <a:rPr lang="en-US" sz="2200" dirty="0" err="1">
                <a:latin typeface="UTM Avo" panose="02040603050506020204" pitchFamily="18" charset="0"/>
              </a:rPr>
              <a:t>cầu</a:t>
            </a:r>
            <a:r>
              <a:rPr lang="en-US" sz="2200" dirty="0">
                <a:latin typeface="UTM Avo" panose="02040603050506020204" pitchFamily="18" charset="0"/>
              </a:rPr>
              <a:t> </a:t>
            </a:r>
            <a:r>
              <a:rPr lang="en-US" sz="2200" dirty="0" err="1">
                <a:latin typeface="UTM Avo" panose="02040603050506020204" pitchFamily="18" charset="0"/>
              </a:rPr>
              <a:t>chì</a:t>
            </a:r>
            <a:r>
              <a:rPr lang="en-US" sz="2200" dirty="0">
                <a:latin typeface="UTM Avo" panose="02040603050506020204" pitchFamily="18" charset="0"/>
              </a:rPr>
              <a:t>, </a:t>
            </a:r>
            <a:r>
              <a:rPr lang="en-US" sz="2200" dirty="0" err="1">
                <a:latin typeface="UTM Avo" panose="02040603050506020204" pitchFamily="18" charset="0"/>
              </a:rPr>
              <a:t>đèn</a:t>
            </a:r>
            <a:r>
              <a:rPr lang="en-US" sz="2200" dirty="0">
                <a:latin typeface="UTM Avo" panose="02040603050506020204" pitchFamily="18" charset="0"/>
              </a:rPr>
              <a:t> </a:t>
            </a:r>
            <a:r>
              <a:rPr lang="en-US" sz="2200" dirty="0" err="1">
                <a:latin typeface="UTM Avo" panose="02040603050506020204" pitchFamily="18" charset="0"/>
              </a:rPr>
              <a:t>điện</a:t>
            </a:r>
            <a:r>
              <a:rPr lang="en-US" sz="2200" dirty="0">
                <a:latin typeface="UTM Avo" panose="02040603050506020204" pitchFamily="18" charset="0"/>
              </a:rPr>
              <a:t>.</a:t>
            </a:r>
          </a:p>
        </p:txBody>
      </p:sp>
      <p:sp>
        <p:nvSpPr>
          <p:cNvPr id="4" name="TextBox 3">
            <a:extLst>
              <a:ext uri="{FF2B5EF4-FFF2-40B4-BE49-F238E27FC236}">
                <a16:creationId xmlns:a16="http://schemas.microsoft.com/office/drawing/2014/main" id="{AA915841-11F2-EF6B-CF87-68159DFA333C}"/>
              </a:ext>
            </a:extLst>
          </p:cNvPr>
          <p:cNvSpPr txBox="1"/>
          <p:nvPr/>
        </p:nvSpPr>
        <p:spPr>
          <a:xfrm>
            <a:off x="173779" y="2984642"/>
            <a:ext cx="1472141" cy="534249"/>
          </a:xfrm>
          <a:prstGeom prst="rect">
            <a:avLst/>
          </a:prstGeom>
          <a:noFill/>
        </p:spPr>
        <p:txBody>
          <a:bodyPr wrap="square">
            <a:spAutoFit/>
          </a:bodyPr>
          <a:lstStyle/>
          <a:p>
            <a:pPr algn="ctr">
              <a:lnSpc>
                <a:spcPct val="150000"/>
              </a:lnSpc>
              <a:spcBef>
                <a:spcPts val="600"/>
              </a:spcBef>
            </a:pPr>
            <a:r>
              <a:rPr lang="en-US" sz="2200" b="1" dirty="0" err="1">
                <a:latin typeface="UTM Avo" panose="02040603050506020204" pitchFamily="18" charset="0"/>
              </a:rPr>
              <a:t>Trả</a:t>
            </a:r>
            <a:r>
              <a:rPr lang="en-US" sz="2200" b="1" dirty="0">
                <a:latin typeface="UTM Avo" panose="02040603050506020204" pitchFamily="18" charset="0"/>
              </a:rPr>
              <a:t> </a:t>
            </a:r>
            <a:r>
              <a:rPr lang="en-US" sz="2200" b="1" dirty="0" err="1">
                <a:latin typeface="UTM Avo" panose="02040603050506020204" pitchFamily="18" charset="0"/>
              </a:rPr>
              <a:t>lời</a:t>
            </a:r>
            <a:endParaRPr lang="en-US" sz="2200" b="1" dirty="0">
              <a:latin typeface="UTM Avo" panose="02040603050506020204" pitchFamily="18" charset="0"/>
            </a:endParaRPr>
          </a:p>
        </p:txBody>
      </p:sp>
      <p:sp>
        <p:nvSpPr>
          <p:cNvPr id="6" name="TextBox 5">
            <a:extLst>
              <a:ext uri="{FF2B5EF4-FFF2-40B4-BE49-F238E27FC236}">
                <a16:creationId xmlns:a16="http://schemas.microsoft.com/office/drawing/2014/main" id="{70BF9313-61CE-9F11-A7C9-908C1E2DAF2F}"/>
              </a:ext>
            </a:extLst>
          </p:cNvPr>
          <p:cNvSpPr txBox="1"/>
          <p:nvPr/>
        </p:nvSpPr>
        <p:spPr>
          <a:xfrm>
            <a:off x="829491" y="3772529"/>
            <a:ext cx="10533017" cy="1543949"/>
          </a:xfrm>
          <a:prstGeom prst="rect">
            <a:avLst/>
          </a:prstGeom>
          <a:noFill/>
        </p:spPr>
        <p:txBody>
          <a:bodyPr wrap="square">
            <a:spAutoFit/>
          </a:bodyPr>
          <a:lstStyle/>
          <a:p>
            <a:pPr algn="just">
              <a:lnSpc>
                <a:spcPct val="150000"/>
              </a:lnSpc>
            </a:pPr>
            <a:r>
              <a:rPr lang="en-US" dirty="0"/>
              <a:t>- </a:t>
            </a:r>
            <a:r>
              <a:rPr lang="en-US" sz="2200" dirty="0" err="1">
                <a:latin typeface="UTM Avo" panose="02040603050506020204" pitchFamily="18" charset="0"/>
              </a:rPr>
              <a:t>Cấu</a:t>
            </a:r>
            <a:r>
              <a:rPr lang="en-US" sz="2200" dirty="0">
                <a:latin typeface="UTM Avo" panose="02040603050506020204" pitchFamily="18" charset="0"/>
              </a:rPr>
              <a:t> </a:t>
            </a:r>
            <a:r>
              <a:rPr lang="en-US" sz="2200" dirty="0" err="1">
                <a:latin typeface="UTM Avo" panose="02040603050506020204" pitchFamily="18" charset="0"/>
              </a:rPr>
              <a:t>tạo</a:t>
            </a:r>
            <a:r>
              <a:rPr lang="en-US" sz="2200" dirty="0">
                <a:latin typeface="UTM Avo" panose="02040603050506020204" pitchFamily="18" charset="0"/>
              </a:rPr>
              <a:t> </a:t>
            </a:r>
            <a:r>
              <a:rPr lang="en-US" sz="2200" dirty="0" err="1">
                <a:latin typeface="UTM Avo" panose="02040603050506020204" pitchFamily="18" charset="0"/>
              </a:rPr>
              <a:t>bóng</a:t>
            </a:r>
            <a:r>
              <a:rPr lang="en-US" sz="2200" dirty="0">
                <a:latin typeface="UTM Avo" panose="02040603050506020204" pitchFamily="18" charset="0"/>
              </a:rPr>
              <a:t> </a:t>
            </a:r>
            <a:r>
              <a:rPr lang="en-US" sz="2200" dirty="0" err="1">
                <a:latin typeface="UTM Avo" panose="02040603050506020204" pitchFamily="18" charset="0"/>
              </a:rPr>
              <a:t>đèn</a:t>
            </a:r>
            <a:r>
              <a:rPr lang="en-US" sz="2200" dirty="0">
                <a:latin typeface="UTM Avo" panose="02040603050506020204" pitchFamily="18" charset="0"/>
              </a:rPr>
              <a:t> </a:t>
            </a:r>
            <a:r>
              <a:rPr lang="en-US" sz="2200" dirty="0" err="1">
                <a:latin typeface="UTM Avo" panose="02040603050506020204" pitchFamily="18" charset="0"/>
              </a:rPr>
              <a:t>sợi</a:t>
            </a:r>
            <a:r>
              <a:rPr lang="en-US" sz="2200" dirty="0">
                <a:latin typeface="UTM Avo" panose="02040603050506020204" pitchFamily="18" charset="0"/>
              </a:rPr>
              <a:t> </a:t>
            </a:r>
            <a:r>
              <a:rPr lang="en-US" sz="2200" dirty="0" err="1">
                <a:latin typeface="UTM Avo" panose="02040603050506020204" pitchFamily="18" charset="0"/>
              </a:rPr>
              <a:t>đốt</a:t>
            </a:r>
            <a:r>
              <a:rPr lang="en-US" sz="2200" dirty="0">
                <a:latin typeface="UTM Avo" panose="02040603050506020204" pitchFamily="18" charset="0"/>
              </a:rPr>
              <a:t> </a:t>
            </a:r>
            <a:r>
              <a:rPr lang="en-US" sz="2200" dirty="0" err="1">
                <a:latin typeface="UTM Avo" panose="02040603050506020204" pitchFamily="18" charset="0"/>
              </a:rPr>
              <a:t>gồm</a:t>
            </a:r>
            <a:r>
              <a:rPr lang="en-US" sz="2200" dirty="0">
                <a:latin typeface="UTM Avo" panose="02040603050506020204" pitchFamily="18" charset="0"/>
              </a:rPr>
              <a:t>:</a:t>
            </a:r>
          </a:p>
          <a:p>
            <a:pPr algn="just">
              <a:lnSpc>
                <a:spcPct val="150000"/>
              </a:lnSpc>
            </a:pPr>
            <a:r>
              <a:rPr lang="en-US" sz="2200" dirty="0">
                <a:latin typeface="UTM Avo" panose="02040603050506020204" pitchFamily="18" charset="0"/>
              </a:rPr>
              <a:t>+ </a:t>
            </a:r>
            <a:r>
              <a:rPr lang="en-US" sz="2200" dirty="0" err="1">
                <a:latin typeface="UTM Avo" panose="02040603050506020204" pitchFamily="18" charset="0"/>
              </a:rPr>
              <a:t>Bộ</a:t>
            </a:r>
            <a:r>
              <a:rPr lang="en-US" sz="2200" dirty="0">
                <a:latin typeface="UTM Avo" panose="02040603050506020204" pitchFamily="18" charset="0"/>
              </a:rPr>
              <a:t> </a:t>
            </a:r>
            <a:r>
              <a:rPr lang="en-US" sz="2200" dirty="0" err="1">
                <a:latin typeface="UTM Avo" panose="02040603050506020204" pitchFamily="18" charset="0"/>
              </a:rPr>
              <a:t>phận</a:t>
            </a:r>
            <a:r>
              <a:rPr lang="en-US" sz="2200" dirty="0">
                <a:latin typeface="UTM Avo" panose="02040603050506020204" pitchFamily="18" charset="0"/>
              </a:rPr>
              <a:t> </a:t>
            </a:r>
            <a:r>
              <a:rPr lang="en-US" sz="2200" dirty="0" err="1">
                <a:latin typeface="UTM Avo" panose="02040603050506020204" pitchFamily="18" charset="0"/>
              </a:rPr>
              <a:t>cách</a:t>
            </a:r>
            <a:r>
              <a:rPr lang="en-US" sz="2200" dirty="0">
                <a:latin typeface="UTM Avo" panose="02040603050506020204" pitchFamily="18" charset="0"/>
              </a:rPr>
              <a:t> </a:t>
            </a:r>
            <a:r>
              <a:rPr lang="en-US" sz="2200" dirty="0" err="1">
                <a:latin typeface="UTM Avo" panose="02040603050506020204" pitchFamily="18" charset="0"/>
              </a:rPr>
              <a:t>điện</a:t>
            </a:r>
            <a:r>
              <a:rPr lang="en-US" sz="2200" dirty="0">
                <a:latin typeface="UTM Avo" panose="02040603050506020204" pitchFamily="18" charset="0"/>
              </a:rPr>
              <a:t>: </a:t>
            </a:r>
            <a:r>
              <a:rPr lang="en-US" sz="2200" dirty="0" err="1">
                <a:latin typeface="UTM Avo" panose="02040603050506020204" pitchFamily="18" charset="0"/>
              </a:rPr>
              <a:t>bóng</a:t>
            </a:r>
            <a:r>
              <a:rPr lang="en-US" sz="2200" dirty="0">
                <a:latin typeface="UTM Avo" panose="02040603050506020204" pitchFamily="18" charset="0"/>
              </a:rPr>
              <a:t> </a:t>
            </a:r>
            <a:r>
              <a:rPr lang="en-US" sz="2200" dirty="0" err="1">
                <a:latin typeface="UTM Avo" panose="02040603050506020204" pitchFamily="18" charset="0"/>
              </a:rPr>
              <a:t>thủy</a:t>
            </a:r>
            <a:r>
              <a:rPr lang="en-US" sz="2200" dirty="0">
                <a:latin typeface="UTM Avo" panose="02040603050506020204" pitchFamily="18" charset="0"/>
              </a:rPr>
              <a:t> </a:t>
            </a:r>
            <a:r>
              <a:rPr lang="en-US" sz="2200" dirty="0" err="1">
                <a:latin typeface="UTM Avo" panose="02040603050506020204" pitchFamily="18" charset="0"/>
              </a:rPr>
              <a:t>tinh</a:t>
            </a:r>
            <a:r>
              <a:rPr lang="en-US" sz="2200" dirty="0">
                <a:latin typeface="UTM Avo" panose="02040603050506020204" pitchFamily="18" charset="0"/>
              </a:rPr>
              <a:t>.</a:t>
            </a:r>
          </a:p>
          <a:p>
            <a:pPr algn="just">
              <a:lnSpc>
                <a:spcPct val="150000"/>
              </a:lnSpc>
            </a:pPr>
            <a:r>
              <a:rPr lang="en-US" sz="2200" dirty="0">
                <a:latin typeface="UTM Avo" panose="02040603050506020204" pitchFamily="18" charset="0"/>
              </a:rPr>
              <a:t>+ </a:t>
            </a:r>
            <a:r>
              <a:rPr lang="en-US" sz="2200" dirty="0" err="1">
                <a:latin typeface="UTM Avo" panose="02040603050506020204" pitchFamily="18" charset="0"/>
              </a:rPr>
              <a:t>Bộ</a:t>
            </a:r>
            <a:r>
              <a:rPr lang="en-US" sz="2200" dirty="0">
                <a:latin typeface="UTM Avo" panose="02040603050506020204" pitchFamily="18" charset="0"/>
              </a:rPr>
              <a:t> </a:t>
            </a:r>
            <a:r>
              <a:rPr lang="en-US" sz="2200" dirty="0" err="1">
                <a:latin typeface="UTM Avo" panose="02040603050506020204" pitchFamily="18" charset="0"/>
              </a:rPr>
              <a:t>phần</a:t>
            </a:r>
            <a:r>
              <a:rPr lang="en-US" sz="2200" dirty="0">
                <a:latin typeface="UTM Avo" panose="02040603050506020204" pitchFamily="18" charset="0"/>
              </a:rPr>
              <a:t> </a:t>
            </a:r>
            <a:r>
              <a:rPr lang="en-US" sz="2200" dirty="0" err="1">
                <a:latin typeface="UTM Avo" panose="02040603050506020204" pitchFamily="18" charset="0"/>
              </a:rPr>
              <a:t>dẫn</a:t>
            </a:r>
            <a:r>
              <a:rPr lang="en-US" sz="2200" dirty="0">
                <a:latin typeface="UTM Avo" panose="02040603050506020204" pitchFamily="18" charset="0"/>
              </a:rPr>
              <a:t> </a:t>
            </a:r>
            <a:r>
              <a:rPr lang="en-US" sz="2200" dirty="0" err="1">
                <a:latin typeface="UTM Avo" panose="02040603050506020204" pitchFamily="18" charset="0"/>
              </a:rPr>
              <a:t>điện</a:t>
            </a:r>
            <a:r>
              <a:rPr lang="en-US" sz="2200" dirty="0">
                <a:latin typeface="UTM Avo" panose="02040603050506020204" pitchFamily="18" charset="0"/>
              </a:rPr>
              <a:t>: </a:t>
            </a:r>
            <a:r>
              <a:rPr lang="en-US" sz="2200" dirty="0" err="1">
                <a:latin typeface="UTM Avo" panose="02040603050506020204" pitchFamily="18" charset="0"/>
              </a:rPr>
              <a:t>đuôi</a:t>
            </a:r>
            <a:r>
              <a:rPr lang="en-US" sz="2200" dirty="0">
                <a:latin typeface="UTM Avo" panose="02040603050506020204" pitchFamily="18" charset="0"/>
              </a:rPr>
              <a:t> </a:t>
            </a:r>
            <a:r>
              <a:rPr lang="en-US" sz="2200" dirty="0" err="1">
                <a:latin typeface="UTM Avo" panose="02040603050506020204" pitchFamily="18" charset="0"/>
              </a:rPr>
              <a:t>đèn</a:t>
            </a:r>
            <a:r>
              <a:rPr lang="en-US" sz="2200" dirty="0">
                <a:latin typeface="UTM Avo" panose="02040603050506020204" pitchFamily="18" charset="0"/>
              </a:rPr>
              <a:t>, </a:t>
            </a:r>
            <a:r>
              <a:rPr lang="en-US" sz="2200" dirty="0" err="1">
                <a:latin typeface="UTM Avo" panose="02040603050506020204" pitchFamily="18" charset="0"/>
              </a:rPr>
              <a:t>sợi</a:t>
            </a:r>
            <a:r>
              <a:rPr lang="en-US" sz="2200" dirty="0">
                <a:latin typeface="UTM Avo" panose="02040603050506020204" pitchFamily="18" charset="0"/>
              </a:rPr>
              <a:t> </a:t>
            </a:r>
            <a:r>
              <a:rPr lang="en-US" sz="2200" dirty="0" err="1">
                <a:latin typeface="UTM Avo" panose="02040603050506020204" pitchFamily="18" charset="0"/>
              </a:rPr>
              <a:t>đốt</a:t>
            </a:r>
            <a:r>
              <a:rPr lang="en-US" sz="2200" dirty="0">
                <a:latin typeface="UTM Avo" panose="02040603050506020204" pitchFamily="18" charset="0"/>
              </a:rPr>
              <a:t>.</a:t>
            </a:r>
          </a:p>
        </p:txBody>
      </p:sp>
      <p:pic>
        <p:nvPicPr>
          <p:cNvPr id="6146" name="Picture 2" descr="Nguyên lí hoạt động của bóng đèn sợi đốt?">
            <a:extLst>
              <a:ext uri="{FF2B5EF4-FFF2-40B4-BE49-F238E27FC236}">
                <a16:creationId xmlns:a16="http://schemas.microsoft.com/office/drawing/2014/main" id="{06EF5F3C-70B4-1518-2836-4F6E6EF40D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76985" y="3265254"/>
            <a:ext cx="4812417" cy="27257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7341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fade">
                                      <p:cBhvr>
                                        <p:cTn id="17" dur="500"/>
                                        <p:tgtEl>
                                          <p:spTgt spid="6">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146"/>
                                        </p:tgtEl>
                                        <p:attrNameLst>
                                          <p:attrName>style.visibility</p:attrName>
                                        </p:attrNameLst>
                                      </p:cBhvr>
                                      <p:to>
                                        <p:strVal val="visible"/>
                                      </p:to>
                                    </p:set>
                                    <p:animEffect transition="in" filter="fade">
                                      <p:cBhvr>
                                        <p:cTn id="22" dur="500"/>
                                        <p:tgtEl>
                                          <p:spTgt spid="614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xEl>
                                              <p:pRg st="1" end="1"/>
                                            </p:txEl>
                                          </p:spTgt>
                                        </p:tgtEl>
                                        <p:attrNameLst>
                                          <p:attrName>style.visibility</p:attrName>
                                        </p:attrNameLst>
                                      </p:cBhvr>
                                      <p:to>
                                        <p:strVal val="visible"/>
                                      </p:to>
                                    </p:set>
                                    <p:animEffect transition="in" filter="fade">
                                      <p:cBhvr>
                                        <p:cTn id="27" dur="500"/>
                                        <p:tgtEl>
                                          <p:spTgt spid="6">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6">
                                            <p:txEl>
                                              <p:pRg st="2" end="2"/>
                                            </p:txEl>
                                          </p:spTgt>
                                        </p:tgtEl>
                                        <p:attrNameLst>
                                          <p:attrName>style.visibility</p:attrName>
                                        </p:attrNameLst>
                                      </p:cBhvr>
                                      <p:to>
                                        <p:strVal val="visible"/>
                                      </p:to>
                                    </p:set>
                                    <p:animEffect transition="in" filter="fade">
                                      <p:cBhvr>
                                        <p:cTn id="32"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C0737E3-3612-CB76-320A-2DBA6D7877EC}"/>
              </a:ext>
            </a:extLst>
          </p:cNvPr>
          <p:cNvSpPr txBox="1"/>
          <p:nvPr/>
        </p:nvSpPr>
        <p:spPr>
          <a:xfrm>
            <a:off x="2559231" y="1676963"/>
            <a:ext cx="7073538" cy="1036117"/>
          </a:xfrm>
          <a:prstGeom prst="rect">
            <a:avLst/>
          </a:prstGeom>
          <a:noFill/>
        </p:spPr>
        <p:txBody>
          <a:bodyPr wrap="square">
            <a:spAutoFit/>
          </a:bodyPr>
          <a:lstStyle/>
          <a:p>
            <a:pPr algn="ctr">
              <a:lnSpc>
                <a:spcPct val="150000"/>
              </a:lnSpc>
            </a:pPr>
            <a:r>
              <a:rPr lang="en-US" sz="2200" b="1" dirty="0">
                <a:latin typeface="UTM Avo" panose="02040603050506020204" pitchFamily="18" charset="0"/>
              </a:rPr>
              <a:t>2. </a:t>
            </a:r>
            <a:r>
              <a:rPr lang="en-US" sz="2200" dirty="0" err="1">
                <a:latin typeface="UTM Avo" panose="02040603050506020204" pitchFamily="18" charset="0"/>
              </a:rPr>
              <a:t>Chỉ</a:t>
            </a:r>
            <a:r>
              <a:rPr lang="en-US" sz="2200" dirty="0">
                <a:latin typeface="UTM Avo" panose="02040603050506020204" pitchFamily="18" charset="0"/>
              </a:rPr>
              <a:t> </a:t>
            </a:r>
            <a:r>
              <a:rPr lang="en-US" sz="2200" dirty="0" err="1">
                <a:latin typeface="UTM Avo" panose="02040603050506020204" pitchFamily="18" charset="0"/>
              </a:rPr>
              <a:t>ra</a:t>
            </a:r>
            <a:r>
              <a:rPr lang="en-US" sz="2200" dirty="0">
                <a:latin typeface="UTM Avo" panose="02040603050506020204" pitchFamily="18" charset="0"/>
              </a:rPr>
              <a:t> </a:t>
            </a:r>
            <a:r>
              <a:rPr lang="en-US" sz="2200" dirty="0" err="1">
                <a:latin typeface="UTM Avo" panose="02040603050506020204" pitchFamily="18" charset="0"/>
              </a:rPr>
              <a:t>những</a:t>
            </a:r>
            <a:r>
              <a:rPr lang="en-US" sz="2200" dirty="0">
                <a:latin typeface="UTM Avo" panose="02040603050506020204" pitchFamily="18" charset="0"/>
              </a:rPr>
              <a:t> </a:t>
            </a:r>
            <a:r>
              <a:rPr lang="en-US" sz="2200" dirty="0" err="1">
                <a:latin typeface="UTM Avo" panose="02040603050506020204" pitchFamily="18" charset="0"/>
              </a:rPr>
              <a:t>bộ</a:t>
            </a:r>
            <a:r>
              <a:rPr lang="en-US" sz="2200" dirty="0">
                <a:latin typeface="UTM Avo" panose="02040603050506020204" pitchFamily="18" charset="0"/>
              </a:rPr>
              <a:t> </a:t>
            </a:r>
            <a:r>
              <a:rPr lang="en-US" sz="2200" dirty="0" err="1">
                <a:latin typeface="UTM Avo" panose="02040603050506020204" pitchFamily="18" charset="0"/>
              </a:rPr>
              <a:t>phận</a:t>
            </a:r>
            <a:r>
              <a:rPr lang="en-US" sz="2200" dirty="0">
                <a:latin typeface="UTM Avo" panose="02040603050506020204" pitchFamily="18" charset="0"/>
              </a:rPr>
              <a:t> </a:t>
            </a:r>
            <a:r>
              <a:rPr lang="en-US" sz="2200" dirty="0" err="1">
                <a:latin typeface="UTM Avo" panose="02040603050506020204" pitchFamily="18" charset="0"/>
              </a:rPr>
              <a:t>dẫn</a:t>
            </a:r>
            <a:r>
              <a:rPr lang="en-US" sz="2200" dirty="0">
                <a:latin typeface="UTM Avo" panose="02040603050506020204" pitchFamily="18" charset="0"/>
              </a:rPr>
              <a:t> </a:t>
            </a:r>
            <a:r>
              <a:rPr lang="en-US" sz="2200" dirty="0" err="1">
                <a:latin typeface="UTM Avo" panose="02040603050506020204" pitchFamily="18" charset="0"/>
              </a:rPr>
              <a:t>điện</a:t>
            </a:r>
            <a:r>
              <a:rPr lang="en-US" sz="2200" dirty="0">
                <a:latin typeface="UTM Avo" panose="02040603050506020204" pitchFamily="18" charset="0"/>
              </a:rPr>
              <a:t> </a:t>
            </a:r>
            <a:r>
              <a:rPr lang="en-US" sz="2200" dirty="0" err="1">
                <a:latin typeface="UTM Avo" panose="02040603050506020204" pitchFamily="18" charset="0"/>
              </a:rPr>
              <a:t>và</a:t>
            </a:r>
            <a:r>
              <a:rPr lang="en-US" sz="2200" dirty="0">
                <a:latin typeface="UTM Avo" panose="02040603050506020204" pitchFamily="18" charset="0"/>
              </a:rPr>
              <a:t> </a:t>
            </a:r>
            <a:r>
              <a:rPr lang="en-US" sz="2200" dirty="0" err="1">
                <a:latin typeface="UTM Avo" panose="02040603050506020204" pitchFamily="18" charset="0"/>
              </a:rPr>
              <a:t>bộ</a:t>
            </a:r>
            <a:r>
              <a:rPr lang="en-US" sz="2200" dirty="0">
                <a:latin typeface="UTM Avo" panose="02040603050506020204" pitchFamily="18" charset="0"/>
              </a:rPr>
              <a:t> </a:t>
            </a:r>
            <a:r>
              <a:rPr lang="en-US" sz="2200" dirty="0" err="1">
                <a:latin typeface="UTM Avo" panose="02040603050506020204" pitchFamily="18" charset="0"/>
              </a:rPr>
              <a:t>phận</a:t>
            </a:r>
            <a:r>
              <a:rPr lang="en-US" sz="2200" dirty="0">
                <a:latin typeface="UTM Avo" panose="02040603050506020204" pitchFamily="18" charset="0"/>
              </a:rPr>
              <a:t> </a:t>
            </a:r>
            <a:r>
              <a:rPr lang="en-US" sz="2200" dirty="0" err="1">
                <a:latin typeface="UTM Avo" panose="02040603050506020204" pitchFamily="18" charset="0"/>
              </a:rPr>
              <a:t>cách</a:t>
            </a:r>
            <a:r>
              <a:rPr lang="en-US" sz="2200" dirty="0">
                <a:latin typeface="UTM Avo" panose="02040603050506020204" pitchFamily="18" charset="0"/>
              </a:rPr>
              <a:t> </a:t>
            </a:r>
            <a:r>
              <a:rPr lang="en-US" sz="2200" dirty="0" err="1">
                <a:latin typeface="UTM Avo" panose="02040603050506020204" pitchFamily="18" charset="0"/>
              </a:rPr>
              <a:t>điện</a:t>
            </a:r>
            <a:r>
              <a:rPr lang="en-US" sz="2200" dirty="0">
                <a:latin typeface="UTM Avo" panose="02040603050506020204" pitchFamily="18" charset="0"/>
              </a:rPr>
              <a:t> ở: </a:t>
            </a:r>
            <a:r>
              <a:rPr lang="en-US" sz="2200" dirty="0" err="1">
                <a:latin typeface="UTM Avo" panose="02040603050506020204" pitchFamily="18" charset="0"/>
              </a:rPr>
              <a:t>công</a:t>
            </a:r>
            <a:r>
              <a:rPr lang="en-US" sz="2200" dirty="0">
                <a:latin typeface="UTM Avo" panose="02040603050506020204" pitchFamily="18" charset="0"/>
              </a:rPr>
              <a:t> </a:t>
            </a:r>
            <a:r>
              <a:rPr lang="en-US" sz="2200" dirty="0" err="1">
                <a:latin typeface="UTM Avo" panose="02040603050506020204" pitchFamily="18" charset="0"/>
              </a:rPr>
              <a:t>tắc</a:t>
            </a:r>
            <a:r>
              <a:rPr lang="en-US" sz="2200" dirty="0">
                <a:latin typeface="UTM Avo" panose="02040603050506020204" pitchFamily="18" charset="0"/>
              </a:rPr>
              <a:t> </a:t>
            </a:r>
            <a:r>
              <a:rPr lang="en-US" sz="2200" dirty="0" err="1">
                <a:latin typeface="UTM Avo" panose="02040603050506020204" pitchFamily="18" charset="0"/>
              </a:rPr>
              <a:t>điện</a:t>
            </a:r>
            <a:r>
              <a:rPr lang="en-US" sz="2200" dirty="0">
                <a:latin typeface="UTM Avo" panose="02040603050506020204" pitchFamily="18" charset="0"/>
              </a:rPr>
              <a:t>, </a:t>
            </a:r>
            <a:r>
              <a:rPr lang="en-US" sz="2200" dirty="0" err="1">
                <a:latin typeface="UTM Avo" panose="02040603050506020204" pitchFamily="18" charset="0"/>
              </a:rPr>
              <a:t>cầu</a:t>
            </a:r>
            <a:r>
              <a:rPr lang="en-US" sz="2200" dirty="0">
                <a:latin typeface="UTM Avo" panose="02040603050506020204" pitchFamily="18" charset="0"/>
              </a:rPr>
              <a:t> </a:t>
            </a:r>
            <a:r>
              <a:rPr lang="en-US" sz="2200" dirty="0" err="1">
                <a:latin typeface="UTM Avo" panose="02040603050506020204" pitchFamily="18" charset="0"/>
              </a:rPr>
              <a:t>chì</a:t>
            </a:r>
            <a:r>
              <a:rPr lang="en-US" sz="2200" dirty="0">
                <a:latin typeface="UTM Avo" panose="02040603050506020204" pitchFamily="18" charset="0"/>
              </a:rPr>
              <a:t>, </a:t>
            </a:r>
            <a:r>
              <a:rPr lang="en-US" sz="2200" dirty="0" err="1">
                <a:latin typeface="UTM Avo" panose="02040603050506020204" pitchFamily="18" charset="0"/>
              </a:rPr>
              <a:t>đèn</a:t>
            </a:r>
            <a:r>
              <a:rPr lang="en-US" sz="2200" dirty="0">
                <a:latin typeface="UTM Avo" panose="02040603050506020204" pitchFamily="18" charset="0"/>
              </a:rPr>
              <a:t> </a:t>
            </a:r>
            <a:r>
              <a:rPr lang="en-US" sz="2200" dirty="0" err="1">
                <a:latin typeface="UTM Avo" panose="02040603050506020204" pitchFamily="18" charset="0"/>
              </a:rPr>
              <a:t>điện</a:t>
            </a:r>
            <a:r>
              <a:rPr lang="en-US" sz="2200" dirty="0">
                <a:latin typeface="UTM Avo" panose="02040603050506020204" pitchFamily="18" charset="0"/>
              </a:rPr>
              <a:t>.</a:t>
            </a:r>
          </a:p>
        </p:txBody>
      </p:sp>
      <p:sp>
        <p:nvSpPr>
          <p:cNvPr id="4" name="TextBox 3">
            <a:extLst>
              <a:ext uri="{FF2B5EF4-FFF2-40B4-BE49-F238E27FC236}">
                <a16:creationId xmlns:a16="http://schemas.microsoft.com/office/drawing/2014/main" id="{AA915841-11F2-EF6B-CF87-68159DFA333C}"/>
              </a:ext>
            </a:extLst>
          </p:cNvPr>
          <p:cNvSpPr txBox="1"/>
          <p:nvPr/>
        </p:nvSpPr>
        <p:spPr>
          <a:xfrm>
            <a:off x="165070" y="2537699"/>
            <a:ext cx="1472141" cy="534249"/>
          </a:xfrm>
          <a:prstGeom prst="rect">
            <a:avLst/>
          </a:prstGeom>
          <a:noFill/>
        </p:spPr>
        <p:txBody>
          <a:bodyPr wrap="square">
            <a:spAutoFit/>
          </a:bodyPr>
          <a:lstStyle/>
          <a:p>
            <a:pPr algn="ctr">
              <a:lnSpc>
                <a:spcPct val="150000"/>
              </a:lnSpc>
              <a:spcBef>
                <a:spcPts val="600"/>
              </a:spcBef>
            </a:pPr>
            <a:r>
              <a:rPr lang="en-US" sz="2200" b="1" dirty="0" err="1">
                <a:latin typeface="UTM Avo" panose="02040603050506020204" pitchFamily="18" charset="0"/>
              </a:rPr>
              <a:t>Trả</a:t>
            </a:r>
            <a:r>
              <a:rPr lang="en-US" sz="2200" b="1" dirty="0">
                <a:latin typeface="UTM Avo" panose="02040603050506020204" pitchFamily="18" charset="0"/>
              </a:rPr>
              <a:t> </a:t>
            </a:r>
            <a:r>
              <a:rPr lang="en-US" sz="2200" b="1" dirty="0" err="1">
                <a:latin typeface="UTM Avo" panose="02040603050506020204" pitchFamily="18" charset="0"/>
              </a:rPr>
              <a:t>lời</a:t>
            </a:r>
            <a:endParaRPr lang="en-US" sz="2200" b="1" dirty="0">
              <a:latin typeface="UTM Avo" panose="02040603050506020204" pitchFamily="18" charset="0"/>
            </a:endParaRPr>
          </a:p>
        </p:txBody>
      </p:sp>
      <p:sp>
        <p:nvSpPr>
          <p:cNvPr id="6" name="TextBox 5">
            <a:extLst>
              <a:ext uri="{FF2B5EF4-FFF2-40B4-BE49-F238E27FC236}">
                <a16:creationId xmlns:a16="http://schemas.microsoft.com/office/drawing/2014/main" id="{70BF9313-61CE-9F11-A7C9-908C1E2DAF2F}"/>
              </a:ext>
            </a:extLst>
          </p:cNvPr>
          <p:cNvSpPr txBox="1"/>
          <p:nvPr/>
        </p:nvSpPr>
        <p:spPr>
          <a:xfrm>
            <a:off x="420187" y="3637088"/>
            <a:ext cx="10533017" cy="1543949"/>
          </a:xfrm>
          <a:prstGeom prst="rect">
            <a:avLst/>
          </a:prstGeom>
          <a:noFill/>
        </p:spPr>
        <p:txBody>
          <a:bodyPr wrap="square">
            <a:spAutoFit/>
          </a:bodyPr>
          <a:lstStyle/>
          <a:p>
            <a:pPr>
              <a:lnSpc>
                <a:spcPct val="150000"/>
              </a:lnSpc>
            </a:pPr>
            <a:r>
              <a:rPr lang="en-US" sz="2200" dirty="0">
                <a:latin typeface="UTM Avo" panose="02040603050506020204" pitchFamily="18" charset="0"/>
              </a:rPr>
              <a:t>- </a:t>
            </a:r>
            <a:r>
              <a:rPr lang="en-US" sz="2200" dirty="0" err="1">
                <a:latin typeface="UTM Avo" panose="02040603050506020204" pitchFamily="18" charset="0"/>
              </a:rPr>
              <a:t>Cấu</a:t>
            </a:r>
            <a:r>
              <a:rPr lang="en-US" sz="2200" dirty="0">
                <a:latin typeface="UTM Avo" panose="02040603050506020204" pitchFamily="18" charset="0"/>
              </a:rPr>
              <a:t> </a:t>
            </a:r>
            <a:r>
              <a:rPr lang="en-US" sz="2200" dirty="0" err="1">
                <a:latin typeface="UTM Avo" panose="02040603050506020204" pitchFamily="18" charset="0"/>
              </a:rPr>
              <a:t>tạo</a:t>
            </a:r>
            <a:r>
              <a:rPr lang="en-US" sz="2200" dirty="0">
                <a:latin typeface="UTM Avo" panose="02040603050506020204" pitchFamily="18" charset="0"/>
              </a:rPr>
              <a:t> </a:t>
            </a:r>
            <a:r>
              <a:rPr lang="en-US" sz="2200" dirty="0" err="1">
                <a:latin typeface="UTM Avo" panose="02040603050506020204" pitchFamily="18" charset="0"/>
              </a:rPr>
              <a:t>bóng</a:t>
            </a:r>
            <a:r>
              <a:rPr lang="en-US" sz="2200" dirty="0">
                <a:latin typeface="UTM Avo" panose="02040603050506020204" pitchFamily="18" charset="0"/>
              </a:rPr>
              <a:t> </a:t>
            </a:r>
            <a:r>
              <a:rPr lang="en-US" sz="2200" dirty="0" err="1">
                <a:latin typeface="UTM Avo" panose="02040603050506020204" pitchFamily="18" charset="0"/>
              </a:rPr>
              <a:t>đèn</a:t>
            </a:r>
            <a:r>
              <a:rPr lang="en-US" sz="2200" dirty="0">
                <a:latin typeface="UTM Avo" panose="02040603050506020204" pitchFamily="18" charset="0"/>
              </a:rPr>
              <a:t> </a:t>
            </a:r>
            <a:r>
              <a:rPr lang="en-US" sz="2200" dirty="0" err="1">
                <a:latin typeface="UTM Avo" panose="02040603050506020204" pitchFamily="18" charset="0"/>
              </a:rPr>
              <a:t>tuýp</a:t>
            </a:r>
            <a:r>
              <a:rPr lang="en-US" sz="2200" dirty="0">
                <a:latin typeface="UTM Avo" panose="02040603050506020204" pitchFamily="18" charset="0"/>
              </a:rPr>
              <a:t> </a:t>
            </a:r>
            <a:r>
              <a:rPr lang="en-US" sz="2200" dirty="0" err="1">
                <a:latin typeface="UTM Avo" panose="02040603050506020204" pitchFamily="18" charset="0"/>
              </a:rPr>
              <a:t>huỳnh</a:t>
            </a:r>
            <a:r>
              <a:rPr lang="en-US" sz="2200" dirty="0">
                <a:latin typeface="UTM Avo" panose="02040603050506020204" pitchFamily="18" charset="0"/>
              </a:rPr>
              <a:t> </a:t>
            </a:r>
            <a:r>
              <a:rPr lang="en-US" sz="2200" dirty="0" err="1">
                <a:latin typeface="UTM Avo" panose="02040603050506020204" pitchFamily="18" charset="0"/>
              </a:rPr>
              <a:t>quang</a:t>
            </a:r>
            <a:r>
              <a:rPr lang="en-US" sz="2200" dirty="0">
                <a:latin typeface="UTM Avo" panose="02040603050506020204" pitchFamily="18" charset="0"/>
              </a:rPr>
              <a:t> </a:t>
            </a:r>
            <a:r>
              <a:rPr lang="en-US" sz="2200" dirty="0" err="1">
                <a:latin typeface="UTM Avo" panose="02040603050506020204" pitchFamily="18" charset="0"/>
              </a:rPr>
              <a:t>gồm</a:t>
            </a:r>
            <a:r>
              <a:rPr lang="en-US" sz="2200" dirty="0">
                <a:latin typeface="UTM Avo" panose="02040603050506020204" pitchFamily="18" charset="0"/>
              </a:rPr>
              <a:t>:</a:t>
            </a:r>
          </a:p>
          <a:p>
            <a:pPr>
              <a:lnSpc>
                <a:spcPct val="150000"/>
              </a:lnSpc>
            </a:pPr>
            <a:r>
              <a:rPr lang="en-US" sz="2200" dirty="0">
                <a:latin typeface="UTM Avo" panose="02040603050506020204" pitchFamily="18" charset="0"/>
              </a:rPr>
              <a:t>+ </a:t>
            </a:r>
            <a:r>
              <a:rPr lang="en-US" sz="2200" dirty="0" err="1">
                <a:latin typeface="UTM Avo" panose="02040603050506020204" pitchFamily="18" charset="0"/>
              </a:rPr>
              <a:t>Bộ</a:t>
            </a:r>
            <a:r>
              <a:rPr lang="en-US" sz="2200" dirty="0">
                <a:latin typeface="UTM Avo" panose="02040603050506020204" pitchFamily="18" charset="0"/>
              </a:rPr>
              <a:t> </a:t>
            </a:r>
            <a:r>
              <a:rPr lang="en-US" sz="2200" dirty="0" err="1">
                <a:latin typeface="UTM Avo" panose="02040603050506020204" pitchFamily="18" charset="0"/>
              </a:rPr>
              <a:t>phận</a:t>
            </a:r>
            <a:r>
              <a:rPr lang="en-US" sz="2200" dirty="0">
                <a:latin typeface="UTM Avo" panose="02040603050506020204" pitchFamily="18" charset="0"/>
              </a:rPr>
              <a:t> </a:t>
            </a:r>
            <a:r>
              <a:rPr lang="en-US" sz="2200" dirty="0" err="1">
                <a:latin typeface="UTM Avo" panose="02040603050506020204" pitchFamily="18" charset="0"/>
              </a:rPr>
              <a:t>dẫn</a:t>
            </a:r>
            <a:r>
              <a:rPr lang="en-US" sz="2200" dirty="0">
                <a:latin typeface="UTM Avo" panose="02040603050506020204" pitchFamily="18" charset="0"/>
              </a:rPr>
              <a:t> </a:t>
            </a:r>
            <a:r>
              <a:rPr lang="en-US" sz="2200" dirty="0" err="1">
                <a:latin typeface="UTM Avo" panose="02040603050506020204" pitchFamily="18" charset="0"/>
              </a:rPr>
              <a:t>điện</a:t>
            </a:r>
            <a:r>
              <a:rPr lang="en-US" sz="2200" dirty="0">
                <a:latin typeface="UTM Avo" panose="02040603050506020204" pitchFamily="18" charset="0"/>
              </a:rPr>
              <a:t>: </a:t>
            </a:r>
            <a:r>
              <a:rPr lang="en-US" sz="2200" dirty="0" err="1">
                <a:latin typeface="UTM Avo" panose="02040603050506020204" pitchFamily="18" charset="0"/>
              </a:rPr>
              <a:t>chân</a:t>
            </a:r>
            <a:r>
              <a:rPr lang="en-US" sz="2200" dirty="0">
                <a:latin typeface="UTM Avo" panose="02040603050506020204" pitchFamily="18" charset="0"/>
              </a:rPr>
              <a:t> </a:t>
            </a:r>
            <a:r>
              <a:rPr lang="en-US" sz="2200" dirty="0" err="1">
                <a:latin typeface="UTM Avo" panose="02040603050506020204" pitchFamily="18" charset="0"/>
              </a:rPr>
              <a:t>đèn</a:t>
            </a:r>
            <a:r>
              <a:rPr lang="en-US" sz="2200" dirty="0">
                <a:latin typeface="UTM Avo" panose="02040603050506020204" pitchFamily="18" charset="0"/>
              </a:rPr>
              <a:t>, </a:t>
            </a:r>
            <a:r>
              <a:rPr lang="en-US" sz="2200" dirty="0" err="1">
                <a:latin typeface="UTM Avo" panose="02040603050506020204" pitchFamily="18" charset="0"/>
              </a:rPr>
              <a:t>hai</a:t>
            </a:r>
            <a:r>
              <a:rPr lang="en-US" sz="2200" dirty="0">
                <a:latin typeface="UTM Avo" panose="02040603050506020204" pitchFamily="18" charset="0"/>
              </a:rPr>
              <a:t> </a:t>
            </a:r>
            <a:r>
              <a:rPr lang="en-US" sz="2200" dirty="0" err="1">
                <a:latin typeface="UTM Avo" panose="02040603050506020204" pitchFamily="18" charset="0"/>
              </a:rPr>
              <a:t>điện</a:t>
            </a:r>
            <a:r>
              <a:rPr lang="en-US" sz="2200" dirty="0">
                <a:latin typeface="UTM Avo" panose="02040603050506020204" pitchFamily="18" charset="0"/>
              </a:rPr>
              <a:t> </a:t>
            </a:r>
            <a:r>
              <a:rPr lang="en-US" sz="2200" dirty="0" err="1">
                <a:latin typeface="UTM Avo" panose="02040603050506020204" pitchFamily="18" charset="0"/>
              </a:rPr>
              <a:t>cực</a:t>
            </a:r>
            <a:r>
              <a:rPr lang="en-US" sz="2200" dirty="0">
                <a:latin typeface="UTM Avo" panose="02040603050506020204" pitchFamily="18" charset="0"/>
              </a:rPr>
              <a:t>.</a:t>
            </a:r>
          </a:p>
          <a:p>
            <a:pPr>
              <a:lnSpc>
                <a:spcPct val="150000"/>
              </a:lnSpc>
            </a:pPr>
            <a:r>
              <a:rPr lang="en-US" sz="2200" dirty="0">
                <a:latin typeface="UTM Avo" panose="02040603050506020204" pitchFamily="18" charset="0"/>
              </a:rPr>
              <a:t>+ </a:t>
            </a:r>
            <a:r>
              <a:rPr lang="en-US" sz="2200" dirty="0" err="1">
                <a:latin typeface="UTM Avo" panose="02040603050506020204" pitchFamily="18" charset="0"/>
              </a:rPr>
              <a:t>Bộ</a:t>
            </a:r>
            <a:r>
              <a:rPr lang="en-US" sz="2200" dirty="0">
                <a:latin typeface="UTM Avo" panose="02040603050506020204" pitchFamily="18" charset="0"/>
              </a:rPr>
              <a:t> </a:t>
            </a:r>
            <a:r>
              <a:rPr lang="en-US" sz="2200" dirty="0" err="1">
                <a:latin typeface="UTM Avo" panose="02040603050506020204" pitchFamily="18" charset="0"/>
              </a:rPr>
              <a:t>phận</a:t>
            </a:r>
            <a:r>
              <a:rPr lang="en-US" sz="2200" dirty="0">
                <a:latin typeface="UTM Avo" panose="02040603050506020204" pitchFamily="18" charset="0"/>
              </a:rPr>
              <a:t> </a:t>
            </a:r>
            <a:r>
              <a:rPr lang="en-US" sz="2200" dirty="0" err="1">
                <a:latin typeface="UTM Avo" panose="02040603050506020204" pitchFamily="18" charset="0"/>
              </a:rPr>
              <a:t>cách</a:t>
            </a:r>
            <a:r>
              <a:rPr lang="en-US" sz="2200" dirty="0">
                <a:latin typeface="UTM Avo" panose="02040603050506020204" pitchFamily="18" charset="0"/>
              </a:rPr>
              <a:t> </a:t>
            </a:r>
            <a:r>
              <a:rPr lang="en-US" sz="2200" dirty="0" err="1">
                <a:latin typeface="UTM Avo" panose="02040603050506020204" pitchFamily="18" charset="0"/>
              </a:rPr>
              <a:t>điện</a:t>
            </a:r>
            <a:r>
              <a:rPr lang="en-US" sz="2200" dirty="0">
                <a:latin typeface="UTM Avo" panose="02040603050506020204" pitchFamily="18" charset="0"/>
              </a:rPr>
              <a:t>: </a:t>
            </a:r>
            <a:r>
              <a:rPr lang="en-US" sz="2200" dirty="0" err="1">
                <a:latin typeface="UTM Avo" panose="02040603050506020204" pitchFamily="18" charset="0"/>
              </a:rPr>
              <a:t>ống</a:t>
            </a:r>
            <a:r>
              <a:rPr lang="en-US" sz="2200" dirty="0">
                <a:latin typeface="UTM Avo" panose="02040603050506020204" pitchFamily="18" charset="0"/>
              </a:rPr>
              <a:t> </a:t>
            </a:r>
            <a:r>
              <a:rPr lang="en-US" sz="2200" dirty="0" err="1">
                <a:latin typeface="UTM Avo" panose="02040603050506020204" pitchFamily="18" charset="0"/>
              </a:rPr>
              <a:t>thủy</a:t>
            </a:r>
            <a:r>
              <a:rPr lang="en-US" sz="2200" dirty="0">
                <a:latin typeface="UTM Avo" panose="02040603050506020204" pitchFamily="18" charset="0"/>
              </a:rPr>
              <a:t> </a:t>
            </a:r>
            <a:r>
              <a:rPr lang="en-US" sz="2200" dirty="0" err="1">
                <a:latin typeface="UTM Avo" panose="02040603050506020204" pitchFamily="18" charset="0"/>
              </a:rPr>
              <a:t>tinh</a:t>
            </a:r>
            <a:r>
              <a:rPr lang="en-US" sz="2200" dirty="0">
                <a:latin typeface="UTM Avo" panose="02040603050506020204" pitchFamily="18" charset="0"/>
              </a:rPr>
              <a:t>.</a:t>
            </a:r>
          </a:p>
        </p:txBody>
      </p:sp>
      <p:pic>
        <p:nvPicPr>
          <p:cNvPr id="7170" name="Picture 2" descr="Cấu tạo đèn huỳnh quang | Có nên dùng đèn huỳnh quang?">
            <a:extLst>
              <a:ext uri="{FF2B5EF4-FFF2-40B4-BE49-F238E27FC236}">
                <a16:creationId xmlns:a16="http://schemas.microsoft.com/office/drawing/2014/main" id="{EDD189AB-B41F-8EBA-8EA8-6A88292506B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5673" b="25413"/>
          <a:stretch/>
        </p:blipFill>
        <p:spPr bwMode="auto">
          <a:xfrm>
            <a:off x="7541403" y="3386085"/>
            <a:ext cx="4182729" cy="20459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4703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fade">
                                      <p:cBhvr>
                                        <p:cTn id="17" dur="500"/>
                                        <p:tgtEl>
                                          <p:spTgt spid="6">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170"/>
                                        </p:tgtEl>
                                        <p:attrNameLst>
                                          <p:attrName>style.visibility</p:attrName>
                                        </p:attrNameLst>
                                      </p:cBhvr>
                                      <p:to>
                                        <p:strVal val="visible"/>
                                      </p:to>
                                    </p:set>
                                    <p:animEffect transition="in" filter="fade">
                                      <p:cBhvr>
                                        <p:cTn id="22" dur="500"/>
                                        <p:tgtEl>
                                          <p:spTgt spid="717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xEl>
                                              <p:pRg st="1" end="1"/>
                                            </p:txEl>
                                          </p:spTgt>
                                        </p:tgtEl>
                                        <p:attrNameLst>
                                          <p:attrName>style.visibility</p:attrName>
                                        </p:attrNameLst>
                                      </p:cBhvr>
                                      <p:to>
                                        <p:strVal val="visible"/>
                                      </p:to>
                                    </p:set>
                                    <p:animEffect transition="in" filter="fade">
                                      <p:cBhvr>
                                        <p:cTn id="27" dur="500"/>
                                        <p:tgtEl>
                                          <p:spTgt spid="6">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6">
                                            <p:txEl>
                                              <p:pRg st="2" end="2"/>
                                            </p:txEl>
                                          </p:spTgt>
                                        </p:tgtEl>
                                        <p:attrNameLst>
                                          <p:attrName>style.visibility</p:attrName>
                                        </p:attrNameLst>
                                      </p:cBhvr>
                                      <p:to>
                                        <p:strVal val="visible"/>
                                      </p:to>
                                    </p:set>
                                    <p:animEffect transition="in" filter="fade">
                                      <p:cBhvr>
                                        <p:cTn id="32"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C0737E3-3612-CB76-320A-2DBA6D7877EC}"/>
              </a:ext>
            </a:extLst>
          </p:cNvPr>
          <p:cNvSpPr txBox="1"/>
          <p:nvPr/>
        </p:nvSpPr>
        <p:spPr>
          <a:xfrm>
            <a:off x="652752" y="2532370"/>
            <a:ext cx="6409900" cy="3067443"/>
          </a:xfrm>
          <a:prstGeom prst="rect">
            <a:avLst/>
          </a:prstGeom>
          <a:noFill/>
        </p:spPr>
        <p:txBody>
          <a:bodyPr wrap="square">
            <a:spAutoFit/>
          </a:bodyPr>
          <a:lstStyle/>
          <a:p>
            <a:pPr algn="just">
              <a:lnSpc>
                <a:spcPct val="150000"/>
              </a:lnSpc>
            </a:pPr>
            <a:r>
              <a:rPr lang="en-US" sz="2200" b="1" dirty="0">
                <a:latin typeface="UTM Avo" panose="02040603050506020204" pitchFamily="18" charset="0"/>
              </a:rPr>
              <a:t>3. </a:t>
            </a:r>
            <a:r>
              <a:rPr lang="vi-VN" sz="2200" dirty="0">
                <a:latin typeface="UTM Avo" panose="02040603050506020204" pitchFamily="18" charset="0"/>
              </a:rPr>
              <a:t>Xe chở xăng khi di chuyển thường kéo theo một đoạn dây xích (hình 20.6). Cách làm này để tránh sự phóng tia lửa điện từ các chi tiết trên thùng chở xăng. Hãy cho biết:</a:t>
            </a:r>
          </a:p>
          <a:p>
            <a:pPr algn="just">
              <a:lnSpc>
                <a:spcPct val="150000"/>
              </a:lnSpc>
            </a:pPr>
            <a:r>
              <a:rPr lang="vi-VN" sz="2200" dirty="0">
                <a:latin typeface="UTM Avo" panose="02040603050506020204" pitchFamily="18" charset="0"/>
              </a:rPr>
              <a:t>a) Vì sao trên bề mặt xe có thể nhiễm điện?</a:t>
            </a:r>
          </a:p>
          <a:p>
            <a:pPr algn="just">
              <a:lnSpc>
                <a:spcPct val="150000"/>
              </a:lnSpc>
            </a:pPr>
            <a:r>
              <a:rPr lang="vi-VN" sz="2200" dirty="0">
                <a:latin typeface="UTM Avo" panose="02040603050506020204" pitchFamily="18" charset="0"/>
              </a:rPr>
              <a:t>b) Vì sao phải sử dụng dây xích kim loại?</a:t>
            </a:r>
            <a:endParaRPr lang="en-US" sz="2200" dirty="0">
              <a:latin typeface="UTM Avo" panose="02040603050506020204" pitchFamily="18" charset="0"/>
            </a:endParaRPr>
          </a:p>
        </p:txBody>
      </p:sp>
      <p:pic>
        <p:nvPicPr>
          <p:cNvPr id="6" name="Picture 5">
            <a:extLst>
              <a:ext uri="{FF2B5EF4-FFF2-40B4-BE49-F238E27FC236}">
                <a16:creationId xmlns:a16="http://schemas.microsoft.com/office/drawing/2014/main" id="{0790BE54-79EA-DAAF-1671-C08F20D8A90B}"/>
              </a:ext>
            </a:extLst>
          </p:cNvPr>
          <p:cNvPicPr>
            <a:picLocks noChangeAspect="1"/>
          </p:cNvPicPr>
          <p:nvPr/>
        </p:nvPicPr>
        <p:blipFill>
          <a:blip r:embed="rId3"/>
          <a:stretch>
            <a:fillRect/>
          </a:stretch>
        </p:blipFill>
        <p:spPr>
          <a:xfrm>
            <a:off x="7872090" y="2168283"/>
            <a:ext cx="3571429" cy="4123809"/>
          </a:xfrm>
          <a:prstGeom prst="rect">
            <a:avLst/>
          </a:prstGeom>
        </p:spPr>
      </p:pic>
    </p:spTree>
    <p:extLst>
      <p:ext uri="{BB962C8B-B14F-4D97-AF65-F5344CB8AC3E}">
        <p14:creationId xmlns:p14="http://schemas.microsoft.com/office/powerpoint/2010/main" val="1900168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87E3A4D-E8E6-6230-8EC8-40BAF7A79344}"/>
              </a:ext>
            </a:extLst>
          </p:cNvPr>
          <p:cNvSpPr txBox="1"/>
          <p:nvPr/>
        </p:nvSpPr>
        <p:spPr>
          <a:xfrm>
            <a:off x="1000396" y="1859843"/>
            <a:ext cx="10407833" cy="4643644"/>
          </a:xfrm>
          <a:prstGeom prst="rect">
            <a:avLst/>
          </a:prstGeom>
          <a:noFill/>
        </p:spPr>
        <p:txBody>
          <a:bodyPr wrap="square">
            <a:spAutoFit/>
          </a:bodyPr>
          <a:lstStyle/>
          <a:p>
            <a:pPr marL="457200" indent="-457200" algn="just">
              <a:lnSpc>
                <a:spcPct val="150000"/>
              </a:lnSpc>
              <a:buAutoNum type="alphaLcPeriod"/>
            </a:pPr>
            <a:r>
              <a:rPr lang="en-US" sz="2000" dirty="0" err="1">
                <a:latin typeface="UTM Avo" panose="02040603050506020204" pitchFamily="18" charset="0"/>
              </a:rPr>
              <a:t>Trên</a:t>
            </a:r>
            <a:r>
              <a:rPr lang="en-US" sz="2000" dirty="0">
                <a:latin typeface="UTM Avo" panose="02040603050506020204" pitchFamily="18" charset="0"/>
              </a:rPr>
              <a:t> </a:t>
            </a:r>
            <a:r>
              <a:rPr lang="en-US" sz="2000" dirty="0" err="1">
                <a:latin typeface="UTM Avo" panose="02040603050506020204" pitchFamily="18" charset="0"/>
              </a:rPr>
              <a:t>bề</a:t>
            </a:r>
            <a:r>
              <a:rPr lang="en-US" sz="2000" dirty="0">
                <a:latin typeface="UTM Avo" panose="02040603050506020204" pitchFamily="18" charset="0"/>
              </a:rPr>
              <a:t> </a:t>
            </a:r>
            <a:r>
              <a:rPr lang="en-US" sz="2000" dirty="0" err="1">
                <a:latin typeface="UTM Avo" panose="02040603050506020204" pitchFamily="18" charset="0"/>
              </a:rPr>
              <a:t>mặt</a:t>
            </a:r>
            <a:r>
              <a:rPr lang="en-US" sz="2000" dirty="0">
                <a:latin typeface="UTM Avo" panose="02040603050506020204" pitchFamily="18" charset="0"/>
              </a:rPr>
              <a:t> </a:t>
            </a:r>
            <a:r>
              <a:rPr lang="en-US" sz="2000" dirty="0" err="1">
                <a:latin typeface="UTM Avo" panose="02040603050506020204" pitchFamily="18" charset="0"/>
              </a:rPr>
              <a:t>xe</a:t>
            </a:r>
            <a:r>
              <a:rPr lang="en-US" sz="2000" dirty="0">
                <a:latin typeface="UTM Avo" panose="02040603050506020204" pitchFamily="18" charset="0"/>
              </a:rPr>
              <a:t> </a:t>
            </a:r>
            <a:r>
              <a:rPr lang="en-US" sz="2000" dirty="0" err="1">
                <a:latin typeface="UTM Avo" panose="02040603050506020204" pitchFamily="18" charset="0"/>
              </a:rPr>
              <a:t>có</a:t>
            </a:r>
            <a:r>
              <a:rPr lang="en-US" sz="2000" dirty="0">
                <a:latin typeface="UTM Avo" panose="02040603050506020204" pitchFamily="18" charset="0"/>
              </a:rPr>
              <a:t> </a:t>
            </a:r>
            <a:r>
              <a:rPr lang="en-US" sz="2000" dirty="0" err="1">
                <a:latin typeface="UTM Avo" panose="02040603050506020204" pitchFamily="18" charset="0"/>
              </a:rPr>
              <a:t>thể</a:t>
            </a:r>
            <a:r>
              <a:rPr lang="en-US" sz="2000" dirty="0">
                <a:latin typeface="UTM Avo" panose="02040603050506020204" pitchFamily="18" charset="0"/>
              </a:rPr>
              <a:t> </a:t>
            </a:r>
            <a:r>
              <a:rPr lang="en-US" sz="2000" dirty="0" err="1">
                <a:latin typeface="UTM Avo" panose="02040603050506020204" pitchFamily="18" charset="0"/>
              </a:rPr>
              <a:t>nhiễm</a:t>
            </a:r>
            <a:r>
              <a:rPr lang="en-US" sz="2000" dirty="0">
                <a:latin typeface="UTM Avo" panose="02040603050506020204" pitchFamily="18" charset="0"/>
              </a:rPr>
              <a:t> </a:t>
            </a:r>
            <a:r>
              <a:rPr lang="en-US" sz="2000" dirty="0" err="1">
                <a:latin typeface="UTM Avo" panose="02040603050506020204" pitchFamily="18" charset="0"/>
              </a:rPr>
              <a:t>điện</a:t>
            </a:r>
            <a:r>
              <a:rPr lang="en-US" sz="2000" dirty="0">
                <a:latin typeface="UTM Avo" panose="02040603050506020204" pitchFamily="18" charset="0"/>
              </a:rPr>
              <a:t> do </a:t>
            </a:r>
            <a:r>
              <a:rPr lang="en-US" sz="2000" dirty="0" err="1">
                <a:latin typeface="UTM Avo" panose="02040603050506020204" pitchFamily="18" charset="0"/>
              </a:rPr>
              <a:t>các</a:t>
            </a:r>
            <a:r>
              <a:rPr lang="en-US" sz="2000" dirty="0">
                <a:latin typeface="UTM Avo" panose="02040603050506020204" pitchFamily="18" charset="0"/>
              </a:rPr>
              <a:t> </a:t>
            </a:r>
            <a:r>
              <a:rPr lang="en-US" sz="2000" dirty="0" err="1">
                <a:latin typeface="UTM Avo" panose="02040603050506020204" pitchFamily="18" charset="0"/>
              </a:rPr>
              <a:t>vật</a:t>
            </a:r>
            <a:r>
              <a:rPr lang="en-US" sz="2000" dirty="0">
                <a:latin typeface="UTM Avo" panose="02040603050506020204" pitchFamily="18" charset="0"/>
              </a:rPr>
              <a:t> </a:t>
            </a:r>
            <a:r>
              <a:rPr lang="en-US" sz="2000" dirty="0" err="1">
                <a:latin typeface="UTM Avo" panose="02040603050506020204" pitchFamily="18" charset="0"/>
              </a:rPr>
              <a:t>liệu</a:t>
            </a:r>
            <a:r>
              <a:rPr lang="en-US" sz="2000" dirty="0">
                <a:latin typeface="UTM Avo" panose="02040603050506020204" pitchFamily="18" charset="0"/>
              </a:rPr>
              <a:t> </a:t>
            </a:r>
            <a:r>
              <a:rPr lang="en-US" sz="2000" dirty="0" err="1">
                <a:latin typeface="UTM Avo" panose="02040603050506020204" pitchFamily="18" charset="0"/>
              </a:rPr>
              <a:t>trên</a:t>
            </a:r>
            <a:r>
              <a:rPr lang="en-US" sz="2000" dirty="0">
                <a:latin typeface="UTM Avo" panose="02040603050506020204" pitchFamily="18" charset="0"/>
              </a:rPr>
              <a:t> </a:t>
            </a:r>
            <a:r>
              <a:rPr lang="en-US" sz="2000" dirty="0" err="1">
                <a:latin typeface="UTM Avo" panose="02040603050506020204" pitchFamily="18" charset="0"/>
              </a:rPr>
              <a:t>xe</a:t>
            </a:r>
            <a:r>
              <a:rPr lang="en-US" sz="2000" dirty="0">
                <a:latin typeface="UTM Avo" panose="02040603050506020204" pitchFamily="18" charset="0"/>
              </a:rPr>
              <a:t> </a:t>
            </a:r>
            <a:r>
              <a:rPr lang="en-US" sz="2000" dirty="0" err="1">
                <a:latin typeface="UTM Avo" panose="02040603050506020204" pitchFamily="18" charset="0"/>
              </a:rPr>
              <a:t>tạo</a:t>
            </a:r>
            <a:r>
              <a:rPr lang="en-US" sz="2000" dirty="0">
                <a:latin typeface="UTM Avo" panose="02040603050506020204" pitchFamily="18" charset="0"/>
              </a:rPr>
              <a:t> </a:t>
            </a:r>
            <a:r>
              <a:rPr lang="en-US" sz="2000" dirty="0" err="1">
                <a:latin typeface="UTM Avo" panose="02040603050506020204" pitchFamily="18" charset="0"/>
              </a:rPr>
              <a:t>ra</a:t>
            </a:r>
            <a:r>
              <a:rPr lang="en-US" sz="2000" dirty="0">
                <a:latin typeface="UTM Avo" panose="02040603050506020204" pitchFamily="18" charset="0"/>
              </a:rPr>
              <a:t> </a:t>
            </a:r>
            <a:r>
              <a:rPr lang="en-US" sz="2000" dirty="0" err="1">
                <a:latin typeface="UTM Avo" panose="02040603050506020204" pitchFamily="18" charset="0"/>
              </a:rPr>
              <a:t>sự</a:t>
            </a:r>
            <a:r>
              <a:rPr lang="en-US" sz="2000" dirty="0">
                <a:latin typeface="UTM Avo" panose="02040603050506020204" pitchFamily="18" charset="0"/>
              </a:rPr>
              <a:t> </a:t>
            </a:r>
            <a:r>
              <a:rPr lang="en-US" sz="2000" dirty="0" err="1">
                <a:latin typeface="UTM Avo" panose="02040603050506020204" pitchFamily="18" charset="0"/>
              </a:rPr>
              <a:t>phân</a:t>
            </a:r>
            <a:r>
              <a:rPr lang="en-US" sz="2000" dirty="0">
                <a:latin typeface="UTM Avo" panose="02040603050506020204" pitchFamily="18" charset="0"/>
              </a:rPr>
              <a:t> </a:t>
            </a:r>
            <a:r>
              <a:rPr lang="en-US" sz="2000" dirty="0" err="1">
                <a:latin typeface="UTM Avo" panose="02040603050506020204" pitchFamily="18" charset="0"/>
              </a:rPr>
              <a:t>cực</a:t>
            </a:r>
            <a:r>
              <a:rPr lang="en-US" sz="2000" dirty="0">
                <a:latin typeface="UTM Avo" panose="02040603050506020204" pitchFamily="18" charset="0"/>
              </a:rPr>
              <a:t> </a:t>
            </a:r>
            <a:r>
              <a:rPr lang="en-US" sz="2000" dirty="0" err="1">
                <a:latin typeface="UTM Avo" panose="02040603050506020204" pitchFamily="18" charset="0"/>
              </a:rPr>
              <a:t>và</a:t>
            </a:r>
            <a:r>
              <a:rPr lang="en-US" sz="2000" dirty="0">
                <a:latin typeface="UTM Avo" panose="02040603050506020204" pitchFamily="18" charset="0"/>
              </a:rPr>
              <a:t> </a:t>
            </a:r>
            <a:r>
              <a:rPr lang="en-US" sz="2000" dirty="0" err="1">
                <a:latin typeface="UTM Avo" panose="02040603050506020204" pitchFamily="18" charset="0"/>
              </a:rPr>
              <a:t>tích</a:t>
            </a:r>
            <a:r>
              <a:rPr lang="en-US" sz="2000" dirty="0">
                <a:latin typeface="UTM Avo" panose="02040603050506020204" pitchFamily="18" charset="0"/>
              </a:rPr>
              <a:t> </a:t>
            </a:r>
            <a:r>
              <a:rPr lang="en-US" sz="2000" dirty="0" err="1">
                <a:latin typeface="UTM Avo" panose="02040603050506020204" pitchFamily="18" charset="0"/>
              </a:rPr>
              <a:t>điện</a:t>
            </a:r>
            <a:r>
              <a:rPr lang="en-US" sz="2000" dirty="0">
                <a:latin typeface="UTM Avo" panose="02040603050506020204" pitchFamily="18" charset="0"/>
              </a:rPr>
              <a:t>, </a:t>
            </a:r>
            <a:r>
              <a:rPr lang="en-US" sz="2000" dirty="0" err="1">
                <a:latin typeface="UTM Avo" panose="02040603050506020204" pitchFamily="18" charset="0"/>
              </a:rPr>
              <a:t>và</a:t>
            </a:r>
            <a:r>
              <a:rPr lang="en-US" sz="2000" dirty="0">
                <a:latin typeface="UTM Avo" panose="02040603050506020204" pitchFamily="18" charset="0"/>
              </a:rPr>
              <a:t> </a:t>
            </a:r>
            <a:r>
              <a:rPr lang="en-US" sz="2000" dirty="0" err="1">
                <a:latin typeface="UTM Avo" panose="02040603050506020204" pitchFamily="18" charset="0"/>
              </a:rPr>
              <a:t>các</a:t>
            </a:r>
            <a:r>
              <a:rPr lang="en-US" sz="2000" dirty="0">
                <a:latin typeface="UTM Avo" panose="02040603050506020204" pitchFamily="18" charset="0"/>
              </a:rPr>
              <a:t> </a:t>
            </a:r>
            <a:r>
              <a:rPr lang="en-US" sz="2000" dirty="0" err="1">
                <a:latin typeface="UTM Avo" panose="02040603050506020204" pitchFamily="18" charset="0"/>
              </a:rPr>
              <a:t>chấn</a:t>
            </a:r>
            <a:r>
              <a:rPr lang="en-US" sz="2000" dirty="0">
                <a:latin typeface="UTM Avo" panose="02040603050506020204" pitchFamily="18" charset="0"/>
              </a:rPr>
              <a:t> </a:t>
            </a:r>
            <a:r>
              <a:rPr lang="en-US" sz="2000" dirty="0" err="1">
                <a:latin typeface="UTM Avo" panose="02040603050506020204" pitchFamily="18" charset="0"/>
              </a:rPr>
              <a:t>động</a:t>
            </a:r>
            <a:r>
              <a:rPr lang="en-US" sz="2000" dirty="0">
                <a:latin typeface="UTM Avo" panose="02040603050506020204" pitchFamily="18" charset="0"/>
              </a:rPr>
              <a:t> </a:t>
            </a:r>
            <a:r>
              <a:rPr lang="en-US" sz="2000" dirty="0" err="1">
                <a:latin typeface="UTM Avo" panose="02040603050506020204" pitchFamily="18" charset="0"/>
              </a:rPr>
              <a:t>và</a:t>
            </a:r>
            <a:r>
              <a:rPr lang="en-US" sz="2000" dirty="0">
                <a:latin typeface="UTM Avo" panose="02040603050506020204" pitchFamily="18" charset="0"/>
              </a:rPr>
              <a:t> </a:t>
            </a:r>
            <a:r>
              <a:rPr lang="en-US" sz="2000" dirty="0" err="1">
                <a:latin typeface="UTM Avo" panose="02040603050506020204" pitchFamily="18" charset="0"/>
              </a:rPr>
              <a:t>va</a:t>
            </a:r>
            <a:r>
              <a:rPr lang="en-US" sz="2000" dirty="0">
                <a:latin typeface="UTM Avo" panose="02040603050506020204" pitchFamily="18" charset="0"/>
              </a:rPr>
              <a:t> </a:t>
            </a:r>
            <a:r>
              <a:rPr lang="en-US" sz="2000" dirty="0" err="1">
                <a:latin typeface="UTM Avo" panose="02040603050506020204" pitchFamily="18" charset="0"/>
              </a:rPr>
              <a:t>chạm</a:t>
            </a:r>
            <a:r>
              <a:rPr lang="en-US" sz="2000" dirty="0">
                <a:latin typeface="UTM Avo" panose="02040603050506020204" pitchFamily="18" charset="0"/>
              </a:rPr>
              <a:t> </a:t>
            </a:r>
            <a:r>
              <a:rPr lang="en-US" sz="2000" dirty="0" err="1">
                <a:latin typeface="UTM Avo" panose="02040603050506020204" pitchFamily="18" charset="0"/>
              </a:rPr>
              <a:t>có</a:t>
            </a:r>
            <a:r>
              <a:rPr lang="en-US" sz="2000" dirty="0">
                <a:latin typeface="UTM Avo" panose="02040603050506020204" pitchFamily="18" charset="0"/>
              </a:rPr>
              <a:t> </a:t>
            </a:r>
            <a:r>
              <a:rPr lang="en-US" sz="2000" dirty="0" err="1">
                <a:latin typeface="UTM Avo" panose="02040603050506020204" pitchFamily="18" charset="0"/>
              </a:rPr>
              <a:t>thể</a:t>
            </a:r>
            <a:r>
              <a:rPr lang="en-US" sz="2000" dirty="0">
                <a:latin typeface="UTM Avo" panose="02040603050506020204" pitchFamily="18" charset="0"/>
              </a:rPr>
              <a:t> </a:t>
            </a:r>
            <a:r>
              <a:rPr lang="en-US" sz="2000" dirty="0" err="1">
                <a:latin typeface="UTM Avo" panose="02040603050506020204" pitchFamily="18" charset="0"/>
              </a:rPr>
              <a:t>tạo</a:t>
            </a:r>
            <a:r>
              <a:rPr lang="en-US" sz="2000" dirty="0">
                <a:latin typeface="UTM Avo" panose="02040603050506020204" pitchFamily="18" charset="0"/>
              </a:rPr>
              <a:t> </a:t>
            </a:r>
            <a:r>
              <a:rPr lang="en-US" sz="2000" dirty="0" err="1">
                <a:latin typeface="UTM Avo" panose="02040603050506020204" pitchFamily="18" charset="0"/>
              </a:rPr>
              <a:t>ra</a:t>
            </a:r>
            <a:r>
              <a:rPr lang="en-US" sz="2000" dirty="0">
                <a:latin typeface="UTM Avo" panose="02040603050506020204" pitchFamily="18" charset="0"/>
              </a:rPr>
              <a:t> </a:t>
            </a:r>
            <a:r>
              <a:rPr lang="en-US" sz="2000" dirty="0" err="1">
                <a:latin typeface="UTM Avo" panose="02040603050506020204" pitchFamily="18" charset="0"/>
              </a:rPr>
              <a:t>các</a:t>
            </a:r>
            <a:r>
              <a:rPr lang="en-US" sz="2000" dirty="0">
                <a:latin typeface="UTM Avo" panose="02040603050506020204" pitchFamily="18" charset="0"/>
              </a:rPr>
              <a:t> </a:t>
            </a:r>
            <a:r>
              <a:rPr lang="en-US" sz="2000" dirty="0" err="1">
                <a:latin typeface="UTM Avo" panose="02040603050506020204" pitchFamily="18" charset="0"/>
              </a:rPr>
              <a:t>điện</a:t>
            </a:r>
            <a:r>
              <a:rPr lang="en-US" sz="2000" dirty="0">
                <a:latin typeface="UTM Avo" panose="02040603050506020204" pitchFamily="18" charset="0"/>
              </a:rPr>
              <a:t> </a:t>
            </a:r>
            <a:r>
              <a:rPr lang="en-US" sz="2000" dirty="0" err="1">
                <a:latin typeface="UTM Avo" panose="02040603050506020204" pitchFamily="18" charset="0"/>
              </a:rPr>
              <a:t>tích</a:t>
            </a:r>
            <a:r>
              <a:rPr lang="en-US" sz="2000" dirty="0">
                <a:latin typeface="UTM Avo" panose="02040603050506020204" pitchFamily="18" charset="0"/>
              </a:rPr>
              <a:t>. </a:t>
            </a:r>
            <a:r>
              <a:rPr lang="en-US" sz="2000" dirty="0" err="1">
                <a:latin typeface="UTM Avo" panose="02040603050506020204" pitchFamily="18" charset="0"/>
              </a:rPr>
              <a:t>Ngoài</a:t>
            </a:r>
            <a:r>
              <a:rPr lang="en-US" sz="2000" dirty="0">
                <a:latin typeface="UTM Avo" panose="02040603050506020204" pitchFamily="18" charset="0"/>
              </a:rPr>
              <a:t> </a:t>
            </a:r>
            <a:r>
              <a:rPr lang="en-US" sz="2000" dirty="0" err="1">
                <a:latin typeface="UTM Avo" panose="02040603050506020204" pitchFamily="18" charset="0"/>
              </a:rPr>
              <a:t>ra</a:t>
            </a:r>
            <a:r>
              <a:rPr lang="en-US" sz="2000" dirty="0">
                <a:latin typeface="UTM Avo" panose="02040603050506020204" pitchFamily="18" charset="0"/>
              </a:rPr>
              <a:t>, </a:t>
            </a:r>
            <a:r>
              <a:rPr lang="en-US" sz="2000" dirty="0" err="1">
                <a:latin typeface="UTM Avo" panose="02040603050506020204" pitchFamily="18" charset="0"/>
              </a:rPr>
              <a:t>các</a:t>
            </a:r>
            <a:r>
              <a:rPr lang="en-US" sz="2000" dirty="0">
                <a:latin typeface="UTM Avo" panose="02040603050506020204" pitchFamily="18" charset="0"/>
              </a:rPr>
              <a:t> </a:t>
            </a:r>
            <a:r>
              <a:rPr lang="en-US" sz="2000" dirty="0" err="1">
                <a:latin typeface="UTM Avo" panose="02040603050506020204" pitchFamily="18" charset="0"/>
              </a:rPr>
              <a:t>yếu</a:t>
            </a:r>
            <a:r>
              <a:rPr lang="en-US" sz="2000" dirty="0">
                <a:latin typeface="UTM Avo" panose="02040603050506020204" pitchFamily="18" charset="0"/>
              </a:rPr>
              <a:t> </a:t>
            </a:r>
            <a:r>
              <a:rPr lang="en-US" sz="2000" dirty="0" err="1">
                <a:latin typeface="UTM Avo" panose="02040603050506020204" pitchFamily="18" charset="0"/>
              </a:rPr>
              <a:t>tố</a:t>
            </a:r>
            <a:r>
              <a:rPr lang="en-US" sz="2000" dirty="0">
                <a:latin typeface="UTM Avo" panose="02040603050506020204" pitchFamily="18" charset="0"/>
              </a:rPr>
              <a:t> </a:t>
            </a:r>
            <a:r>
              <a:rPr lang="en-US" sz="2000" dirty="0" err="1">
                <a:latin typeface="UTM Avo" panose="02040603050506020204" pitchFamily="18" charset="0"/>
              </a:rPr>
              <a:t>thời</a:t>
            </a:r>
            <a:r>
              <a:rPr lang="en-US" sz="2000" dirty="0">
                <a:latin typeface="UTM Avo" panose="02040603050506020204" pitchFamily="18" charset="0"/>
              </a:rPr>
              <a:t> </a:t>
            </a:r>
            <a:r>
              <a:rPr lang="en-US" sz="2000" dirty="0" err="1">
                <a:latin typeface="UTM Avo" panose="02040603050506020204" pitchFamily="18" charset="0"/>
              </a:rPr>
              <a:t>tiết</a:t>
            </a:r>
            <a:r>
              <a:rPr lang="en-US" sz="2000" dirty="0">
                <a:latin typeface="UTM Avo" panose="02040603050506020204" pitchFamily="18" charset="0"/>
              </a:rPr>
              <a:t> </a:t>
            </a:r>
            <a:r>
              <a:rPr lang="en-US" sz="2000" dirty="0" err="1">
                <a:latin typeface="UTM Avo" panose="02040603050506020204" pitchFamily="18" charset="0"/>
              </a:rPr>
              <a:t>như</a:t>
            </a:r>
            <a:r>
              <a:rPr lang="en-US" sz="2000" dirty="0">
                <a:latin typeface="UTM Avo" panose="02040603050506020204" pitchFamily="18" charset="0"/>
              </a:rPr>
              <a:t> </a:t>
            </a:r>
            <a:r>
              <a:rPr lang="en-US" sz="2000" dirty="0" err="1">
                <a:latin typeface="UTM Avo" panose="02040603050506020204" pitchFamily="18" charset="0"/>
              </a:rPr>
              <a:t>gió</a:t>
            </a:r>
            <a:r>
              <a:rPr lang="en-US" sz="2000" dirty="0">
                <a:latin typeface="UTM Avo" panose="02040603050506020204" pitchFamily="18" charset="0"/>
              </a:rPr>
              <a:t> </a:t>
            </a:r>
            <a:r>
              <a:rPr lang="en-US" sz="2000" dirty="0" err="1">
                <a:latin typeface="UTM Avo" panose="02040603050506020204" pitchFamily="18" charset="0"/>
              </a:rPr>
              <a:t>và</a:t>
            </a:r>
            <a:r>
              <a:rPr lang="en-US" sz="2000" dirty="0">
                <a:latin typeface="UTM Avo" panose="02040603050506020204" pitchFamily="18" charset="0"/>
              </a:rPr>
              <a:t> </a:t>
            </a:r>
            <a:r>
              <a:rPr lang="en-US" sz="2000" dirty="0" err="1">
                <a:latin typeface="UTM Avo" panose="02040603050506020204" pitchFamily="18" charset="0"/>
              </a:rPr>
              <a:t>mưa</a:t>
            </a:r>
            <a:r>
              <a:rPr lang="en-US" sz="2000" dirty="0">
                <a:latin typeface="UTM Avo" panose="02040603050506020204" pitchFamily="18" charset="0"/>
              </a:rPr>
              <a:t>, </a:t>
            </a:r>
            <a:r>
              <a:rPr lang="en-US" sz="2000" dirty="0" err="1">
                <a:latin typeface="UTM Avo" panose="02040603050506020204" pitchFamily="18" charset="0"/>
              </a:rPr>
              <a:t>sự</a:t>
            </a:r>
            <a:r>
              <a:rPr lang="en-US" sz="2000" dirty="0">
                <a:latin typeface="UTM Avo" panose="02040603050506020204" pitchFamily="18" charset="0"/>
              </a:rPr>
              <a:t> ma </a:t>
            </a:r>
            <a:r>
              <a:rPr lang="en-US" sz="2000" dirty="0" err="1">
                <a:latin typeface="UTM Avo" panose="02040603050506020204" pitchFamily="18" charset="0"/>
              </a:rPr>
              <a:t>sát</a:t>
            </a:r>
            <a:r>
              <a:rPr lang="en-US" sz="2000" dirty="0">
                <a:latin typeface="UTM Avo" panose="02040603050506020204" pitchFamily="18" charset="0"/>
              </a:rPr>
              <a:t> </a:t>
            </a:r>
            <a:r>
              <a:rPr lang="en-US" sz="2000" dirty="0" err="1">
                <a:latin typeface="UTM Avo" panose="02040603050506020204" pitchFamily="18" charset="0"/>
              </a:rPr>
              <a:t>với</a:t>
            </a:r>
            <a:r>
              <a:rPr lang="en-US" sz="2000" dirty="0">
                <a:latin typeface="UTM Avo" panose="02040603050506020204" pitchFamily="18" charset="0"/>
              </a:rPr>
              <a:t> </a:t>
            </a:r>
            <a:r>
              <a:rPr lang="en-US" sz="2000" dirty="0" err="1">
                <a:latin typeface="UTM Avo" panose="02040603050506020204" pitchFamily="18" charset="0"/>
              </a:rPr>
              <a:t>không</a:t>
            </a:r>
            <a:r>
              <a:rPr lang="en-US" sz="2000" dirty="0">
                <a:latin typeface="UTM Avo" panose="02040603050506020204" pitchFamily="18" charset="0"/>
              </a:rPr>
              <a:t> </a:t>
            </a:r>
            <a:r>
              <a:rPr lang="en-US" sz="2000" dirty="0" err="1">
                <a:latin typeface="UTM Avo" panose="02040603050506020204" pitchFamily="18" charset="0"/>
              </a:rPr>
              <a:t>khó</a:t>
            </a:r>
            <a:r>
              <a:rPr lang="en-US" sz="2000" dirty="0">
                <a:latin typeface="UTM Avo" panose="02040603050506020204" pitchFamily="18" charset="0"/>
              </a:rPr>
              <a:t> </a:t>
            </a:r>
            <a:r>
              <a:rPr lang="en-US" sz="2000" dirty="0" err="1">
                <a:latin typeface="UTM Avo" panose="02040603050506020204" pitchFamily="18" charset="0"/>
              </a:rPr>
              <a:t>cũng</a:t>
            </a:r>
            <a:r>
              <a:rPr lang="en-US" sz="2000" dirty="0">
                <a:latin typeface="UTM Avo" panose="02040603050506020204" pitchFamily="18" charset="0"/>
              </a:rPr>
              <a:t> </a:t>
            </a:r>
            <a:r>
              <a:rPr lang="en-US" sz="2000" dirty="0" err="1">
                <a:latin typeface="UTM Avo" panose="02040603050506020204" pitchFamily="18" charset="0"/>
              </a:rPr>
              <a:t>có</a:t>
            </a:r>
            <a:r>
              <a:rPr lang="en-US" sz="2000" dirty="0">
                <a:latin typeface="UTM Avo" panose="02040603050506020204" pitchFamily="18" charset="0"/>
              </a:rPr>
              <a:t> </a:t>
            </a:r>
            <a:r>
              <a:rPr lang="en-US" sz="2000" dirty="0" err="1">
                <a:latin typeface="UTM Avo" panose="02040603050506020204" pitchFamily="18" charset="0"/>
              </a:rPr>
              <a:t>thể</a:t>
            </a:r>
            <a:r>
              <a:rPr lang="en-US" sz="2000" dirty="0">
                <a:latin typeface="UTM Avo" panose="02040603050506020204" pitchFamily="18" charset="0"/>
              </a:rPr>
              <a:t> </a:t>
            </a:r>
            <a:r>
              <a:rPr lang="en-US" sz="2000" dirty="0" err="1">
                <a:latin typeface="UTM Avo" panose="02040603050506020204" pitchFamily="18" charset="0"/>
              </a:rPr>
              <a:t>gây</a:t>
            </a:r>
            <a:r>
              <a:rPr lang="en-US" sz="2000" dirty="0">
                <a:latin typeface="UTM Avo" panose="02040603050506020204" pitchFamily="18" charset="0"/>
              </a:rPr>
              <a:t> </a:t>
            </a:r>
            <a:r>
              <a:rPr lang="en-US" sz="2000" dirty="0" err="1">
                <a:latin typeface="UTM Avo" panose="02040603050506020204" pitchFamily="18" charset="0"/>
              </a:rPr>
              <a:t>ra</a:t>
            </a:r>
            <a:r>
              <a:rPr lang="en-US" sz="2000" dirty="0">
                <a:latin typeface="UTM Avo" panose="02040603050506020204" pitchFamily="18" charset="0"/>
              </a:rPr>
              <a:t> </a:t>
            </a:r>
            <a:r>
              <a:rPr lang="en-US" sz="2000" dirty="0" err="1">
                <a:latin typeface="UTM Avo" panose="02040603050506020204" pitchFamily="18" charset="0"/>
              </a:rPr>
              <a:t>sự</a:t>
            </a:r>
            <a:r>
              <a:rPr lang="en-US" sz="2000" dirty="0">
                <a:latin typeface="UTM Avo" panose="02040603050506020204" pitchFamily="18" charset="0"/>
              </a:rPr>
              <a:t> </a:t>
            </a:r>
            <a:r>
              <a:rPr lang="en-US" sz="2000" dirty="0" err="1">
                <a:latin typeface="UTM Avo" panose="02040603050506020204" pitchFamily="18" charset="0"/>
              </a:rPr>
              <a:t>tích</a:t>
            </a:r>
            <a:r>
              <a:rPr lang="en-US" sz="2000" dirty="0">
                <a:latin typeface="UTM Avo" panose="02040603050506020204" pitchFamily="18" charset="0"/>
              </a:rPr>
              <a:t> </a:t>
            </a:r>
            <a:r>
              <a:rPr lang="en-US" sz="2000" dirty="0" err="1">
                <a:latin typeface="UTM Avo" panose="02040603050506020204" pitchFamily="18" charset="0"/>
              </a:rPr>
              <a:t>điện</a:t>
            </a:r>
            <a:r>
              <a:rPr lang="en-US" sz="2000" dirty="0">
                <a:latin typeface="UTM Avo" panose="02040603050506020204" pitchFamily="18" charset="0"/>
              </a:rPr>
              <a:t> </a:t>
            </a:r>
            <a:r>
              <a:rPr lang="en-US" sz="2000" dirty="0" err="1">
                <a:latin typeface="UTM Avo" panose="02040603050506020204" pitchFamily="18" charset="0"/>
              </a:rPr>
              <a:t>trên</a:t>
            </a:r>
            <a:r>
              <a:rPr lang="en-US" sz="2000" dirty="0">
                <a:latin typeface="UTM Avo" panose="02040603050506020204" pitchFamily="18" charset="0"/>
              </a:rPr>
              <a:t> </a:t>
            </a:r>
            <a:r>
              <a:rPr lang="en-US" sz="2000" dirty="0" err="1">
                <a:latin typeface="UTM Avo" panose="02040603050506020204" pitchFamily="18" charset="0"/>
              </a:rPr>
              <a:t>bề</a:t>
            </a:r>
            <a:r>
              <a:rPr lang="en-US" sz="2000" dirty="0">
                <a:latin typeface="UTM Avo" panose="02040603050506020204" pitchFamily="18" charset="0"/>
              </a:rPr>
              <a:t> </a:t>
            </a:r>
            <a:r>
              <a:rPr lang="en-US" sz="2000" dirty="0" err="1">
                <a:latin typeface="UTM Avo" panose="02040603050506020204" pitchFamily="18" charset="0"/>
              </a:rPr>
              <a:t>mặt</a:t>
            </a:r>
            <a:r>
              <a:rPr lang="en-US" sz="2000" dirty="0">
                <a:latin typeface="UTM Avo" panose="02040603050506020204" pitchFamily="18" charset="0"/>
              </a:rPr>
              <a:t> </a:t>
            </a:r>
            <a:r>
              <a:rPr lang="en-US" sz="2000" dirty="0" err="1">
                <a:latin typeface="UTM Avo" panose="02040603050506020204" pitchFamily="18" charset="0"/>
              </a:rPr>
              <a:t>xe</a:t>
            </a:r>
            <a:r>
              <a:rPr lang="en-US" sz="2000" dirty="0">
                <a:latin typeface="UTM Avo" panose="02040603050506020204" pitchFamily="18" charset="0"/>
              </a:rPr>
              <a:t>.</a:t>
            </a:r>
          </a:p>
          <a:p>
            <a:pPr marL="457200" indent="-457200" algn="just">
              <a:lnSpc>
                <a:spcPct val="150000"/>
              </a:lnSpc>
              <a:buAutoNum type="alphaLcPeriod"/>
            </a:pPr>
            <a:r>
              <a:rPr lang="en-US" sz="2000" dirty="0" err="1">
                <a:latin typeface="UTM Avo" panose="02040603050506020204" pitchFamily="18" charset="0"/>
              </a:rPr>
              <a:t>Dây</a:t>
            </a:r>
            <a:r>
              <a:rPr lang="en-US" sz="2000" dirty="0">
                <a:latin typeface="UTM Avo" panose="02040603050506020204" pitchFamily="18" charset="0"/>
              </a:rPr>
              <a:t> </a:t>
            </a:r>
            <a:r>
              <a:rPr lang="en-US" sz="2000" dirty="0" err="1">
                <a:latin typeface="UTM Avo" panose="02040603050506020204" pitchFamily="18" charset="0"/>
              </a:rPr>
              <a:t>xích</a:t>
            </a:r>
            <a:r>
              <a:rPr lang="en-US" sz="2000" dirty="0">
                <a:latin typeface="UTM Avo" panose="02040603050506020204" pitchFamily="18" charset="0"/>
              </a:rPr>
              <a:t> </a:t>
            </a:r>
            <a:r>
              <a:rPr lang="en-US" sz="2000" dirty="0" err="1">
                <a:latin typeface="UTM Avo" panose="02040603050506020204" pitchFamily="18" charset="0"/>
              </a:rPr>
              <a:t>kim</a:t>
            </a:r>
            <a:r>
              <a:rPr lang="en-US" sz="2000" dirty="0">
                <a:latin typeface="UTM Avo" panose="02040603050506020204" pitchFamily="18" charset="0"/>
              </a:rPr>
              <a:t> </a:t>
            </a:r>
            <a:r>
              <a:rPr lang="en-US" sz="2000" dirty="0" err="1">
                <a:latin typeface="UTM Avo" panose="02040603050506020204" pitchFamily="18" charset="0"/>
              </a:rPr>
              <a:t>loại</a:t>
            </a:r>
            <a:r>
              <a:rPr lang="en-US" sz="2000" dirty="0">
                <a:latin typeface="UTM Avo" panose="02040603050506020204" pitchFamily="18" charset="0"/>
              </a:rPr>
              <a:t> </a:t>
            </a:r>
            <a:r>
              <a:rPr lang="en-US" sz="2000" dirty="0" err="1">
                <a:latin typeface="UTM Avo" panose="02040603050506020204" pitchFamily="18" charset="0"/>
              </a:rPr>
              <a:t>được</a:t>
            </a:r>
            <a:r>
              <a:rPr lang="en-US" sz="2000" dirty="0">
                <a:latin typeface="UTM Avo" panose="02040603050506020204" pitchFamily="18" charset="0"/>
              </a:rPr>
              <a:t> </a:t>
            </a:r>
            <a:r>
              <a:rPr lang="en-US" sz="2000" dirty="0" err="1">
                <a:latin typeface="UTM Avo" panose="02040603050506020204" pitchFamily="18" charset="0"/>
              </a:rPr>
              <a:t>sử</a:t>
            </a:r>
            <a:r>
              <a:rPr lang="en-US" sz="2000" dirty="0">
                <a:latin typeface="UTM Avo" panose="02040603050506020204" pitchFamily="18" charset="0"/>
              </a:rPr>
              <a:t> </a:t>
            </a:r>
            <a:r>
              <a:rPr lang="en-US" sz="2000" dirty="0" err="1">
                <a:latin typeface="UTM Avo" panose="02040603050506020204" pitchFamily="18" charset="0"/>
              </a:rPr>
              <a:t>dụng</a:t>
            </a:r>
            <a:r>
              <a:rPr lang="en-US" sz="2000" dirty="0">
                <a:latin typeface="UTM Avo" panose="02040603050506020204" pitchFamily="18" charset="0"/>
              </a:rPr>
              <a:t> </a:t>
            </a:r>
            <a:r>
              <a:rPr lang="en-US" sz="2000" dirty="0" err="1">
                <a:latin typeface="UTM Avo" panose="02040603050506020204" pitchFamily="18" charset="0"/>
              </a:rPr>
              <a:t>để</a:t>
            </a:r>
            <a:r>
              <a:rPr lang="en-US" sz="2000" dirty="0">
                <a:latin typeface="UTM Avo" panose="02040603050506020204" pitchFamily="18" charset="0"/>
              </a:rPr>
              <a:t> </a:t>
            </a:r>
            <a:r>
              <a:rPr lang="en-US" sz="2000" dirty="0" err="1">
                <a:latin typeface="UTM Avo" panose="02040603050506020204" pitchFamily="18" charset="0"/>
              </a:rPr>
              <a:t>kéo</a:t>
            </a:r>
            <a:r>
              <a:rPr lang="en-US" sz="2000" dirty="0">
                <a:latin typeface="UTM Avo" panose="02040603050506020204" pitchFamily="18" charset="0"/>
              </a:rPr>
              <a:t> </a:t>
            </a:r>
            <a:r>
              <a:rPr lang="en-US" sz="2000" dirty="0" err="1">
                <a:latin typeface="UTM Avo" panose="02040603050506020204" pitchFamily="18" charset="0"/>
              </a:rPr>
              <a:t>theo</a:t>
            </a:r>
            <a:r>
              <a:rPr lang="en-US" sz="2000" dirty="0">
                <a:latin typeface="UTM Avo" panose="02040603050506020204" pitchFamily="18" charset="0"/>
              </a:rPr>
              <a:t> </a:t>
            </a:r>
            <a:r>
              <a:rPr lang="en-US" sz="2000" dirty="0" err="1">
                <a:latin typeface="UTM Avo" panose="02040603050506020204" pitchFamily="18" charset="0"/>
              </a:rPr>
              <a:t>xe</a:t>
            </a:r>
            <a:r>
              <a:rPr lang="en-US" sz="2000" dirty="0">
                <a:latin typeface="UTM Avo" panose="02040603050506020204" pitchFamily="18" charset="0"/>
              </a:rPr>
              <a:t> </a:t>
            </a:r>
            <a:r>
              <a:rPr lang="en-US" sz="2000" dirty="0" err="1">
                <a:latin typeface="UTM Avo" panose="02040603050506020204" pitchFamily="18" charset="0"/>
              </a:rPr>
              <a:t>chở</a:t>
            </a:r>
            <a:r>
              <a:rPr lang="en-US" sz="2000" dirty="0">
                <a:latin typeface="UTM Avo" panose="02040603050506020204" pitchFamily="18" charset="0"/>
              </a:rPr>
              <a:t> </a:t>
            </a:r>
            <a:r>
              <a:rPr lang="en-US" sz="2000" dirty="0" err="1">
                <a:latin typeface="UTM Avo" panose="02040603050506020204" pitchFamily="18" charset="0"/>
              </a:rPr>
              <a:t>xăng</a:t>
            </a:r>
            <a:r>
              <a:rPr lang="en-US" sz="2000" dirty="0">
                <a:latin typeface="UTM Avo" panose="02040603050506020204" pitchFamily="18" charset="0"/>
              </a:rPr>
              <a:t> </a:t>
            </a:r>
            <a:r>
              <a:rPr lang="en-US" sz="2000" dirty="0" err="1">
                <a:latin typeface="UTM Avo" panose="02040603050506020204" pitchFamily="18" charset="0"/>
              </a:rPr>
              <a:t>khi</a:t>
            </a:r>
            <a:r>
              <a:rPr lang="en-US" sz="2000" dirty="0">
                <a:latin typeface="UTM Avo" panose="02040603050506020204" pitchFamily="18" charset="0"/>
              </a:rPr>
              <a:t> di </a:t>
            </a:r>
            <a:r>
              <a:rPr lang="en-US" sz="2000" dirty="0" err="1">
                <a:latin typeface="UTM Avo" panose="02040603050506020204" pitchFamily="18" charset="0"/>
              </a:rPr>
              <a:t>chuyển</a:t>
            </a:r>
            <a:r>
              <a:rPr lang="en-US" sz="2000" dirty="0">
                <a:latin typeface="UTM Avo" panose="02040603050506020204" pitchFamily="18" charset="0"/>
              </a:rPr>
              <a:t> </a:t>
            </a:r>
            <a:r>
              <a:rPr lang="en-US" sz="2000" dirty="0" err="1">
                <a:latin typeface="UTM Avo" panose="02040603050506020204" pitchFamily="18" charset="0"/>
              </a:rPr>
              <a:t>bởi</a:t>
            </a:r>
            <a:r>
              <a:rPr lang="en-US" sz="2000" dirty="0">
                <a:latin typeface="UTM Avo" panose="02040603050506020204" pitchFamily="18" charset="0"/>
              </a:rPr>
              <a:t> </a:t>
            </a:r>
            <a:r>
              <a:rPr lang="en-US" sz="2000" dirty="0" err="1">
                <a:latin typeface="UTM Avo" panose="02040603050506020204" pitchFamily="18" charset="0"/>
              </a:rPr>
              <a:t>vì</a:t>
            </a:r>
            <a:r>
              <a:rPr lang="en-US" sz="2000" dirty="0">
                <a:latin typeface="UTM Avo" panose="02040603050506020204" pitchFamily="18" charset="0"/>
              </a:rPr>
              <a:t> </a:t>
            </a:r>
            <a:r>
              <a:rPr lang="en-US" sz="2000" dirty="0" err="1">
                <a:latin typeface="UTM Avo" panose="02040603050506020204" pitchFamily="18" charset="0"/>
              </a:rPr>
              <a:t>kim</a:t>
            </a:r>
            <a:r>
              <a:rPr lang="en-US" sz="2000" dirty="0">
                <a:latin typeface="UTM Avo" panose="02040603050506020204" pitchFamily="18" charset="0"/>
              </a:rPr>
              <a:t> </a:t>
            </a:r>
            <a:r>
              <a:rPr lang="en-US" sz="2000" dirty="0" err="1">
                <a:latin typeface="UTM Avo" panose="02040603050506020204" pitchFamily="18" charset="0"/>
              </a:rPr>
              <a:t>loại</a:t>
            </a:r>
            <a:r>
              <a:rPr lang="en-US" sz="2000" dirty="0">
                <a:latin typeface="UTM Avo" panose="02040603050506020204" pitchFamily="18" charset="0"/>
              </a:rPr>
              <a:t> </a:t>
            </a:r>
            <a:r>
              <a:rPr lang="en-US" sz="2000" dirty="0" err="1">
                <a:latin typeface="UTM Avo" panose="02040603050506020204" pitchFamily="18" charset="0"/>
              </a:rPr>
              <a:t>là</a:t>
            </a:r>
            <a:r>
              <a:rPr lang="en-US" sz="2000" dirty="0">
                <a:latin typeface="UTM Avo" panose="02040603050506020204" pitchFamily="18" charset="0"/>
              </a:rPr>
              <a:t> </a:t>
            </a:r>
            <a:r>
              <a:rPr lang="en-US" sz="2000" dirty="0" err="1">
                <a:latin typeface="UTM Avo" panose="02040603050506020204" pitchFamily="18" charset="0"/>
              </a:rPr>
              <a:t>một</a:t>
            </a:r>
            <a:r>
              <a:rPr lang="en-US" sz="2000" dirty="0">
                <a:latin typeface="UTM Avo" panose="02040603050506020204" pitchFamily="18" charset="0"/>
              </a:rPr>
              <a:t> </a:t>
            </a:r>
            <a:r>
              <a:rPr lang="en-US" sz="2000" dirty="0" err="1">
                <a:latin typeface="UTM Avo" panose="02040603050506020204" pitchFamily="18" charset="0"/>
              </a:rPr>
              <a:t>chất</a:t>
            </a:r>
            <a:r>
              <a:rPr lang="en-US" sz="2000" dirty="0">
                <a:latin typeface="UTM Avo" panose="02040603050506020204" pitchFamily="18" charset="0"/>
              </a:rPr>
              <a:t> </a:t>
            </a:r>
            <a:r>
              <a:rPr lang="en-US" sz="2000" dirty="0" err="1">
                <a:latin typeface="UTM Avo" panose="02040603050506020204" pitchFamily="18" charset="0"/>
              </a:rPr>
              <a:t>dẫn</a:t>
            </a:r>
            <a:r>
              <a:rPr lang="en-US" sz="2000" dirty="0">
                <a:latin typeface="UTM Avo" panose="02040603050506020204" pitchFamily="18" charset="0"/>
              </a:rPr>
              <a:t> </a:t>
            </a:r>
            <a:r>
              <a:rPr lang="en-US" sz="2000" dirty="0" err="1">
                <a:latin typeface="UTM Avo" panose="02040603050506020204" pitchFamily="18" charset="0"/>
              </a:rPr>
              <a:t>điện</a:t>
            </a:r>
            <a:r>
              <a:rPr lang="en-US" sz="2000" dirty="0">
                <a:latin typeface="UTM Avo" panose="02040603050506020204" pitchFamily="18" charset="0"/>
              </a:rPr>
              <a:t> </a:t>
            </a:r>
            <a:r>
              <a:rPr lang="en-US" sz="2000" dirty="0" err="1">
                <a:latin typeface="UTM Avo" panose="02040603050506020204" pitchFamily="18" charset="0"/>
              </a:rPr>
              <a:t>tốt</a:t>
            </a:r>
            <a:r>
              <a:rPr lang="en-US" sz="2000" dirty="0">
                <a:latin typeface="UTM Avo" panose="02040603050506020204" pitchFamily="18" charset="0"/>
              </a:rPr>
              <a:t> </a:t>
            </a:r>
            <a:r>
              <a:rPr lang="en-US" sz="2000" dirty="0" err="1">
                <a:latin typeface="UTM Avo" panose="02040603050506020204" pitchFamily="18" charset="0"/>
              </a:rPr>
              <a:t>và</a:t>
            </a:r>
            <a:r>
              <a:rPr lang="en-US" sz="2000" dirty="0">
                <a:latin typeface="UTM Avo" panose="02040603050506020204" pitchFamily="18" charset="0"/>
              </a:rPr>
              <a:t> </a:t>
            </a:r>
            <a:r>
              <a:rPr lang="en-US" sz="2000" dirty="0" err="1">
                <a:latin typeface="UTM Avo" panose="02040603050506020204" pitchFamily="18" charset="0"/>
              </a:rPr>
              <a:t>có</a:t>
            </a:r>
            <a:r>
              <a:rPr lang="en-US" sz="2000" dirty="0">
                <a:latin typeface="UTM Avo" panose="02040603050506020204" pitchFamily="18" charset="0"/>
              </a:rPr>
              <a:t> </a:t>
            </a:r>
            <a:r>
              <a:rPr lang="en-US" sz="2000" dirty="0" err="1">
                <a:latin typeface="UTM Avo" panose="02040603050506020204" pitchFamily="18" charset="0"/>
              </a:rPr>
              <a:t>thể</a:t>
            </a:r>
            <a:r>
              <a:rPr lang="en-US" sz="2000" dirty="0">
                <a:latin typeface="UTM Avo" panose="02040603050506020204" pitchFamily="18" charset="0"/>
              </a:rPr>
              <a:t> </a:t>
            </a:r>
            <a:r>
              <a:rPr lang="en-US" sz="2000" dirty="0" err="1">
                <a:latin typeface="UTM Avo" panose="02040603050506020204" pitchFamily="18" charset="0"/>
              </a:rPr>
              <a:t>giúp</a:t>
            </a:r>
            <a:r>
              <a:rPr lang="en-US" sz="2000" dirty="0">
                <a:latin typeface="UTM Avo" panose="02040603050506020204" pitchFamily="18" charset="0"/>
              </a:rPr>
              <a:t> </a:t>
            </a:r>
            <a:r>
              <a:rPr lang="en-US" sz="2000" dirty="0" err="1">
                <a:latin typeface="UTM Avo" panose="02040603050506020204" pitchFamily="18" charset="0"/>
              </a:rPr>
              <a:t>dẫn</a:t>
            </a:r>
            <a:r>
              <a:rPr lang="en-US" sz="2000" dirty="0">
                <a:latin typeface="UTM Avo" panose="02040603050506020204" pitchFamily="18" charset="0"/>
              </a:rPr>
              <a:t> </a:t>
            </a:r>
            <a:r>
              <a:rPr lang="en-US" sz="2000" dirty="0" err="1">
                <a:latin typeface="UTM Avo" panose="02040603050506020204" pitchFamily="18" charset="0"/>
              </a:rPr>
              <a:t>điện</a:t>
            </a:r>
            <a:r>
              <a:rPr lang="en-US" sz="2000" dirty="0">
                <a:latin typeface="UTM Avo" panose="02040603050506020204" pitchFamily="18" charset="0"/>
              </a:rPr>
              <a:t> </a:t>
            </a:r>
            <a:r>
              <a:rPr lang="en-US" sz="2000" dirty="0" err="1">
                <a:latin typeface="UTM Avo" panose="02040603050506020204" pitchFamily="18" charset="0"/>
              </a:rPr>
              <a:t>các</a:t>
            </a:r>
            <a:r>
              <a:rPr lang="en-US" sz="2000" dirty="0">
                <a:latin typeface="UTM Avo" panose="02040603050506020204" pitchFamily="18" charset="0"/>
              </a:rPr>
              <a:t> </a:t>
            </a:r>
            <a:r>
              <a:rPr lang="en-US" sz="2000" dirty="0" err="1">
                <a:latin typeface="UTM Avo" panose="02040603050506020204" pitchFamily="18" charset="0"/>
              </a:rPr>
              <a:t>điện</a:t>
            </a:r>
            <a:r>
              <a:rPr lang="en-US" sz="2000" dirty="0">
                <a:latin typeface="UTM Avo" panose="02040603050506020204" pitchFamily="18" charset="0"/>
              </a:rPr>
              <a:t> </a:t>
            </a:r>
            <a:r>
              <a:rPr lang="en-US" sz="2000" dirty="0" err="1">
                <a:latin typeface="UTM Avo" panose="02040603050506020204" pitchFamily="18" charset="0"/>
              </a:rPr>
              <a:t>tích</a:t>
            </a:r>
            <a:r>
              <a:rPr lang="en-US" sz="2000" dirty="0">
                <a:latin typeface="UTM Avo" panose="02040603050506020204" pitchFamily="18" charset="0"/>
              </a:rPr>
              <a:t> </a:t>
            </a:r>
            <a:r>
              <a:rPr lang="en-US" sz="2000" dirty="0" err="1">
                <a:latin typeface="UTM Avo" panose="02040603050506020204" pitchFamily="18" charset="0"/>
              </a:rPr>
              <a:t>trên</a:t>
            </a:r>
            <a:r>
              <a:rPr lang="en-US" sz="2000" dirty="0">
                <a:latin typeface="UTM Avo" panose="02040603050506020204" pitchFamily="18" charset="0"/>
              </a:rPr>
              <a:t> </a:t>
            </a:r>
            <a:r>
              <a:rPr lang="en-US" sz="2000" dirty="0" err="1">
                <a:latin typeface="UTM Avo" panose="02040603050506020204" pitchFamily="18" charset="0"/>
              </a:rPr>
              <a:t>bề</a:t>
            </a:r>
            <a:r>
              <a:rPr lang="en-US" sz="2000" dirty="0">
                <a:latin typeface="UTM Avo" panose="02040603050506020204" pitchFamily="18" charset="0"/>
              </a:rPr>
              <a:t> </a:t>
            </a:r>
            <a:r>
              <a:rPr lang="en-US" sz="2000" dirty="0" err="1">
                <a:latin typeface="UTM Avo" panose="02040603050506020204" pitchFamily="18" charset="0"/>
              </a:rPr>
              <a:t>mặt</a:t>
            </a:r>
            <a:r>
              <a:rPr lang="en-US" sz="2000" dirty="0">
                <a:latin typeface="UTM Avo" panose="02040603050506020204" pitchFamily="18" charset="0"/>
              </a:rPr>
              <a:t> </a:t>
            </a:r>
            <a:r>
              <a:rPr lang="en-US" sz="2000" dirty="0" err="1">
                <a:latin typeface="UTM Avo" panose="02040603050506020204" pitchFamily="18" charset="0"/>
              </a:rPr>
              <a:t>xe</a:t>
            </a:r>
            <a:r>
              <a:rPr lang="en-US" sz="2000" dirty="0">
                <a:latin typeface="UTM Avo" panose="02040603050506020204" pitchFamily="18" charset="0"/>
              </a:rPr>
              <a:t> </a:t>
            </a:r>
            <a:r>
              <a:rPr lang="en-US" sz="2000" dirty="0" err="1">
                <a:latin typeface="UTM Avo" panose="02040603050506020204" pitchFamily="18" charset="0"/>
              </a:rPr>
              <a:t>đến</a:t>
            </a:r>
            <a:r>
              <a:rPr lang="en-US" sz="2000" dirty="0">
                <a:latin typeface="UTM Avo" panose="02040603050506020204" pitchFamily="18" charset="0"/>
              </a:rPr>
              <a:t> </a:t>
            </a:r>
            <a:r>
              <a:rPr lang="en-US" sz="2000" dirty="0" err="1">
                <a:latin typeface="UTM Avo" panose="02040603050506020204" pitchFamily="18" charset="0"/>
              </a:rPr>
              <a:t>một</a:t>
            </a:r>
            <a:r>
              <a:rPr lang="en-US" sz="2000" dirty="0">
                <a:latin typeface="UTM Avo" panose="02040603050506020204" pitchFamily="18" charset="0"/>
              </a:rPr>
              <a:t> </a:t>
            </a:r>
            <a:r>
              <a:rPr lang="en-US" sz="2000" dirty="0" err="1">
                <a:latin typeface="UTM Avo" panose="02040603050506020204" pitchFamily="18" charset="0"/>
              </a:rPr>
              <a:t>chỗ</a:t>
            </a:r>
            <a:r>
              <a:rPr lang="en-US" sz="2000" dirty="0">
                <a:latin typeface="UTM Avo" panose="02040603050506020204" pitchFamily="18" charset="0"/>
              </a:rPr>
              <a:t> an </a:t>
            </a:r>
            <a:r>
              <a:rPr lang="en-US" sz="2000" dirty="0" err="1">
                <a:latin typeface="UTM Avo" panose="02040603050506020204" pitchFamily="18" charset="0"/>
              </a:rPr>
              <a:t>toàn</a:t>
            </a:r>
            <a:r>
              <a:rPr lang="en-US" sz="2000" dirty="0">
                <a:latin typeface="UTM Avo" panose="02040603050506020204" pitchFamily="18" charset="0"/>
              </a:rPr>
              <a:t> </a:t>
            </a:r>
            <a:r>
              <a:rPr lang="en-US" sz="2000" dirty="0" err="1">
                <a:latin typeface="UTM Avo" panose="02040603050506020204" pitchFamily="18" charset="0"/>
              </a:rPr>
              <a:t>hơn</a:t>
            </a:r>
            <a:r>
              <a:rPr lang="en-US" sz="2000" dirty="0">
                <a:latin typeface="UTM Avo" panose="02040603050506020204" pitchFamily="18" charset="0"/>
              </a:rPr>
              <a:t> (</a:t>
            </a:r>
            <a:r>
              <a:rPr lang="en-US" sz="2000" dirty="0" err="1">
                <a:latin typeface="UTM Avo" panose="02040603050506020204" pitchFamily="18" charset="0"/>
              </a:rPr>
              <a:t>xuống</a:t>
            </a:r>
            <a:r>
              <a:rPr lang="en-US" sz="2000" dirty="0">
                <a:latin typeface="UTM Avo" panose="02040603050506020204" pitchFamily="18" charset="0"/>
              </a:rPr>
              <a:t> </a:t>
            </a:r>
            <a:r>
              <a:rPr lang="en-US" sz="2000" dirty="0" err="1">
                <a:latin typeface="UTM Avo" panose="02040603050506020204" pitchFamily="18" charset="0"/>
              </a:rPr>
              <a:t>đất</a:t>
            </a:r>
            <a:r>
              <a:rPr lang="en-US" sz="2000" dirty="0">
                <a:latin typeface="UTM Avo" panose="02040603050506020204" pitchFamily="18" charset="0"/>
              </a:rPr>
              <a:t>). Khi </a:t>
            </a:r>
            <a:r>
              <a:rPr lang="en-US" sz="2000" dirty="0" err="1">
                <a:latin typeface="UTM Avo" panose="02040603050506020204" pitchFamily="18" charset="0"/>
              </a:rPr>
              <a:t>dây</a:t>
            </a:r>
            <a:r>
              <a:rPr lang="en-US" sz="2000" dirty="0">
                <a:latin typeface="UTM Avo" panose="02040603050506020204" pitchFamily="18" charset="0"/>
              </a:rPr>
              <a:t> </a:t>
            </a:r>
            <a:r>
              <a:rPr lang="en-US" sz="2000" dirty="0" err="1">
                <a:latin typeface="UTM Avo" panose="02040603050506020204" pitchFamily="18" charset="0"/>
              </a:rPr>
              <a:t>xích</a:t>
            </a:r>
            <a:r>
              <a:rPr lang="en-US" sz="2000" dirty="0">
                <a:latin typeface="UTM Avo" panose="02040603050506020204" pitchFamily="18" charset="0"/>
              </a:rPr>
              <a:t> </a:t>
            </a:r>
            <a:r>
              <a:rPr lang="en-US" sz="2000" dirty="0" err="1">
                <a:latin typeface="UTM Avo" panose="02040603050506020204" pitchFamily="18" charset="0"/>
              </a:rPr>
              <a:t>kim</a:t>
            </a:r>
            <a:r>
              <a:rPr lang="en-US" sz="2000" dirty="0">
                <a:latin typeface="UTM Avo" panose="02040603050506020204" pitchFamily="18" charset="0"/>
              </a:rPr>
              <a:t> </a:t>
            </a:r>
            <a:r>
              <a:rPr lang="en-US" sz="2000" dirty="0" err="1">
                <a:latin typeface="UTM Avo" panose="02040603050506020204" pitchFamily="18" charset="0"/>
              </a:rPr>
              <a:t>loại</a:t>
            </a:r>
            <a:r>
              <a:rPr lang="en-US" sz="2000" dirty="0">
                <a:latin typeface="UTM Avo" panose="02040603050506020204" pitchFamily="18" charset="0"/>
              </a:rPr>
              <a:t> </a:t>
            </a:r>
            <a:r>
              <a:rPr lang="en-US" sz="2000" dirty="0" err="1">
                <a:latin typeface="UTM Avo" panose="02040603050506020204" pitchFamily="18" charset="0"/>
              </a:rPr>
              <a:t>chạm</a:t>
            </a:r>
            <a:r>
              <a:rPr lang="en-US" sz="2000" dirty="0">
                <a:latin typeface="UTM Avo" panose="02040603050506020204" pitchFamily="18" charset="0"/>
              </a:rPr>
              <a:t>  </a:t>
            </a:r>
            <a:r>
              <a:rPr lang="en-US" sz="2000" dirty="0" err="1">
                <a:latin typeface="UTM Avo" panose="02040603050506020204" pitchFamily="18" charset="0"/>
              </a:rPr>
              <a:t>vào</a:t>
            </a:r>
            <a:r>
              <a:rPr lang="en-US" sz="2000" dirty="0">
                <a:latin typeface="UTM Avo" panose="02040603050506020204" pitchFamily="18" charset="0"/>
              </a:rPr>
              <a:t> </a:t>
            </a:r>
            <a:r>
              <a:rPr lang="en-US" sz="2000" dirty="0" err="1">
                <a:latin typeface="UTM Avo" panose="02040603050506020204" pitchFamily="18" charset="0"/>
              </a:rPr>
              <a:t>một</a:t>
            </a:r>
            <a:r>
              <a:rPr lang="en-US" sz="2000" dirty="0">
                <a:latin typeface="UTM Avo" panose="02040603050506020204" pitchFamily="18" charset="0"/>
              </a:rPr>
              <a:t> </a:t>
            </a:r>
            <a:r>
              <a:rPr lang="en-US" sz="2000" dirty="0" err="1">
                <a:latin typeface="UTM Avo" panose="02040603050506020204" pitchFamily="18" charset="0"/>
              </a:rPr>
              <a:t>vật</a:t>
            </a:r>
            <a:r>
              <a:rPr lang="en-US" sz="2000" dirty="0">
                <a:latin typeface="UTM Avo" panose="02040603050506020204" pitchFamily="18" charset="0"/>
              </a:rPr>
              <a:t> </a:t>
            </a:r>
            <a:r>
              <a:rPr lang="en-US" sz="2000" dirty="0" err="1">
                <a:latin typeface="UTM Avo" panose="02040603050506020204" pitchFamily="18" charset="0"/>
              </a:rPr>
              <a:t>dẫn</a:t>
            </a:r>
            <a:r>
              <a:rPr lang="en-US" sz="2000" dirty="0">
                <a:latin typeface="UTM Avo" panose="02040603050506020204" pitchFamily="18" charset="0"/>
              </a:rPr>
              <a:t> </a:t>
            </a:r>
            <a:r>
              <a:rPr lang="en-US" sz="2000" dirty="0" err="1">
                <a:latin typeface="UTM Avo" panose="02040603050506020204" pitchFamily="18" charset="0"/>
              </a:rPr>
              <a:t>điện</a:t>
            </a:r>
            <a:r>
              <a:rPr lang="en-US" sz="2000" dirty="0">
                <a:latin typeface="UTM Avo" panose="02040603050506020204" pitchFamily="18" charset="0"/>
              </a:rPr>
              <a:t> </a:t>
            </a:r>
            <a:r>
              <a:rPr lang="en-US" sz="2000" dirty="0" err="1">
                <a:latin typeface="UTM Avo" panose="02040603050506020204" pitchFamily="18" charset="0"/>
              </a:rPr>
              <a:t>khác</a:t>
            </a:r>
            <a:r>
              <a:rPr lang="en-US" sz="2000" dirty="0">
                <a:latin typeface="UTM Avo" panose="02040603050506020204" pitchFamily="18" charset="0"/>
              </a:rPr>
              <a:t> </a:t>
            </a:r>
            <a:r>
              <a:rPr lang="en-US" sz="2000" dirty="0" err="1">
                <a:latin typeface="UTM Avo" panose="02040603050506020204" pitchFamily="18" charset="0"/>
              </a:rPr>
              <a:t>như</a:t>
            </a:r>
            <a:r>
              <a:rPr lang="en-US" sz="2000" dirty="0">
                <a:latin typeface="UTM Avo" panose="02040603050506020204" pitchFamily="18" charset="0"/>
              </a:rPr>
              <a:t> </a:t>
            </a:r>
            <a:r>
              <a:rPr lang="en-US" sz="2000" dirty="0" err="1">
                <a:latin typeface="UTM Avo" panose="02040603050506020204" pitchFamily="18" charset="0"/>
              </a:rPr>
              <a:t>đất</a:t>
            </a:r>
            <a:r>
              <a:rPr lang="en-US" sz="2000" dirty="0">
                <a:latin typeface="UTM Avo" panose="02040603050506020204" pitchFamily="18" charset="0"/>
              </a:rPr>
              <a:t>, </a:t>
            </a:r>
            <a:r>
              <a:rPr lang="en-US" sz="2000" dirty="0" err="1">
                <a:latin typeface="UTM Avo" panose="02040603050506020204" pitchFamily="18" charset="0"/>
              </a:rPr>
              <a:t>nó</a:t>
            </a:r>
            <a:r>
              <a:rPr lang="en-US" sz="2000" dirty="0">
                <a:latin typeface="UTM Avo" panose="02040603050506020204" pitchFamily="18" charset="0"/>
              </a:rPr>
              <a:t> </a:t>
            </a:r>
            <a:r>
              <a:rPr lang="en-US" sz="2000" dirty="0" err="1">
                <a:latin typeface="UTM Avo" panose="02040603050506020204" pitchFamily="18" charset="0"/>
              </a:rPr>
              <a:t>sẽ</a:t>
            </a:r>
            <a:r>
              <a:rPr lang="en-US" sz="2000" dirty="0">
                <a:latin typeface="UTM Avo" panose="02040603050506020204" pitchFamily="18" charset="0"/>
              </a:rPr>
              <a:t> </a:t>
            </a:r>
            <a:r>
              <a:rPr lang="en-US" sz="2000" dirty="0" err="1">
                <a:latin typeface="UTM Avo" panose="02040603050506020204" pitchFamily="18" charset="0"/>
              </a:rPr>
              <a:t>giúp</a:t>
            </a:r>
            <a:r>
              <a:rPr lang="en-US" sz="2000" dirty="0">
                <a:latin typeface="UTM Avo" panose="02040603050506020204" pitchFamily="18" charset="0"/>
              </a:rPr>
              <a:t> </a:t>
            </a:r>
            <a:r>
              <a:rPr lang="en-US" sz="2000" dirty="0" err="1">
                <a:latin typeface="UTM Avo" panose="02040603050506020204" pitchFamily="18" charset="0"/>
              </a:rPr>
              <a:t>dẫn</a:t>
            </a:r>
            <a:r>
              <a:rPr lang="en-US" sz="2000" dirty="0">
                <a:latin typeface="UTM Avo" panose="02040603050506020204" pitchFamily="18" charset="0"/>
              </a:rPr>
              <a:t> </a:t>
            </a:r>
            <a:r>
              <a:rPr lang="en-US" sz="2000" dirty="0" err="1">
                <a:latin typeface="UTM Avo" panose="02040603050506020204" pitchFamily="18" charset="0"/>
              </a:rPr>
              <a:t>điện</a:t>
            </a:r>
            <a:r>
              <a:rPr lang="en-US" sz="2000" dirty="0">
                <a:latin typeface="UTM Avo" panose="02040603050506020204" pitchFamily="18" charset="0"/>
              </a:rPr>
              <a:t> </a:t>
            </a:r>
            <a:r>
              <a:rPr lang="en-US" sz="2000" dirty="0" err="1">
                <a:latin typeface="UTM Avo" panose="02040603050506020204" pitchFamily="18" charset="0"/>
              </a:rPr>
              <a:t>và</a:t>
            </a:r>
            <a:r>
              <a:rPr lang="en-US" sz="2000" dirty="0">
                <a:latin typeface="UTM Avo" panose="02040603050506020204" pitchFamily="18" charset="0"/>
              </a:rPr>
              <a:t> </a:t>
            </a:r>
            <a:r>
              <a:rPr lang="en-US" sz="2000" dirty="0" err="1">
                <a:latin typeface="UTM Avo" panose="02040603050506020204" pitchFamily="18" charset="0"/>
              </a:rPr>
              <a:t>giảm</a:t>
            </a:r>
            <a:r>
              <a:rPr lang="en-US" sz="2000" dirty="0">
                <a:latin typeface="UTM Avo" panose="02040603050506020204" pitchFamily="18" charset="0"/>
              </a:rPr>
              <a:t> </a:t>
            </a:r>
            <a:r>
              <a:rPr lang="en-US" sz="2000" dirty="0" err="1">
                <a:latin typeface="UTM Avo" panose="02040603050506020204" pitchFamily="18" charset="0"/>
              </a:rPr>
              <a:t>nguy</a:t>
            </a:r>
            <a:r>
              <a:rPr lang="en-US" sz="2000" dirty="0">
                <a:latin typeface="UTM Avo" panose="02040603050506020204" pitchFamily="18" charset="0"/>
              </a:rPr>
              <a:t> </a:t>
            </a:r>
            <a:r>
              <a:rPr lang="en-US" sz="2000" dirty="0" err="1">
                <a:latin typeface="UTM Avo" panose="02040603050506020204" pitchFamily="18" charset="0"/>
              </a:rPr>
              <a:t>cơ</a:t>
            </a:r>
            <a:r>
              <a:rPr lang="en-US" sz="2000" dirty="0">
                <a:latin typeface="UTM Avo" panose="02040603050506020204" pitchFamily="18" charset="0"/>
              </a:rPr>
              <a:t> </a:t>
            </a:r>
            <a:r>
              <a:rPr lang="en-US" sz="2000" dirty="0" err="1">
                <a:latin typeface="UTM Avo" panose="02040603050506020204" pitchFamily="18" charset="0"/>
              </a:rPr>
              <a:t>phóng</a:t>
            </a:r>
            <a:r>
              <a:rPr lang="en-US" sz="2000" dirty="0">
                <a:latin typeface="UTM Avo" panose="02040603050506020204" pitchFamily="18" charset="0"/>
              </a:rPr>
              <a:t> </a:t>
            </a:r>
            <a:r>
              <a:rPr lang="en-US" sz="2000" dirty="0" err="1">
                <a:latin typeface="UTM Avo" panose="02040603050506020204" pitchFamily="18" charset="0"/>
              </a:rPr>
              <a:t>tia</a:t>
            </a:r>
            <a:r>
              <a:rPr lang="en-US" sz="2000" dirty="0">
                <a:latin typeface="UTM Avo" panose="02040603050506020204" pitchFamily="18" charset="0"/>
              </a:rPr>
              <a:t> </a:t>
            </a:r>
            <a:r>
              <a:rPr lang="en-US" sz="2000" dirty="0" err="1">
                <a:latin typeface="UTM Avo" panose="02040603050506020204" pitchFamily="18" charset="0"/>
              </a:rPr>
              <a:t>lửa</a:t>
            </a:r>
            <a:r>
              <a:rPr lang="en-US" sz="2000" dirty="0">
                <a:latin typeface="UTM Avo" panose="02040603050506020204" pitchFamily="18" charset="0"/>
              </a:rPr>
              <a:t> </a:t>
            </a:r>
            <a:r>
              <a:rPr lang="en-US" sz="2000" dirty="0" err="1">
                <a:latin typeface="UTM Avo" panose="02040603050506020204" pitchFamily="18" charset="0"/>
              </a:rPr>
              <a:t>điện</a:t>
            </a:r>
            <a:r>
              <a:rPr lang="en-US" sz="2000" dirty="0">
                <a:latin typeface="UTM Avo" panose="02040603050506020204" pitchFamily="18" charset="0"/>
              </a:rPr>
              <a:t>. </a:t>
            </a:r>
            <a:r>
              <a:rPr lang="en-US" sz="2000" dirty="0" err="1">
                <a:latin typeface="UTM Avo" panose="02040603050506020204" pitchFamily="18" charset="0"/>
              </a:rPr>
              <a:t>Xăng</a:t>
            </a:r>
            <a:r>
              <a:rPr lang="en-US" sz="2000" dirty="0">
                <a:latin typeface="UTM Avo" panose="02040603050506020204" pitchFamily="18" charset="0"/>
              </a:rPr>
              <a:t> </a:t>
            </a:r>
            <a:r>
              <a:rPr lang="en-US" sz="2000" dirty="0" err="1">
                <a:latin typeface="UTM Avo" panose="02040603050506020204" pitchFamily="18" charset="0"/>
              </a:rPr>
              <a:t>dầu</a:t>
            </a:r>
            <a:r>
              <a:rPr lang="en-US" sz="2000" dirty="0">
                <a:latin typeface="UTM Avo" panose="02040603050506020204" pitchFamily="18" charset="0"/>
              </a:rPr>
              <a:t> </a:t>
            </a:r>
            <a:r>
              <a:rPr lang="en-US" sz="2000" dirty="0" err="1">
                <a:latin typeface="UTM Avo" panose="02040603050506020204" pitchFamily="18" charset="0"/>
              </a:rPr>
              <a:t>là</a:t>
            </a:r>
            <a:r>
              <a:rPr lang="en-US" sz="2000" dirty="0">
                <a:latin typeface="UTM Avo" panose="02040603050506020204" pitchFamily="18" charset="0"/>
              </a:rPr>
              <a:t> </a:t>
            </a:r>
            <a:r>
              <a:rPr lang="en-US" sz="2000" dirty="0" err="1">
                <a:latin typeface="UTM Avo" panose="02040603050506020204" pitchFamily="18" charset="0"/>
              </a:rPr>
              <a:t>một</a:t>
            </a:r>
            <a:r>
              <a:rPr lang="en-US" sz="2000" dirty="0">
                <a:latin typeface="UTM Avo" panose="02040603050506020204" pitchFamily="18" charset="0"/>
              </a:rPr>
              <a:t> </a:t>
            </a:r>
            <a:r>
              <a:rPr lang="en-US" sz="2000" dirty="0" err="1">
                <a:latin typeface="UTM Avo" panose="02040603050506020204" pitchFamily="18" charset="0"/>
              </a:rPr>
              <a:t>chất</a:t>
            </a:r>
            <a:r>
              <a:rPr lang="en-US" sz="2000" dirty="0">
                <a:latin typeface="UTM Avo" panose="02040603050506020204" pitchFamily="18" charset="0"/>
              </a:rPr>
              <a:t> </a:t>
            </a:r>
            <a:r>
              <a:rPr lang="en-US" sz="2000" dirty="0" err="1">
                <a:latin typeface="UTM Avo" panose="02040603050506020204" pitchFamily="18" charset="0"/>
              </a:rPr>
              <a:t>rất</a:t>
            </a:r>
            <a:r>
              <a:rPr lang="en-US" sz="2000" dirty="0">
                <a:latin typeface="UTM Avo" panose="02040603050506020204" pitchFamily="18" charset="0"/>
              </a:rPr>
              <a:t> </a:t>
            </a:r>
            <a:r>
              <a:rPr lang="en-US" sz="2000" dirty="0" err="1">
                <a:latin typeface="UTM Avo" panose="02040603050506020204" pitchFamily="18" charset="0"/>
              </a:rPr>
              <a:t>dễ</a:t>
            </a:r>
            <a:r>
              <a:rPr lang="en-US" sz="2000" dirty="0">
                <a:latin typeface="UTM Avo" panose="02040603050506020204" pitchFamily="18" charset="0"/>
              </a:rPr>
              <a:t> </a:t>
            </a:r>
            <a:r>
              <a:rPr lang="en-US" sz="2000" dirty="0" err="1">
                <a:latin typeface="UTM Avo" panose="02040603050506020204" pitchFamily="18" charset="0"/>
              </a:rPr>
              <a:t>bén</a:t>
            </a:r>
            <a:r>
              <a:rPr lang="en-US" sz="2000" dirty="0">
                <a:latin typeface="UTM Avo" panose="02040603050506020204" pitchFamily="18" charset="0"/>
              </a:rPr>
              <a:t> </a:t>
            </a:r>
            <a:r>
              <a:rPr lang="en-US" sz="2000" dirty="0" err="1">
                <a:latin typeface="UTM Avo" panose="02040603050506020204" pitchFamily="18" charset="0"/>
              </a:rPr>
              <a:t>lửa</a:t>
            </a:r>
            <a:r>
              <a:rPr lang="en-US" sz="2000" dirty="0">
                <a:latin typeface="UTM Avo" panose="02040603050506020204" pitchFamily="18" charset="0"/>
              </a:rPr>
              <a:t> </a:t>
            </a:r>
            <a:r>
              <a:rPr lang="en-US" sz="2000" dirty="0" err="1">
                <a:latin typeface="UTM Avo" panose="02040603050506020204" pitchFamily="18" charset="0"/>
              </a:rPr>
              <a:t>nên</a:t>
            </a:r>
            <a:r>
              <a:rPr lang="en-US" sz="2000" dirty="0">
                <a:latin typeface="UTM Avo" panose="02040603050506020204" pitchFamily="18" charset="0"/>
              </a:rPr>
              <a:t> </a:t>
            </a:r>
            <a:r>
              <a:rPr lang="en-US" sz="2000" dirty="0" err="1">
                <a:latin typeface="UTM Avo" panose="02040603050506020204" pitchFamily="18" charset="0"/>
              </a:rPr>
              <a:t>người</a:t>
            </a:r>
            <a:r>
              <a:rPr lang="en-US" sz="2000" dirty="0">
                <a:latin typeface="UTM Avo" panose="02040603050506020204" pitchFamily="18" charset="0"/>
              </a:rPr>
              <a:t> ta </a:t>
            </a:r>
            <a:r>
              <a:rPr lang="en-US" sz="2000" dirty="0" err="1">
                <a:latin typeface="UTM Avo" panose="02040603050506020204" pitchFamily="18" charset="0"/>
              </a:rPr>
              <a:t>phải</a:t>
            </a:r>
            <a:r>
              <a:rPr lang="en-US" sz="2000" dirty="0">
                <a:latin typeface="UTM Avo" panose="02040603050506020204" pitchFamily="18" charset="0"/>
              </a:rPr>
              <a:t> </a:t>
            </a:r>
            <a:r>
              <a:rPr lang="en-US" sz="2000" dirty="0" err="1">
                <a:latin typeface="UTM Avo" panose="02040603050506020204" pitchFamily="18" charset="0"/>
              </a:rPr>
              <a:t>sử</a:t>
            </a:r>
            <a:r>
              <a:rPr lang="en-US" sz="2000" dirty="0">
                <a:latin typeface="UTM Avo" panose="02040603050506020204" pitchFamily="18" charset="0"/>
              </a:rPr>
              <a:t> </a:t>
            </a:r>
            <a:r>
              <a:rPr lang="en-US" sz="2000" dirty="0" err="1">
                <a:latin typeface="UTM Avo" panose="02040603050506020204" pitchFamily="18" charset="0"/>
              </a:rPr>
              <a:t>dụng</a:t>
            </a:r>
            <a:r>
              <a:rPr lang="en-US" sz="2000" dirty="0">
                <a:latin typeface="UTM Avo" panose="02040603050506020204" pitchFamily="18" charset="0"/>
              </a:rPr>
              <a:t> </a:t>
            </a:r>
            <a:r>
              <a:rPr lang="en-US" sz="2000" dirty="0" err="1">
                <a:latin typeface="UTM Avo" panose="02040603050506020204" pitchFamily="18" charset="0"/>
              </a:rPr>
              <a:t>dây</a:t>
            </a:r>
            <a:r>
              <a:rPr lang="en-US" sz="2000" dirty="0">
                <a:latin typeface="UTM Avo" panose="02040603050506020204" pitchFamily="18" charset="0"/>
              </a:rPr>
              <a:t> </a:t>
            </a:r>
            <a:r>
              <a:rPr lang="en-US" sz="2000" dirty="0" err="1">
                <a:latin typeface="UTM Avo" panose="02040603050506020204" pitchFamily="18" charset="0"/>
              </a:rPr>
              <a:t>xích</a:t>
            </a:r>
            <a:r>
              <a:rPr lang="en-US" sz="2000" dirty="0">
                <a:latin typeface="UTM Avo" panose="02040603050506020204" pitchFamily="18" charset="0"/>
              </a:rPr>
              <a:t> </a:t>
            </a:r>
            <a:r>
              <a:rPr lang="en-US" sz="2000" dirty="0" err="1">
                <a:latin typeface="UTM Avo" panose="02040603050506020204" pitchFamily="18" charset="0"/>
              </a:rPr>
              <a:t>kim</a:t>
            </a:r>
            <a:r>
              <a:rPr lang="en-US" sz="2000" dirty="0">
                <a:latin typeface="UTM Avo" panose="02040603050506020204" pitchFamily="18" charset="0"/>
              </a:rPr>
              <a:t> </a:t>
            </a:r>
            <a:r>
              <a:rPr lang="en-US" sz="2000" dirty="0" err="1">
                <a:latin typeface="UTM Avo" panose="02040603050506020204" pitchFamily="18" charset="0"/>
              </a:rPr>
              <a:t>loại</a:t>
            </a:r>
            <a:r>
              <a:rPr lang="en-US" sz="2000" dirty="0">
                <a:latin typeface="UTM Avo" panose="02040603050506020204" pitchFamily="18" charset="0"/>
              </a:rPr>
              <a:t> </a:t>
            </a:r>
            <a:r>
              <a:rPr lang="en-US" sz="2000" dirty="0" err="1">
                <a:latin typeface="UTM Avo" panose="02040603050506020204" pitchFamily="18" charset="0"/>
              </a:rPr>
              <a:t>như</a:t>
            </a:r>
            <a:r>
              <a:rPr lang="en-US" sz="2000" dirty="0">
                <a:latin typeface="UTM Avo" panose="02040603050506020204" pitchFamily="18" charset="0"/>
              </a:rPr>
              <a:t> </a:t>
            </a:r>
            <a:r>
              <a:rPr lang="en-US" sz="2000" dirty="0" err="1">
                <a:latin typeface="UTM Avo" panose="02040603050506020204" pitchFamily="18" charset="0"/>
              </a:rPr>
              <a:t>trên</a:t>
            </a:r>
            <a:r>
              <a:rPr lang="en-US" sz="2000" dirty="0">
                <a:latin typeface="UTM Avo" panose="02040603050506020204" pitchFamily="18" charset="0"/>
              </a:rPr>
              <a:t>.</a:t>
            </a:r>
          </a:p>
        </p:txBody>
      </p:sp>
      <p:sp>
        <p:nvSpPr>
          <p:cNvPr id="9" name="TextBox 8">
            <a:extLst>
              <a:ext uri="{FF2B5EF4-FFF2-40B4-BE49-F238E27FC236}">
                <a16:creationId xmlns:a16="http://schemas.microsoft.com/office/drawing/2014/main" id="{36E51065-2218-C1AE-ABBC-3A9A8EE5184C}"/>
              </a:ext>
            </a:extLst>
          </p:cNvPr>
          <p:cNvSpPr txBox="1"/>
          <p:nvPr/>
        </p:nvSpPr>
        <p:spPr>
          <a:xfrm>
            <a:off x="5359929" y="1231413"/>
            <a:ext cx="1472141" cy="534249"/>
          </a:xfrm>
          <a:prstGeom prst="rect">
            <a:avLst/>
          </a:prstGeom>
          <a:noFill/>
        </p:spPr>
        <p:txBody>
          <a:bodyPr wrap="square">
            <a:spAutoFit/>
          </a:bodyPr>
          <a:lstStyle/>
          <a:p>
            <a:pPr algn="ctr">
              <a:lnSpc>
                <a:spcPct val="150000"/>
              </a:lnSpc>
              <a:spcBef>
                <a:spcPts val="600"/>
              </a:spcBef>
            </a:pPr>
            <a:r>
              <a:rPr lang="en-US" sz="2200" b="1" dirty="0" err="1">
                <a:latin typeface="UTM Avo" panose="02040603050506020204" pitchFamily="18" charset="0"/>
              </a:rPr>
              <a:t>Trả</a:t>
            </a:r>
            <a:r>
              <a:rPr lang="en-US" sz="2200" b="1" dirty="0">
                <a:latin typeface="UTM Avo" panose="02040603050506020204" pitchFamily="18" charset="0"/>
              </a:rPr>
              <a:t> </a:t>
            </a:r>
            <a:r>
              <a:rPr lang="en-US" sz="2200" b="1" dirty="0" err="1">
                <a:latin typeface="UTM Avo" panose="02040603050506020204" pitchFamily="18" charset="0"/>
              </a:rPr>
              <a:t>lời</a:t>
            </a:r>
            <a:endParaRPr lang="en-US" sz="2200" b="1" dirty="0">
              <a:latin typeface="UTM Avo" panose="02040603050506020204" pitchFamily="18" charset="0"/>
            </a:endParaRPr>
          </a:p>
        </p:txBody>
      </p:sp>
    </p:spTree>
    <p:extLst>
      <p:ext uri="{BB962C8B-B14F-4D97-AF65-F5344CB8AC3E}">
        <p14:creationId xmlns:p14="http://schemas.microsoft.com/office/powerpoint/2010/main" val="3161205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Effect transition="in" filter="fade">
                                      <p:cBhvr>
                                        <p:cTn id="17" dur="500"/>
                                        <p:tgtEl>
                                          <p:spTgt spid="5">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1" end="1"/>
                                            </p:txEl>
                                          </p:spTgt>
                                        </p:tgtEl>
                                        <p:attrNameLst>
                                          <p:attrName>style.visibility</p:attrName>
                                        </p:attrNameLst>
                                      </p:cBhvr>
                                      <p:to>
                                        <p:strVal val="visible"/>
                                      </p:to>
                                    </p:set>
                                    <p:animEffect transition="in" filter="fade">
                                      <p:cBhvr>
                                        <p:cTn id="22"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D984FF46-36C7-D44D-5A48-2ED6C335E8DE}"/>
              </a:ext>
            </a:extLst>
          </p:cNvPr>
          <p:cNvPicPr>
            <a:picLocks noChangeAspect="1"/>
          </p:cNvPicPr>
          <p:nvPr/>
        </p:nvPicPr>
        <p:blipFill>
          <a:blip r:embed="rId4"/>
          <a:stretch>
            <a:fillRect/>
          </a:stretch>
        </p:blipFill>
        <p:spPr>
          <a:xfrm>
            <a:off x="5176629" y="3062346"/>
            <a:ext cx="2177775" cy="1204856"/>
          </a:xfrm>
          <a:prstGeom prst="rect">
            <a:avLst/>
          </a:prstGeom>
        </p:spPr>
      </p:pic>
    </p:spTree>
    <p:extLst>
      <p:ext uri="{BB962C8B-B14F-4D97-AF65-F5344CB8AC3E}">
        <p14:creationId xmlns:p14="http://schemas.microsoft.com/office/powerpoint/2010/main" val="9658899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2D4E1FF5-935D-C216-0F8B-036C76FF91F9}"/>
              </a:ext>
            </a:extLst>
          </p:cNvPr>
          <p:cNvGrpSpPr/>
          <p:nvPr/>
        </p:nvGrpSpPr>
        <p:grpSpPr>
          <a:xfrm>
            <a:off x="743331" y="2081884"/>
            <a:ext cx="6904245" cy="3480428"/>
            <a:chOff x="386053" y="1877946"/>
            <a:chExt cx="12612163" cy="6425404"/>
          </a:xfrm>
          <a:solidFill>
            <a:schemeClr val="bg1"/>
          </a:solidFill>
        </p:grpSpPr>
        <p:grpSp>
          <p:nvGrpSpPr>
            <p:cNvPr id="3" name="Group 2">
              <a:extLst>
                <a:ext uri="{FF2B5EF4-FFF2-40B4-BE49-F238E27FC236}">
                  <a16:creationId xmlns:a16="http://schemas.microsoft.com/office/drawing/2014/main" id="{53C4349A-B8D2-5810-FA7D-C02913518EEC}"/>
                </a:ext>
              </a:extLst>
            </p:cNvPr>
            <p:cNvGrpSpPr/>
            <p:nvPr/>
          </p:nvGrpSpPr>
          <p:grpSpPr>
            <a:xfrm>
              <a:off x="386053" y="1877946"/>
              <a:ext cx="12612163" cy="6425404"/>
              <a:chOff x="9342910" y="1435749"/>
              <a:chExt cx="12612163" cy="6425404"/>
            </a:xfrm>
            <a:grpFill/>
          </p:grpSpPr>
          <p:sp>
            <p:nvSpPr>
              <p:cNvPr id="5" name="Freeform 3">
                <a:extLst>
                  <a:ext uri="{FF2B5EF4-FFF2-40B4-BE49-F238E27FC236}">
                    <a16:creationId xmlns:a16="http://schemas.microsoft.com/office/drawing/2014/main" id="{35C38EEA-041B-48C6-19FE-38C960A3C8A7}"/>
                  </a:ext>
                </a:extLst>
              </p:cNvPr>
              <p:cNvSpPr/>
              <p:nvPr/>
            </p:nvSpPr>
            <p:spPr>
              <a:xfrm>
                <a:off x="9342910" y="2718586"/>
                <a:ext cx="12612163" cy="5142567"/>
              </a:xfrm>
              <a:custGeom>
                <a:avLst/>
                <a:gdLst/>
                <a:ahLst/>
                <a:cxnLst/>
                <a:rect l="l" t="t" r="r" b="b"/>
                <a:pathLst>
                  <a:path w="4274726" h="2167467">
                    <a:moveTo>
                      <a:pt x="20034" y="0"/>
                    </a:moveTo>
                    <a:lnTo>
                      <a:pt x="4254692" y="0"/>
                    </a:lnTo>
                    <a:cubicBezTo>
                      <a:pt x="4265756" y="0"/>
                      <a:pt x="4274726" y="8969"/>
                      <a:pt x="4274726" y="20034"/>
                    </a:cubicBezTo>
                    <a:lnTo>
                      <a:pt x="4274726" y="2147433"/>
                    </a:lnTo>
                    <a:cubicBezTo>
                      <a:pt x="4274726" y="2158497"/>
                      <a:pt x="4265756" y="2167467"/>
                      <a:pt x="4254692" y="2167467"/>
                    </a:cubicBezTo>
                    <a:lnTo>
                      <a:pt x="20034" y="2167467"/>
                    </a:lnTo>
                    <a:cubicBezTo>
                      <a:pt x="14721" y="2167467"/>
                      <a:pt x="9625" y="2165356"/>
                      <a:pt x="5868" y="2161599"/>
                    </a:cubicBezTo>
                    <a:cubicBezTo>
                      <a:pt x="2111" y="2157842"/>
                      <a:pt x="0" y="2152746"/>
                      <a:pt x="0" y="2147433"/>
                    </a:cubicBezTo>
                    <a:lnTo>
                      <a:pt x="0" y="20034"/>
                    </a:lnTo>
                    <a:cubicBezTo>
                      <a:pt x="0" y="8969"/>
                      <a:pt x="8969" y="0"/>
                      <a:pt x="20034" y="0"/>
                    </a:cubicBezTo>
                    <a:close/>
                  </a:path>
                </a:pathLst>
              </a:custGeom>
              <a:solidFill>
                <a:schemeClr val="accent5">
                  <a:lumMod val="20000"/>
                  <a:lumOff val="80000"/>
                </a:schemeClr>
              </a:solidFill>
              <a:ln>
                <a:noFill/>
              </a:ln>
              <a:effectLst>
                <a:outerShdw blurRad="50800" dist="38100" dir="2700000" algn="tl" rotWithShape="0">
                  <a:prstClr val="black">
                    <a:alpha val="40000"/>
                  </a:prstClr>
                </a:outerShdw>
              </a:effectLst>
            </p:spPr>
            <p:txBody>
              <a:bodyPr anchor="ctr"/>
              <a:lstStyle/>
              <a:p>
                <a:pPr marL="154791" indent="-154791">
                  <a:lnSpc>
                    <a:spcPct val="150000"/>
                  </a:lnSpc>
                  <a:spcBef>
                    <a:spcPts val="600"/>
                  </a:spcBef>
                  <a:buFont typeface="Arial" panose="020B0604020202020204" pitchFamily="34" charset="0"/>
                  <a:buChar char="•"/>
                </a:pPr>
                <a:r>
                  <a:rPr lang="en-US" sz="2400" dirty="0">
                    <a:latin typeface="UTM Avo" panose="02040603050506020204" pitchFamily="18"/>
                  </a:rPr>
                  <a:t>Hoàn </a:t>
                </a:r>
                <a:r>
                  <a:rPr lang="en-US" sz="2400" dirty="0" err="1">
                    <a:latin typeface="UTM Avo" panose="02040603050506020204" pitchFamily="18"/>
                  </a:rPr>
                  <a:t>thành</a:t>
                </a:r>
                <a:r>
                  <a:rPr lang="en-US" sz="2400" dirty="0">
                    <a:latin typeface="UTM Avo" panose="02040603050506020204" pitchFamily="18"/>
                  </a:rPr>
                  <a:t> </a:t>
                </a:r>
                <a:r>
                  <a:rPr lang="en-US" sz="2400" dirty="0" err="1">
                    <a:latin typeface="UTM Avo" panose="02040603050506020204" pitchFamily="18"/>
                  </a:rPr>
                  <a:t>bài</a:t>
                </a:r>
                <a:r>
                  <a:rPr lang="en-US" sz="2400" dirty="0">
                    <a:latin typeface="UTM Avo" panose="02040603050506020204" pitchFamily="18"/>
                  </a:rPr>
                  <a:t> </a:t>
                </a:r>
                <a:r>
                  <a:rPr lang="en-US" sz="2400" dirty="0" err="1">
                    <a:latin typeface="UTM Avo" panose="02040603050506020204" pitchFamily="18"/>
                  </a:rPr>
                  <a:t>tập</a:t>
                </a:r>
                <a:r>
                  <a:rPr lang="en-US" sz="2400" dirty="0">
                    <a:latin typeface="UTM Avo" panose="02040603050506020204" pitchFamily="18"/>
                  </a:rPr>
                  <a:t> </a:t>
                </a:r>
                <a:r>
                  <a:rPr lang="en-US" sz="2400" dirty="0" err="1">
                    <a:latin typeface="UTM Avo" panose="02040603050506020204" pitchFamily="18"/>
                  </a:rPr>
                  <a:t>trong</a:t>
                </a:r>
                <a:r>
                  <a:rPr lang="en-US" sz="2400" dirty="0">
                    <a:latin typeface="UTM Avo" panose="02040603050506020204" pitchFamily="18"/>
                  </a:rPr>
                  <a:t> </a:t>
                </a:r>
                <a:r>
                  <a:rPr lang="en-US" sz="2400" dirty="0" err="1">
                    <a:latin typeface="UTM Avo" panose="02040603050506020204" pitchFamily="18"/>
                  </a:rPr>
                  <a:t>sách</a:t>
                </a:r>
                <a:r>
                  <a:rPr lang="en-US" sz="2400" dirty="0">
                    <a:latin typeface="UTM Avo" panose="02040603050506020204" pitchFamily="18"/>
                  </a:rPr>
                  <a:t> </a:t>
                </a:r>
                <a:r>
                  <a:rPr lang="en-US" sz="2400" dirty="0" err="1">
                    <a:latin typeface="UTM Avo" panose="02040603050506020204" pitchFamily="18"/>
                  </a:rPr>
                  <a:t>bài</a:t>
                </a:r>
                <a:r>
                  <a:rPr lang="en-US" sz="2400" dirty="0">
                    <a:latin typeface="UTM Avo" panose="02040603050506020204" pitchFamily="18"/>
                  </a:rPr>
                  <a:t> </a:t>
                </a:r>
                <a:r>
                  <a:rPr lang="en-US" sz="2400" dirty="0" err="1">
                    <a:latin typeface="UTM Avo" panose="02040603050506020204" pitchFamily="18"/>
                  </a:rPr>
                  <a:t>tập</a:t>
                </a:r>
                <a:r>
                  <a:rPr lang="en-US" sz="2400" dirty="0">
                    <a:latin typeface="UTM Avo" panose="02040603050506020204" pitchFamily="18"/>
                  </a:rPr>
                  <a:t>. </a:t>
                </a:r>
              </a:p>
              <a:p>
                <a:pPr marL="154791" indent="-154791">
                  <a:lnSpc>
                    <a:spcPct val="150000"/>
                  </a:lnSpc>
                  <a:spcBef>
                    <a:spcPts val="600"/>
                  </a:spcBef>
                  <a:buFont typeface="Arial" panose="020B0604020202020204" pitchFamily="34" charset="0"/>
                  <a:buChar char="•"/>
                </a:pPr>
                <a:r>
                  <a:rPr lang="en-US" sz="2400" dirty="0" err="1">
                    <a:latin typeface="UTM Avo" panose="02040603050506020204" pitchFamily="18"/>
                  </a:rPr>
                  <a:t>Đọc</a:t>
                </a:r>
                <a:r>
                  <a:rPr lang="en-US" sz="2400" dirty="0">
                    <a:latin typeface="UTM Avo" panose="02040603050506020204" pitchFamily="18"/>
                  </a:rPr>
                  <a:t> </a:t>
                </a:r>
                <a:r>
                  <a:rPr lang="en-US" sz="2400" dirty="0" err="1">
                    <a:latin typeface="UTM Avo" panose="02040603050506020204" pitchFamily="18"/>
                  </a:rPr>
                  <a:t>và</a:t>
                </a:r>
                <a:r>
                  <a:rPr lang="en-US" sz="2400" dirty="0">
                    <a:latin typeface="UTM Avo" panose="02040603050506020204" pitchFamily="18"/>
                  </a:rPr>
                  <a:t> </a:t>
                </a:r>
                <a:r>
                  <a:rPr lang="en-US" sz="2400" dirty="0" err="1">
                    <a:latin typeface="UTM Avo" panose="02040603050506020204" pitchFamily="18"/>
                  </a:rPr>
                  <a:t>tìm</a:t>
                </a:r>
                <a:r>
                  <a:rPr lang="en-US" sz="2400" dirty="0">
                    <a:latin typeface="UTM Avo" panose="02040603050506020204" pitchFamily="18"/>
                  </a:rPr>
                  <a:t> </a:t>
                </a:r>
                <a:r>
                  <a:rPr lang="en-US" sz="2400" dirty="0" err="1">
                    <a:latin typeface="UTM Avo" panose="02040603050506020204" pitchFamily="18"/>
                  </a:rPr>
                  <a:t>hiểu</a:t>
                </a:r>
                <a:r>
                  <a:rPr lang="en-US" sz="2400" dirty="0">
                    <a:latin typeface="UTM Avo" panose="02040603050506020204" pitchFamily="18"/>
                  </a:rPr>
                  <a:t> </a:t>
                </a:r>
                <a:r>
                  <a:rPr lang="en-US" sz="2400" dirty="0" err="1">
                    <a:latin typeface="UTM Avo" panose="02040603050506020204" pitchFamily="18"/>
                  </a:rPr>
                  <a:t>trước</a:t>
                </a:r>
                <a:r>
                  <a:rPr lang="en-US" sz="2400" dirty="0">
                    <a:latin typeface="UTM Avo" panose="02040603050506020204" pitchFamily="18"/>
                  </a:rPr>
                  <a:t> </a:t>
                </a:r>
                <a:r>
                  <a:rPr lang="en-US" sz="2400" b="1" dirty="0" err="1">
                    <a:latin typeface="UTM Avo" panose="02040603050506020204" pitchFamily="18"/>
                  </a:rPr>
                  <a:t>Bài</a:t>
                </a:r>
                <a:r>
                  <a:rPr lang="en-US" sz="2400" b="1" dirty="0">
                    <a:latin typeface="UTM Avo" panose="02040603050506020204" pitchFamily="18"/>
                  </a:rPr>
                  <a:t> 21. </a:t>
                </a:r>
                <a:r>
                  <a:rPr lang="en-US" sz="2400" b="1" dirty="0" err="1">
                    <a:latin typeface="UTM Avo" panose="02040603050506020204" pitchFamily="18"/>
                  </a:rPr>
                  <a:t>Mạch</a:t>
                </a:r>
                <a:r>
                  <a:rPr lang="en-US" sz="2400" b="1" dirty="0">
                    <a:latin typeface="UTM Avo" panose="02040603050506020204" pitchFamily="18"/>
                  </a:rPr>
                  <a:t> </a:t>
                </a:r>
                <a:r>
                  <a:rPr lang="en-US" sz="2400" b="1" dirty="0" err="1">
                    <a:latin typeface="UTM Avo" panose="02040603050506020204" pitchFamily="18"/>
                  </a:rPr>
                  <a:t>điện</a:t>
                </a:r>
                <a:r>
                  <a:rPr lang="en-US" sz="2400" dirty="0">
                    <a:latin typeface="UTM Avo" panose="02040603050506020204" pitchFamily="18"/>
                  </a:rPr>
                  <a:t>.</a:t>
                </a:r>
              </a:p>
            </p:txBody>
          </p:sp>
          <p:sp>
            <p:nvSpPr>
              <p:cNvPr id="6" name="TextBox 5">
                <a:extLst>
                  <a:ext uri="{FF2B5EF4-FFF2-40B4-BE49-F238E27FC236}">
                    <a16:creationId xmlns:a16="http://schemas.microsoft.com/office/drawing/2014/main" id="{F0CCE9B2-5DCC-661C-3C77-FAFED53D4F53}"/>
                  </a:ext>
                </a:extLst>
              </p:cNvPr>
              <p:cNvSpPr txBox="1"/>
              <p:nvPr/>
            </p:nvSpPr>
            <p:spPr>
              <a:xfrm>
                <a:off x="10057408" y="1435749"/>
                <a:ext cx="11220693" cy="1208734"/>
              </a:xfrm>
              <a:prstGeom prst="rect">
                <a:avLst/>
              </a:prstGeom>
              <a:noFill/>
            </p:spPr>
            <p:txBody>
              <a:bodyPr wrap="square" anchor="ctr">
                <a:spAutoFit/>
              </a:bodyPr>
              <a:lstStyle/>
              <a:p>
                <a:pPr lvl="0" algn="ctr">
                  <a:lnSpc>
                    <a:spcPct val="150000"/>
                  </a:lnSpc>
                </a:pPr>
                <a:r>
                  <a:rPr lang="en-US" sz="2800" b="1" dirty="0" err="1">
                    <a:latin typeface="UTM Avo" panose="02040603050506020204" pitchFamily="18"/>
                    <a:ea typeface="Arial" panose="020B0604020202020204" pitchFamily="34" charset="0"/>
                    <a:cs typeface="Arial" panose="020B0604020202020204" pitchFamily="34" charset="0"/>
                  </a:rPr>
                  <a:t>Hướng</a:t>
                </a:r>
                <a:r>
                  <a:rPr lang="en-US" sz="2800" b="1" dirty="0">
                    <a:latin typeface="UTM Avo" panose="02040603050506020204" pitchFamily="18"/>
                    <a:ea typeface="Arial" panose="020B0604020202020204" pitchFamily="34" charset="0"/>
                    <a:cs typeface="Arial" panose="020B0604020202020204" pitchFamily="34" charset="0"/>
                  </a:rPr>
                  <a:t> </a:t>
                </a:r>
                <a:r>
                  <a:rPr lang="en-US" sz="2800" b="1" dirty="0" err="1">
                    <a:latin typeface="UTM Avo" panose="02040603050506020204" pitchFamily="18"/>
                    <a:ea typeface="Arial" panose="020B0604020202020204" pitchFamily="34" charset="0"/>
                    <a:cs typeface="Arial" panose="020B0604020202020204" pitchFamily="34" charset="0"/>
                  </a:rPr>
                  <a:t>dẫn</a:t>
                </a:r>
                <a:r>
                  <a:rPr lang="en-US" sz="2800" b="1" dirty="0">
                    <a:latin typeface="UTM Avo" panose="02040603050506020204" pitchFamily="18"/>
                    <a:ea typeface="Arial" panose="020B0604020202020204" pitchFamily="34" charset="0"/>
                    <a:cs typeface="Arial" panose="020B0604020202020204" pitchFamily="34" charset="0"/>
                  </a:rPr>
                  <a:t> </a:t>
                </a:r>
                <a:r>
                  <a:rPr lang="en-US" sz="2800" b="1" dirty="0" err="1">
                    <a:latin typeface="UTM Avo" panose="02040603050506020204" pitchFamily="18"/>
                    <a:ea typeface="Arial" panose="020B0604020202020204" pitchFamily="34" charset="0"/>
                    <a:cs typeface="Arial" panose="020B0604020202020204" pitchFamily="34" charset="0"/>
                  </a:rPr>
                  <a:t>về</a:t>
                </a:r>
                <a:r>
                  <a:rPr lang="en-US" sz="2800" b="1" dirty="0">
                    <a:latin typeface="UTM Avo" panose="02040603050506020204" pitchFamily="18"/>
                    <a:ea typeface="Arial" panose="020B0604020202020204" pitchFamily="34" charset="0"/>
                    <a:cs typeface="Arial" panose="020B0604020202020204" pitchFamily="34" charset="0"/>
                  </a:rPr>
                  <a:t> </a:t>
                </a:r>
                <a:r>
                  <a:rPr lang="en-US" sz="2800" b="1" dirty="0" err="1">
                    <a:latin typeface="UTM Avo" panose="02040603050506020204" pitchFamily="18"/>
                    <a:ea typeface="Arial" panose="020B0604020202020204" pitchFamily="34" charset="0"/>
                    <a:cs typeface="Arial" panose="020B0604020202020204" pitchFamily="34" charset="0"/>
                  </a:rPr>
                  <a:t>nhà</a:t>
                </a:r>
                <a:endParaRPr lang="vi-VN" sz="2800" b="1" dirty="0">
                  <a:latin typeface="UTM Avo" panose="02040603050506020204" pitchFamily="18"/>
                  <a:ea typeface="Arial" panose="020B0604020202020204" pitchFamily="34" charset="0"/>
                  <a:cs typeface="Arial" panose="020B0604020202020204" pitchFamily="34" charset="0"/>
                </a:endParaRPr>
              </a:p>
            </p:txBody>
          </p:sp>
        </p:grpSp>
        <p:pic>
          <p:nvPicPr>
            <p:cNvPr id="4" name="Picture 18">
              <a:extLst>
                <a:ext uri="{FF2B5EF4-FFF2-40B4-BE49-F238E27FC236}">
                  <a16:creationId xmlns:a16="http://schemas.microsoft.com/office/drawing/2014/main" id="{63C398CB-A338-BB5A-8976-BFA0114A270A}"/>
                </a:ext>
              </a:extLst>
            </p:cNvPr>
            <p:cNvPicPr>
              <a:picLocks noChangeAspect="1"/>
            </p:cNvPicPr>
            <p:nvPr/>
          </p:nvPicPr>
          <p:blipFill>
            <a:blip r:embed="rId3"/>
            <a:srcRect/>
            <a:stretch>
              <a:fillRect/>
            </a:stretch>
          </p:blipFill>
          <p:spPr>
            <a:xfrm>
              <a:off x="11017788" y="2520630"/>
              <a:ext cx="1575478" cy="1698627"/>
            </a:xfrm>
            <a:prstGeom prst="rect">
              <a:avLst/>
            </a:prstGeom>
            <a:noFill/>
          </p:spPr>
        </p:pic>
      </p:grpSp>
      <p:pic>
        <p:nvPicPr>
          <p:cNvPr id="12290" name="Picture 2">
            <a:extLst>
              <a:ext uri="{FF2B5EF4-FFF2-40B4-BE49-F238E27FC236}">
                <a16:creationId xmlns:a16="http://schemas.microsoft.com/office/drawing/2014/main" id="{BC072DF8-EFC7-BD8D-052D-DA92EC07746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76983" y="1619250"/>
            <a:ext cx="5238750" cy="5238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9870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62501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C34DEF7-9890-5A02-A7A7-0ABE8D566571}"/>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5B1ED0E6-599E-A8FA-F809-B2EFDB33EBC0}"/>
              </a:ext>
            </a:extLst>
          </p:cNvPr>
          <p:cNvSpPr txBox="1"/>
          <p:nvPr/>
        </p:nvSpPr>
        <p:spPr>
          <a:xfrm>
            <a:off x="462105" y="912740"/>
            <a:ext cx="11367083" cy="950325"/>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Like fanpage Hoc10 - Học 1 biết 10 để nhận thêm nhiều tài liệu giảng dạy</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4" name="Rectangle: Rounded Corners 3">
            <a:extLst>
              <a:ext uri="{FF2B5EF4-FFF2-40B4-BE49-F238E27FC236}">
                <a16:creationId xmlns:a16="http://schemas.microsoft.com/office/drawing/2014/main" id="{ECADC447-2C06-D96B-11DA-1BFDE03D8390}"/>
              </a:ext>
            </a:extLst>
          </p:cNvPr>
          <p:cNvSpPr/>
          <p:nvPr/>
        </p:nvSpPr>
        <p:spPr>
          <a:xfrm>
            <a:off x="2392261"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en-US" sz="2400" b="1" u="sng" dirty="0">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Hoc10 – </a:t>
            </a:r>
            <a:r>
              <a:rPr lang="en-US" sz="2400" b="1" u="sng" dirty="0" err="1">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Học</a:t>
            </a:r>
            <a:r>
              <a:rPr lang="en-US" sz="2400" b="1" u="sng" dirty="0">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 1 </a:t>
            </a:r>
            <a:r>
              <a:rPr lang="en-US" sz="2400" b="1" u="sng" dirty="0" err="1">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biết</a:t>
            </a:r>
            <a:r>
              <a:rPr lang="en-US" sz="2400" b="1" u="sng" dirty="0">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 10</a:t>
            </a:r>
            <a:endParaRPr lang="en-US" sz="2400" b="1" u="sng" dirty="0">
              <a:solidFill>
                <a:srgbClr val="843C0C"/>
              </a:solidFill>
              <a:latin typeface="UTM Avo" panose="02040603050506020204" pitchFamily="18" charset="0"/>
            </a:endParaRPr>
          </a:p>
        </p:txBody>
      </p:sp>
      <p:sp>
        <p:nvSpPr>
          <p:cNvPr id="6" name="TextBox 5">
            <a:extLst>
              <a:ext uri="{FF2B5EF4-FFF2-40B4-BE49-F238E27FC236}">
                <a16:creationId xmlns:a16="http://schemas.microsoft.com/office/drawing/2014/main" id="{0BDE06FA-8823-B0E3-45F9-9CE4556F037F}"/>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7" name="Picture 2" descr="Ngón Trỏ, ngón tay, Máy tính Biểu tượng Tay - tay png tải về - Miễn phí  trong suốt Tay png Tải về.">
            <a:extLst>
              <a:ext uri="{FF2B5EF4-FFF2-40B4-BE49-F238E27FC236}">
                <a16:creationId xmlns:a16="http://schemas.microsoft.com/office/drawing/2014/main" id="{E87B9E9A-F844-87CB-1ABA-C7417DC5C6E1}"/>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9236809-A62F-8E2A-86BA-73371CF596F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extLst>
      <p:ext uri="{BB962C8B-B14F-4D97-AF65-F5344CB8AC3E}">
        <p14:creationId xmlns:p14="http://schemas.microsoft.com/office/powerpoint/2010/main" val="1184701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mph" presetSubtype="2" repeatCount="indefinite" fill="hold" nodeType="withEffect">
                                  <p:stCondLst>
                                    <p:cond delay="0"/>
                                  </p:stCondLst>
                                  <p:childTnLst>
                                    <p:animClr clrSpc="rgb" dir="cw">
                                      <p:cBhvr>
                                        <p:cTn id="6" dur="1000" fill="hold"/>
                                        <p:tgtEl>
                                          <p:spTgt spid="4"/>
                                        </p:tgtEl>
                                        <p:attrNameLst>
                                          <p:attrName>fillcolor</p:attrName>
                                        </p:attrNameLst>
                                      </p:cBhvr>
                                      <p:to>
                                        <a:srgbClr val="C5E0B3"/>
                                      </p:to>
                                    </p:animClr>
                                    <p:set>
                                      <p:cBhvr>
                                        <p:cTn id="7" dur="1000" fill="hold"/>
                                        <p:tgtEl>
                                          <p:spTgt spid="4"/>
                                        </p:tgtEl>
                                        <p:attrNameLst>
                                          <p:attrName>fill.type</p:attrName>
                                        </p:attrNameLst>
                                      </p:cBhvr>
                                      <p:to>
                                        <p:strVal val="solid"/>
                                      </p:to>
                                    </p:set>
                                    <p:set>
                                      <p:cBhvr>
                                        <p:cTn id="8" dur="1000" fill="hold"/>
                                        <p:tgtEl>
                                          <p:spTgt spid="4"/>
                                        </p:tgtEl>
                                        <p:attrNameLst>
                                          <p:attrName>fill.on</p:attrName>
                                        </p:attrNameLst>
                                      </p:cBhvr>
                                      <p:to>
                                        <p:strVal val="true"/>
                                      </p:to>
                                    </p:set>
                                  </p:childTnLst>
                                </p:cTn>
                              </p:par>
                              <p:par>
                                <p:cTn id="9" presetID="21" presetClass="emph" presetSubtype="0" repeatCount="indefinite" fill="hold" grpId="0" nodeType="withEffect">
                                  <p:stCondLst>
                                    <p:cond delay="0"/>
                                  </p:stCondLst>
                                  <p:childTnLst>
                                    <p:animClr clrSpc="hsl" dir="cw">
                                      <p:cBhvr override="childStyle">
                                        <p:cTn id="10" dur="1000" fill="hold"/>
                                        <p:tgtEl>
                                          <p:spTgt spid="2"/>
                                        </p:tgtEl>
                                        <p:attrNameLst>
                                          <p:attrName>style.color</p:attrName>
                                        </p:attrNameLst>
                                      </p:cBhvr>
                                      <p:by>
                                        <p:hsl h="7200000" s="0" l="0"/>
                                      </p:by>
                                    </p:animClr>
                                    <p:animClr clrSpc="hsl" dir="cw">
                                      <p:cBhvr>
                                        <p:cTn id="11" dur="1000" fill="hold"/>
                                        <p:tgtEl>
                                          <p:spTgt spid="2"/>
                                        </p:tgtEl>
                                        <p:attrNameLst>
                                          <p:attrName>fillcolor</p:attrName>
                                        </p:attrNameLst>
                                      </p:cBhvr>
                                      <p:by>
                                        <p:hsl h="7200000" s="0" l="0"/>
                                      </p:by>
                                    </p:animClr>
                                    <p:animClr clrSpc="hsl" dir="cw">
                                      <p:cBhvr>
                                        <p:cTn id="12" dur="1000" fill="hold"/>
                                        <p:tgtEl>
                                          <p:spTgt spid="2"/>
                                        </p:tgtEl>
                                        <p:attrNameLst>
                                          <p:attrName>stroke.color</p:attrName>
                                        </p:attrNameLst>
                                      </p:cBhvr>
                                      <p:by>
                                        <p:hsl h="7200000" s="0" l="0"/>
                                      </p:by>
                                    </p:animClr>
                                    <p:set>
                                      <p:cBhvr>
                                        <p:cTn id="13" dur="1000" fill="hold"/>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290</TotalTime>
  <Words>895</Words>
  <Application>Microsoft Office PowerPoint</Application>
  <PresentationFormat>Widescreen</PresentationFormat>
  <Paragraphs>55</Paragraphs>
  <Slides>20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Calibri</vt:lpstr>
      <vt:lpstr>Calibri Light</vt:lpstr>
      <vt:lpstr>UTM Avo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Huy Nguyễn</dc:creator>
  <cp:lastModifiedBy>Huy Nguyễn</cp:lastModifiedBy>
  <cp:revision>10</cp:revision>
  <dcterms:created xsi:type="dcterms:W3CDTF">2023-10-18T06:55:26Z</dcterms:created>
  <dcterms:modified xsi:type="dcterms:W3CDTF">2024-01-12T04:01:51Z</dcterms:modified>
</cp:coreProperties>
</file>