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72" r:id="rId2"/>
  </p:sldMasterIdLst>
  <p:notesMasterIdLst>
    <p:notesMasterId r:id="rId32"/>
  </p:notesMasterIdLst>
  <p:sldIdLst>
    <p:sldId id="256" r:id="rId3"/>
    <p:sldId id="280" r:id="rId4"/>
    <p:sldId id="282" r:id="rId5"/>
    <p:sldId id="281" r:id="rId6"/>
    <p:sldId id="290" r:id="rId7"/>
    <p:sldId id="298" r:id="rId8"/>
    <p:sldId id="299" r:id="rId9"/>
    <p:sldId id="300" r:id="rId10"/>
    <p:sldId id="303" r:id="rId11"/>
    <p:sldId id="301" r:id="rId12"/>
    <p:sldId id="302" r:id="rId13"/>
    <p:sldId id="304" r:id="rId14"/>
    <p:sldId id="283" r:id="rId15"/>
    <p:sldId id="287" r:id="rId16"/>
    <p:sldId id="305" r:id="rId17"/>
    <p:sldId id="292" r:id="rId18"/>
    <p:sldId id="306" r:id="rId19"/>
    <p:sldId id="307" r:id="rId20"/>
    <p:sldId id="308" r:id="rId21"/>
    <p:sldId id="309" r:id="rId22"/>
    <p:sldId id="310" r:id="rId23"/>
    <p:sldId id="297" r:id="rId24"/>
    <p:sldId id="291" r:id="rId25"/>
    <p:sldId id="311" r:id="rId26"/>
    <p:sldId id="312" r:id="rId27"/>
    <p:sldId id="284" r:id="rId28"/>
    <p:sldId id="313" r:id="rId29"/>
    <p:sldId id="278" r:id="rId30"/>
    <p:sldId id="279" r:id="rId31"/>
  </p:sldIdLst>
  <p:sldSz cx="12192000" cy="6858000"/>
  <p:notesSz cx="6858000" cy="9144000"/>
  <p:embeddedFontLst>
    <p:embeddedFont>
      <p:font typeface="UTM Avo" panose="02040603050506020204" pitchFamily="18"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1" roundtripDataSignature="AMtx7mjDzl0zg1wnN98VYnZXEtwQG81E9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15"/>
  </p:normalViewPr>
  <p:slideViewPr>
    <p:cSldViewPr snapToGrid="0">
      <p:cViewPr varScale="1">
        <p:scale>
          <a:sx n="104" d="100"/>
          <a:sy n="104" d="100"/>
        </p:scale>
        <p:origin x="756"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2.fntdata"/><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1.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4.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3.fntdata"/><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8" name="Google Shape;348;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48"/>
          <p:cNvSpPr>
            <a:spLocks noGrp="1"/>
          </p:cNvSpPr>
          <p:nvPr>
            <p:ph type="pic" idx="2"/>
          </p:nvPr>
        </p:nvSpPr>
        <p:spPr>
          <a:xfrm>
            <a:off x="5183188" y="987425"/>
            <a:ext cx="6172200" cy="4873625"/>
          </a:xfrm>
          <a:prstGeom prst="rect">
            <a:avLst/>
          </a:prstGeom>
          <a:noFill/>
          <a:ln>
            <a:noFill/>
          </a:ln>
        </p:spPr>
      </p:sp>
      <p:sp>
        <p:nvSpPr>
          <p:cNvPr id="64" name="Google Shape;64;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2"/>
        <p:cNvGrpSpPr/>
        <p:nvPr/>
      </p:nvGrpSpPr>
      <p:grpSpPr>
        <a:xfrm>
          <a:off x="0" y="0"/>
          <a:ext cx="0" cy="0"/>
          <a:chOff x="0" y="0"/>
          <a:chExt cx="0" cy="0"/>
        </a:xfrm>
      </p:grpSpPr>
      <p:sp>
        <p:nvSpPr>
          <p:cNvPr id="163" name="Google Shape;163;p3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3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5" name="Google Shape;1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7" name="Google Shape;1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8"/>
        <p:cNvGrpSpPr/>
        <p:nvPr/>
      </p:nvGrpSpPr>
      <p:grpSpPr>
        <a:xfrm>
          <a:off x="0" y="0"/>
          <a:ext cx="0" cy="0"/>
          <a:chOff x="0" y="0"/>
          <a:chExt cx="0" cy="0"/>
        </a:xfrm>
      </p:grpSpPr>
      <p:sp>
        <p:nvSpPr>
          <p:cNvPr id="169" name="Google Shape;169;p5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0" name="Google Shape;170;p5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1" name="Google Shape;171;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3" name="Google Shape;173;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4"/>
        <p:cNvGrpSpPr/>
        <p:nvPr/>
      </p:nvGrpSpPr>
      <p:grpSpPr>
        <a:xfrm>
          <a:off x="0" y="0"/>
          <a:ext cx="0" cy="0"/>
          <a:chOff x="0" y="0"/>
          <a:chExt cx="0" cy="0"/>
        </a:xfrm>
      </p:grpSpPr>
      <p:sp>
        <p:nvSpPr>
          <p:cNvPr id="175" name="Google Shape;175;p5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6" name="Google Shape;176;p5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77" name="Google Shape;177;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9" name="Google Shape;179;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80"/>
        <p:cNvGrpSpPr/>
        <p:nvPr/>
      </p:nvGrpSpPr>
      <p:grpSpPr>
        <a:xfrm>
          <a:off x="0" y="0"/>
          <a:ext cx="0" cy="0"/>
          <a:chOff x="0" y="0"/>
          <a:chExt cx="0" cy="0"/>
        </a:xfrm>
      </p:grpSpPr>
      <p:sp>
        <p:nvSpPr>
          <p:cNvPr id="181" name="Google Shape;181;p5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5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3" name="Google Shape;183;p5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4" name="Google Shape;184;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87"/>
        <p:cNvGrpSpPr/>
        <p:nvPr/>
      </p:nvGrpSpPr>
      <p:grpSpPr>
        <a:xfrm>
          <a:off x="0" y="0"/>
          <a:ext cx="0" cy="0"/>
          <a:chOff x="0" y="0"/>
          <a:chExt cx="0" cy="0"/>
        </a:xfrm>
      </p:grpSpPr>
      <p:sp>
        <p:nvSpPr>
          <p:cNvPr id="188" name="Google Shape;188;p5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9" name="Google Shape;189;p5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90" name="Google Shape;190;p5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1" name="Google Shape;191;p5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92" name="Google Shape;192;p5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3" name="Google Shape;193;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4" name="Google Shape;194;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5" name="Google Shape;195;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96"/>
        <p:cNvGrpSpPr/>
        <p:nvPr/>
      </p:nvGrpSpPr>
      <p:grpSpPr>
        <a:xfrm>
          <a:off x="0" y="0"/>
          <a:ext cx="0" cy="0"/>
          <a:chOff x="0" y="0"/>
          <a:chExt cx="0" cy="0"/>
        </a:xfrm>
      </p:grpSpPr>
      <p:sp>
        <p:nvSpPr>
          <p:cNvPr id="197" name="Google Shape;197;p5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8" name="Google Shape;198;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9" name="Google Shape;199;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0" name="Google Shape;200;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1"/>
        <p:cNvGrpSpPr/>
        <p:nvPr/>
      </p:nvGrpSpPr>
      <p:grpSpPr>
        <a:xfrm>
          <a:off x="0" y="0"/>
          <a:ext cx="0" cy="0"/>
          <a:chOff x="0" y="0"/>
          <a:chExt cx="0" cy="0"/>
        </a:xfrm>
      </p:grpSpPr>
      <p:sp>
        <p:nvSpPr>
          <p:cNvPr id="202" name="Google Shape;202;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3" name="Google Shape;203;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4" name="Google Shape;204;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05"/>
        <p:cNvGrpSpPr/>
        <p:nvPr/>
      </p:nvGrpSpPr>
      <p:grpSpPr>
        <a:xfrm>
          <a:off x="0" y="0"/>
          <a:ext cx="0" cy="0"/>
          <a:chOff x="0" y="0"/>
          <a:chExt cx="0" cy="0"/>
        </a:xfrm>
      </p:grpSpPr>
      <p:sp>
        <p:nvSpPr>
          <p:cNvPr id="206" name="Google Shape;206;p5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7" name="Google Shape;207;p5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08" name="Google Shape;208;p5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09" name="Google Shape;209;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0" name="Google Shape;210;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1" name="Google Shape;211;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12"/>
        <p:cNvGrpSpPr/>
        <p:nvPr/>
      </p:nvGrpSpPr>
      <p:grpSpPr>
        <a:xfrm>
          <a:off x="0" y="0"/>
          <a:ext cx="0" cy="0"/>
          <a:chOff x="0" y="0"/>
          <a:chExt cx="0" cy="0"/>
        </a:xfrm>
      </p:grpSpPr>
      <p:sp>
        <p:nvSpPr>
          <p:cNvPr id="213" name="Google Shape;213;p5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58"/>
          <p:cNvSpPr>
            <a:spLocks noGrp="1"/>
          </p:cNvSpPr>
          <p:nvPr>
            <p:ph type="pic" idx="2"/>
          </p:nvPr>
        </p:nvSpPr>
        <p:spPr>
          <a:xfrm>
            <a:off x="5183188" y="987425"/>
            <a:ext cx="6172200" cy="4873625"/>
          </a:xfrm>
          <a:prstGeom prst="rect">
            <a:avLst/>
          </a:prstGeom>
          <a:noFill/>
          <a:ln>
            <a:noFill/>
          </a:ln>
        </p:spPr>
      </p:sp>
      <p:sp>
        <p:nvSpPr>
          <p:cNvPr id="215" name="Google Shape;215;p5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16" name="Google Shape;216;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7" name="Google Shape;217;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8" name="Google Shape;218;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19"/>
        <p:cNvGrpSpPr/>
        <p:nvPr/>
      </p:nvGrpSpPr>
      <p:grpSpPr>
        <a:xfrm>
          <a:off x="0" y="0"/>
          <a:ext cx="0" cy="0"/>
          <a:chOff x="0" y="0"/>
          <a:chExt cx="0" cy="0"/>
        </a:xfrm>
      </p:grpSpPr>
      <p:sp>
        <p:nvSpPr>
          <p:cNvPr id="220" name="Google Shape;220;p5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1" name="Google Shape;221;p5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2" name="Google Shape;222;p5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3" name="Google Shape;223;p5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4" name="Google Shape;224;p5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25"/>
        <p:cNvGrpSpPr/>
        <p:nvPr/>
      </p:nvGrpSpPr>
      <p:grpSpPr>
        <a:xfrm>
          <a:off x="0" y="0"/>
          <a:ext cx="0" cy="0"/>
          <a:chOff x="0" y="0"/>
          <a:chExt cx="0" cy="0"/>
        </a:xfrm>
      </p:grpSpPr>
      <p:sp>
        <p:nvSpPr>
          <p:cNvPr id="226" name="Google Shape;226;p6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6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8" name="Google Shape;228;p6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9" name="Google Shape;229;p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0" name="Google Shape;230;p6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5"/>
        <p:cNvGrpSpPr/>
        <p:nvPr/>
      </p:nvGrpSpPr>
      <p:grpSpPr>
        <a:xfrm>
          <a:off x="0" y="0"/>
          <a:ext cx="0" cy="0"/>
          <a:chOff x="0" y="0"/>
          <a:chExt cx="0" cy="0"/>
        </a:xfrm>
      </p:grpSpPr>
      <p:sp>
        <p:nvSpPr>
          <p:cNvPr id="156" name="Google Shape;156;p30"/>
          <p:cNvSpPr txBox="1"/>
          <p:nvPr/>
        </p:nvSpPr>
        <p:spPr>
          <a:xfrm>
            <a:off x="0" y="-27349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a:solidFill>
                  <a:srgbClr val="CFCFCF"/>
                </a:solidFill>
                <a:latin typeface="Calibri"/>
                <a:ea typeface="Calibri"/>
                <a:cs typeface="Calibri"/>
                <a:sym typeface="Calibri"/>
              </a:rPr>
              <a:t>www.9slide.vn</a:t>
            </a:r>
            <a:endParaRPr/>
          </a:p>
        </p:txBody>
      </p:sp>
      <p:sp>
        <p:nvSpPr>
          <p:cNvPr id="157" name="Google Shape;157;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8" name="Google Shape;158;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9" name="Google Shape;159;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0" name="Google Shape;160;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1" name="Google Shape;161;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giao-duc-cong-dan-8/1/431/51/"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giao-duc-cong-dan-8/1/431/51/"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7.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giao-duc-cong-dan-8/1/431/54/" TargetMode="External"/><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13.sv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svg"/></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hoc10.vn/doc-sach/giao-duc-cong-dan-8/1/431/54/" TargetMode="External"/><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33.sv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hoc10.vn/doc-sach/giao-duc-cong-dan-8/1/431/54/" TargetMode="External"/><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svg"/></Relationships>
</file>

<file path=ppt/slides/_rels/slide2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7.jpg"/><Relationship Id="rId7" Type="http://schemas.openxmlformats.org/officeDocument/2006/relationships/image" Target="../media/image49.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microsoft.com/office/2007/relationships/hdphoto" Target="../media/hdphoto1.wdp"/><Relationship Id="rId5" Type="http://schemas.openxmlformats.org/officeDocument/2006/relationships/image" Target="../media/image48.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sp>
        <p:nvSpPr>
          <p:cNvPr id="4" name="Title 1">
            <a:extLst>
              <a:ext uri="{FF2B5EF4-FFF2-40B4-BE49-F238E27FC236}">
                <a16:creationId xmlns:a16="http://schemas.microsoft.com/office/drawing/2014/main" id="{EEBF3ED2-8572-8647-3AD3-6D11F913BCA5}"/>
              </a:ext>
            </a:extLst>
          </p:cNvPr>
          <p:cNvSpPr txBox="1">
            <a:spLocks/>
          </p:cNvSpPr>
          <p:nvPr/>
        </p:nvSpPr>
        <p:spPr>
          <a:xfrm>
            <a:off x="6636471" y="-85567"/>
            <a:ext cx="5451432"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Giáo</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dục</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công</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dân</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8</a:t>
            </a:r>
          </a:p>
        </p:txBody>
      </p:sp>
      <p:sp>
        <p:nvSpPr>
          <p:cNvPr id="5" name="Title 1">
            <a:extLst>
              <a:ext uri="{FF2B5EF4-FFF2-40B4-BE49-F238E27FC236}">
                <a16:creationId xmlns:a16="http://schemas.microsoft.com/office/drawing/2014/main" id="{FD614742-1600-685D-67E8-0B1249B1366A}"/>
              </a:ext>
            </a:extLst>
          </p:cNvPr>
          <p:cNvSpPr txBox="1">
            <a:spLocks/>
          </p:cNvSpPr>
          <p:nvPr/>
        </p:nvSpPr>
        <p:spPr>
          <a:xfrm>
            <a:off x="173227" y="1596365"/>
            <a:ext cx="11845539" cy="120129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b="1" dirty="0" err="1">
                <a:solidFill>
                  <a:srgbClr val="002060"/>
                </a:solidFill>
                <a:latin typeface="UTM Avo" panose="02040603050506020204" pitchFamily="18" charset="0"/>
              </a:rPr>
              <a:t>Tuần</a:t>
            </a:r>
            <a:r>
              <a:rPr lang="en-US" b="1" dirty="0">
                <a:solidFill>
                  <a:srgbClr val="002060"/>
                </a:solidFill>
                <a:latin typeface="UTM Avo" panose="02040603050506020204" pitchFamily="18" charset="0"/>
              </a:rPr>
              <a:t> 22</a:t>
            </a:r>
          </a:p>
        </p:txBody>
      </p:sp>
      <p:sp>
        <p:nvSpPr>
          <p:cNvPr id="7" name="Subtitle 2">
            <a:extLst>
              <a:ext uri="{FF2B5EF4-FFF2-40B4-BE49-F238E27FC236}">
                <a16:creationId xmlns:a16="http://schemas.microsoft.com/office/drawing/2014/main" id="{28E2A7F7-9EC9-3DB4-E3D6-FC46EA3DD563}"/>
              </a:ext>
            </a:extLst>
          </p:cNvPr>
          <p:cNvSpPr txBox="1">
            <a:spLocks/>
          </p:cNvSpPr>
          <p:nvPr/>
        </p:nvSpPr>
        <p:spPr>
          <a:xfrm>
            <a:off x="516734" y="2934860"/>
            <a:ext cx="11158524"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US" sz="6000" b="1" dirty="0" err="1">
                <a:solidFill>
                  <a:srgbClr val="FF0000"/>
                </a:solidFill>
                <a:latin typeface="UTM Avo" panose="02040603050506020204" pitchFamily="18" charset="0"/>
              </a:rPr>
              <a:t>Bài</a:t>
            </a:r>
            <a:r>
              <a:rPr lang="en-US" sz="6000" b="1" dirty="0">
                <a:solidFill>
                  <a:srgbClr val="FF0000"/>
                </a:solidFill>
                <a:latin typeface="UTM Avo" panose="02040603050506020204" pitchFamily="18" charset="0"/>
              </a:rPr>
              <a:t> 8. </a:t>
            </a:r>
            <a:r>
              <a:rPr lang="en-US" sz="6000" b="1" dirty="0" err="1">
                <a:solidFill>
                  <a:srgbClr val="FF0000"/>
                </a:solidFill>
                <a:latin typeface="UTM Avo" panose="02040603050506020204" pitchFamily="18" charset="0"/>
              </a:rPr>
              <a:t>Lập</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kế</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hoạch</a:t>
            </a:r>
            <a:r>
              <a:rPr lang="en-US" sz="6000" b="1" dirty="0">
                <a:solidFill>
                  <a:srgbClr val="FF0000"/>
                </a:solidFill>
                <a:latin typeface="UTM Avo" panose="02040603050506020204" pitchFamily="18" charset="0"/>
              </a:rPr>
              <a:t> chi </a:t>
            </a:r>
            <a:r>
              <a:rPr lang="en-US" sz="6000" b="1" dirty="0" err="1">
                <a:solidFill>
                  <a:srgbClr val="FF0000"/>
                </a:solidFill>
                <a:latin typeface="UTM Avo" panose="02040603050506020204" pitchFamily="18" charset="0"/>
              </a:rPr>
              <a:t>tiêu</a:t>
            </a:r>
            <a:endParaRPr lang="en-US" sz="6000" b="1" dirty="0">
              <a:solidFill>
                <a:srgbClr val="FF0000"/>
              </a:solidFill>
              <a:latin typeface="UTM Avo" panose="020406030505060202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EE6081AF-AB6D-6EC8-9DD2-4743FFB1CED3}"/>
              </a:ext>
            </a:extLst>
          </p:cNvPr>
          <p:cNvPicPr>
            <a:picLocks noChangeAspect="1"/>
          </p:cNvPicPr>
          <p:nvPr/>
        </p:nvPicPr>
        <p:blipFill>
          <a:blip r:embed="rId4"/>
          <a:stretch>
            <a:fillRect/>
          </a:stretch>
        </p:blipFill>
        <p:spPr>
          <a:xfrm>
            <a:off x="9042400" y="677110"/>
            <a:ext cx="3144788" cy="1699200"/>
          </a:xfrm>
          <a:prstGeom prst="rect">
            <a:avLst/>
          </a:prstGeom>
        </p:spPr>
      </p:pic>
    </p:spTree>
    <p:extLst>
      <p:ext uri="{BB962C8B-B14F-4D97-AF65-F5344CB8AC3E}">
        <p14:creationId xmlns:p14="http://schemas.microsoft.com/office/powerpoint/2010/main" val="4012642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Phần 2- Quản lý thu nhập và chi tiêu.mp4">
            <a:hlinkClick r:id="" action="ppaction://media"/>
            <a:extLst>
              <a:ext uri="{FF2B5EF4-FFF2-40B4-BE49-F238E27FC236}">
                <a16:creationId xmlns:a16="http://schemas.microsoft.com/office/drawing/2014/main" id="{E0B94E20-8779-A491-927B-6676B7A0F46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675981" y="2217477"/>
            <a:ext cx="6840038" cy="3847522"/>
          </a:xfrm>
          <a:prstGeom prst="rect">
            <a:avLst/>
          </a:prstGeom>
        </p:spPr>
      </p:pic>
      <p:sp>
        <p:nvSpPr>
          <p:cNvPr id="3" name="TextBox 18">
            <a:extLst>
              <a:ext uri="{FF2B5EF4-FFF2-40B4-BE49-F238E27FC236}">
                <a16:creationId xmlns:a16="http://schemas.microsoft.com/office/drawing/2014/main" id="{2809C4C1-C5BF-BE26-D4E0-BC4540EFF59D}"/>
              </a:ext>
            </a:extLst>
          </p:cNvPr>
          <p:cNvSpPr txBox="1"/>
          <p:nvPr/>
        </p:nvSpPr>
        <p:spPr>
          <a:xfrm>
            <a:off x="2078037" y="1534683"/>
            <a:ext cx="8035925" cy="495328"/>
          </a:xfrm>
          <a:prstGeom prst="rect">
            <a:avLst/>
          </a:prstGeom>
        </p:spPr>
        <p:txBody>
          <a:bodyPr wrap="square" lIns="0" tIns="0" rIns="0" bIns="0" rtlCol="0" anchor="t">
            <a:spAutoFit/>
          </a:bodyPr>
          <a:lstStyle/>
          <a:p>
            <a:pPr algn="ctr">
              <a:lnSpc>
                <a:spcPct val="150000"/>
              </a:lnSpc>
            </a:pPr>
            <a:r>
              <a:rPr lang="en-US" sz="2500" dirty="0" err="1">
                <a:latin typeface="UTM Avo" panose="02040603050506020204" pitchFamily="18"/>
                <a:cs typeface="Arial" pitchFamily="34" charset="0"/>
              </a:rPr>
              <a:t>Làm</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thế</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nào</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để</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quản</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lí</a:t>
            </a:r>
            <a:r>
              <a:rPr lang="en-US" sz="2500" dirty="0">
                <a:latin typeface="UTM Avo" panose="02040603050506020204" pitchFamily="18"/>
                <a:cs typeface="Arial" pitchFamily="34" charset="0"/>
              </a:rPr>
              <a:t> chi </a:t>
            </a:r>
            <a:r>
              <a:rPr lang="en-US" sz="2500" dirty="0" err="1">
                <a:latin typeface="UTM Avo" panose="02040603050506020204" pitchFamily="18"/>
                <a:cs typeface="Arial" pitchFamily="34" charset="0"/>
              </a:rPr>
              <a:t>tiêu</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một</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cách</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hợp</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lí</a:t>
            </a:r>
            <a:r>
              <a:rPr lang="en-US" sz="2500" dirty="0">
                <a:latin typeface="UTM Avo" panose="02040603050506020204" pitchFamily="18"/>
                <a:cs typeface="Arial" pitchFamily="34" charset="0"/>
              </a:rPr>
              <a:t>?</a:t>
            </a:r>
            <a:endParaRPr lang="en-US" sz="2500" dirty="0">
              <a:solidFill>
                <a:srgbClr val="000000"/>
              </a:solidFill>
              <a:latin typeface="UTM Avo" panose="02040603050506020204" pitchFamily="18"/>
              <a:cs typeface="Arial" pitchFamily="34" charset="0"/>
            </a:endParaRPr>
          </a:p>
        </p:txBody>
      </p:sp>
    </p:spTree>
    <p:extLst>
      <p:ext uri="{BB962C8B-B14F-4D97-AF65-F5344CB8AC3E}">
        <p14:creationId xmlns:p14="http://schemas.microsoft.com/office/powerpoint/2010/main" val="1744408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733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video fullScrn="1">
              <p:cMediaNode vol="80000">
                <p:cTn id="17" fill="hold" display="0">
                  <p:stCondLst>
                    <p:cond delay="indefinite"/>
                  </p:stCondLst>
                </p:cTn>
                <p:tgtEl>
                  <p:spTgt spid="2"/>
                </p:tgtEl>
              </p:cMediaNode>
            </p:video>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015E30E9-8368-681A-E02F-E3E5497B6589}"/>
              </a:ext>
            </a:extLst>
          </p:cNvPr>
          <p:cNvPicPr>
            <a:picLocks noChangeAspect="1"/>
          </p:cNvPicPr>
          <p:nvPr/>
        </p:nvPicPr>
        <p:blipFill>
          <a:blip r:embed="rId4"/>
          <a:stretch>
            <a:fillRect/>
          </a:stretch>
        </p:blipFill>
        <p:spPr>
          <a:xfrm>
            <a:off x="9042400" y="677110"/>
            <a:ext cx="3144788" cy="1699200"/>
          </a:xfrm>
          <a:prstGeom prst="rect">
            <a:avLst/>
          </a:prstGeom>
        </p:spPr>
      </p:pic>
    </p:spTree>
    <p:extLst>
      <p:ext uri="{BB962C8B-B14F-4D97-AF65-F5344CB8AC3E}">
        <p14:creationId xmlns:p14="http://schemas.microsoft.com/office/powerpoint/2010/main" val="3820952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6">
            <a:extLst>
              <a:ext uri="{FF2B5EF4-FFF2-40B4-BE49-F238E27FC236}">
                <a16:creationId xmlns:a16="http://schemas.microsoft.com/office/drawing/2014/main" id="{8A2D6C75-E20A-3708-DA9D-88E7B0FA45E0}"/>
              </a:ext>
            </a:extLst>
          </p:cNvPr>
          <p:cNvSpPr txBox="1"/>
          <p:nvPr/>
        </p:nvSpPr>
        <p:spPr>
          <a:xfrm>
            <a:off x="2255400" y="2206967"/>
            <a:ext cx="7681198" cy="1510926"/>
          </a:xfrm>
          <a:prstGeom prst="rect">
            <a:avLst/>
          </a:prstGeom>
        </p:spPr>
        <p:txBody>
          <a:bodyPr wrap="square" lIns="0" tIns="0" rIns="0" bIns="0" rtlCol="0" anchor="t">
            <a:spAutoFit/>
          </a:bodyPr>
          <a:lstStyle/>
          <a:p>
            <a:pPr algn="ctr">
              <a:lnSpc>
                <a:spcPct val="150000"/>
              </a:lnSpc>
            </a:pPr>
            <a:r>
              <a:rPr lang="vi-VN" sz="3500" b="1" dirty="0">
                <a:solidFill>
                  <a:schemeClr val="tx1"/>
                </a:solidFill>
                <a:latin typeface="UTM Avo" panose="02040603050506020204" pitchFamily="18"/>
                <a:cs typeface="Arial" pitchFamily="34" charset="0"/>
              </a:rPr>
              <a:t>C</a:t>
            </a:r>
            <a:r>
              <a:rPr lang="en-US" sz="3500" b="1" dirty="0" err="1">
                <a:solidFill>
                  <a:schemeClr val="tx1"/>
                </a:solidFill>
                <a:latin typeface="UTM Avo" panose="02040603050506020204" pitchFamily="18"/>
                <a:cs typeface="Arial" pitchFamily="34" charset="0"/>
              </a:rPr>
              <a:t>ách</a:t>
            </a:r>
            <a:r>
              <a:rPr lang="en-US" sz="3500" b="1" dirty="0">
                <a:solidFill>
                  <a:schemeClr val="tx1"/>
                </a:solidFill>
                <a:latin typeface="UTM Avo" panose="02040603050506020204" pitchFamily="18"/>
                <a:cs typeface="Arial" pitchFamily="34" charset="0"/>
              </a:rPr>
              <a:t> </a:t>
            </a:r>
            <a:r>
              <a:rPr lang="en-US" sz="3500" b="1" dirty="0" err="1">
                <a:solidFill>
                  <a:schemeClr val="tx1"/>
                </a:solidFill>
                <a:latin typeface="UTM Avo" panose="02040603050506020204" pitchFamily="18"/>
                <a:cs typeface="Arial" pitchFamily="34" charset="0"/>
              </a:rPr>
              <a:t>lập</a:t>
            </a:r>
            <a:r>
              <a:rPr lang="en-US" sz="3500" b="1" dirty="0">
                <a:solidFill>
                  <a:schemeClr val="tx1"/>
                </a:solidFill>
                <a:latin typeface="UTM Avo" panose="02040603050506020204" pitchFamily="18"/>
                <a:cs typeface="Arial" pitchFamily="34" charset="0"/>
              </a:rPr>
              <a:t> </a:t>
            </a:r>
            <a:r>
              <a:rPr lang="en-US" sz="3500" b="1" dirty="0" err="1">
                <a:solidFill>
                  <a:schemeClr val="tx1"/>
                </a:solidFill>
                <a:latin typeface="UTM Avo" panose="02040603050506020204" pitchFamily="18"/>
                <a:cs typeface="Arial" pitchFamily="34" charset="0"/>
              </a:rPr>
              <a:t>kế</a:t>
            </a:r>
            <a:r>
              <a:rPr lang="en-US" sz="3500" b="1" dirty="0">
                <a:solidFill>
                  <a:schemeClr val="tx1"/>
                </a:solidFill>
                <a:latin typeface="UTM Avo" panose="02040603050506020204" pitchFamily="18"/>
                <a:cs typeface="Arial" pitchFamily="34" charset="0"/>
              </a:rPr>
              <a:t> </a:t>
            </a:r>
            <a:r>
              <a:rPr lang="en-US" sz="3500" b="1" dirty="0" err="1">
                <a:solidFill>
                  <a:schemeClr val="tx1"/>
                </a:solidFill>
                <a:latin typeface="UTM Avo" panose="02040603050506020204" pitchFamily="18"/>
                <a:cs typeface="Arial" pitchFamily="34" charset="0"/>
              </a:rPr>
              <a:t>hoạch</a:t>
            </a:r>
            <a:r>
              <a:rPr lang="en-US" sz="3500" b="1" dirty="0">
                <a:solidFill>
                  <a:schemeClr val="tx1"/>
                </a:solidFill>
                <a:latin typeface="UTM Avo" panose="02040603050506020204" pitchFamily="18"/>
                <a:cs typeface="Arial" pitchFamily="34" charset="0"/>
              </a:rPr>
              <a:t> </a:t>
            </a:r>
            <a:r>
              <a:rPr lang="en-US" sz="3500" b="1" dirty="0" err="1">
                <a:solidFill>
                  <a:schemeClr val="tx1"/>
                </a:solidFill>
                <a:latin typeface="UTM Avo" panose="02040603050506020204" pitchFamily="18"/>
                <a:cs typeface="Arial" pitchFamily="34" charset="0"/>
              </a:rPr>
              <a:t>và</a:t>
            </a:r>
            <a:r>
              <a:rPr lang="en-US" sz="3500" b="1" dirty="0">
                <a:solidFill>
                  <a:schemeClr val="tx1"/>
                </a:solidFill>
                <a:latin typeface="UTM Avo" panose="02040603050506020204" pitchFamily="18"/>
                <a:cs typeface="Arial" pitchFamily="34" charset="0"/>
              </a:rPr>
              <a:t> </a:t>
            </a:r>
            <a:r>
              <a:rPr lang="en-US" sz="3500" b="1" dirty="0" err="1">
                <a:solidFill>
                  <a:schemeClr val="tx1"/>
                </a:solidFill>
                <a:latin typeface="UTM Avo" panose="02040603050506020204" pitchFamily="18"/>
                <a:cs typeface="Arial" pitchFamily="34" charset="0"/>
              </a:rPr>
              <a:t>thực</a:t>
            </a:r>
            <a:r>
              <a:rPr lang="en-US" sz="3500" b="1" dirty="0">
                <a:solidFill>
                  <a:schemeClr val="tx1"/>
                </a:solidFill>
                <a:latin typeface="UTM Avo" panose="02040603050506020204" pitchFamily="18"/>
                <a:cs typeface="Arial" pitchFamily="34" charset="0"/>
              </a:rPr>
              <a:t> </a:t>
            </a:r>
            <a:r>
              <a:rPr lang="en-US" sz="3500" b="1" dirty="0" err="1">
                <a:solidFill>
                  <a:schemeClr val="tx1"/>
                </a:solidFill>
                <a:latin typeface="UTM Avo" panose="02040603050506020204" pitchFamily="18"/>
                <a:cs typeface="Arial" pitchFamily="34" charset="0"/>
              </a:rPr>
              <a:t>hiện</a:t>
            </a:r>
            <a:r>
              <a:rPr lang="en-US" sz="3500" b="1" dirty="0">
                <a:solidFill>
                  <a:schemeClr val="tx1"/>
                </a:solidFill>
                <a:latin typeface="UTM Avo" panose="02040603050506020204" pitchFamily="18"/>
                <a:cs typeface="Arial" pitchFamily="34" charset="0"/>
              </a:rPr>
              <a:t> </a:t>
            </a:r>
            <a:endParaRPr lang="vi-VN" sz="3500" b="1" dirty="0">
              <a:solidFill>
                <a:schemeClr val="tx1"/>
              </a:solidFill>
              <a:latin typeface="UTM Avo" panose="02040603050506020204" pitchFamily="18"/>
              <a:cs typeface="Arial" pitchFamily="34" charset="0"/>
            </a:endParaRPr>
          </a:p>
          <a:p>
            <a:pPr algn="ctr">
              <a:lnSpc>
                <a:spcPct val="150000"/>
              </a:lnSpc>
            </a:pPr>
            <a:r>
              <a:rPr lang="en-US" sz="3500" b="1" dirty="0" err="1">
                <a:solidFill>
                  <a:schemeClr val="tx1"/>
                </a:solidFill>
                <a:latin typeface="UTM Avo" panose="02040603050506020204" pitchFamily="18"/>
                <a:cs typeface="Arial" pitchFamily="34" charset="0"/>
              </a:rPr>
              <a:t>kế</a:t>
            </a:r>
            <a:r>
              <a:rPr lang="en-US" sz="3500" b="1" dirty="0">
                <a:solidFill>
                  <a:schemeClr val="tx1"/>
                </a:solidFill>
                <a:latin typeface="UTM Avo" panose="02040603050506020204" pitchFamily="18"/>
                <a:cs typeface="Arial" pitchFamily="34" charset="0"/>
              </a:rPr>
              <a:t> </a:t>
            </a:r>
            <a:r>
              <a:rPr lang="en-US" sz="3500" b="1" dirty="0" err="1">
                <a:solidFill>
                  <a:schemeClr val="tx1"/>
                </a:solidFill>
                <a:latin typeface="UTM Avo" panose="02040603050506020204" pitchFamily="18"/>
                <a:cs typeface="Arial" pitchFamily="34" charset="0"/>
              </a:rPr>
              <a:t>hoạch</a:t>
            </a:r>
            <a:r>
              <a:rPr lang="en-US" sz="3500" b="1" dirty="0">
                <a:solidFill>
                  <a:schemeClr val="tx1"/>
                </a:solidFill>
                <a:latin typeface="UTM Avo" panose="02040603050506020204" pitchFamily="18"/>
                <a:cs typeface="Arial" pitchFamily="34" charset="0"/>
              </a:rPr>
              <a:t> chi </a:t>
            </a:r>
            <a:r>
              <a:rPr lang="en-US" sz="3500" b="1" dirty="0" err="1">
                <a:solidFill>
                  <a:schemeClr val="tx1"/>
                </a:solidFill>
                <a:latin typeface="UTM Avo" panose="02040603050506020204" pitchFamily="18"/>
                <a:cs typeface="Arial" pitchFamily="34" charset="0"/>
              </a:rPr>
              <a:t>tiêu</a:t>
            </a:r>
            <a:endParaRPr lang="en-US" sz="3500" b="1" dirty="0">
              <a:solidFill>
                <a:schemeClr val="tx1"/>
              </a:solidFill>
              <a:latin typeface="UTM Avo" panose="02040603050506020204" pitchFamily="18"/>
              <a:cs typeface="Arial" pitchFamily="34" charset="0"/>
            </a:endParaRPr>
          </a:p>
        </p:txBody>
      </p:sp>
      <p:pic>
        <p:nvPicPr>
          <p:cNvPr id="4" name="Picture 2">
            <a:extLst>
              <a:ext uri="{FF2B5EF4-FFF2-40B4-BE49-F238E27FC236}">
                <a16:creationId xmlns:a16="http://schemas.microsoft.com/office/drawing/2014/main" id="{810B05C4-1F5F-E89F-9DEB-3A5093A02D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5859" y="3770886"/>
            <a:ext cx="2960279" cy="3115209"/>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609;p47">
            <a:extLst>
              <a:ext uri="{FF2B5EF4-FFF2-40B4-BE49-F238E27FC236}">
                <a16:creationId xmlns:a16="http://schemas.microsoft.com/office/drawing/2014/main" id="{67BDF09E-218D-B7B3-4363-BB53246EB407}"/>
              </a:ext>
            </a:extLst>
          </p:cNvPr>
          <p:cNvSpPr/>
          <p:nvPr/>
        </p:nvSpPr>
        <p:spPr>
          <a:xfrm>
            <a:off x="5484000" y="1243442"/>
            <a:ext cx="1224000" cy="1224000"/>
          </a:xfrm>
          <a:prstGeom prst="ellipse">
            <a:avLst/>
          </a:prstGeom>
          <a:solidFill>
            <a:schemeClr val="accent4">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400"/>
          </a:p>
        </p:txBody>
      </p:sp>
      <p:sp>
        <p:nvSpPr>
          <p:cNvPr id="6" name="Google Shape;1727;p47">
            <a:extLst>
              <a:ext uri="{FF2B5EF4-FFF2-40B4-BE49-F238E27FC236}">
                <a16:creationId xmlns:a16="http://schemas.microsoft.com/office/drawing/2014/main" id="{5165696D-C988-D84E-68F4-3D70E5816409}"/>
              </a:ext>
            </a:extLst>
          </p:cNvPr>
          <p:cNvSpPr txBox="1">
            <a:spLocks/>
          </p:cNvSpPr>
          <p:nvPr/>
        </p:nvSpPr>
        <p:spPr>
          <a:xfrm>
            <a:off x="5484000" y="1447754"/>
            <a:ext cx="1224000" cy="841800"/>
          </a:xfrm>
          <a:prstGeom prst="rect">
            <a:avLst/>
          </a:prstGeom>
          <a:noFill/>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5400" b="1" dirty="0">
                <a:latin typeface="UTM Avo" panose="02040603050506020204" pitchFamily="18" charset="0"/>
              </a:rPr>
              <a:t>02</a:t>
            </a:r>
          </a:p>
        </p:txBody>
      </p:sp>
    </p:spTree>
    <p:extLst>
      <p:ext uri="{BB962C8B-B14F-4D97-AF65-F5344CB8AC3E}">
        <p14:creationId xmlns:p14="http://schemas.microsoft.com/office/powerpoint/2010/main" val="1311754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6">
            <a:extLst>
              <a:ext uri="{FF2B5EF4-FFF2-40B4-BE49-F238E27FC236}">
                <a16:creationId xmlns:a16="http://schemas.microsoft.com/office/drawing/2014/main" id="{E048759A-7437-02C3-4E89-B681EDF65032}"/>
              </a:ext>
            </a:extLst>
          </p:cNvPr>
          <p:cNvSpPr txBox="1"/>
          <p:nvPr/>
        </p:nvSpPr>
        <p:spPr>
          <a:xfrm>
            <a:off x="2255401" y="1653046"/>
            <a:ext cx="7681198" cy="602537"/>
          </a:xfrm>
          <a:prstGeom prst="rect">
            <a:avLst/>
          </a:prstGeom>
        </p:spPr>
        <p:txBody>
          <a:bodyPr wrap="square" lIns="0" tIns="0" rIns="0" bIns="0" rtlCol="0" anchor="t">
            <a:spAutoFit/>
          </a:bodyPr>
          <a:lstStyle/>
          <a:p>
            <a:pPr algn="ctr">
              <a:lnSpc>
                <a:spcPct val="150000"/>
              </a:lnSpc>
            </a:pPr>
            <a:r>
              <a:rPr lang="en-US" sz="3000" b="1" dirty="0" err="1">
                <a:latin typeface="UTM Avo" panose="02040603050506020204" pitchFamily="18"/>
                <a:cs typeface="Arial" pitchFamily="34" charset="0"/>
              </a:rPr>
              <a:t>Hoạt</a:t>
            </a:r>
            <a:r>
              <a:rPr lang="en-US" sz="3000" b="1" dirty="0">
                <a:latin typeface="UTM Avo" panose="02040603050506020204" pitchFamily="18"/>
                <a:cs typeface="Arial" pitchFamily="34" charset="0"/>
              </a:rPr>
              <a:t> </a:t>
            </a:r>
            <a:r>
              <a:rPr lang="en-US" sz="3000" b="1" dirty="0" err="1">
                <a:latin typeface="UTM Avo" panose="02040603050506020204" pitchFamily="18"/>
                <a:cs typeface="Arial" pitchFamily="34" charset="0"/>
              </a:rPr>
              <a:t>động</a:t>
            </a:r>
            <a:r>
              <a:rPr lang="en-US" sz="3000" b="1" dirty="0">
                <a:latin typeface="UTM Avo" panose="02040603050506020204" pitchFamily="18"/>
                <a:cs typeface="Arial" pitchFamily="34" charset="0"/>
              </a:rPr>
              <a:t> </a:t>
            </a:r>
            <a:r>
              <a:rPr lang="en-US" sz="3000" b="1" dirty="0" err="1">
                <a:latin typeface="UTM Avo" panose="02040603050506020204" pitchFamily="18"/>
                <a:cs typeface="Arial" pitchFamily="34" charset="0"/>
              </a:rPr>
              <a:t>nhóm</a:t>
            </a:r>
            <a:endParaRPr lang="en-US" sz="3000" b="1" dirty="0">
              <a:latin typeface="UTM Avo" panose="02040603050506020204" pitchFamily="18"/>
              <a:cs typeface="Arial" pitchFamily="34" charset="0"/>
            </a:endParaRPr>
          </a:p>
        </p:txBody>
      </p:sp>
      <p:sp>
        <p:nvSpPr>
          <p:cNvPr id="3" name="TextBox 6">
            <a:extLst>
              <a:ext uri="{FF2B5EF4-FFF2-40B4-BE49-F238E27FC236}">
                <a16:creationId xmlns:a16="http://schemas.microsoft.com/office/drawing/2014/main" id="{0EC0C737-DF01-E3FB-D24B-6BA1751F112C}"/>
              </a:ext>
            </a:extLst>
          </p:cNvPr>
          <p:cNvSpPr txBox="1"/>
          <p:nvPr/>
        </p:nvSpPr>
        <p:spPr>
          <a:xfrm>
            <a:off x="2255401" y="2326971"/>
            <a:ext cx="7681198" cy="502125"/>
          </a:xfrm>
          <a:prstGeom prst="rect">
            <a:avLst/>
          </a:prstGeom>
        </p:spPr>
        <p:txBody>
          <a:bodyPr wrap="square" lIns="0" tIns="0" rIns="0" bIns="0" rtlCol="0" anchor="t">
            <a:spAutoFit/>
          </a:bodyPr>
          <a:lstStyle/>
          <a:p>
            <a:pPr algn="ctr">
              <a:lnSpc>
                <a:spcPct val="150000"/>
              </a:lnSpc>
            </a:pPr>
            <a:r>
              <a:rPr lang="en-US" sz="2500" b="1" dirty="0" err="1">
                <a:latin typeface="UTM Avo" panose="02040603050506020204" pitchFamily="18"/>
                <a:cs typeface="Arial" pitchFamily="34" charset="0"/>
              </a:rPr>
              <a:t>Đọc</a:t>
            </a:r>
            <a:r>
              <a:rPr lang="en-US" sz="2500" b="1" dirty="0">
                <a:latin typeface="UTM Avo" panose="02040603050506020204" pitchFamily="18"/>
                <a:cs typeface="Arial" pitchFamily="34" charset="0"/>
              </a:rPr>
              <a:t> 2 </a:t>
            </a:r>
            <a:r>
              <a:rPr lang="en-US" sz="2500" b="1" dirty="0" err="1">
                <a:latin typeface="UTM Avo" panose="02040603050506020204" pitchFamily="18"/>
                <a:cs typeface="Arial" pitchFamily="34" charset="0"/>
              </a:rPr>
              <a:t>trường</a:t>
            </a:r>
            <a:r>
              <a:rPr lang="en-US" sz="2500" b="1" dirty="0">
                <a:latin typeface="UTM Avo" panose="02040603050506020204" pitchFamily="18"/>
                <a:cs typeface="Arial" pitchFamily="34" charset="0"/>
              </a:rPr>
              <a:t> </a:t>
            </a:r>
            <a:r>
              <a:rPr lang="en-US" sz="2500" b="1" dirty="0" err="1">
                <a:latin typeface="UTM Avo" panose="02040603050506020204" pitchFamily="18"/>
                <a:cs typeface="Arial" pitchFamily="34" charset="0"/>
              </a:rPr>
              <a:t>hợp</a:t>
            </a:r>
            <a:r>
              <a:rPr lang="en-US" sz="2500" b="1" dirty="0">
                <a:latin typeface="UTM Avo" panose="02040603050506020204" pitchFamily="18"/>
                <a:cs typeface="Arial" pitchFamily="34" charset="0"/>
              </a:rPr>
              <a:t> </a:t>
            </a:r>
            <a:r>
              <a:rPr lang="en-US" sz="2500" b="1" dirty="0" err="1">
                <a:latin typeface="UTM Avo" panose="02040603050506020204" pitchFamily="18"/>
                <a:cs typeface="Arial" pitchFamily="34" charset="0"/>
              </a:rPr>
              <a:t>trong</a:t>
            </a:r>
            <a:r>
              <a:rPr lang="en-US" sz="2500" b="1" dirty="0">
                <a:latin typeface="UTM Avo" panose="02040603050506020204" pitchFamily="18"/>
                <a:cs typeface="Arial" pitchFamily="34" charset="0"/>
              </a:rPr>
              <a:t> SGK </a:t>
            </a:r>
            <a:r>
              <a:rPr lang="en-US" sz="2500" b="1" dirty="0" err="1">
                <a:latin typeface="UTM Avo" panose="02040603050506020204" pitchFamily="18"/>
                <a:cs typeface="Arial" pitchFamily="34" charset="0"/>
              </a:rPr>
              <a:t>và</a:t>
            </a:r>
            <a:r>
              <a:rPr lang="en-US" sz="2500" b="1" dirty="0">
                <a:latin typeface="UTM Avo" panose="02040603050506020204" pitchFamily="18"/>
                <a:cs typeface="Arial" pitchFamily="34" charset="0"/>
              </a:rPr>
              <a:t> </a:t>
            </a:r>
            <a:r>
              <a:rPr lang="en-US" sz="2500" b="1" dirty="0" err="1">
                <a:latin typeface="UTM Avo" panose="02040603050506020204" pitchFamily="18"/>
                <a:cs typeface="Arial" pitchFamily="34" charset="0"/>
              </a:rPr>
              <a:t>trả</a:t>
            </a:r>
            <a:r>
              <a:rPr lang="en-US" sz="2500" b="1" dirty="0">
                <a:latin typeface="UTM Avo" panose="02040603050506020204" pitchFamily="18"/>
                <a:cs typeface="Arial" pitchFamily="34" charset="0"/>
              </a:rPr>
              <a:t> </a:t>
            </a:r>
            <a:r>
              <a:rPr lang="en-US" sz="2500" b="1" dirty="0" err="1">
                <a:latin typeface="UTM Avo" panose="02040603050506020204" pitchFamily="18"/>
                <a:cs typeface="Arial" pitchFamily="34" charset="0"/>
              </a:rPr>
              <a:t>lời</a:t>
            </a:r>
            <a:r>
              <a:rPr lang="en-US" sz="2500" b="1" dirty="0">
                <a:latin typeface="UTM Avo" panose="02040603050506020204" pitchFamily="18"/>
                <a:cs typeface="Arial" pitchFamily="34" charset="0"/>
              </a:rPr>
              <a:t> </a:t>
            </a:r>
            <a:r>
              <a:rPr lang="en-US" sz="2500" b="1" dirty="0" err="1">
                <a:latin typeface="UTM Avo" panose="02040603050506020204" pitchFamily="18"/>
                <a:cs typeface="Arial" pitchFamily="34" charset="0"/>
              </a:rPr>
              <a:t>câu</a:t>
            </a:r>
            <a:r>
              <a:rPr lang="en-US" sz="2500" b="1" dirty="0">
                <a:latin typeface="UTM Avo" panose="02040603050506020204" pitchFamily="18"/>
                <a:cs typeface="Arial" pitchFamily="34" charset="0"/>
              </a:rPr>
              <a:t> </a:t>
            </a:r>
            <a:r>
              <a:rPr lang="en-US" sz="2500" b="1" dirty="0" err="1">
                <a:latin typeface="UTM Avo" panose="02040603050506020204" pitchFamily="18"/>
                <a:cs typeface="Arial" pitchFamily="34" charset="0"/>
              </a:rPr>
              <a:t>hỏi</a:t>
            </a:r>
            <a:r>
              <a:rPr lang="en-US" sz="2500" b="1" dirty="0">
                <a:latin typeface="UTM Avo" panose="02040603050506020204" pitchFamily="18"/>
                <a:cs typeface="Arial" pitchFamily="34" charset="0"/>
              </a:rPr>
              <a:t>.</a:t>
            </a:r>
          </a:p>
        </p:txBody>
      </p:sp>
      <p:pic>
        <p:nvPicPr>
          <p:cNvPr id="4" name="Picture 2">
            <a:extLst>
              <a:ext uri="{FF2B5EF4-FFF2-40B4-BE49-F238E27FC236}">
                <a16:creationId xmlns:a16="http://schemas.microsoft.com/office/drawing/2014/main" id="{24CCA5FD-1E83-6CDD-D4DC-743B182388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2076" y="3200370"/>
            <a:ext cx="4767847" cy="36576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703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5">
            <a:extLst>
              <a:ext uri="{FF2B5EF4-FFF2-40B4-BE49-F238E27FC236}">
                <a16:creationId xmlns:a16="http://schemas.microsoft.com/office/drawing/2014/main" id="{3832C543-7557-3AF9-2FB3-8FADB702F41F}"/>
              </a:ext>
            </a:extLst>
          </p:cNvPr>
          <p:cNvGrpSpPr/>
          <p:nvPr/>
        </p:nvGrpSpPr>
        <p:grpSpPr>
          <a:xfrm rot="-10800000">
            <a:off x="1245840" y="1816768"/>
            <a:ext cx="4802034" cy="4776537"/>
            <a:chOff x="0" y="0"/>
            <a:chExt cx="2602534" cy="2488183"/>
          </a:xfrm>
        </p:grpSpPr>
        <p:sp>
          <p:nvSpPr>
            <p:cNvPr id="3" name="Freeform 6">
              <a:extLst>
                <a:ext uri="{FF2B5EF4-FFF2-40B4-BE49-F238E27FC236}">
                  <a16:creationId xmlns:a16="http://schemas.microsoft.com/office/drawing/2014/main" id="{5AE75A26-EF90-17D1-C223-F3ABB7529748}"/>
                </a:ext>
              </a:extLst>
            </p:cNvPr>
            <p:cNvSpPr/>
            <p:nvPr/>
          </p:nvSpPr>
          <p:spPr>
            <a:xfrm>
              <a:off x="0" y="0"/>
              <a:ext cx="2602534" cy="2488183"/>
            </a:xfrm>
            <a:custGeom>
              <a:avLst/>
              <a:gdLst/>
              <a:ahLst/>
              <a:cxnLst/>
              <a:rect l="l" t="t" r="r" b="b"/>
              <a:pathLst>
                <a:path w="2602534" h="2488183">
                  <a:moveTo>
                    <a:pt x="39957" y="0"/>
                  </a:moveTo>
                  <a:lnTo>
                    <a:pt x="2562577" y="0"/>
                  </a:lnTo>
                  <a:cubicBezTo>
                    <a:pt x="2584644" y="0"/>
                    <a:pt x="2602534" y="17889"/>
                    <a:pt x="2602534" y="39957"/>
                  </a:cubicBezTo>
                  <a:lnTo>
                    <a:pt x="2602534" y="2448226"/>
                  </a:lnTo>
                  <a:cubicBezTo>
                    <a:pt x="2602534" y="2470293"/>
                    <a:pt x="2584644" y="2488183"/>
                    <a:pt x="2562577" y="2488183"/>
                  </a:cubicBezTo>
                  <a:lnTo>
                    <a:pt x="39957" y="2488183"/>
                  </a:lnTo>
                  <a:cubicBezTo>
                    <a:pt x="17889" y="2488183"/>
                    <a:pt x="0" y="2470293"/>
                    <a:pt x="0" y="2448226"/>
                  </a:cubicBezTo>
                  <a:lnTo>
                    <a:pt x="0" y="39957"/>
                  </a:lnTo>
                  <a:cubicBezTo>
                    <a:pt x="0" y="17889"/>
                    <a:pt x="17889" y="0"/>
                    <a:pt x="39957" y="0"/>
                  </a:cubicBezTo>
                  <a:close/>
                </a:path>
              </a:pathLst>
            </a:custGeom>
            <a:solidFill>
              <a:srgbClr val="825445"/>
            </a:solidFill>
          </p:spPr>
          <p:txBody>
            <a:bodyPr/>
            <a:lstStyle/>
            <a:p>
              <a:endParaRPr lang="en-US" sz="572">
                <a:latin typeface="UTM Avo" panose="02040603050506020204" pitchFamily="18"/>
              </a:endParaRPr>
            </a:p>
          </p:txBody>
        </p:sp>
        <p:sp>
          <p:nvSpPr>
            <p:cNvPr id="4" name="TextBox 7">
              <a:extLst>
                <a:ext uri="{FF2B5EF4-FFF2-40B4-BE49-F238E27FC236}">
                  <a16:creationId xmlns:a16="http://schemas.microsoft.com/office/drawing/2014/main" id="{73AE0CF5-9E4B-362D-B47B-B78A9601E0B7}"/>
                </a:ext>
              </a:extLst>
            </p:cNvPr>
            <p:cNvSpPr txBox="1"/>
            <p:nvPr/>
          </p:nvSpPr>
          <p:spPr>
            <a:xfrm>
              <a:off x="0" y="-28575"/>
              <a:ext cx="2602534" cy="2516758"/>
            </a:xfrm>
            <a:prstGeom prst="rect">
              <a:avLst/>
            </a:prstGeom>
          </p:spPr>
          <p:txBody>
            <a:bodyPr lIns="27517" tIns="27517" rIns="27517" bIns="27517" rtlCol="0" anchor="ctr"/>
            <a:lstStyle/>
            <a:p>
              <a:pPr algn="ctr">
                <a:lnSpc>
                  <a:spcPts val="1440"/>
                </a:lnSpc>
              </a:pPr>
              <a:endParaRPr sz="572">
                <a:latin typeface="UTM Avo" panose="02040603050506020204" pitchFamily="18"/>
              </a:endParaRPr>
            </a:p>
          </p:txBody>
        </p:sp>
      </p:grpSp>
      <p:grpSp>
        <p:nvGrpSpPr>
          <p:cNvPr id="5" name="Group 8">
            <a:extLst>
              <a:ext uri="{FF2B5EF4-FFF2-40B4-BE49-F238E27FC236}">
                <a16:creationId xmlns:a16="http://schemas.microsoft.com/office/drawing/2014/main" id="{5BFADE7E-D098-23D4-ED9D-6DF79FA52EE5}"/>
              </a:ext>
            </a:extLst>
          </p:cNvPr>
          <p:cNvGrpSpPr/>
          <p:nvPr/>
        </p:nvGrpSpPr>
        <p:grpSpPr>
          <a:xfrm rot="-10800000">
            <a:off x="6212972" y="1816768"/>
            <a:ext cx="4635057" cy="4776537"/>
            <a:chOff x="0" y="0"/>
            <a:chExt cx="2097044" cy="2488183"/>
          </a:xfrm>
        </p:grpSpPr>
        <p:sp>
          <p:nvSpPr>
            <p:cNvPr id="6" name="Freeform 9">
              <a:extLst>
                <a:ext uri="{FF2B5EF4-FFF2-40B4-BE49-F238E27FC236}">
                  <a16:creationId xmlns:a16="http://schemas.microsoft.com/office/drawing/2014/main" id="{800CA341-5E18-018E-EC74-DE856D0813B7}"/>
                </a:ext>
              </a:extLst>
            </p:cNvPr>
            <p:cNvSpPr/>
            <p:nvPr/>
          </p:nvSpPr>
          <p:spPr>
            <a:xfrm>
              <a:off x="0" y="0"/>
              <a:ext cx="2097044" cy="2488183"/>
            </a:xfrm>
            <a:custGeom>
              <a:avLst/>
              <a:gdLst/>
              <a:ahLst/>
              <a:cxnLst/>
              <a:rect l="l" t="t" r="r" b="b"/>
              <a:pathLst>
                <a:path w="2097044" h="2488183">
                  <a:moveTo>
                    <a:pt x="49589" y="0"/>
                  </a:moveTo>
                  <a:lnTo>
                    <a:pt x="2047454" y="0"/>
                  </a:lnTo>
                  <a:cubicBezTo>
                    <a:pt x="2074842" y="0"/>
                    <a:pt x="2097044" y="22202"/>
                    <a:pt x="2097044" y="49589"/>
                  </a:cubicBezTo>
                  <a:lnTo>
                    <a:pt x="2097044" y="2438594"/>
                  </a:lnTo>
                  <a:cubicBezTo>
                    <a:pt x="2097044" y="2451746"/>
                    <a:pt x="2091819" y="2464359"/>
                    <a:pt x="2082519" y="2473659"/>
                  </a:cubicBezTo>
                  <a:cubicBezTo>
                    <a:pt x="2073220" y="2482958"/>
                    <a:pt x="2060606" y="2488183"/>
                    <a:pt x="2047454" y="2488183"/>
                  </a:cubicBezTo>
                  <a:lnTo>
                    <a:pt x="49589" y="2488183"/>
                  </a:lnTo>
                  <a:cubicBezTo>
                    <a:pt x="36437" y="2488183"/>
                    <a:pt x="23824" y="2482958"/>
                    <a:pt x="14524" y="2473659"/>
                  </a:cubicBezTo>
                  <a:cubicBezTo>
                    <a:pt x="5225" y="2464359"/>
                    <a:pt x="0" y="2451746"/>
                    <a:pt x="0" y="2438594"/>
                  </a:cubicBezTo>
                  <a:lnTo>
                    <a:pt x="0" y="49589"/>
                  </a:lnTo>
                  <a:cubicBezTo>
                    <a:pt x="0" y="36437"/>
                    <a:pt x="5225" y="23824"/>
                    <a:pt x="14524" y="14524"/>
                  </a:cubicBezTo>
                  <a:cubicBezTo>
                    <a:pt x="23824" y="5225"/>
                    <a:pt x="36437" y="0"/>
                    <a:pt x="49589" y="0"/>
                  </a:cubicBezTo>
                  <a:close/>
                </a:path>
              </a:pathLst>
            </a:custGeom>
            <a:solidFill>
              <a:srgbClr val="825445"/>
            </a:solidFill>
          </p:spPr>
          <p:txBody>
            <a:bodyPr/>
            <a:lstStyle/>
            <a:p>
              <a:endParaRPr lang="en-US" sz="572">
                <a:latin typeface="UTM Avo" panose="02040603050506020204" pitchFamily="18"/>
              </a:endParaRPr>
            </a:p>
          </p:txBody>
        </p:sp>
        <p:sp>
          <p:nvSpPr>
            <p:cNvPr id="7" name="TextBox 10">
              <a:extLst>
                <a:ext uri="{FF2B5EF4-FFF2-40B4-BE49-F238E27FC236}">
                  <a16:creationId xmlns:a16="http://schemas.microsoft.com/office/drawing/2014/main" id="{0B05C804-137B-E317-AE09-DEA5903B17CC}"/>
                </a:ext>
              </a:extLst>
            </p:cNvPr>
            <p:cNvSpPr txBox="1"/>
            <p:nvPr/>
          </p:nvSpPr>
          <p:spPr>
            <a:xfrm>
              <a:off x="0" y="-28575"/>
              <a:ext cx="2097044" cy="2516758"/>
            </a:xfrm>
            <a:prstGeom prst="rect">
              <a:avLst/>
            </a:prstGeom>
          </p:spPr>
          <p:txBody>
            <a:bodyPr lIns="27517" tIns="27517" rIns="27517" bIns="27517" rtlCol="0" anchor="ctr"/>
            <a:lstStyle/>
            <a:p>
              <a:pPr algn="ctr">
                <a:lnSpc>
                  <a:spcPts val="1440"/>
                </a:lnSpc>
              </a:pPr>
              <a:endParaRPr sz="572">
                <a:latin typeface="UTM Avo" panose="02040603050506020204" pitchFamily="18"/>
              </a:endParaRPr>
            </a:p>
          </p:txBody>
        </p:sp>
      </p:grpSp>
      <p:grpSp>
        <p:nvGrpSpPr>
          <p:cNvPr id="8" name="Group 11">
            <a:extLst>
              <a:ext uri="{FF2B5EF4-FFF2-40B4-BE49-F238E27FC236}">
                <a16:creationId xmlns:a16="http://schemas.microsoft.com/office/drawing/2014/main" id="{27D19527-0E5A-7B64-6434-D30E69DC8025}"/>
              </a:ext>
            </a:extLst>
          </p:cNvPr>
          <p:cNvGrpSpPr/>
          <p:nvPr/>
        </p:nvGrpSpPr>
        <p:grpSpPr>
          <a:xfrm rot="-10800000">
            <a:off x="6507316" y="2016390"/>
            <a:ext cx="4139717" cy="4300665"/>
            <a:chOff x="0" y="0"/>
            <a:chExt cx="1700696" cy="2240293"/>
          </a:xfrm>
        </p:grpSpPr>
        <p:sp>
          <p:nvSpPr>
            <p:cNvPr id="9" name="Freeform 12">
              <a:extLst>
                <a:ext uri="{FF2B5EF4-FFF2-40B4-BE49-F238E27FC236}">
                  <a16:creationId xmlns:a16="http://schemas.microsoft.com/office/drawing/2014/main" id="{F412C42B-C3D1-AB39-68A3-65ECEAF8A264}"/>
                </a:ext>
              </a:extLst>
            </p:cNvPr>
            <p:cNvSpPr/>
            <p:nvPr/>
          </p:nvSpPr>
          <p:spPr>
            <a:xfrm>
              <a:off x="0" y="0"/>
              <a:ext cx="1700696" cy="2240293"/>
            </a:xfrm>
            <a:custGeom>
              <a:avLst/>
              <a:gdLst/>
              <a:ahLst/>
              <a:cxnLst/>
              <a:rect l="l" t="t" r="r" b="b"/>
              <a:pathLst>
                <a:path w="1700696" h="2240293">
                  <a:moveTo>
                    <a:pt x="61146" y="0"/>
                  </a:moveTo>
                  <a:lnTo>
                    <a:pt x="1639550" y="0"/>
                  </a:lnTo>
                  <a:cubicBezTo>
                    <a:pt x="1673320" y="0"/>
                    <a:pt x="1700696" y="27376"/>
                    <a:pt x="1700696" y="61146"/>
                  </a:cubicBezTo>
                  <a:lnTo>
                    <a:pt x="1700696" y="2179147"/>
                  </a:lnTo>
                  <a:cubicBezTo>
                    <a:pt x="1700696" y="2195364"/>
                    <a:pt x="1694254" y="2210917"/>
                    <a:pt x="1682786" y="2222384"/>
                  </a:cubicBezTo>
                  <a:cubicBezTo>
                    <a:pt x="1671319" y="2233851"/>
                    <a:pt x="1655767" y="2240293"/>
                    <a:pt x="1639550" y="2240293"/>
                  </a:cubicBezTo>
                  <a:lnTo>
                    <a:pt x="61146" y="2240293"/>
                  </a:lnTo>
                  <a:cubicBezTo>
                    <a:pt x="27376" y="2240293"/>
                    <a:pt x="0" y="2212917"/>
                    <a:pt x="0" y="2179147"/>
                  </a:cubicBezTo>
                  <a:lnTo>
                    <a:pt x="0" y="61146"/>
                  </a:lnTo>
                  <a:cubicBezTo>
                    <a:pt x="0" y="27376"/>
                    <a:pt x="27376" y="0"/>
                    <a:pt x="61146" y="0"/>
                  </a:cubicBezTo>
                  <a:close/>
                </a:path>
              </a:pathLst>
            </a:custGeom>
            <a:solidFill>
              <a:srgbClr val="F7EFE2"/>
            </a:solidFill>
            <a:ln w="38100" cap="rnd">
              <a:solidFill>
                <a:srgbClr val="8A5F36"/>
              </a:solidFill>
              <a:prstDash val="dash"/>
              <a:round/>
            </a:ln>
          </p:spPr>
          <p:txBody>
            <a:bodyPr/>
            <a:lstStyle/>
            <a:p>
              <a:endParaRPr lang="en-US" sz="572">
                <a:latin typeface="UTM Avo" panose="02040603050506020204" pitchFamily="18"/>
              </a:endParaRPr>
            </a:p>
          </p:txBody>
        </p:sp>
        <p:sp>
          <p:nvSpPr>
            <p:cNvPr id="10" name="TextBox 13">
              <a:extLst>
                <a:ext uri="{FF2B5EF4-FFF2-40B4-BE49-F238E27FC236}">
                  <a16:creationId xmlns:a16="http://schemas.microsoft.com/office/drawing/2014/main" id="{AE8AC84D-5246-9DB2-C3D3-3E22EE2867C8}"/>
                </a:ext>
              </a:extLst>
            </p:cNvPr>
            <p:cNvSpPr txBox="1"/>
            <p:nvPr/>
          </p:nvSpPr>
          <p:spPr>
            <a:xfrm>
              <a:off x="0" y="-28575"/>
              <a:ext cx="1700696" cy="2268868"/>
            </a:xfrm>
            <a:prstGeom prst="rect">
              <a:avLst/>
            </a:prstGeom>
          </p:spPr>
          <p:txBody>
            <a:bodyPr lIns="27517" tIns="27517" rIns="27517" bIns="27517" rtlCol="0" anchor="ctr"/>
            <a:lstStyle/>
            <a:p>
              <a:pPr algn="ctr">
                <a:lnSpc>
                  <a:spcPts val="1440"/>
                </a:lnSpc>
              </a:pPr>
              <a:endParaRPr sz="572">
                <a:latin typeface="UTM Avo" panose="02040603050506020204" pitchFamily="18"/>
              </a:endParaRPr>
            </a:p>
          </p:txBody>
        </p:sp>
      </p:grpSp>
      <p:grpSp>
        <p:nvGrpSpPr>
          <p:cNvPr id="11" name="Group 14">
            <a:extLst>
              <a:ext uri="{FF2B5EF4-FFF2-40B4-BE49-F238E27FC236}">
                <a16:creationId xmlns:a16="http://schemas.microsoft.com/office/drawing/2014/main" id="{44CB1130-F60C-FFE1-B613-D92493DC4E85}"/>
              </a:ext>
            </a:extLst>
          </p:cNvPr>
          <p:cNvGrpSpPr/>
          <p:nvPr/>
        </p:nvGrpSpPr>
        <p:grpSpPr>
          <a:xfrm rot="-10800000">
            <a:off x="1511243" y="2016391"/>
            <a:ext cx="4048409" cy="4300665"/>
            <a:chOff x="0" y="0"/>
            <a:chExt cx="2194095" cy="2240293"/>
          </a:xfrm>
        </p:grpSpPr>
        <p:sp>
          <p:nvSpPr>
            <p:cNvPr id="12" name="Freeform 15">
              <a:extLst>
                <a:ext uri="{FF2B5EF4-FFF2-40B4-BE49-F238E27FC236}">
                  <a16:creationId xmlns:a16="http://schemas.microsoft.com/office/drawing/2014/main" id="{F6BEA411-A5E6-7C39-164A-9A06D844FE28}"/>
                </a:ext>
              </a:extLst>
            </p:cNvPr>
            <p:cNvSpPr/>
            <p:nvPr/>
          </p:nvSpPr>
          <p:spPr>
            <a:xfrm>
              <a:off x="0" y="0"/>
              <a:ext cx="2194095" cy="2240293"/>
            </a:xfrm>
            <a:custGeom>
              <a:avLst/>
              <a:gdLst/>
              <a:ahLst/>
              <a:cxnLst/>
              <a:rect l="l" t="t" r="r" b="b"/>
              <a:pathLst>
                <a:path w="2194095" h="2240293">
                  <a:moveTo>
                    <a:pt x="47395" y="0"/>
                  </a:moveTo>
                  <a:lnTo>
                    <a:pt x="2146700" y="0"/>
                  </a:lnTo>
                  <a:cubicBezTo>
                    <a:pt x="2159270" y="0"/>
                    <a:pt x="2171325" y="4993"/>
                    <a:pt x="2180213" y="13882"/>
                  </a:cubicBezTo>
                  <a:cubicBezTo>
                    <a:pt x="2189102" y="22770"/>
                    <a:pt x="2194095" y="34825"/>
                    <a:pt x="2194095" y="47395"/>
                  </a:cubicBezTo>
                  <a:lnTo>
                    <a:pt x="2194095" y="2192897"/>
                  </a:lnTo>
                  <a:cubicBezTo>
                    <a:pt x="2194095" y="2219073"/>
                    <a:pt x="2172876" y="2240293"/>
                    <a:pt x="2146700" y="2240293"/>
                  </a:cubicBezTo>
                  <a:lnTo>
                    <a:pt x="47395" y="2240293"/>
                  </a:lnTo>
                  <a:cubicBezTo>
                    <a:pt x="21220" y="2240293"/>
                    <a:pt x="0" y="2219073"/>
                    <a:pt x="0" y="2192897"/>
                  </a:cubicBezTo>
                  <a:lnTo>
                    <a:pt x="0" y="47395"/>
                  </a:lnTo>
                  <a:cubicBezTo>
                    <a:pt x="0" y="21220"/>
                    <a:pt x="21220" y="0"/>
                    <a:pt x="47395" y="0"/>
                  </a:cubicBezTo>
                  <a:close/>
                </a:path>
              </a:pathLst>
            </a:custGeom>
            <a:solidFill>
              <a:srgbClr val="F7EFE2"/>
            </a:solidFill>
            <a:ln w="38100" cap="rnd">
              <a:solidFill>
                <a:srgbClr val="8A5F36"/>
              </a:solidFill>
              <a:prstDash val="dash"/>
              <a:round/>
            </a:ln>
          </p:spPr>
          <p:txBody>
            <a:bodyPr/>
            <a:lstStyle/>
            <a:p>
              <a:endParaRPr lang="en-US" sz="572">
                <a:latin typeface="UTM Avo" panose="02040603050506020204" pitchFamily="18"/>
              </a:endParaRPr>
            </a:p>
          </p:txBody>
        </p:sp>
        <p:sp>
          <p:nvSpPr>
            <p:cNvPr id="13" name="TextBox 16">
              <a:extLst>
                <a:ext uri="{FF2B5EF4-FFF2-40B4-BE49-F238E27FC236}">
                  <a16:creationId xmlns:a16="http://schemas.microsoft.com/office/drawing/2014/main" id="{F523D271-11D9-F8F2-C9FA-943005E79AC0}"/>
                </a:ext>
              </a:extLst>
            </p:cNvPr>
            <p:cNvSpPr txBox="1"/>
            <p:nvPr/>
          </p:nvSpPr>
          <p:spPr>
            <a:xfrm>
              <a:off x="0" y="-28575"/>
              <a:ext cx="2194095" cy="2268868"/>
            </a:xfrm>
            <a:prstGeom prst="rect">
              <a:avLst/>
            </a:prstGeom>
          </p:spPr>
          <p:txBody>
            <a:bodyPr lIns="27517" tIns="27517" rIns="27517" bIns="27517" rtlCol="0" anchor="ctr"/>
            <a:lstStyle/>
            <a:p>
              <a:pPr algn="ctr">
                <a:lnSpc>
                  <a:spcPts val="1440"/>
                </a:lnSpc>
              </a:pPr>
              <a:endParaRPr sz="572">
                <a:latin typeface="UTM Avo" panose="02040603050506020204" pitchFamily="18"/>
              </a:endParaRPr>
            </a:p>
          </p:txBody>
        </p:sp>
      </p:grpSp>
      <p:sp>
        <p:nvSpPr>
          <p:cNvPr id="14" name="Freeform 17">
            <a:extLst>
              <a:ext uri="{FF2B5EF4-FFF2-40B4-BE49-F238E27FC236}">
                <a16:creationId xmlns:a16="http://schemas.microsoft.com/office/drawing/2014/main" id="{276A77B7-9DE4-7F57-B3A4-514BB4147387}"/>
              </a:ext>
            </a:extLst>
          </p:cNvPr>
          <p:cNvSpPr/>
          <p:nvPr/>
        </p:nvSpPr>
        <p:spPr>
          <a:xfrm rot="-10800000">
            <a:off x="5822573" y="2283456"/>
            <a:ext cx="584517" cy="3724121"/>
          </a:xfrm>
          <a:custGeom>
            <a:avLst/>
            <a:gdLst/>
            <a:ahLst/>
            <a:cxnLst/>
            <a:rect l="l" t="t" r="r" b="b"/>
            <a:pathLst>
              <a:path w="1079108" h="7365787">
                <a:moveTo>
                  <a:pt x="0" y="0"/>
                </a:moveTo>
                <a:lnTo>
                  <a:pt x="1079108" y="0"/>
                </a:lnTo>
                <a:lnTo>
                  <a:pt x="1079108" y="7365787"/>
                </a:lnTo>
                <a:lnTo>
                  <a:pt x="0" y="7365787"/>
                </a:lnTo>
                <a:lnTo>
                  <a:pt x="0" y="0"/>
                </a:lnTo>
                <a:close/>
              </a:path>
            </a:pathLst>
          </a:custGeom>
          <a:blipFill>
            <a:blip r:embed="rId3">
              <a:extLst>
                <a:ext uri="{96DAC541-7B7A-43D3-8B79-37D633B846F1}">
                  <asvg:svgBlip xmlns:asvg="http://schemas.microsoft.com/office/drawing/2016/SVG/main" r:embed="rId4"/>
                </a:ext>
              </a:extLst>
            </a:blip>
            <a:stretch>
              <a:fillRect b="-56269"/>
            </a:stretch>
          </a:blipFill>
        </p:spPr>
        <p:txBody>
          <a:bodyPr/>
          <a:lstStyle/>
          <a:p>
            <a:endParaRPr lang="en-US" sz="572">
              <a:latin typeface="UTM Avo" panose="02040603050506020204" pitchFamily="18"/>
            </a:endParaRPr>
          </a:p>
        </p:txBody>
      </p:sp>
      <p:sp>
        <p:nvSpPr>
          <p:cNvPr id="15" name="Freeform 20">
            <a:extLst>
              <a:ext uri="{FF2B5EF4-FFF2-40B4-BE49-F238E27FC236}">
                <a16:creationId xmlns:a16="http://schemas.microsoft.com/office/drawing/2014/main" id="{CC308290-5510-5D3F-98D0-FCF3E9BD3EB9}"/>
              </a:ext>
            </a:extLst>
          </p:cNvPr>
          <p:cNvSpPr/>
          <p:nvPr/>
        </p:nvSpPr>
        <p:spPr>
          <a:xfrm>
            <a:off x="2167105" y="2245283"/>
            <a:ext cx="2736683" cy="622356"/>
          </a:xfrm>
          <a:custGeom>
            <a:avLst/>
            <a:gdLst/>
            <a:ahLst/>
            <a:cxnLst/>
            <a:rect l="l" t="t" r="r" b="b"/>
            <a:pathLst>
              <a:path w="5052337" h="1230933">
                <a:moveTo>
                  <a:pt x="0" y="0"/>
                </a:moveTo>
                <a:lnTo>
                  <a:pt x="5052337" y="0"/>
                </a:lnTo>
                <a:lnTo>
                  <a:pt x="5052337" y="1230933"/>
                </a:lnTo>
                <a:lnTo>
                  <a:pt x="0" y="123093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72">
              <a:latin typeface="UTM Avo" panose="02040603050506020204" pitchFamily="18"/>
            </a:endParaRPr>
          </a:p>
        </p:txBody>
      </p:sp>
      <p:sp>
        <p:nvSpPr>
          <p:cNvPr id="16" name="TextBox 24">
            <a:extLst>
              <a:ext uri="{FF2B5EF4-FFF2-40B4-BE49-F238E27FC236}">
                <a16:creationId xmlns:a16="http://schemas.microsoft.com/office/drawing/2014/main" id="{3C39448C-07BB-AEB5-1B69-5C85E2009480}"/>
              </a:ext>
            </a:extLst>
          </p:cNvPr>
          <p:cNvSpPr txBox="1"/>
          <p:nvPr/>
        </p:nvSpPr>
        <p:spPr>
          <a:xfrm>
            <a:off x="1537028" y="2297475"/>
            <a:ext cx="3996835" cy="409471"/>
          </a:xfrm>
          <a:prstGeom prst="rect">
            <a:avLst/>
          </a:prstGeom>
        </p:spPr>
        <p:txBody>
          <a:bodyPr lIns="0" tIns="0" rIns="0" bIns="0" rtlCol="0" anchor="t">
            <a:spAutoFit/>
          </a:bodyPr>
          <a:lstStyle/>
          <a:p>
            <a:pPr algn="ctr">
              <a:lnSpc>
                <a:spcPts val="3640"/>
              </a:lnSpc>
              <a:spcBef>
                <a:spcPct val="0"/>
              </a:spcBef>
            </a:pPr>
            <a:r>
              <a:rPr lang="vi-VN" sz="2400" b="1" dirty="0">
                <a:solidFill>
                  <a:srgbClr val="000000"/>
                </a:solidFill>
                <a:latin typeface="UTM Avo" panose="02040603050506020204" pitchFamily="18"/>
                <a:cs typeface="Arial" pitchFamily="34" charset="0"/>
              </a:rPr>
              <a:t>Nhóm 1, 2</a:t>
            </a:r>
            <a:endParaRPr lang="en-US" sz="2400" b="1" dirty="0">
              <a:solidFill>
                <a:srgbClr val="000000"/>
              </a:solidFill>
              <a:latin typeface="UTM Avo" panose="02040603050506020204" pitchFamily="18"/>
              <a:cs typeface="Arial" pitchFamily="34" charset="0"/>
            </a:endParaRPr>
          </a:p>
        </p:txBody>
      </p:sp>
      <p:sp>
        <p:nvSpPr>
          <p:cNvPr id="17" name="Rectangle 16">
            <a:extLst>
              <a:ext uri="{FF2B5EF4-FFF2-40B4-BE49-F238E27FC236}">
                <a16:creationId xmlns:a16="http://schemas.microsoft.com/office/drawing/2014/main" id="{B0A68ECE-D87F-11F1-47C1-1E74F5F412C1}"/>
              </a:ext>
            </a:extLst>
          </p:cNvPr>
          <p:cNvSpPr/>
          <p:nvPr/>
        </p:nvSpPr>
        <p:spPr>
          <a:xfrm>
            <a:off x="1596391" y="2919831"/>
            <a:ext cx="3797300" cy="2796920"/>
          </a:xfrm>
          <a:prstGeom prst="rect">
            <a:avLst/>
          </a:prstGeom>
        </p:spPr>
        <p:txBody>
          <a:bodyPr wrap="square">
            <a:spAutoFit/>
          </a:bodyPr>
          <a:lstStyle/>
          <a:p>
            <a:pPr marL="309582" indent="-309582" algn="just">
              <a:lnSpc>
                <a:spcPct val="150000"/>
              </a:lnSpc>
              <a:buFont typeface="Arial" pitchFamily="34" charset="0"/>
              <a:buChar char="•"/>
            </a:pPr>
            <a:r>
              <a:rPr lang="en-US" sz="2000" dirty="0">
                <a:latin typeface="UTM Avo" panose="02040603050506020204" pitchFamily="18"/>
                <a:cs typeface="Arial" pitchFamily="34" charset="0"/>
              </a:rPr>
              <a:t>Theo </a:t>
            </a:r>
            <a:r>
              <a:rPr lang="en-US" sz="2000" dirty="0" err="1">
                <a:latin typeface="UTM Avo" panose="02040603050506020204" pitchFamily="18"/>
                <a:cs typeface="Arial" pitchFamily="34" charset="0"/>
              </a:rPr>
              <a:t>em</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bạn</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Hà</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trong</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trường</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hợp</a:t>
            </a:r>
            <a:r>
              <a:rPr lang="en-US" sz="2000" dirty="0">
                <a:latin typeface="UTM Avo" panose="02040603050506020204" pitchFamily="18"/>
                <a:cs typeface="Arial" pitchFamily="34" charset="0"/>
              </a:rPr>
              <a:t> 1 </a:t>
            </a:r>
            <a:r>
              <a:rPr lang="en-US" sz="2000" dirty="0" err="1">
                <a:latin typeface="UTM Avo" panose="02040603050506020204" pitchFamily="18"/>
                <a:cs typeface="Arial" pitchFamily="34" charset="0"/>
              </a:rPr>
              <a:t>lập</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kế</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hoạch</a:t>
            </a:r>
            <a:r>
              <a:rPr lang="en-US" sz="2000" dirty="0">
                <a:latin typeface="UTM Avo" panose="02040603050506020204" pitchFamily="18"/>
                <a:cs typeface="Arial" pitchFamily="34" charset="0"/>
              </a:rPr>
              <a:t> chi </a:t>
            </a:r>
            <a:r>
              <a:rPr lang="en-US" sz="2000" dirty="0" err="1">
                <a:latin typeface="UTM Avo" panose="02040603050506020204" pitchFamily="18"/>
                <a:cs typeface="Arial" pitchFamily="34" charset="0"/>
              </a:rPr>
              <a:t>tiêu</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gồm</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mấy</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bước</a:t>
            </a:r>
            <a:r>
              <a:rPr lang="en-US" sz="2000" dirty="0">
                <a:latin typeface="UTM Avo" panose="02040603050506020204" pitchFamily="18"/>
                <a:cs typeface="Arial" pitchFamily="34" charset="0"/>
              </a:rPr>
              <a:t>? </a:t>
            </a:r>
            <a:endParaRPr lang="vi-VN" sz="2000" dirty="0">
              <a:latin typeface="UTM Avo" panose="02040603050506020204" pitchFamily="18"/>
              <a:cs typeface="Arial" pitchFamily="34" charset="0"/>
            </a:endParaRPr>
          </a:p>
          <a:p>
            <a:pPr marL="309582" indent="-309582" algn="just">
              <a:lnSpc>
                <a:spcPct val="150000"/>
              </a:lnSpc>
              <a:buFont typeface="Arial" pitchFamily="34" charset="0"/>
              <a:buChar char="•"/>
            </a:pPr>
            <a:r>
              <a:rPr lang="en-US" sz="2000" dirty="0" err="1">
                <a:latin typeface="UTM Avo" panose="02040603050506020204" pitchFamily="18"/>
                <a:cs typeface="Arial" pitchFamily="34" charset="0"/>
              </a:rPr>
              <a:t>Em</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hãy</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đặt</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tên</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cho</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từng</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bước</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trong</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kế</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hoạch</a:t>
            </a:r>
            <a:r>
              <a:rPr lang="en-US" sz="2000" dirty="0">
                <a:latin typeface="UTM Avo" panose="02040603050506020204" pitchFamily="18"/>
                <a:cs typeface="Arial" pitchFamily="34" charset="0"/>
              </a:rPr>
              <a:t> chi </a:t>
            </a:r>
            <a:r>
              <a:rPr lang="en-US" sz="2000" dirty="0" err="1">
                <a:latin typeface="UTM Avo" panose="02040603050506020204" pitchFamily="18"/>
                <a:cs typeface="Arial" pitchFamily="34" charset="0"/>
              </a:rPr>
              <a:t>tiêu</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đó</a:t>
            </a:r>
            <a:r>
              <a:rPr lang="en-US" sz="2000" dirty="0">
                <a:latin typeface="UTM Avo" panose="02040603050506020204" pitchFamily="18"/>
                <a:cs typeface="Arial" pitchFamily="34" charset="0"/>
              </a:rPr>
              <a:t>.</a:t>
            </a:r>
          </a:p>
        </p:txBody>
      </p:sp>
      <p:sp>
        <p:nvSpPr>
          <p:cNvPr id="18" name="Freeform 20">
            <a:extLst>
              <a:ext uri="{FF2B5EF4-FFF2-40B4-BE49-F238E27FC236}">
                <a16:creationId xmlns:a16="http://schemas.microsoft.com/office/drawing/2014/main" id="{782EE46E-2384-E6CF-A323-D41942191F8D}"/>
              </a:ext>
            </a:extLst>
          </p:cNvPr>
          <p:cNvSpPr/>
          <p:nvPr/>
        </p:nvSpPr>
        <p:spPr>
          <a:xfrm>
            <a:off x="7429954" y="2297475"/>
            <a:ext cx="2736683" cy="622356"/>
          </a:xfrm>
          <a:custGeom>
            <a:avLst/>
            <a:gdLst/>
            <a:ahLst/>
            <a:cxnLst/>
            <a:rect l="l" t="t" r="r" b="b"/>
            <a:pathLst>
              <a:path w="5052337" h="1230933">
                <a:moveTo>
                  <a:pt x="0" y="0"/>
                </a:moveTo>
                <a:lnTo>
                  <a:pt x="5052337" y="0"/>
                </a:lnTo>
                <a:lnTo>
                  <a:pt x="5052337" y="1230933"/>
                </a:lnTo>
                <a:lnTo>
                  <a:pt x="0" y="123093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72">
              <a:latin typeface="UTM Avo" panose="02040603050506020204" pitchFamily="18"/>
            </a:endParaRPr>
          </a:p>
        </p:txBody>
      </p:sp>
      <p:sp>
        <p:nvSpPr>
          <p:cNvPr id="19" name="TextBox 24">
            <a:extLst>
              <a:ext uri="{FF2B5EF4-FFF2-40B4-BE49-F238E27FC236}">
                <a16:creationId xmlns:a16="http://schemas.microsoft.com/office/drawing/2014/main" id="{C8FE5B70-FAC8-3365-8185-BE6F70E885D2}"/>
              </a:ext>
            </a:extLst>
          </p:cNvPr>
          <p:cNvSpPr txBox="1"/>
          <p:nvPr/>
        </p:nvSpPr>
        <p:spPr>
          <a:xfrm>
            <a:off x="6679255" y="2338289"/>
            <a:ext cx="3996835" cy="409471"/>
          </a:xfrm>
          <a:prstGeom prst="rect">
            <a:avLst/>
          </a:prstGeom>
        </p:spPr>
        <p:txBody>
          <a:bodyPr lIns="0" tIns="0" rIns="0" bIns="0" rtlCol="0" anchor="t">
            <a:spAutoFit/>
          </a:bodyPr>
          <a:lstStyle/>
          <a:p>
            <a:pPr algn="ctr">
              <a:lnSpc>
                <a:spcPts val="3640"/>
              </a:lnSpc>
              <a:spcBef>
                <a:spcPct val="0"/>
              </a:spcBef>
            </a:pPr>
            <a:r>
              <a:rPr lang="vi-VN" sz="2400" b="1">
                <a:solidFill>
                  <a:srgbClr val="000000"/>
                </a:solidFill>
                <a:latin typeface="UTM Avo" panose="02040603050506020204" pitchFamily="18"/>
                <a:cs typeface="Arial" pitchFamily="34" charset="0"/>
              </a:rPr>
              <a:t>Nhóm 3, 4</a:t>
            </a:r>
            <a:endParaRPr lang="en-US" sz="2400" b="1">
              <a:solidFill>
                <a:srgbClr val="000000"/>
              </a:solidFill>
              <a:latin typeface="UTM Avo" panose="02040603050506020204" pitchFamily="18"/>
              <a:cs typeface="Arial" pitchFamily="34" charset="0"/>
            </a:endParaRPr>
          </a:p>
        </p:txBody>
      </p:sp>
      <p:sp>
        <p:nvSpPr>
          <p:cNvPr id="20" name="Rectangle 19">
            <a:extLst>
              <a:ext uri="{FF2B5EF4-FFF2-40B4-BE49-F238E27FC236}">
                <a16:creationId xmlns:a16="http://schemas.microsoft.com/office/drawing/2014/main" id="{F0E8CD43-DC55-BB7B-0DD6-07DEC8CBCFCE}"/>
              </a:ext>
            </a:extLst>
          </p:cNvPr>
          <p:cNvSpPr/>
          <p:nvPr/>
        </p:nvSpPr>
        <p:spPr>
          <a:xfrm>
            <a:off x="6572189" y="2867639"/>
            <a:ext cx="3916446" cy="3258584"/>
          </a:xfrm>
          <a:prstGeom prst="rect">
            <a:avLst/>
          </a:prstGeom>
        </p:spPr>
        <p:txBody>
          <a:bodyPr wrap="square">
            <a:spAutoFit/>
          </a:bodyPr>
          <a:lstStyle/>
          <a:p>
            <a:pPr marL="309582" indent="-309582" algn="just">
              <a:lnSpc>
                <a:spcPct val="150000"/>
              </a:lnSpc>
              <a:buFont typeface="Arial" pitchFamily="34" charset="0"/>
              <a:buChar char="•"/>
            </a:pPr>
            <a:r>
              <a:rPr lang="en-US" sz="2000" dirty="0" err="1">
                <a:latin typeface="UTM Avo" panose="02040603050506020204" pitchFamily="18"/>
                <a:cs typeface="Arial" pitchFamily="34" charset="0"/>
              </a:rPr>
              <a:t>Em</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có</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nhận</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xét</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gì</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về</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thói</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quen</a:t>
            </a:r>
            <a:r>
              <a:rPr lang="en-US" sz="2000" dirty="0">
                <a:latin typeface="UTM Avo" panose="02040603050506020204" pitchFamily="18"/>
                <a:cs typeface="Arial" pitchFamily="34" charset="0"/>
              </a:rPr>
              <a:t> chi </a:t>
            </a:r>
            <a:r>
              <a:rPr lang="en-US" sz="2000" dirty="0" err="1">
                <a:latin typeface="UTM Avo" panose="02040603050506020204" pitchFamily="18"/>
                <a:cs typeface="Arial" pitchFamily="34" charset="0"/>
              </a:rPr>
              <a:t>tiêu</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của</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bạn</a:t>
            </a:r>
            <a:r>
              <a:rPr lang="en-US" sz="2000" dirty="0">
                <a:latin typeface="UTM Avo" panose="02040603050506020204" pitchFamily="18"/>
                <a:cs typeface="Arial" pitchFamily="34" charset="0"/>
              </a:rPr>
              <a:t> An </a:t>
            </a:r>
            <a:r>
              <a:rPr lang="en-US" sz="2000" dirty="0" err="1">
                <a:latin typeface="UTM Avo" panose="02040603050506020204" pitchFamily="18"/>
                <a:cs typeface="Arial" pitchFamily="34" charset="0"/>
              </a:rPr>
              <a:t>trong</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trường</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hợp</a:t>
            </a:r>
            <a:r>
              <a:rPr lang="en-US" sz="2000" dirty="0">
                <a:latin typeface="UTM Avo" panose="02040603050506020204" pitchFamily="18"/>
                <a:cs typeface="Arial" pitchFamily="34" charset="0"/>
              </a:rPr>
              <a:t> 2? </a:t>
            </a:r>
            <a:endParaRPr lang="vi-VN" sz="2000" dirty="0">
              <a:latin typeface="UTM Avo" panose="02040603050506020204" pitchFamily="18"/>
              <a:cs typeface="Arial" pitchFamily="34" charset="0"/>
            </a:endParaRPr>
          </a:p>
          <a:p>
            <a:pPr marL="309582" indent="-309582" algn="just">
              <a:lnSpc>
                <a:spcPct val="150000"/>
              </a:lnSpc>
              <a:buFont typeface="Arial" pitchFamily="34" charset="0"/>
              <a:buChar char="•"/>
            </a:pPr>
            <a:r>
              <a:rPr lang="en-US" sz="2000" dirty="0" err="1">
                <a:latin typeface="UTM Avo" panose="02040603050506020204" pitchFamily="18"/>
                <a:cs typeface="Arial" pitchFamily="34" charset="0"/>
              </a:rPr>
              <a:t>Từ</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đó</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em</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hãy</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rút</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ra</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bài</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học</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về</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cách</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rèn</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luyện</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để</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tạo</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thói</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quen</a:t>
            </a:r>
            <a:r>
              <a:rPr lang="en-US" sz="2000" dirty="0">
                <a:latin typeface="UTM Avo" panose="02040603050506020204" pitchFamily="18"/>
                <a:cs typeface="Arial" pitchFamily="34" charset="0"/>
              </a:rPr>
              <a:t> chi </a:t>
            </a:r>
            <a:r>
              <a:rPr lang="en-US" sz="2000" dirty="0" err="1">
                <a:latin typeface="UTM Avo" panose="02040603050506020204" pitchFamily="18"/>
                <a:cs typeface="Arial" pitchFamily="34" charset="0"/>
              </a:rPr>
              <a:t>tiêu</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hợp</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lí</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cho</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bản</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thân</a:t>
            </a:r>
            <a:r>
              <a:rPr lang="en-US" sz="2000" dirty="0">
                <a:latin typeface="UTM Avo" panose="02040603050506020204" pitchFamily="18"/>
                <a:cs typeface="Arial" pitchFamily="34" charset="0"/>
              </a:rPr>
              <a:t>.</a:t>
            </a:r>
          </a:p>
        </p:txBody>
      </p:sp>
      <p:sp>
        <p:nvSpPr>
          <p:cNvPr id="21" name="TextBox 24">
            <a:extLst>
              <a:ext uri="{FF2B5EF4-FFF2-40B4-BE49-F238E27FC236}">
                <a16:creationId xmlns:a16="http://schemas.microsoft.com/office/drawing/2014/main" id="{D1F4D879-4BC8-62E6-7AB1-5BC59518A06D}"/>
              </a:ext>
            </a:extLst>
          </p:cNvPr>
          <p:cNvSpPr txBox="1"/>
          <p:nvPr/>
        </p:nvSpPr>
        <p:spPr>
          <a:xfrm>
            <a:off x="4097582" y="1142198"/>
            <a:ext cx="3996835" cy="421141"/>
          </a:xfrm>
          <a:prstGeom prst="rect">
            <a:avLst/>
          </a:prstGeom>
        </p:spPr>
        <p:txBody>
          <a:bodyPr lIns="0" tIns="0" rIns="0" bIns="0" rtlCol="0" anchor="t">
            <a:spAutoFit/>
          </a:bodyPr>
          <a:lstStyle/>
          <a:p>
            <a:pPr algn="ctr">
              <a:lnSpc>
                <a:spcPts val="3640"/>
              </a:lnSpc>
              <a:spcBef>
                <a:spcPct val="0"/>
              </a:spcBef>
            </a:pPr>
            <a:r>
              <a:rPr lang="vi-VN" sz="2700" b="1" dirty="0">
                <a:solidFill>
                  <a:srgbClr val="000000"/>
                </a:solidFill>
                <a:latin typeface="UTM Avo" panose="02040603050506020204" pitchFamily="18"/>
                <a:cs typeface="Arial" pitchFamily="34" charset="0"/>
              </a:rPr>
              <a:t>Thảo luận nhóm</a:t>
            </a:r>
            <a:endParaRPr lang="en-US" sz="2700" b="1" dirty="0">
              <a:solidFill>
                <a:srgbClr val="000000"/>
              </a:solidFill>
              <a:latin typeface="UTM Avo" panose="02040603050506020204" pitchFamily="18"/>
              <a:cs typeface="Arial" pitchFamily="34" charset="0"/>
            </a:endParaRPr>
          </a:p>
        </p:txBody>
      </p:sp>
    </p:spTree>
    <p:extLst>
      <p:ext uri="{BB962C8B-B14F-4D97-AF65-F5344CB8AC3E}">
        <p14:creationId xmlns:p14="http://schemas.microsoft.com/office/powerpoint/2010/main" val="3029416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ppt_x"/>
                                          </p:val>
                                        </p:tav>
                                        <p:tav tm="100000">
                                          <p:val>
                                            <p:strVal val="#ppt_x"/>
                                          </p:val>
                                        </p:tav>
                                      </p:tavLst>
                                    </p:anim>
                                    <p:anim calcmode="lin" valueType="num">
                                      <p:cBhvr additive="base">
                                        <p:cTn id="25"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9" grpId="0"/>
      <p:bldP spid="20"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2">
            <a:extLst>
              <a:ext uri="{FF2B5EF4-FFF2-40B4-BE49-F238E27FC236}">
                <a16:creationId xmlns:a16="http://schemas.microsoft.com/office/drawing/2014/main" id="{D4044518-6BCE-4108-7489-C14943814A8A}"/>
              </a:ext>
            </a:extLst>
          </p:cNvPr>
          <p:cNvGrpSpPr/>
          <p:nvPr/>
        </p:nvGrpSpPr>
        <p:grpSpPr>
          <a:xfrm>
            <a:off x="2458414" y="1657367"/>
            <a:ext cx="7503733" cy="1367349"/>
            <a:chOff x="0" y="0"/>
            <a:chExt cx="3486486" cy="1741851"/>
          </a:xfrm>
        </p:grpSpPr>
        <p:sp>
          <p:nvSpPr>
            <p:cNvPr id="3" name="Freeform 13">
              <a:extLst>
                <a:ext uri="{FF2B5EF4-FFF2-40B4-BE49-F238E27FC236}">
                  <a16:creationId xmlns:a16="http://schemas.microsoft.com/office/drawing/2014/main" id="{443B889A-91E2-4C6E-1555-F0F345E232CB}"/>
                </a:ext>
              </a:extLst>
            </p:cNvPr>
            <p:cNvSpPr/>
            <p:nvPr/>
          </p:nvSpPr>
          <p:spPr>
            <a:xfrm>
              <a:off x="0" y="0"/>
              <a:ext cx="3486486" cy="1741851"/>
            </a:xfrm>
            <a:custGeom>
              <a:avLst/>
              <a:gdLst/>
              <a:ahLst/>
              <a:cxnLst/>
              <a:rect l="l" t="t" r="r" b="b"/>
              <a:pathLst>
                <a:path w="3486486" h="1741851">
                  <a:moveTo>
                    <a:pt x="29827" y="0"/>
                  </a:moveTo>
                  <a:lnTo>
                    <a:pt x="3456660" y="0"/>
                  </a:lnTo>
                  <a:cubicBezTo>
                    <a:pt x="3473132" y="0"/>
                    <a:pt x="3486486" y="13354"/>
                    <a:pt x="3486486" y="29827"/>
                  </a:cubicBezTo>
                  <a:lnTo>
                    <a:pt x="3486486" y="1712024"/>
                  </a:lnTo>
                  <a:cubicBezTo>
                    <a:pt x="3486486" y="1719935"/>
                    <a:pt x="3483344" y="1727521"/>
                    <a:pt x="3477750" y="1733115"/>
                  </a:cubicBezTo>
                  <a:cubicBezTo>
                    <a:pt x="3472156" y="1738709"/>
                    <a:pt x="3464570" y="1741851"/>
                    <a:pt x="3456660" y="1741851"/>
                  </a:cubicBezTo>
                  <a:lnTo>
                    <a:pt x="29827" y="1741851"/>
                  </a:lnTo>
                  <a:cubicBezTo>
                    <a:pt x="13354" y="1741851"/>
                    <a:pt x="0" y="1728497"/>
                    <a:pt x="0" y="1712024"/>
                  </a:cubicBezTo>
                  <a:lnTo>
                    <a:pt x="0" y="29827"/>
                  </a:lnTo>
                  <a:cubicBezTo>
                    <a:pt x="0" y="13354"/>
                    <a:pt x="13354" y="0"/>
                    <a:pt x="29827" y="0"/>
                  </a:cubicBezTo>
                  <a:close/>
                </a:path>
              </a:pathLst>
            </a:custGeom>
            <a:solidFill>
              <a:srgbClr val="F7EFE2"/>
            </a:solidFill>
            <a:ln w="38100" cap="rnd">
              <a:solidFill>
                <a:srgbClr val="C79179"/>
              </a:solidFill>
              <a:prstDash val="dash"/>
              <a:round/>
            </a:ln>
          </p:spPr>
          <p:txBody>
            <a:bodyPr/>
            <a:lstStyle/>
            <a:p>
              <a:endParaRPr lang="en-US" sz="572">
                <a:latin typeface="UTM Avo" panose="02040603050506020204" pitchFamily="18"/>
              </a:endParaRPr>
            </a:p>
          </p:txBody>
        </p:sp>
        <p:sp>
          <p:nvSpPr>
            <p:cNvPr id="4" name="TextBox 14">
              <a:extLst>
                <a:ext uri="{FF2B5EF4-FFF2-40B4-BE49-F238E27FC236}">
                  <a16:creationId xmlns:a16="http://schemas.microsoft.com/office/drawing/2014/main" id="{BDF61AC9-3073-9457-0A60-C7877AB3C89C}"/>
                </a:ext>
              </a:extLst>
            </p:cNvPr>
            <p:cNvSpPr txBox="1"/>
            <p:nvPr/>
          </p:nvSpPr>
          <p:spPr>
            <a:xfrm>
              <a:off x="0" y="-28575"/>
              <a:ext cx="3486486" cy="1770426"/>
            </a:xfrm>
            <a:prstGeom prst="rect">
              <a:avLst/>
            </a:prstGeom>
          </p:spPr>
          <p:txBody>
            <a:bodyPr lIns="27517" tIns="27517" rIns="27517" bIns="27517" rtlCol="0" anchor="ctr"/>
            <a:lstStyle/>
            <a:p>
              <a:pPr algn="ctr">
                <a:lnSpc>
                  <a:spcPts val="1440"/>
                </a:lnSpc>
              </a:pPr>
              <a:endParaRPr sz="572">
                <a:latin typeface="UTM Avo" panose="02040603050506020204" pitchFamily="18"/>
              </a:endParaRPr>
            </a:p>
          </p:txBody>
        </p:sp>
      </p:grpSp>
      <p:sp>
        <p:nvSpPr>
          <p:cNvPr id="6" name="Rectangle 5">
            <a:extLst>
              <a:ext uri="{FF2B5EF4-FFF2-40B4-BE49-F238E27FC236}">
                <a16:creationId xmlns:a16="http://schemas.microsoft.com/office/drawing/2014/main" id="{14391DF5-04B0-F3D3-D874-277E67B02378}"/>
              </a:ext>
            </a:extLst>
          </p:cNvPr>
          <p:cNvSpPr/>
          <p:nvPr/>
        </p:nvSpPr>
        <p:spPr>
          <a:xfrm>
            <a:off x="3321925" y="2291736"/>
            <a:ext cx="6411661" cy="461665"/>
          </a:xfrm>
          <a:prstGeom prst="rect">
            <a:avLst/>
          </a:prstGeom>
        </p:spPr>
        <p:txBody>
          <a:bodyPr wrap="square">
            <a:spAutoFit/>
          </a:bodyPr>
          <a:lstStyle/>
          <a:p>
            <a:pPr algn="ctr"/>
            <a:r>
              <a:rPr lang="en-US" sz="2400" dirty="0" err="1">
                <a:latin typeface="UTM Avo" panose="02040603050506020204" pitchFamily="18"/>
                <a:cs typeface="Arial" pitchFamily="34" charset="0"/>
              </a:rPr>
              <a:t>Bạn</a:t>
            </a:r>
            <a:r>
              <a:rPr lang="en-US" sz="2400" dirty="0">
                <a:latin typeface="UTM Avo" panose="02040603050506020204" pitchFamily="18"/>
                <a:cs typeface="Arial" pitchFamily="34" charset="0"/>
              </a:rPr>
              <a:t> </a:t>
            </a:r>
            <a:r>
              <a:rPr lang="en-US" sz="2400" dirty="0" err="1">
                <a:latin typeface="UTM Avo" panose="02040603050506020204" pitchFamily="18"/>
                <a:cs typeface="Arial" pitchFamily="34" charset="0"/>
              </a:rPr>
              <a:t>Hà</a:t>
            </a:r>
            <a:r>
              <a:rPr lang="en-US" sz="2400" dirty="0">
                <a:latin typeface="UTM Avo" panose="02040603050506020204" pitchFamily="18"/>
                <a:cs typeface="Arial" pitchFamily="34" charset="0"/>
              </a:rPr>
              <a:t> </a:t>
            </a:r>
            <a:r>
              <a:rPr lang="en-US" sz="2400" dirty="0" err="1">
                <a:latin typeface="UTM Avo" panose="02040603050506020204" pitchFamily="18"/>
                <a:cs typeface="Arial" pitchFamily="34" charset="0"/>
              </a:rPr>
              <a:t>lập</a:t>
            </a:r>
            <a:r>
              <a:rPr lang="en-US" sz="2400" dirty="0">
                <a:latin typeface="UTM Avo" panose="02040603050506020204" pitchFamily="18"/>
                <a:cs typeface="Arial" pitchFamily="34" charset="0"/>
              </a:rPr>
              <a:t> </a:t>
            </a:r>
            <a:r>
              <a:rPr lang="en-US" sz="2400" dirty="0" err="1">
                <a:latin typeface="UTM Avo" panose="02040603050506020204" pitchFamily="18"/>
                <a:cs typeface="Arial" pitchFamily="34" charset="0"/>
              </a:rPr>
              <a:t>kế</a:t>
            </a:r>
            <a:r>
              <a:rPr lang="en-US" sz="2400" dirty="0">
                <a:latin typeface="UTM Avo" panose="02040603050506020204" pitchFamily="18"/>
                <a:cs typeface="Arial" pitchFamily="34" charset="0"/>
              </a:rPr>
              <a:t> </a:t>
            </a:r>
            <a:r>
              <a:rPr lang="en-US" sz="2400" dirty="0" err="1">
                <a:latin typeface="UTM Avo" panose="02040603050506020204" pitchFamily="18"/>
                <a:cs typeface="Arial" pitchFamily="34" charset="0"/>
              </a:rPr>
              <a:t>hoạch</a:t>
            </a:r>
            <a:r>
              <a:rPr lang="en-US" sz="2400" dirty="0">
                <a:latin typeface="UTM Avo" panose="02040603050506020204" pitchFamily="18"/>
                <a:cs typeface="Arial" pitchFamily="34" charset="0"/>
              </a:rPr>
              <a:t> chi </a:t>
            </a:r>
            <a:r>
              <a:rPr lang="en-US" sz="2400" dirty="0" err="1">
                <a:latin typeface="UTM Avo" panose="02040603050506020204" pitchFamily="18"/>
                <a:cs typeface="Arial" pitchFamily="34" charset="0"/>
              </a:rPr>
              <a:t>tiêu</a:t>
            </a:r>
            <a:r>
              <a:rPr lang="en-US" sz="2400" dirty="0">
                <a:latin typeface="UTM Avo" panose="02040603050506020204" pitchFamily="18"/>
                <a:cs typeface="Arial" pitchFamily="34" charset="0"/>
              </a:rPr>
              <a:t> </a:t>
            </a:r>
            <a:r>
              <a:rPr lang="en-US" sz="2400" dirty="0" err="1">
                <a:latin typeface="UTM Avo" panose="02040603050506020204" pitchFamily="18"/>
                <a:cs typeface="Arial" pitchFamily="34" charset="0"/>
              </a:rPr>
              <a:t>gồm</a:t>
            </a:r>
            <a:r>
              <a:rPr lang="en-US" sz="2400" dirty="0">
                <a:latin typeface="UTM Avo" panose="02040603050506020204" pitchFamily="18"/>
                <a:cs typeface="Arial" pitchFamily="34" charset="0"/>
              </a:rPr>
              <a:t> 5 </a:t>
            </a:r>
            <a:r>
              <a:rPr lang="en-US" sz="2400" dirty="0" err="1">
                <a:latin typeface="UTM Avo" panose="02040603050506020204" pitchFamily="18"/>
                <a:cs typeface="Arial" pitchFamily="34" charset="0"/>
              </a:rPr>
              <a:t>bước</a:t>
            </a:r>
            <a:endParaRPr lang="en-US" sz="2400" dirty="0">
              <a:latin typeface="UTM Avo" panose="02040603050506020204" pitchFamily="18"/>
              <a:cs typeface="Arial" pitchFamily="34" charset="0"/>
            </a:endParaRPr>
          </a:p>
        </p:txBody>
      </p:sp>
      <p:sp>
        <p:nvSpPr>
          <p:cNvPr id="7" name="TextBox 6">
            <a:extLst>
              <a:ext uri="{FF2B5EF4-FFF2-40B4-BE49-F238E27FC236}">
                <a16:creationId xmlns:a16="http://schemas.microsoft.com/office/drawing/2014/main" id="{9C56B4D0-57B4-7006-B7B3-0E8191F3BFFA}"/>
              </a:ext>
            </a:extLst>
          </p:cNvPr>
          <p:cNvSpPr txBox="1"/>
          <p:nvPr/>
        </p:nvSpPr>
        <p:spPr>
          <a:xfrm>
            <a:off x="5263834" y="1830191"/>
            <a:ext cx="2527841" cy="477054"/>
          </a:xfrm>
          <a:prstGeom prst="rect">
            <a:avLst/>
          </a:prstGeom>
          <a:noFill/>
        </p:spPr>
        <p:txBody>
          <a:bodyPr wrap="square" rtlCol="0">
            <a:spAutoFit/>
          </a:bodyPr>
          <a:lstStyle/>
          <a:p>
            <a:pPr algn="ctr"/>
            <a:r>
              <a:rPr lang="vi-VN" sz="2500" b="1" dirty="0">
                <a:latin typeface="UTM Avo" panose="02040603050506020204" pitchFamily="18"/>
              </a:rPr>
              <a:t>Trường hợp 1</a:t>
            </a:r>
            <a:endParaRPr lang="en-US" sz="2500" b="1" dirty="0">
              <a:latin typeface="UTM Avo" panose="02040603050506020204" pitchFamily="18"/>
            </a:endParaRPr>
          </a:p>
        </p:txBody>
      </p:sp>
      <p:sp>
        <p:nvSpPr>
          <p:cNvPr id="8" name="Rectangle 7">
            <a:extLst>
              <a:ext uri="{FF2B5EF4-FFF2-40B4-BE49-F238E27FC236}">
                <a16:creationId xmlns:a16="http://schemas.microsoft.com/office/drawing/2014/main" id="{F30663AB-5466-9287-BF55-F9C2F1061064}"/>
              </a:ext>
            </a:extLst>
          </p:cNvPr>
          <p:cNvSpPr/>
          <p:nvPr/>
        </p:nvSpPr>
        <p:spPr>
          <a:xfrm>
            <a:off x="1519906" y="3217460"/>
            <a:ext cx="9152188" cy="3072316"/>
          </a:xfrm>
          <a:prstGeom prst="rect">
            <a:avLst/>
          </a:prstGeom>
        </p:spPr>
        <p:txBody>
          <a:bodyPr wrap="square">
            <a:spAutoFit/>
          </a:bodyPr>
          <a:lstStyle/>
          <a:p>
            <a:pPr marL="309582" indent="-309582" algn="just">
              <a:lnSpc>
                <a:spcPct val="150000"/>
              </a:lnSpc>
              <a:buFont typeface="Arial" pitchFamily="34" charset="0"/>
              <a:buChar char="•"/>
            </a:pPr>
            <a:r>
              <a:rPr lang="en-US" sz="2200" b="1" dirty="0" err="1">
                <a:latin typeface="UTM Avo" panose="02040603050506020204" pitchFamily="18"/>
                <a:cs typeface="Arial" pitchFamily="34" charset="0"/>
              </a:rPr>
              <a:t>Bước</a:t>
            </a:r>
            <a:r>
              <a:rPr lang="en-US" sz="2200" b="1" dirty="0">
                <a:latin typeface="UTM Avo" panose="02040603050506020204" pitchFamily="18"/>
                <a:cs typeface="Arial" pitchFamily="34" charset="0"/>
              </a:rPr>
              <a:t> 1: </a:t>
            </a:r>
            <a:r>
              <a:rPr lang="en-US" sz="2200" dirty="0" err="1">
                <a:latin typeface="UTM Avo" panose="02040603050506020204" pitchFamily="18"/>
                <a:cs typeface="Arial" pitchFamily="34" charset="0"/>
              </a:rPr>
              <a:t>Xác</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định</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mục</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tiêu</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của</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kế</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hoạch</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và</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thời</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hạn</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thực</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hiện</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dựa</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trên</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số</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tiền</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đó</a:t>
            </a:r>
            <a:r>
              <a:rPr lang="en-US" sz="2200" dirty="0">
                <a:latin typeface="UTM Avo" panose="02040603050506020204" pitchFamily="18"/>
                <a:cs typeface="Arial" pitchFamily="34" charset="0"/>
              </a:rPr>
              <a:t>.</a:t>
            </a:r>
          </a:p>
          <a:p>
            <a:pPr marL="309582" indent="-309582" algn="just">
              <a:lnSpc>
                <a:spcPct val="150000"/>
              </a:lnSpc>
              <a:buFont typeface="Arial" pitchFamily="34" charset="0"/>
              <a:buChar char="•"/>
            </a:pPr>
            <a:r>
              <a:rPr lang="en-US" sz="2200" b="1" dirty="0" err="1">
                <a:latin typeface="UTM Avo" panose="02040603050506020204" pitchFamily="18"/>
                <a:cs typeface="Arial" pitchFamily="34" charset="0"/>
              </a:rPr>
              <a:t>Bước</a:t>
            </a:r>
            <a:r>
              <a:rPr lang="en-US" sz="2200" b="1" dirty="0">
                <a:latin typeface="UTM Avo" panose="02040603050506020204" pitchFamily="18"/>
                <a:cs typeface="Arial" pitchFamily="34" charset="0"/>
              </a:rPr>
              <a:t> 2: </a:t>
            </a:r>
            <a:r>
              <a:rPr lang="en-US" sz="2200" dirty="0" err="1">
                <a:latin typeface="UTM Avo" panose="02040603050506020204" pitchFamily="18"/>
                <a:cs typeface="Arial" pitchFamily="34" charset="0"/>
              </a:rPr>
              <a:t>Xác</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định</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các</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khoản</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cần</a:t>
            </a:r>
            <a:r>
              <a:rPr lang="en-US" sz="2200" dirty="0">
                <a:latin typeface="UTM Avo" panose="02040603050506020204" pitchFamily="18"/>
                <a:cs typeface="Arial" pitchFamily="34" charset="0"/>
              </a:rPr>
              <a:t> chi</a:t>
            </a:r>
            <a:r>
              <a:rPr lang="vi-VN" sz="2200" dirty="0">
                <a:latin typeface="UTM Avo" panose="02040603050506020204" pitchFamily="18"/>
                <a:cs typeface="Arial" pitchFamily="34" charset="0"/>
              </a:rPr>
              <a:t>.</a:t>
            </a:r>
            <a:endParaRPr lang="en-US" sz="2200" dirty="0">
              <a:latin typeface="UTM Avo" panose="02040603050506020204" pitchFamily="18"/>
              <a:cs typeface="Arial" pitchFamily="34" charset="0"/>
            </a:endParaRPr>
          </a:p>
          <a:p>
            <a:pPr marL="309582" indent="-309582" algn="just">
              <a:lnSpc>
                <a:spcPct val="150000"/>
              </a:lnSpc>
              <a:buFont typeface="Arial" pitchFamily="34" charset="0"/>
              <a:buChar char="•"/>
            </a:pPr>
            <a:r>
              <a:rPr lang="en-US" sz="2200" b="1" dirty="0" err="1">
                <a:latin typeface="UTM Avo" panose="02040603050506020204" pitchFamily="18"/>
                <a:cs typeface="Arial" pitchFamily="34" charset="0"/>
              </a:rPr>
              <a:t>Bước</a:t>
            </a:r>
            <a:r>
              <a:rPr lang="en-US" sz="2200" b="1" dirty="0">
                <a:latin typeface="UTM Avo" panose="02040603050506020204" pitchFamily="18"/>
                <a:cs typeface="Arial" pitchFamily="34" charset="0"/>
              </a:rPr>
              <a:t> 3: </a:t>
            </a:r>
            <a:r>
              <a:rPr lang="en-US" sz="2200" dirty="0" err="1">
                <a:latin typeface="UTM Avo" panose="02040603050506020204" pitchFamily="18"/>
                <a:cs typeface="Arial" pitchFamily="34" charset="0"/>
              </a:rPr>
              <a:t>Thiết</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lập</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nguyên</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tắc</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thu</a:t>
            </a:r>
            <a:r>
              <a:rPr lang="en-US" sz="2200" dirty="0">
                <a:latin typeface="UTM Avo" panose="02040603050506020204" pitchFamily="18"/>
                <a:cs typeface="Arial" pitchFamily="34" charset="0"/>
              </a:rPr>
              <a:t>, chi</a:t>
            </a:r>
            <a:r>
              <a:rPr lang="vi-VN" sz="2200" dirty="0">
                <a:latin typeface="UTM Avo" panose="02040603050506020204" pitchFamily="18"/>
                <a:cs typeface="Arial" pitchFamily="34" charset="0"/>
              </a:rPr>
              <a:t>.</a:t>
            </a:r>
            <a:endParaRPr lang="en-US" sz="2200" dirty="0">
              <a:latin typeface="UTM Avo" panose="02040603050506020204" pitchFamily="18"/>
              <a:cs typeface="Arial" pitchFamily="34" charset="0"/>
            </a:endParaRPr>
          </a:p>
          <a:p>
            <a:pPr marL="309582" indent="-309582" algn="just">
              <a:lnSpc>
                <a:spcPct val="150000"/>
              </a:lnSpc>
              <a:buFont typeface="Arial" pitchFamily="34" charset="0"/>
              <a:buChar char="•"/>
            </a:pPr>
            <a:r>
              <a:rPr lang="en-US" sz="2200" b="1" dirty="0" err="1">
                <a:latin typeface="UTM Avo" panose="02040603050506020204" pitchFamily="18"/>
                <a:cs typeface="Arial" pitchFamily="34" charset="0"/>
              </a:rPr>
              <a:t>Bước</a:t>
            </a:r>
            <a:r>
              <a:rPr lang="en-US" sz="2200" b="1" dirty="0">
                <a:latin typeface="UTM Avo" panose="02040603050506020204" pitchFamily="18"/>
                <a:cs typeface="Arial" pitchFamily="34" charset="0"/>
              </a:rPr>
              <a:t> 4: </a:t>
            </a:r>
            <a:r>
              <a:rPr lang="en-US" sz="2200" dirty="0" err="1">
                <a:latin typeface="UTM Avo" panose="02040603050506020204" pitchFamily="18"/>
                <a:cs typeface="Arial" pitchFamily="34" charset="0"/>
              </a:rPr>
              <a:t>Thực</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hiện</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kế</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hoạch</a:t>
            </a:r>
            <a:r>
              <a:rPr lang="en-US" sz="2200" dirty="0">
                <a:latin typeface="UTM Avo" panose="02040603050506020204" pitchFamily="18"/>
                <a:cs typeface="Arial" pitchFamily="34" charset="0"/>
              </a:rPr>
              <a:t> chi </a:t>
            </a:r>
            <a:r>
              <a:rPr lang="en-US" sz="2200" dirty="0" err="1">
                <a:latin typeface="UTM Avo" panose="02040603050506020204" pitchFamily="18"/>
                <a:cs typeface="Arial" pitchFamily="34" charset="0"/>
              </a:rPr>
              <a:t>tiêu</a:t>
            </a:r>
            <a:r>
              <a:rPr lang="vi-VN" sz="2200" dirty="0">
                <a:latin typeface="UTM Avo" panose="02040603050506020204" pitchFamily="18"/>
                <a:cs typeface="Arial" pitchFamily="34" charset="0"/>
              </a:rPr>
              <a:t>.</a:t>
            </a:r>
            <a:endParaRPr lang="en-US" sz="2200" dirty="0">
              <a:latin typeface="UTM Avo" panose="02040603050506020204" pitchFamily="18"/>
              <a:cs typeface="Arial" pitchFamily="34" charset="0"/>
            </a:endParaRPr>
          </a:p>
          <a:p>
            <a:pPr marL="309582" indent="-309582" algn="just">
              <a:lnSpc>
                <a:spcPct val="150000"/>
              </a:lnSpc>
              <a:buFont typeface="Arial" pitchFamily="34" charset="0"/>
              <a:buChar char="•"/>
            </a:pPr>
            <a:r>
              <a:rPr lang="en-US" sz="2200" b="1" dirty="0" err="1">
                <a:latin typeface="UTM Avo" panose="02040603050506020204" pitchFamily="18"/>
                <a:cs typeface="Arial" pitchFamily="34" charset="0"/>
              </a:rPr>
              <a:t>Bước</a:t>
            </a:r>
            <a:r>
              <a:rPr lang="en-US" sz="2200" b="1" dirty="0">
                <a:latin typeface="UTM Avo" panose="02040603050506020204" pitchFamily="18"/>
                <a:cs typeface="Arial" pitchFamily="34" charset="0"/>
              </a:rPr>
              <a:t> 5: </a:t>
            </a:r>
            <a:r>
              <a:rPr lang="en-US" sz="2200" dirty="0" err="1">
                <a:latin typeface="UTM Avo" panose="02040603050506020204" pitchFamily="18"/>
                <a:cs typeface="Arial" pitchFamily="34" charset="0"/>
              </a:rPr>
              <a:t>Kiểm</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tra</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và</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điều</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chỉnh</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kế</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hoạch</a:t>
            </a:r>
            <a:r>
              <a:rPr lang="en-US" sz="2200" dirty="0">
                <a:latin typeface="UTM Avo" panose="02040603050506020204" pitchFamily="18"/>
                <a:cs typeface="Arial" pitchFamily="34" charset="0"/>
              </a:rPr>
              <a:t> chi </a:t>
            </a:r>
            <a:r>
              <a:rPr lang="en-US" sz="2200" dirty="0" err="1">
                <a:latin typeface="UTM Avo" panose="02040603050506020204" pitchFamily="18"/>
                <a:cs typeface="Arial" pitchFamily="34" charset="0"/>
              </a:rPr>
              <a:t>tiêu</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cho</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phù</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hợp</a:t>
            </a:r>
            <a:r>
              <a:rPr lang="en-US" sz="2200" dirty="0">
                <a:latin typeface="UTM Avo" panose="02040603050506020204" pitchFamily="18"/>
                <a:cs typeface="Arial" pitchFamily="34" charset="0"/>
              </a:rPr>
              <a:t>.</a:t>
            </a:r>
          </a:p>
        </p:txBody>
      </p:sp>
      <p:pic>
        <p:nvPicPr>
          <p:cNvPr id="9" name="Picture 2" descr="https://o.remove.bg/downloads/7891db39-d461-4a1b-9caa-ba7342a2fd5b/image-removebg-preview.png">
            <a:extLst>
              <a:ext uri="{FF2B5EF4-FFF2-40B4-BE49-F238E27FC236}">
                <a16:creationId xmlns:a16="http://schemas.microsoft.com/office/drawing/2014/main" id="{F049F914-1C9C-F81A-63E2-B9137B37F3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6370" y="1506518"/>
            <a:ext cx="1922481" cy="1922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0872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Effect transition="in" filter="fade">
                                      <p:cBhvr>
                                        <p:cTn id="21" dur="500"/>
                                        <p:tgtEl>
                                          <p:spTgt spid="8">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8">
                                            <p:txEl>
                                              <p:pRg st="1" end="1"/>
                                            </p:txEl>
                                          </p:spTgt>
                                        </p:tgtEl>
                                        <p:attrNameLst>
                                          <p:attrName>style.visibility</p:attrName>
                                        </p:attrNameLst>
                                      </p:cBhvr>
                                      <p:to>
                                        <p:strVal val="visible"/>
                                      </p:to>
                                    </p:set>
                                    <p:animEffect transition="in" filter="fade">
                                      <p:cBhvr>
                                        <p:cTn id="26" dur="500"/>
                                        <p:tgtEl>
                                          <p:spTgt spid="8">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
                                            <p:txEl>
                                              <p:pRg st="2" end="2"/>
                                            </p:txEl>
                                          </p:spTgt>
                                        </p:tgtEl>
                                        <p:attrNameLst>
                                          <p:attrName>style.visibility</p:attrName>
                                        </p:attrNameLst>
                                      </p:cBhvr>
                                      <p:to>
                                        <p:strVal val="visible"/>
                                      </p:to>
                                    </p:set>
                                    <p:animEffect transition="in" filter="fade">
                                      <p:cBhvr>
                                        <p:cTn id="31" dur="500"/>
                                        <p:tgtEl>
                                          <p:spTgt spid="8">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8">
                                            <p:txEl>
                                              <p:pRg st="3" end="3"/>
                                            </p:txEl>
                                          </p:spTgt>
                                        </p:tgtEl>
                                        <p:attrNameLst>
                                          <p:attrName>style.visibility</p:attrName>
                                        </p:attrNameLst>
                                      </p:cBhvr>
                                      <p:to>
                                        <p:strVal val="visible"/>
                                      </p:to>
                                    </p:set>
                                    <p:animEffect transition="in" filter="fade">
                                      <p:cBhvr>
                                        <p:cTn id="36" dur="500"/>
                                        <p:tgtEl>
                                          <p:spTgt spid="8">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8">
                                            <p:txEl>
                                              <p:pRg st="4" end="4"/>
                                            </p:txEl>
                                          </p:spTgt>
                                        </p:tgtEl>
                                        <p:attrNameLst>
                                          <p:attrName>style.visibility</p:attrName>
                                        </p:attrNameLst>
                                      </p:cBhvr>
                                      <p:to>
                                        <p:strVal val="visible"/>
                                      </p:to>
                                    </p:set>
                                    <p:animEffect transition="in" filter="fade">
                                      <p:cBhvr>
                                        <p:cTn id="41"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2">
            <a:extLst>
              <a:ext uri="{FF2B5EF4-FFF2-40B4-BE49-F238E27FC236}">
                <a16:creationId xmlns:a16="http://schemas.microsoft.com/office/drawing/2014/main" id="{D4044518-6BCE-4108-7489-C14943814A8A}"/>
              </a:ext>
            </a:extLst>
          </p:cNvPr>
          <p:cNvGrpSpPr/>
          <p:nvPr/>
        </p:nvGrpSpPr>
        <p:grpSpPr>
          <a:xfrm>
            <a:off x="2458414" y="1657367"/>
            <a:ext cx="7503733" cy="1367349"/>
            <a:chOff x="0" y="0"/>
            <a:chExt cx="3486486" cy="1741851"/>
          </a:xfrm>
        </p:grpSpPr>
        <p:sp>
          <p:nvSpPr>
            <p:cNvPr id="3" name="Freeform 13">
              <a:extLst>
                <a:ext uri="{FF2B5EF4-FFF2-40B4-BE49-F238E27FC236}">
                  <a16:creationId xmlns:a16="http://schemas.microsoft.com/office/drawing/2014/main" id="{443B889A-91E2-4C6E-1555-F0F345E232CB}"/>
                </a:ext>
              </a:extLst>
            </p:cNvPr>
            <p:cNvSpPr/>
            <p:nvPr/>
          </p:nvSpPr>
          <p:spPr>
            <a:xfrm>
              <a:off x="0" y="0"/>
              <a:ext cx="3486486" cy="1741851"/>
            </a:xfrm>
            <a:custGeom>
              <a:avLst/>
              <a:gdLst/>
              <a:ahLst/>
              <a:cxnLst/>
              <a:rect l="l" t="t" r="r" b="b"/>
              <a:pathLst>
                <a:path w="3486486" h="1741851">
                  <a:moveTo>
                    <a:pt x="29827" y="0"/>
                  </a:moveTo>
                  <a:lnTo>
                    <a:pt x="3456660" y="0"/>
                  </a:lnTo>
                  <a:cubicBezTo>
                    <a:pt x="3473132" y="0"/>
                    <a:pt x="3486486" y="13354"/>
                    <a:pt x="3486486" y="29827"/>
                  </a:cubicBezTo>
                  <a:lnTo>
                    <a:pt x="3486486" y="1712024"/>
                  </a:lnTo>
                  <a:cubicBezTo>
                    <a:pt x="3486486" y="1719935"/>
                    <a:pt x="3483344" y="1727521"/>
                    <a:pt x="3477750" y="1733115"/>
                  </a:cubicBezTo>
                  <a:cubicBezTo>
                    <a:pt x="3472156" y="1738709"/>
                    <a:pt x="3464570" y="1741851"/>
                    <a:pt x="3456660" y="1741851"/>
                  </a:cubicBezTo>
                  <a:lnTo>
                    <a:pt x="29827" y="1741851"/>
                  </a:lnTo>
                  <a:cubicBezTo>
                    <a:pt x="13354" y="1741851"/>
                    <a:pt x="0" y="1728497"/>
                    <a:pt x="0" y="1712024"/>
                  </a:cubicBezTo>
                  <a:lnTo>
                    <a:pt x="0" y="29827"/>
                  </a:lnTo>
                  <a:cubicBezTo>
                    <a:pt x="0" y="13354"/>
                    <a:pt x="13354" y="0"/>
                    <a:pt x="29827" y="0"/>
                  </a:cubicBezTo>
                  <a:close/>
                </a:path>
              </a:pathLst>
            </a:custGeom>
            <a:solidFill>
              <a:srgbClr val="F7EFE2"/>
            </a:solidFill>
            <a:ln w="38100" cap="rnd">
              <a:solidFill>
                <a:srgbClr val="C79179"/>
              </a:solidFill>
              <a:prstDash val="dash"/>
              <a:round/>
            </a:ln>
          </p:spPr>
          <p:txBody>
            <a:bodyPr/>
            <a:lstStyle/>
            <a:p>
              <a:endParaRPr lang="en-US" sz="572">
                <a:latin typeface="UTM Avo" panose="02040603050506020204" pitchFamily="18"/>
              </a:endParaRPr>
            </a:p>
          </p:txBody>
        </p:sp>
        <p:sp>
          <p:nvSpPr>
            <p:cNvPr id="4" name="TextBox 14">
              <a:extLst>
                <a:ext uri="{FF2B5EF4-FFF2-40B4-BE49-F238E27FC236}">
                  <a16:creationId xmlns:a16="http://schemas.microsoft.com/office/drawing/2014/main" id="{BDF61AC9-3073-9457-0A60-C7877AB3C89C}"/>
                </a:ext>
              </a:extLst>
            </p:cNvPr>
            <p:cNvSpPr txBox="1"/>
            <p:nvPr/>
          </p:nvSpPr>
          <p:spPr>
            <a:xfrm>
              <a:off x="0" y="-28575"/>
              <a:ext cx="3486486" cy="1770426"/>
            </a:xfrm>
            <a:prstGeom prst="rect">
              <a:avLst/>
            </a:prstGeom>
          </p:spPr>
          <p:txBody>
            <a:bodyPr lIns="27517" tIns="27517" rIns="27517" bIns="27517" rtlCol="0" anchor="ctr"/>
            <a:lstStyle/>
            <a:p>
              <a:pPr algn="ctr">
                <a:lnSpc>
                  <a:spcPts val="1440"/>
                </a:lnSpc>
              </a:pPr>
              <a:endParaRPr sz="572">
                <a:latin typeface="UTM Avo" panose="02040603050506020204" pitchFamily="18"/>
              </a:endParaRPr>
            </a:p>
          </p:txBody>
        </p:sp>
      </p:grpSp>
      <p:sp>
        <p:nvSpPr>
          <p:cNvPr id="7" name="TextBox 6">
            <a:extLst>
              <a:ext uri="{FF2B5EF4-FFF2-40B4-BE49-F238E27FC236}">
                <a16:creationId xmlns:a16="http://schemas.microsoft.com/office/drawing/2014/main" id="{9C56B4D0-57B4-7006-B7B3-0E8191F3BFFA}"/>
              </a:ext>
            </a:extLst>
          </p:cNvPr>
          <p:cNvSpPr txBox="1"/>
          <p:nvPr/>
        </p:nvSpPr>
        <p:spPr>
          <a:xfrm>
            <a:off x="4946358" y="1873200"/>
            <a:ext cx="2527841" cy="477054"/>
          </a:xfrm>
          <a:prstGeom prst="rect">
            <a:avLst/>
          </a:prstGeom>
          <a:noFill/>
        </p:spPr>
        <p:txBody>
          <a:bodyPr wrap="square" rtlCol="0">
            <a:spAutoFit/>
          </a:bodyPr>
          <a:lstStyle/>
          <a:p>
            <a:pPr algn="ctr"/>
            <a:r>
              <a:rPr lang="vi-VN" sz="2500" b="1" dirty="0">
                <a:latin typeface="UTM Avo" panose="02040603050506020204" pitchFamily="18"/>
              </a:rPr>
              <a:t>Trường hợp 2</a:t>
            </a:r>
            <a:endParaRPr lang="en-US" sz="2500" b="1" dirty="0">
              <a:latin typeface="UTM Avo" panose="02040603050506020204" pitchFamily="18"/>
            </a:endParaRPr>
          </a:p>
        </p:txBody>
      </p:sp>
      <p:sp>
        <p:nvSpPr>
          <p:cNvPr id="5" name="Rectangle 4">
            <a:extLst>
              <a:ext uri="{FF2B5EF4-FFF2-40B4-BE49-F238E27FC236}">
                <a16:creationId xmlns:a16="http://schemas.microsoft.com/office/drawing/2014/main" id="{B76DEF5A-AFB3-90B7-50AD-DF06DB689B8E}"/>
              </a:ext>
            </a:extLst>
          </p:cNvPr>
          <p:cNvSpPr/>
          <p:nvPr/>
        </p:nvSpPr>
        <p:spPr>
          <a:xfrm>
            <a:off x="2223148" y="2350254"/>
            <a:ext cx="7974263" cy="461665"/>
          </a:xfrm>
          <a:prstGeom prst="rect">
            <a:avLst/>
          </a:prstGeom>
        </p:spPr>
        <p:txBody>
          <a:bodyPr wrap="square">
            <a:spAutoFit/>
          </a:bodyPr>
          <a:lstStyle/>
          <a:p>
            <a:pPr algn="ctr"/>
            <a:r>
              <a:rPr lang="en-US" sz="2300" dirty="0" err="1">
                <a:latin typeface="UTM Avo" panose="02040603050506020204" pitchFamily="18"/>
                <a:cs typeface="Arial" pitchFamily="34" charset="0"/>
              </a:rPr>
              <a:t>Thói</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quen</a:t>
            </a:r>
            <a:r>
              <a:rPr lang="en-US" sz="2300" dirty="0">
                <a:latin typeface="UTM Avo" panose="02040603050506020204" pitchFamily="18"/>
                <a:cs typeface="Arial" pitchFamily="34" charset="0"/>
              </a:rPr>
              <a:t> chi </a:t>
            </a:r>
            <a:r>
              <a:rPr lang="en-US" sz="2300" dirty="0" err="1">
                <a:latin typeface="UTM Avo" panose="02040603050506020204" pitchFamily="18"/>
                <a:cs typeface="Arial" pitchFamily="34" charset="0"/>
              </a:rPr>
              <a:t>tiêu</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của</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bạn</a:t>
            </a:r>
            <a:r>
              <a:rPr lang="en-US" sz="2300" dirty="0">
                <a:latin typeface="UTM Avo" panose="02040603050506020204" pitchFamily="18"/>
                <a:cs typeface="Arial" pitchFamily="34" charset="0"/>
              </a:rPr>
              <a:t> An </a:t>
            </a:r>
            <a:r>
              <a:rPr lang="en-US" sz="2300" dirty="0" err="1">
                <a:latin typeface="UTM Avo" panose="02040603050506020204" pitchFamily="18"/>
                <a:cs typeface="Arial" pitchFamily="34" charset="0"/>
              </a:rPr>
              <a:t>chưa</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được</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phù</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hợp</a:t>
            </a:r>
            <a:endParaRPr lang="en-US" sz="2300" dirty="0">
              <a:latin typeface="UTM Avo" panose="02040603050506020204" pitchFamily="18"/>
              <a:cs typeface="Arial" pitchFamily="34" charset="0"/>
            </a:endParaRPr>
          </a:p>
        </p:txBody>
      </p:sp>
      <p:pic>
        <p:nvPicPr>
          <p:cNvPr id="10" name="Picture 4" descr="https://o.remove.bg/downloads/393364f2-2fd9-455b-8595-b64f5138f95c/image-removebg-preview.png">
            <a:extLst>
              <a:ext uri="{FF2B5EF4-FFF2-40B4-BE49-F238E27FC236}">
                <a16:creationId xmlns:a16="http://schemas.microsoft.com/office/drawing/2014/main" id="{94F102CE-6D19-13D9-5016-EB61C2A21A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586" y="1852085"/>
            <a:ext cx="1981200" cy="19812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45033220-8F11-79BE-D1D6-84D9FA00754D}"/>
              </a:ext>
            </a:extLst>
          </p:cNvPr>
          <p:cNvSpPr/>
          <p:nvPr/>
        </p:nvSpPr>
        <p:spPr>
          <a:xfrm>
            <a:off x="1894250" y="3611089"/>
            <a:ext cx="7780448" cy="2567113"/>
          </a:xfrm>
          <a:prstGeom prst="rect">
            <a:avLst/>
          </a:prstGeom>
        </p:spPr>
        <p:txBody>
          <a:bodyPr wrap="square">
            <a:spAutoFit/>
          </a:bodyPr>
          <a:lstStyle/>
          <a:p>
            <a:pPr marL="309582" indent="-309582" algn="just">
              <a:lnSpc>
                <a:spcPct val="150000"/>
              </a:lnSpc>
              <a:buFont typeface="Arial" pitchFamily="34" charset="0"/>
              <a:buChar char="•"/>
            </a:pPr>
            <a:r>
              <a:rPr lang="en-US" sz="2200" dirty="0" err="1">
                <a:latin typeface="UTM Avo" panose="02040603050506020204" pitchFamily="18"/>
                <a:cs typeface="Arial" pitchFamily="34" charset="0"/>
              </a:rPr>
              <a:t>Trong</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tháng</a:t>
            </a:r>
            <a:r>
              <a:rPr lang="en-US" sz="2200" dirty="0">
                <a:latin typeface="UTM Avo" panose="02040603050506020204" pitchFamily="18"/>
                <a:cs typeface="Arial" pitchFamily="34" charset="0"/>
              </a:rPr>
              <a:t> 2, </a:t>
            </a:r>
            <a:r>
              <a:rPr lang="en-US" sz="2200" dirty="0" err="1">
                <a:latin typeface="UTM Avo" panose="02040603050506020204" pitchFamily="18"/>
                <a:cs typeface="Arial" pitchFamily="34" charset="0"/>
              </a:rPr>
              <a:t>khi</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có</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nhiều</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tiền</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hơn</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bạn</a:t>
            </a:r>
            <a:r>
              <a:rPr lang="en-US" sz="2200" dirty="0">
                <a:latin typeface="UTM Avo" panose="02040603050506020204" pitchFamily="18"/>
                <a:cs typeface="Arial" pitchFamily="34" charset="0"/>
              </a:rPr>
              <a:t> An </a:t>
            </a:r>
            <a:r>
              <a:rPr lang="en-US" sz="2200" dirty="0" err="1">
                <a:latin typeface="UTM Avo" panose="02040603050506020204" pitchFamily="18"/>
                <a:cs typeface="Arial" pitchFamily="34" charset="0"/>
              </a:rPr>
              <a:t>cũng</a:t>
            </a:r>
            <a:r>
              <a:rPr lang="en-US" sz="2200" dirty="0">
                <a:latin typeface="UTM Avo" panose="02040603050506020204" pitchFamily="18"/>
                <a:cs typeface="Arial" pitchFamily="34" charset="0"/>
              </a:rPr>
              <a:t> chi </a:t>
            </a:r>
            <a:r>
              <a:rPr lang="en-US" sz="2200" dirty="0" err="1">
                <a:latin typeface="UTM Avo" panose="02040603050506020204" pitchFamily="18"/>
                <a:cs typeface="Arial" pitchFamily="34" charset="0"/>
              </a:rPr>
              <a:t>tiêu</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nhiều</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hơn</a:t>
            </a:r>
            <a:r>
              <a:rPr lang="vi-VN" sz="2200" dirty="0">
                <a:latin typeface="UTM Avo" panose="02040603050506020204" pitchFamily="18"/>
                <a:cs typeface="Arial" pitchFamily="34" charset="0"/>
              </a:rPr>
              <a:t>.</a:t>
            </a:r>
          </a:p>
          <a:p>
            <a:pPr marL="309582" indent="-309582" algn="just">
              <a:lnSpc>
                <a:spcPct val="150000"/>
              </a:lnSpc>
              <a:buFont typeface="Arial" pitchFamily="34" charset="0"/>
              <a:buChar char="•"/>
            </a:pPr>
            <a:r>
              <a:rPr lang="vi-VN" sz="2200" dirty="0">
                <a:latin typeface="UTM Avo" panose="02040603050506020204" pitchFamily="18"/>
                <a:cs typeface="Arial" pitchFamily="34" charset="0"/>
              </a:rPr>
              <a:t>Đặc biệt chi </a:t>
            </a:r>
            <a:r>
              <a:rPr lang="en-US" sz="2200" dirty="0" err="1">
                <a:latin typeface="UTM Avo" panose="02040603050506020204" pitchFamily="18"/>
                <a:cs typeface="Arial" pitchFamily="34" charset="0"/>
              </a:rPr>
              <a:t>tiêu</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cho</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giải</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trí</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cao</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hơn</a:t>
            </a:r>
            <a:r>
              <a:rPr lang="en-US" sz="2200" dirty="0">
                <a:latin typeface="UTM Avo" panose="02040603050506020204" pitchFamily="18"/>
                <a:cs typeface="Arial" pitchFamily="34" charset="0"/>
              </a:rPr>
              <a:t> 6 </a:t>
            </a:r>
            <a:r>
              <a:rPr lang="en-US" sz="2200" dirty="0" err="1">
                <a:latin typeface="UTM Avo" panose="02040603050506020204" pitchFamily="18"/>
                <a:cs typeface="Arial" pitchFamily="34" charset="0"/>
              </a:rPr>
              <a:t>lần</a:t>
            </a:r>
            <a:r>
              <a:rPr lang="en-US" sz="2200" dirty="0">
                <a:latin typeface="UTM Avo" panose="02040603050506020204" pitchFamily="18"/>
                <a:cs typeface="Arial" pitchFamily="34" charset="0"/>
              </a:rPr>
              <a:t> so </a:t>
            </a:r>
            <a:r>
              <a:rPr lang="en-US" sz="2200" dirty="0" err="1">
                <a:latin typeface="UTM Avo" panose="02040603050506020204" pitchFamily="18"/>
                <a:cs typeface="Arial" pitchFamily="34" charset="0"/>
              </a:rPr>
              <a:t>với</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tháng</a:t>
            </a:r>
            <a:r>
              <a:rPr lang="en-US" sz="2200" dirty="0">
                <a:latin typeface="UTM Avo" panose="02040603050506020204" pitchFamily="18"/>
                <a:cs typeface="Arial" pitchFamily="34" charset="0"/>
              </a:rPr>
              <a:t> 1, </a:t>
            </a:r>
            <a:r>
              <a:rPr lang="en-US" sz="2200" dirty="0" err="1">
                <a:latin typeface="UTM Avo" panose="02040603050506020204" pitchFamily="18"/>
                <a:cs typeface="Arial" pitchFamily="34" charset="0"/>
              </a:rPr>
              <a:t>tiền</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ăn</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cũng</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nhiều</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hơn</a:t>
            </a:r>
            <a:r>
              <a:rPr lang="en-US" sz="2200" dirty="0">
                <a:latin typeface="UTM Avo" panose="02040603050506020204" pitchFamily="18"/>
                <a:cs typeface="Arial" pitchFamily="34" charset="0"/>
              </a:rPr>
              <a:t>. </a:t>
            </a:r>
            <a:endParaRPr lang="vi-VN" sz="2200" dirty="0">
              <a:latin typeface="UTM Avo" panose="02040603050506020204" pitchFamily="18"/>
              <a:cs typeface="Arial" pitchFamily="34" charset="0"/>
            </a:endParaRPr>
          </a:p>
          <a:p>
            <a:pPr algn="just">
              <a:lnSpc>
                <a:spcPct val="150000"/>
              </a:lnSpc>
            </a:pPr>
            <a:r>
              <a:rPr lang="en-US" sz="2200" b="1" dirty="0">
                <a:latin typeface="UTM Avo" panose="02040603050506020204" pitchFamily="18"/>
                <a:cs typeface="Arial" pitchFamily="34" charset="0"/>
                <a:sym typeface="Wingdings"/>
              </a:rPr>
              <a:t></a:t>
            </a:r>
            <a:r>
              <a:rPr lang="vi-VN" sz="2200" b="1" dirty="0">
                <a:latin typeface="UTM Avo" panose="02040603050506020204" pitchFamily="18"/>
                <a:cs typeface="Arial" pitchFamily="34" charset="0"/>
                <a:sym typeface="Wingdings"/>
              </a:rPr>
              <a:t> </a:t>
            </a:r>
            <a:r>
              <a:rPr lang="vi-VN" sz="2200" dirty="0">
                <a:latin typeface="UTM Avo" panose="02040603050506020204" pitchFamily="18"/>
                <a:cs typeface="Arial" pitchFamily="34" charset="0"/>
                <a:sym typeface="Wingdings"/>
              </a:rPr>
              <a:t>B</a:t>
            </a:r>
            <a:r>
              <a:rPr lang="en-US" sz="2200" dirty="0" err="1">
                <a:latin typeface="UTM Avo" panose="02040603050506020204" pitchFamily="18"/>
                <a:cs typeface="Arial" pitchFamily="34" charset="0"/>
              </a:rPr>
              <a:t>ạn</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bị</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tiêu</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quá</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giới</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hạn</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đặt</a:t>
            </a:r>
            <a:r>
              <a:rPr lang="en-US" sz="2200" dirty="0">
                <a:latin typeface="UTM Avo" panose="02040603050506020204" pitchFamily="18"/>
                <a:cs typeface="Arial" pitchFamily="34" charset="0"/>
              </a:rPr>
              <a:t> </a:t>
            </a:r>
            <a:r>
              <a:rPr lang="en-US" sz="2200" dirty="0" err="1">
                <a:latin typeface="UTM Avo" panose="02040603050506020204" pitchFamily="18"/>
                <a:cs typeface="Arial" pitchFamily="34" charset="0"/>
              </a:rPr>
              <a:t>ra.</a:t>
            </a:r>
            <a:endParaRPr lang="en-US" sz="2200" dirty="0">
              <a:latin typeface="UTM Avo" panose="02040603050506020204" pitchFamily="18"/>
              <a:cs typeface="Arial" pitchFamily="34" charset="0"/>
            </a:endParaRPr>
          </a:p>
        </p:txBody>
      </p:sp>
      <p:pic>
        <p:nvPicPr>
          <p:cNvPr id="12" name="Picture 2" descr="https://o.remove.bg/downloads/7a91b8b4-c4de-48c0-913a-cf1dad7b2e02/image-removebg-preview.png">
            <a:extLst>
              <a:ext uri="{FF2B5EF4-FFF2-40B4-BE49-F238E27FC236}">
                <a16:creationId xmlns:a16="http://schemas.microsoft.com/office/drawing/2014/main" id="{DDBD72C2-FB9D-ED5C-700F-AB28F3A7B9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74698" y="4285551"/>
            <a:ext cx="2572449" cy="25724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1308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1">
                                            <p:txEl>
                                              <p:pRg st="0" end="0"/>
                                            </p:txEl>
                                          </p:spTgt>
                                        </p:tgtEl>
                                        <p:attrNameLst>
                                          <p:attrName>style.visibility</p:attrName>
                                        </p:attrNameLst>
                                      </p:cBhvr>
                                      <p:to>
                                        <p:strVal val="visible"/>
                                      </p:to>
                                    </p:set>
                                    <p:animEffect transition="in" filter="fade">
                                      <p:cBhvr>
                                        <p:cTn id="21" dur="500"/>
                                        <p:tgtEl>
                                          <p:spTgt spid="11">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
                                            <p:txEl>
                                              <p:pRg st="1" end="1"/>
                                            </p:txEl>
                                          </p:spTgt>
                                        </p:tgtEl>
                                        <p:attrNameLst>
                                          <p:attrName>style.visibility</p:attrName>
                                        </p:attrNameLst>
                                      </p:cBhvr>
                                      <p:to>
                                        <p:strVal val="visible"/>
                                      </p:to>
                                    </p:set>
                                    <p:animEffect transition="in" filter="fade">
                                      <p:cBhvr>
                                        <p:cTn id="26" dur="500"/>
                                        <p:tgtEl>
                                          <p:spTgt spid="11">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1">
                                            <p:txEl>
                                              <p:pRg st="2" end="2"/>
                                            </p:txEl>
                                          </p:spTgt>
                                        </p:tgtEl>
                                        <p:attrNameLst>
                                          <p:attrName>style.visibility</p:attrName>
                                        </p:attrNameLst>
                                      </p:cBhvr>
                                      <p:to>
                                        <p:strVal val="visible"/>
                                      </p:to>
                                    </p:set>
                                    <p:animEffect transition="in" filter="fade">
                                      <p:cBhvr>
                                        <p:cTn id="31"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Phần 3- Xác định mục tiêu tài chính ngắn hạn và dài hạn của bản thân.mp4">
            <a:hlinkClick r:id="" action="ppaction://media"/>
            <a:extLst>
              <a:ext uri="{FF2B5EF4-FFF2-40B4-BE49-F238E27FC236}">
                <a16:creationId xmlns:a16="http://schemas.microsoft.com/office/drawing/2014/main" id="{18C9F897-1DFD-87E7-C722-01EC5C0B464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698646" y="2662998"/>
            <a:ext cx="6794707" cy="3822023"/>
          </a:xfrm>
          <a:prstGeom prst="rect">
            <a:avLst/>
          </a:prstGeom>
        </p:spPr>
      </p:pic>
      <p:sp>
        <p:nvSpPr>
          <p:cNvPr id="3" name="Rectangle 2">
            <a:extLst>
              <a:ext uri="{FF2B5EF4-FFF2-40B4-BE49-F238E27FC236}">
                <a16:creationId xmlns:a16="http://schemas.microsoft.com/office/drawing/2014/main" id="{FE8BA452-2B58-A1D7-A354-A6F160C1C57C}"/>
              </a:ext>
            </a:extLst>
          </p:cNvPr>
          <p:cNvSpPr/>
          <p:nvPr/>
        </p:nvSpPr>
        <p:spPr>
          <a:xfrm>
            <a:off x="2185193" y="1498256"/>
            <a:ext cx="7821613" cy="1164742"/>
          </a:xfrm>
          <a:prstGeom prst="rect">
            <a:avLst/>
          </a:prstGeom>
        </p:spPr>
        <p:txBody>
          <a:bodyPr wrap="square">
            <a:spAutoFit/>
          </a:bodyPr>
          <a:lstStyle/>
          <a:p>
            <a:pPr algn="ctr">
              <a:lnSpc>
                <a:spcPct val="150000"/>
              </a:lnSpc>
            </a:pPr>
            <a:r>
              <a:rPr lang="en-US" sz="2500" dirty="0" err="1">
                <a:latin typeface="UTM Avo" panose="02040603050506020204" pitchFamily="18"/>
                <a:cs typeface="Arial" pitchFamily="34" charset="0"/>
              </a:rPr>
              <a:t>Xác</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định</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mục</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tiêu</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tài</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chính</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ngắn</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hạn</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và</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dài</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hạn</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của</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bản</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thân</a:t>
            </a:r>
            <a:endParaRPr lang="en-US" sz="2500" dirty="0">
              <a:latin typeface="UTM Avo" panose="02040603050506020204" pitchFamily="18"/>
              <a:cs typeface="Arial" pitchFamily="34" charset="0"/>
            </a:endParaRPr>
          </a:p>
        </p:txBody>
      </p:sp>
    </p:spTree>
    <p:extLst>
      <p:ext uri="{BB962C8B-B14F-4D97-AF65-F5344CB8AC3E}">
        <p14:creationId xmlns:p14="http://schemas.microsoft.com/office/powerpoint/2010/main" val="2224713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5125" fill="hold"/>
                                        <p:tgtEl>
                                          <p:spTgt spid="2"/>
                                        </p:tgtEl>
                                      </p:cBhvr>
                                    </p:cmd>
                                  </p:childTnLst>
                                </p:cTn>
                              </p:par>
                              <p:par>
                                <p:cTn id="7" presetID="2" presetClass="entr" presetSubtype="4"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additive="base">
                                        <p:cTn id="9" dur="500" fill="hold"/>
                                        <p:tgtEl>
                                          <p:spTgt spid="3"/>
                                        </p:tgtEl>
                                        <p:attrNameLst>
                                          <p:attrName>ppt_x</p:attrName>
                                        </p:attrNameLst>
                                      </p:cBhvr>
                                      <p:tavLst>
                                        <p:tav tm="0">
                                          <p:val>
                                            <p:strVal val="#ppt_x"/>
                                          </p:val>
                                        </p:tav>
                                        <p:tav tm="100000">
                                          <p:val>
                                            <p:strVal val="#ppt_x"/>
                                          </p:val>
                                        </p:tav>
                                      </p:tavLst>
                                    </p:anim>
                                    <p:anim calcmode="lin" valueType="num">
                                      <p:cBhvr additive="base">
                                        <p:cTn id="1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video fullScrn="1">
              <p:cMediaNode vol="80000">
                <p:cTn id="16" fill="hold" display="0">
                  <p:stCondLst>
                    <p:cond delay="indefinite"/>
                  </p:stCondLst>
                </p:cTn>
                <p:tgtEl>
                  <p:spTgt spid="2"/>
                </p:tgtEl>
              </p:cMediaNode>
            </p:video>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1">
            <a:extLst>
              <a:ext uri="{FF2B5EF4-FFF2-40B4-BE49-F238E27FC236}">
                <a16:creationId xmlns:a16="http://schemas.microsoft.com/office/drawing/2014/main" id="{2F77953E-6B6E-7311-6053-DEC8DBF74443}"/>
              </a:ext>
            </a:extLst>
          </p:cNvPr>
          <p:cNvGrpSpPr/>
          <p:nvPr/>
        </p:nvGrpSpPr>
        <p:grpSpPr>
          <a:xfrm>
            <a:off x="1667743" y="1939423"/>
            <a:ext cx="8856514" cy="4461377"/>
            <a:chOff x="0" y="0"/>
            <a:chExt cx="3857210" cy="1652215"/>
          </a:xfrm>
        </p:grpSpPr>
        <p:sp>
          <p:nvSpPr>
            <p:cNvPr id="3" name="Freeform 12">
              <a:extLst>
                <a:ext uri="{FF2B5EF4-FFF2-40B4-BE49-F238E27FC236}">
                  <a16:creationId xmlns:a16="http://schemas.microsoft.com/office/drawing/2014/main" id="{BA5E5B47-7972-C046-37F1-6551A576E198}"/>
                </a:ext>
              </a:extLst>
            </p:cNvPr>
            <p:cNvSpPr/>
            <p:nvPr/>
          </p:nvSpPr>
          <p:spPr>
            <a:xfrm>
              <a:off x="0" y="0"/>
              <a:ext cx="3857210" cy="1652215"/>
            </a:xfrm>
            <a:custGeom>
              <a:avLst/>
              <a:gdLst/>
              <a:ahLst/>
              <a:cxnLst/>
              <a:rect l="l" t="t" r="r" b="b"/>
              <a:pathLst>
                <a:path w="3857210" h="1652215">
                  <a:moveTo>
                    <a:pt x="26960" y="0"/>
                  </a:moveTo>
                  <a:lnTo>
                    <a:pt x="3830250" y="0"/>
                  </a:lnTo>
                  <a:cubicBezTo>
                    <a:pt x="3845140" y="0"/>
                    <a:pt x="3857210" y="12070"/>
                    <a:pt x="3857210" y="26960"/>
                  </a:cubicBezTo>
                  <a:lnTo>
                    <a:pt x="3857210" y="1625255"/>
                  </a:lnTo>
                  <a:cubicBezTo>
                    <a:pt x="3857210" y="1640145"/>
                    <a:pt x="3845140" y="1652215"/>
                    <a:pt x="3830250" y="1652215"/>
                  </a:cubicBezTo>
                  <a:lnTo>
                    <a:pt x="26960" y="1652215"/>
                  </a:lnTo>
                  <a:cubicBezTo>
                    <a:pt x="12070" y="1652215"/>
                    <a:pt x="0" y="1640145"/>
                    <a:pt x="0" y="1625255"/>
                  </a:cubicBezTo>
                  <a:lnTo>
                    <a:pt x="0" y="26960"/>
                  </a:lnTo>
                  <a:cubicBezTo>
                    <a:pt x="0" y="12070"/>
                    <a:pt x="12070" y="0"/>
                    <a:pt x="26960" y="0"/>
                  </a:cubicBezTo>
                  <a:close/>
                </a:path>
              </a:pathLst>
            </a:custGeom>
            <a:solidFill>
              <a:srgbClr val="F7EFE2"/>
            </a:solidFill>
            <a:ln w="38100" cap="rnd">
              <a:solidFill>
                <a:srgbClr val="AEA36F"/>
              </a:solidFill>
              <a:prstDash val="dash"/>
              <a:round/>
            </a:ln>
          </p:spPr>
          <p:txBody>
            <a:bodyPr/>
            <a:lstStyle/>
            <a:p>
              <a:endParaRPr lang="en-US" sz="572">
                <a:latin typeface="UTM Avo" panose="02040603050506020204" pitchFamily="18"/>
              </a:endParaRPr>
            </a:p>
          </p:txBody>
        </p:sp>
        <p:sp>
          <p:nvSpPr>
            <p:cNvPr id="4" name="TextBox 13">
              <a:extLst>
                <a:ext uri="{FF2B5EF4-FFF2-40B4-BE49-F238E27FC236}">
                  <a16:creationId xmlns:a16="http://schemas.microsoft.com/office/drawing/2014/main" id="{2FAE1599-BF9F-EF5B-9680-900A9CB824CA}"/>
                </a:ext>
              </a:extLst>
            </p:cNvPr>
            <p:cNvSpPr txBox="1"/>
            <p:nvPr/>
          </p:nvSpPr>
          <p:spPr>
            <a:xfrm>
              <a:off x="0" y="-28575"/>
              <a:ext cx="3857210" cy="1680790"/>
            </a:xfrm>
            <a:prstGeom prst="rect">
              <a:avLst/>
            </a:prstGeom>
          </p:spPr>
          <p:txBody>
            <a:bodyPr lIns="27517" tIns="27517" rIns="27517" bIns="27517" rtlCol="0" anchor="ctr"/>
            <a:lstStyle/>
            <a:p>
              <a:pPr algn="ctr">
                <a:lnSpc>
                  <a:spcPts val="1440"/>
                </a:lnSpc>
              </a:pPr>
              <a:endParaRPr sz="572">
                <a:solidFill>
                  <a:prstClr val="black"/>
                </a:solidFill>
                <a:latin typeface="UTM Avo" panose="02040603050506020204" pitchFamily="18"/>
                <a:cs typeface="Arial" pitchFamily="34" charset="0"/>
              </a:endParaRPr>
            </a:p>
          </p:txBody>
        </p:sp>
      </p:grpSp>
      <p:sp>
        <p:nvSpPr>
          <p:cNvPr id="5" name="TextBox 17">
            <a:extLst>
              <a:ext uri="{FF2B5EF4-FFF2-40B4-BE49-F238E27FC236}">
                <a16:creationId xmlns:a16="http://schemas.microsoft.com/office/drawing/2014/main" id="{9B8F05AB-8821-3F53-5E1D-40BA382F5BCA}"/>
              </a:ext>
            </a:extLst>
          </p:cNvPr>
          <p:cNvSpPr txBox="1"/>
          <p:nvPr/>
        </p:nvSpPr>
        <p:spPr>
          <a:xfrm>
            <a:off x="2886200" y="2038208"/>
            <a:ext cx="6392673" cy="478849"/>
          </a:xfrm>
          <a:prstGeom prst="rect">
            <a:avLst/>
          </a:prstGeom>
        </p:spPr>
        <p:txBody>
          <a:bodyPr lIns="0" tIns="0" rIns="0" bIns="0" rtlCol="0" anchor="t">
            <a:spAutoFit/>
          </a:bodyPr>
          <a:lstStyle/>
          <a:p>
            <a:pPr algn="ctr">
              <a:lnSpc>
                <a:spcPts val="4160"/>
              </a:lnSpc>
            </a:pPr>
            <a:r>
              <a:rPr lang="vi-VN" sz="2700" b="1" dirty="0">
                <a:solidFill>
                  <a:srgbClr val="000000"/>
                </a:solidFill>
                <a:latin typeface="UTM Avo" panose="02040603050506020204" pitchFamily="18"/>
                <a:cs typeface="Arial" pitchFamily="34" charset="0"/>
              </a:rPr>
              <a:t>Bài học </a:t>
            </a:r>
            <a:endParaRPr lang="en-US" sz="2700" b="1" dirty="0">
              <a:solidFill>
                <a:srgbClr val="000000"/>
              </a:solidFill>
              <a:latin typeface="UTM Avo" panose="02040603050506020204" pitchFamily="18"/>
              <a:cs typeface="Arial" pitchFamily="34" charset="0"/>
            </a:endParaRPr>
          </a:p>
        </p:txBody>
      </p:sp>
      <p:sp>
        <p:nvSpPr>
          <p:cNvPr id="6" name="TextBox 18">
            <a:extLst>
              <a:ext uri="{FF2B5EF4-FFF2-40B4-BE49-F238E27FC236}">
                <a16:creationId xmlns:a16="http://schemas.microsoft.com/office/drawing/2014/main" id="{88148F0F-4B1A-749F-8515-167B28A70C02}"/>
              </a:ext>
            </a:extLst>
          </p:cNvPr>
          <p:cNvSpPr txBox="1"/>
          <p:nvPr/>
        </p:nvSpPr>
        <p:spPr>
          <a:xfrm>
            <a:off x="2047397" y="2520349"/>
            <a:ext cx="8097206" cy="3641190"/>
          </a:xfrm>
          <a:prstGeom prst="rect">
            <a:avLst/>
          </a:prstGeom>
        </p:spPr>
        <p:txBody>
          <a:bodyPr wrap="square" lIns="0" tIns="0" rIns="0" bIns="0" rtlCol="0" anchor="t">
            <a:spAutoFit/>
          </a:bodyPr>
          <a:lstStyle/>
          <a:p>
            <a:pPr marL="247665" indent="-247665" algn="just">
              <a:lnSpc>
                <a:spcPct val="150000"/>
              </a:lnSpc>
              <a:buFont typeface="Arial" pitchFamily="34" charset="0"/>
              <a:buChar char="•"/>
            </a:pPr>
            <a:r>
              <a:rPr lang="en-US" sz="2300" dirty="0" err="1">
                <a:latin typeface="UTM Avo" panose="02040603050506020204" pitchFamily="18"/>
                <a:cs typeface="Arial" pitchFamily="34" charset="0"/>
              </a:rPr>
              <a:t>Tạo</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thói</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quen</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tiết</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kiệm</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ngay</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từ</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bây</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giờ</a:t>
            </a:r>
            <a:r>
              <a:rPr lang="en-US" sz="2300" dirty="0">
                <a:latin typeface="UTM Avo" panose="02040603050506020204" pitchFamily="18"/>
                <a:cs typeface="Arial" pitchFamily="34" charset="0"/>
              </a:rPr>
              <a:t>.</a:t>
            </a:r>
          </a:p>
          <a:p>
            <a:pPr marL="247665" indent="-247665" algn="just">
              <a:lnSpc>
                <a:spcPct val="150000"/>
              </a:lnSpc>
              <a:buFont typeface="Arial" pitchFamily="34" charset="0"/>
              <a:buChar char="•"/>
            </a:pPr>
            <a:r>
              <a:rPr lang="en-US" sz="2300" dirty="0" err="1">
                <a:latin typeface="UTM Avo" panose="02040603050506020204" pitchFamily="18"/>
                <a:cs typeface="Arial" pitchFamily="34" charset="0"/>
              </a:rPr>
              <a:t>Giữ</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lại</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tối</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thiểu</a:t>
            </a:r>
            <a:r>
              <a:rPr lang="en-US" sz="2300" dirty="0">
                <a:latin typeface="UTM Avo" panose="02040603050506020204" pitchFamily="18"/>
                <a:cs typeface="Arial" pitchFamily="34" charset="0"/>
              </a:rPr>
              <a:t> 15</a:t>
            </a:r>
            <a:r>
              <a:rPr lang="vi-VN" sz="2300" dirty="0">
                <a:latin typeface="UTM Avo" panose="02040603050506020204" pitchFamily="18"/>
                <a:cs typeface="Arial" pitchFamily="34" charset="0"/>
              </a:rPr>
              <a:t> </a:t>
            </a:r>
            <a:r>
              <a:rPr lang="en-US" sz="2300" dirty="0">
                <a:latin typeface="UTM Avo" panose="02040603050506020204" pitchFamily="18"/>
                <a:cs typeface="Arial" pitchFamily="34" charset="0"/>
              </a:rPr>
              <a:t>-</a:t>
            </a:r>
            <a:r>
              <a:rPr lang="vi-VN" sz="2300" dirty="0">
                <a:latin typeface="UTM Avo" panose="02040603050506020204" pitchFamily="18"/>
                <a:cs typeface="Arial" pitchFamily="34" charset="0"/>
              </a:rPr>
              <a:t> </a:t>
            </a:r>
            <a:r>
              <a:rPr lang="en-US" sz="2300" dirty="0">
                <a:latin typeface="UTM Avo" panose="02040603050506020204" pitchFamily="18"/>
                <a:cs typeface="Arial" pitchFamily="34" charset="0"/>
              </a:rPr>
              <a:t>20% </a:t>
            </a:r>
            <a:r>
              <a:rPr lang="en-US" sz="2300" dirty="0" err="1">
                <a:latin typeface="UTM Avo" panose="02040603050506020204" pitchFamily="18"/>
                <a:cs typeface="Arial" pitchFamily="34" charset="0"/>
              </a:rPr>
              <a:t>thu</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nhập</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trong</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tháng</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cho</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khoản</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tiết</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kiệm</a:t>
            </a:r>
            <a:r>
              <a:rPr lang="en-US" sz="2300" dirty="0">
                <a:latin typeface="UTM Avo" panose="02040603050506020204" pitchFamily="18"/>
                <a:cs typeface="Arial" pitchFamily="34" charset="0"/>
              </a:rPr>
              <a:t>.</a:t>
            </a:r>
          </a:p>
          <a:p>
            <a:pPr marL="247665" indent="-247665" algn="just">
              <a:lnSpc>
                <a:spcPct val="150000"/>
              </a:lnSpc>
              <a:buFont typeface="Arial" pitchFamily="34" charset="0"/>
              <a:buChar char="•"/>
            </a:pPr>
            <a:r>
              <a:rPr lang="en-US" sz="2300" dirty="0" err="1">
                <a:latin typeface="UTM Avo" panose="02040603050506020204" pitchFamily="18"/>
                <a:cs typeface="Arial" pitchFamily="34" charset="0"/>
              </a:rPr>
              <a:t>Chỉ</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mua</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sắm</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những</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thứ</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mình</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cần</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chứ</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không</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phải</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mình</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muốn</a:t>
            </a:r>
            <a:r>
              <a:rPr lang="en-US" sz="2300" dirty="0">
                <a:latin typeface="UTM Avo" panose="02040603050506020204" pitchFamily="18"/>
                <a:cs typeface="Arial" pitchFamily="34" charset="0"/>
              </a:rPr>
              <a:t>.</a:t>
            </a:r>
          </a:p>
          <a:p>
            <a:pPr marL="247665" indent="-247665" algn="just">
              <a:lnSpc>
                <a:spcPct val="150000"/>
              </a:lnSpc>
              <a:buFont typeface="Arial" pitchFamily="34" charset="0"/>
              <a:buChar char="•"/>
            </a:pPr>
            <a:r>
              <a:rPr lang="en-US" sz="2300" dirty="0" err="1">
                <a:latin typeface="UTM Avo" panose="02040603050506020204" pitchFamily="18"/>
                <a:cs typeface="Arial" pitchFamily="34" charset="0"/>
              </a:rPr>
              <a:t>Lên</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kế</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hoạch</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tiêu</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xài</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tiết</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kiệm</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trong</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tuần</a:t>
            </a:r>
            <a:r>
              <a:rPr lang="en-US" sz="2300" dirty="0">
                <a:latin typeface="UTM Avo" panose="02040603050506020204" pitchFamily="18"/>
                <a:cs typeface="Arial" pitchFamily="34" charset="0"/>
              </a:rPr>
              <a:t>/</a:t>
            </a:r>
            <a:r>
              <a:rPr lang="en-US" sz="2300" dirty="0" err="1">
                <a:latin typeface="UTM Avo" panose="02040603050506020204" pitchFamily="18"/>
                <a:cs typeface="Arial" pitchFamily="34" charset="0"/>
              </a:rPr>
              <a:t>tháng</a:t>
            </a:r>
            <a:r>
              <a:rPr lang="en-US" sz="2300" dirty="0">
                <a:latin typeface="UTM Avo" panose="02040603050506020204" pitchFamily="18"/>
                <a:cs typeface="Arial" pitchFamily="34" charset="0"/>
              </a:rPr>
              <a:t>/</a:t>
            </a:r>
            <a:r>
              <a:rPr lang="en-US" sz="2300" dirty="0" err="1">
                <a:latin typeface="UTM Avo" panose="02040603050506020204" pitchFamily="18"/>
                <a:cs typeface="Arial" pitchFamily="34" charset="0"/>
              </a:rPr>
              <a:t>năm</a:t>
            </a:r>
            <a:r>
              <a:rPr lang="en-US" sz="2300" dirty="0">
                <a:latin typeface="UTM Avo" panose="02040603050506020204" pitchFamily="18"/>
                <a:cs typeface="Arial" pitchFamily="34" charset="0"/>
              </a:rPr>
              <a:t>.</a:t>
            </a:r>
          </a:p>
          <a:p>
            <a:pPr marL="247665" indent="-247665" algn="just">
              <a:lnSpc>
                <a:spcPct val="150000"/>
              </a:lnSpc>
              <a:buFont typeface="Arial" pitchFamily="34" charset="0"/>
              <a:buChar char="•"/>
            </a:pPr>
            <a:r>
              <a:rPr lang="en-US" sz="2300" dirty="0" err="1">
                <a:latin typeface="UTM Avo" panose="02040603050506020204" pitchFamily="18"/>
                <a:cs typeface="Arial" pitchFamily="34" charset="0"/>
              </a:rPr>
              <a:t>Ghi</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lại</a:t>
            </a:r>
            <a:r>
              <a:rPr lang="en-US" sz="2300" dirty="0">
                <a:latin typeface="UTM Avo" panose="02040603050506020204" pitchFamily="18"/>
                <a:cs typeface="Arial" pitchFamily="34" charset="0"/>
              </a:rPr>
              <a:t> chi </a:t>
            </a:r>
            <a:r>
              <a:rPr lang="en-US" sz="2300" dirty="0" err="1">
                <a:latin typeface="UTM Avo" panose="02040603050506020204" pitchFamily="18"/>
                <a:cs typeface="Arial" pitchFamily="34" charset="0"/>
              </a:rPr>
              <a:t>tiêu</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hằng</a:t>
            </a:r>
            <a:r>
              <a:rPr lang="en-US" sz="2300" dirty="0">
                <a:latin typeface="UTM Avo" panose="02040603050506020204" pitchFamily="18"/>
                <a:cs typeface="Arial" pitchFamily="34" charset="0"/>
              </a:rPr>
              <a:t> </a:t>
            </a:r>
            <a:r>
              <a:rPr lang="en-US" sz="2300" dirty="0" err="1">
                <a:latin typeface="UTM Avo" panose="02040603050506020204" pitchFamily="18"/>
                <a:cs typeface="Arial" pitchFamily="34" charset="0"/>
              </a:rPr>
              <a:t>ngày</a:t>
            </a:r>
            <a:r>
              <a:rPr lang="en-US" sz="2300" dirty="0">
                <a:latin typeface="UTM Avo" panose="02040603050506020204" pitchFamily="18"/>
                <a:cs typeface="Arial" pitchFamily="34" charset="0"/>
              </a:rPr>
              <a:t>.</a:t>
            </a:r>
          </a:p>
        </p:txBody>
      </p:sp>
    </p:spTree>
    <p:extLst>
      <p:ext uri="{BB962C8B-B14F-4D97-AF65-F5344CB8AC3E}">
        <p14:creationId xmlns:p14="http://schemas.microsoft.com/office/powerpoint/2010/main" val="1334461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Effect transition="in" filter="fade">
                                      <p:cBhvr>
                                        <p:cTn id="18" dur="500"/>
                                        <p:tgtEl>
                                          <p:spTgt spid="6">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fade">
                                      <p:cBhvr>
                                        <p:cTn id="23" dur="500"/>
                                        <p:tgtEl>
                                          <p:spTgt spid="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500"/>
                                        <p:tgtEl>
                                          <p:spTgt spid="6">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6">
                                            <p:txEl>
                                              <p:pRg st="4" end="4"/>
                                            </p:txEl>
                                          </p:spTgt>
                                        </p:tgtEl>
                                        <p:attrNameLst>
                                          <p:attrName>style.visibility</p:attrName>
                                        </p:attrNameLst>
                                      </p:cBhvr>
                                      <p:to>
                                        <p:strVal val="visible"/>
                                      </p:to>
                                    </p:set>
                                    <p:animEffect transition="in" filter="fade">
                                      <p:cBhvr>
                                        <p:cTn id="33"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7" name="Phần 4- Phân loại chi tiêu.mp4">
            <a:hlinkClick r:id="" action="ppaction://media"/>
            <a:extLst>
              <a:ext uri="{FF2B5EF4-FFF2-40B4-BE49-F238E27FC236}">
                <a16:creationId xmlns:a16="http://schemas.microsoft.com/office/drawing/2014/main" id="{79221776-A622-B60E-E0E3-738FD87CC8D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587624" y="2297197"/>
            <a:ext cx="7016750" cy="3946922"/>
          </a:xfrm>
          <a:prstGeom prst="rect">
            <a:avLst/>
          </a:prstGeom>
        </p:spPr>
      </p:pic>
      <p:sp>
        <p:nvSpPr>
          <p:cNvPr id="8" name="Rectangle 7">
            <a:extLst>
              <a:ext uri="{FF2B5EF4-FFF2-40B4-BE49-F238E27FC236}">
                <a16:creationId xmlns:a16="http://schemas.microsoft.com/office/drawing/2014/main" id="{3A00984F-CEB4-11A1-7F1D-3A0AE471D862}"/>
              </a:ext>
            </a:extLst>
          </p:cNvPr>
          <p:cNvSpPr/>
          <p:nvPr/>
        </p:nvSpPr>
        <p:spPr>
          <a:xfrm>
            <a:off x="2185193" y="1559214"/>
            <a:ext cx="7821613" cy="477054"/>
          </a:xfrm>
          <a:prstGeom prst="rect">
            <a:avLst/>
          </a:prstGeom>
        </p:spPr>
        <p:txBody>
          <a:bodyPr wrap="square">
            <a:spAutoFit/>
          </a:bodyPr>
          <a:lstStyle/>
          <a:p>
            <a:pPr algn="ctr"/>
            <a:r>
              <a:rPr lang="en-US" sz="2500" dirty="0" err="1">
                <a:latin typeface="UTM Avo" panose="02040603050506020204" pitchFamily="18"/>
                <a:cs typeface="Arial" pitchFamily="34" charset="0"/>
              </a:rPr>
              <a:t>Phân</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loại</a:t>
            </a:r>
            <a:r>
              <a:rPr lang="en-US" sz="2500" dirty="0">
                <a:latin typeface="UTM Avo" panose="02040603050506020204" pitchFamily="18"/>
                <a:cs typeface="Arial" pitchFamily="34" charset="0"/>
              </a:rPr>
              <a:t> chi </a:t>
            </a:r>
            <a:r>
              <a:rPr lang="en-US" sz="2500" dirty="0" err="1">
                <a:latin typeface="UTM Avo" panose="02040603050506020204" pitchFamily="18"/>
                <a:cs typeface="Arial" pitchFamily="34" charset="0"/>
              </a:rPr>
              <a:t>tiêu</a:t>
            </a:r>
            <a:endParaRPr lang="en-US" sz="2500" dirty="0">
              <a:latin typeface="UTM Avo" panose="02040603050506020204" pitchFamily="18"/>
              <a:cs typeface="Arial" pitchFamily="34" charset="0"/>
            </a:endParaRPr>
          </a:p>
        </p:txBody>
      </p:sp>
    </p:spTree>
    <p:extLst>
      <p:ext uri="{BB962C8B-B14F-4D97-AF65-F5344CB8AC3E}">
        <p14:creationId xmlns:p14="http://schemas.microsoft.com/office/powerpoint/2010/main" val="1078170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3925" fill="hold"/>
                                        <p:tgtEl>
                                          <p:spTgt spid="7"/>
                                        </p:tgtEl>
                                      </p:cBhvr>
                                    </p:cmd>
                                  </p:childTnLst>
                                </p:cTn>
                              </p:par>
                              <p:par>
                                <p:cTn id="7" presetID="2" presetClass="entr" presetSubtype="4"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 calcmode="lin" valueType="num">
                                      <p:cBhvr additive="base">
                                        <p:cTn id="9" dur="500" fill="hold"/>
                                        <p:tgtEl>
                                          <p:spTgt spid="8"/>
                                        </p:tgtEl>
                                        <p:attrNameLst>
                                          <p:attrName>ppt_x</p:attrName>
                                        </p:attrNameLst>
                                      </p:cBhvr>
                                      <p:tavLst>
                                        <p:tav tm="0">
                                          <p:val>
                                            <p:strVal val="#ppt_x"/>
                                          </p:val>
                                        </p:tav>
                                        <p:tav tm="100000">
                                          <p:val>
                                            <p:strVal val="#ppt_x"/>
                                          </p:val>
                                        </p:tav>
                                      </p:tavLst>
                                    </p:anim>
                                    <p:anim calcmode="lin" valueType="num">
                                      <p:cBhvr additive="base">
                                        <p:cTn id="1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7"/>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7"/>
                                        </p:tgtEl>
                                      </p:cBhvr>
                                    </p:cmd>
                                  </p:childTnLst>
                                </p:cTn>
                              </p:par>
                            </p:childTnLst>
                          </p:cTn>
                        </p:par>
                      </p:childTnLst>
                    </p:cTn>
                  </p:par>
                </p:childTnLst>
              </p:cTn>
              <p:nextCondLst>
                <p:cond evt="onClick" delay="0">
                  <p:tgtEl>
                    <p:spTgt spid="7"/>
                  </p:tgtEl>
                </p:cond>
              </p:nextCondLst>
            </p:seq>
            <p:video fullScrn="1">
              <p:cMediaNode vol="80000">
                <p:cTn id="16" fill="hold" display="0">
                  <p:stCondLst>
                    <p:cond delay="indefinite"/>
                  </p:stCondLst>
                </p:cTn>
                <p:tgtEl>
                  <p:spTgt spid="7"/>
                </p:tgtEl>
              </p:cMediaNode>
            </p:video>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834C4DB1-032E-1800-7739-9DAA2E6D3F7A}"/>
              </a:ext>
            </a:extLst>
          </p:cNvPr>
          <p:cNvPicPr>
            <a:picLocks noChangeAspect="1"/>
          </p:cNvPicPr>
          <p:nvPr/>
        </p:nvPicPr>
        <p:blipFill>
          <a:blip r:embed="rId4"/>
          <a:stretch>
            <a:fillRect/>
          </a:stretch>
        </p:blipFill>
        <p:spPr>
          <a:xfrm>
            <a:off x="9042400" y="677110"/>
            <a:ext cx="3144788" cy="1699200"/>
          </a:xfrm>
          <a:prstGeom prst="rect">
            <a:avLst/>
          </a:prstGeom>
        </p:spPr>
      </p:pic>
    </p:spTree>
    <p:extLst>
      <p:ext uri="{BB962C8B-B14F-4D97-AF65-F5344CB8AC3E}">
        <p14:creationId xmlns:p14="http://schemas.microsoft.com/office/powerpoint/2010/main" val="2482171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Freeform 20">
            <a:extLst>
              <a:ext uri="{FF2B5EF4-FFF2-40B4-BE49-F238E27FC236}">
                <a16:creationId xmlns:a16="http://schemas.microsoft.com/office/drawing/2014/main" id="{1E285A77-60F8-5493-B9A5-BFCBC6240E09}"/>
              </a:ext>
            </a:extLst>
          </p:cNvPr>
          <p:cNvSpPr/>
          <p:nvPr/>
        </p:nvSpPr>
        <p:spPr>
          <a:xfrm>
            <a:off x="1238793" y="1632966"/>
            <a:ext cx="9714414" cy="982283"/>
          </a:xfrm>
          <a:custGeom>
            <a:avLst/>
            <a:gdLst/>
            <a:ahLst/>
            <a:cxnLst/>
            <a:rect l="l" t="t" r="r" b="b"/>
            <a:pathLst>
              <a:path w="5052337" h="1230933">
                <a:moveTo>
                  <a:pt x="0" y="0"/>
                </a:moveTo>
                <a:lnTo>
                  <a:pt x="5052337" y="0"/>
                </a:lnTo>
                <a:lnTo>
                  <a:pt x="5052337" y="1230933"/>
                </a:lnTo>
                <a:lnTo>
                  <a:pt x="0" y="123093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endParaRPr>
          </a:p>
        </p:txBody>
      </p:sp>
      <p:sp>
        <p:nvSpPr>
          <p:cNvPr id="9" name="TextBox 24">
            <a:extLst>
              <a:ext uri="{FF2B5EF4-FFF2-40B4-BE49-F238E27FC236}">
                <a16:creationId xmlns:a16="http://schemas.microsoft.com/office/drawing/2014/main" id="{7BE67312-CBB8-36EF-DF4B-B4A1A9101147}"/>
              </a:ext>
            </a:extLst>
          </p:cNvPr>
          <p:cNvSpPr txBox="1"/>
          <p:nvPr/>
        </p:nvSpPr>
        <p:spPr>
          <a:xfrm>
            <a:off x="1693611" y="1831084"/>
            <a:ext cx="8467976" cy="411651"/>
          </a:xfrm>
          <a:prstGeom prst="rect">
            <a:avLst/>
          </a:prstGeom>
        </p:spPr>
        <p:txBody>
          <a:bodyPr wrap="square" lIns="0" tIns="0" rIns="0" bIns="0" rtlCol="0" anchor="t">
            <a:spAutoFit/>
          </a:bodyPr>
          <a:lstStyle/>
          <a:p>
            <a:pPr algn="ctr">
              <a:lnSpc>
                <a:spcPts val="3640"/>
              </a:lnSpc>
              <a:spcBef>
                <a:spcPct val="0"/>
              </a:spcBef>
            </a:pPr>
            <a:r>
              <a:rPr lang="en-US" sz="2400" b="1" dirty="0" err="1">
                <a:latin typeface="UTM Avo" panose="02040603050506020204" pitchFamily="18"/>
                <a:cs typeface="Arial" pitchFamily="34" charset="0"/>
              </a:rPr>
              <a:t>Đọc</a:t>
            </a:r>
            <a:r>
              <a:rPr lang="en-US" sz="2400" b="1" dirty="0">
                <a:latin typeface="UTM Avo" panose="02040603050506020204" pitchFamily="18"/>
                <a:cs typeface="Arial" pitchFamily="34" charset="0"/>
              </a:rPr>
              <a:t> </a:t>
            </a:r>
            <a:r>
              <a:rPr lang="en-US" sz="2400" b="1" dirty="0" err="1">
                <a:latin typeface="UTM Avo" panose="02040603050506020204" pitchFamily="18"/>
                <a:cs typeface="Arial" pitchFamily="34" charset="0"/>
              </a:rPr>
              <a:t>các</a:t>
            </a:r>
            <a:r>
              <a:rPr lang="en-US" sz="2400" b="1" dirty="0">
                <a:latin typeface="UTM Avo" panose="02040603050506020204" pitchFamily="18"/>
                <a:cs typeface="Arial" pitchFamily="34" charset="0"/>
              </a:rPr>
              <a:t> </a:t>
            </a:r>
            <a:r>
              <a:rPr lang="en-US" sz="2400" b="1" dirty="0" err="1">
                <a:latin typeface="UTM Avo" panose="02040603050506020204" pitchFamily="18"/>
                <a:cs typeface="Arial" pitchFamily="34" charset="0"/>
              </a:rPr>
              <a:t>tình</a:t>
            </a:r>
            <a:r>
              <a:rPr lang="en-US" sz="2400" b="1" dirty="0">
                <a:latin typeface="UTM Avo" panose="02040603050506020204" pitchFamily="18"/>
                <a:cs typeface="Arial" pitchFamily="34" charset="0"/>
              </a:rPr>
              <a:t> </a:t>
            </a:r>
            <a:r>
              <a:rPr lang="en-US" sz="2400" b="1" dirty="0" err="1">
                <a:latin typeface="UTM Avo" panose="02040603050506020204" pitchFamily="18"/>
                <a:cs typeface="Arial" pitchFamily="34" charset="0"/>
              </a:rPr>
              <a:t>huống</a:t>
            </a:r>
            <a:r>
              <a:rPr lang="en-US" sz="2400" b="1" dirty="0">
                <a:latin typeface="UTM Avo" panose="02040603050506020204" pitchFamily="18"/>
                <a:cs typeface="Arial" pitchFamily="34" charset="0"/>
              </a:rPr>
              <a:t> </a:t>
            </a:r>
            <a:r>
              <a:rPr lang="en-US" sz="2400" b="1" dirty="0" err="1">
                <a:latin typeface="UTM Avo" panose="02040603050506020204" pitchFamily="18"/>
                <a:cs typeface="Arial" pitchFamily="34" charset="0"/>
              </a:rPr>
              <a:t>dưới</a:t>
            </a:r>
            <a:r>
              <a:rPr lang="en-US" sz="2400" b="1" dirty="0">
                <a:latin typeface="UTM Avo" panose="02040603050506020204" pitchFamily="18"/>
                <a:cs typeface="Arial" pitchFamily="34" charset="0"/>
              </a:rPr>
              <a:t> </a:t>
            </a:r>
            <a:r>
              <a:rPr lang="en-US" sz="2400" b="1" dirty="0" err="1">
                <a:latin typeface="UTM Avo" panose="02040603050506020204" pitchFamily="18"/>
                <a:cs typeface="Arial" pitchFamily="34" charset="0"/>
              </a:rPr>
              <a:t>đây</a:t>
            </a:r>
            <a:r>
              <a:rPr lang="en-US" sz="2400" b="1" dirty="0">
                <a:latin typeface="UTM Avo" panose="02040603050506020204" pitchFamily="18"/>
                <a:cs typeface="Arial" pitchFamily="34" charset="0"/>
              </a:rPr>
              <a:t> </a:t>
            </a:r>
            <a:r>
              <a:rPr lang="en-US" sz="2400" b="1" dirty="0" err="1">
                <a:latin typeface="UTM Avo" panose="02040603050506020204" pitchFamily="18"/>
                <a:cs typeface="Arial" pitchFamily="34" charset="0"/>
              </a:rPr>
              <a:t>và</a:t>
            </a:r>
            <a:r>
              <a:rPr lang="en-US" sz="2400" b="1" dirty="0">
                <a:latin typeface="UTM Avo" panose="02040603050506020204" pitchFamily="18"/>
                <a:cs typeface="Arial" pitchFamily="34" charset="0"/>
              </a:rPr>
              <a:t> </a:t>
            </a:r>
            <a:r>
              <a:rPr lang="en-US" sz="2400" b="1" dirty="0" err="1">
                <a:latin typeface="UTM Avo" panose="02040603050506020204" pitchFamily="18"/>
                <a:cs typeface="Arial" pitchFamily="34" charset="0"/>
              </a:rPr>
              <a:t>trả</a:t>
            </a:r>
            <a:r>
              <a:rPr lang="en-US" sz="2400" b="1" dirty="0">
                <a:latin typeface="UTM Avo" panose="02040603050506020204" pitchFamily="18"/>
                <a:cs typeface="Arial" pitchFamily="34" charset="0"/>
              </a:rPr>
              <a:t> </a:t>
            </a:r>
            <a:r>
              <a:rPr lang="en-US" sz="2400" b="1" dirty="0" err="1">
                <a:latin typeface="UTM Avo" panose="02040603050506020204" pitchFamily="18"/>
                <a:cs typeface="Arial" pitchFamily="34" charset="0"/>
              </a:rPr>
              <a:t>lời</a:t>
            </a:r>
            <a:r>
              <a:rPr lang="en-US" sz="2400" b="1" dirty="0">
                <a:latin typeface="UTM Avo" panose="02040603050506020204" pitchFamily="18"/>
                <a:cs typeface="Arial" pitchFamily="34" charset="0"/>
              </a:rPr>
              <a:t> </a:t>
            </a:r>
            <a:r>
              <a:rPr lang="en-US" sz="2400" b="1" dirty="0" err="1">
                <a:latin typeface="UTM Avo" panose="02040603050506020204" pitchFamily="18"/>
                <a:cs typeface="Arial" pitchFamily="34" charset="0"/>
              </a:rPr>
              <a:t>câu</a:t>
            </a:r>
            <a:r>
              <a:rPr lang="en-US" sz="2400" b="1" dirty="0">
                <a:latin typeface="UTM Avo" panose="02040603050506020204" pitchFamily="18"/>
                <a:cs typeface="Arial" pitchFamily="34" charset="0"/>
              </a:rPr>
              <a:t> </a:t>
            </a:r>
            <a:r>
              <a:rPr lang="en-US" sz="2400" b="1" dirty="0" err="1">
                <a:latin typeface="UTM Avo" panose="02040603050506020204" pitchFamily="18"/>
                <a:cs typeface="Arial" pitchFamily="34" charset="0"/>
              </a:rPr>
              <a:t>hỏi</a:t>
            </a:r>
            <a:endParaRPr lang="en-US" sz="2400" b="1" dirty="0">
              <a:solidFill>
                <a:srgbClr val="000000"/>
              </a:solidFill>
              <a:latin typeface="UTM Avo" panose="02040603050506020204" pitchFamily="18"/>
              <a:cs typeface="Arial" pitchFamily="34" charset="0"/>
            </a:endParaRPr>
          </a:p>
        </p:txBody>
      </p:sp>
      <p:sp>
        <p:nvSpPr>
          <p:cNvPr id="10" name="TextBox 9">
            <a:extLst>
              <a:ext uri="{FF2B5EF4-FFF2-40B4-BE49-F238E27FC236}">
                <a16:creationId xmlns:a16="http://schemas.microsoft.com/office/drawing/2014/main" id="{24F18E4B-876C-240D-CEC4-5A32F5287B7F}"/>
              </a:ext>
            </a:extLst>
          </p:cNvPr>
          <p:cNvSpPr txBox="1"/>
          <p:nvPr/>
        </p:nvSpPr>
        <p:spPr>
          <a:xfrm>
            <a:off x="796465" y="3308113"/>
            <a:ext cx="4963403" cy="3067378"/>
          </a:xfrm>
          <a:prstGeom prst="rect">
            <a:avLst/>
          </a:prstGeom>
          <a:noFill/>
        </p:spPr>
        <p:txBody>
          <a:bodyPr wrap="square" rtlCol="0">
            <a:spAutoFit/>
          </a:bodyPr>
          <a:lstStyle/>
          <a:p>
            <a:pPr algn="just">
              <a:lnSpc>
                <a:spcPct val="150000"/>
              </a:lnSpc>
            </a:pPr>
            <a:r>
              <a:rPr lang="vi-VN" sz="2200" dirty="0">
                <a:latin typeface="UTM Avo" panose="02040603050506020204" pitchFamily="18"/>
              </a:rPr>
              <a:t>Thu nhập của anh trai bạn X tương đối cao nhưng tháng nào chi tiêu cũng không đủ. Cuối tháng, anh của X thường xuyên phải mua hàng nợ rồi đầu tháng có lương thanh toán sau. </a:t>
            </a:r>
            <a:endParaRPr lang="en-US" sz="2200" dirty="0">
              <a:latin typeface="UTM Avo" panose="02040603050506020204" pitchFamily="18"/>
            </a:endParaRPr>
          </a:p>
        </p:txBody>
      </p:sp>
      <p:sp>
        <p:nvSpPr>
          <p:cNvPr id="11" name="Rounded Rectangle 10">
            <a:extLst>
              <a:ext uri="{FF2B5EF4-FFF2-40B4-BE49-F238E27FC236}">
                <a16:creationId xmlns:a16="http://schemas.microsoft.com/office/drawing/2014/main" id="{3C064992-9BA5-D889-2EE8-D0A943647C39}"/>
              </a:ext>
            </a:extLst>
          </p:cNvPr>
          <p:cNvSpPr/>
          <p:nvPr/>
        </p:nvSpPr>
        <p:spPr>
          <a:xfrm>
            <a:off x="6598067" y="3532759"/>
            <a:ext cx="4061912" cy="1692275"/>
          </a:xfrm>
          <a:prstGeom prst="roundRect">
            <a:avLst/>
          </a:prstGeom>
          <a:solidFill>
            <a:schemeClr val="bg1"/>
          </a:solidFill>
          <a:ln>
            <a:solidFill>
              <a:srgbClr val="8445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200">
                <a:solidFill>
                  <a:schemeClr val="tx1"/>
                </a:solidFill>
                <a:latin typeface="UTM Avo" panose="02040603050506020204" pitchFamily="18"/>
                <a:cs typeface="Arial" pitchFamily="34" charset="0"/>
              </a:rPr>
              <a:t>Nếu em là X, em sẽ khuyên anh trai như thế nào?</a:t>
            </a:r>
          </a:p>
        </p:txBody>
      </p:sp>
      <p:pic>
        <p:nvPicPr>
          <p:cNvPr id="12" name="Picture 32">
            <a:extLst>
              <a:ext uri="{FF2B5EF4-FFF2-40B4-BE49-F238E27FC236}">
                <a16:creationId xmlns:a16="http://schemas.microsoft.com/office/drawing/2014/main" id="{F6830990-4D10-3C0F-6C6E-8AFC1B1FF5A9}"/>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889456" y="2615249"/>
            <a:ext cx="1173249" cy="1007528"/>
          </a:xfrm>
          <a:prstGeom prst="rect">
            <a:avLst/>
          </a:prstGeom>
        </p:spPr>
      </p:pic>
      <p:sp>
        <p:nvSpPr>
          <p:cNvPr id="13" name="Pentagon 12">
            <a:extLst>
              <a:ext uri="{FF2B5EF4-FFF2-40B4-BE49-F238E27FC236}">
                <a16:creationId xmlns:a16="http://schemas.microsoft.com/office/drawing/2014/main" id="{02204F89-3D73-1E90-C786-BA50ABB28D9A}"/>
              </a:ext>
            </a:extLst>
          </p:cNvPr>
          <p:cNvSpPr/>
          <p:nvPr/>
        </p:nvSpPr>
        <p:spPr>
          <a:xfrm>
            <a:off x="0" y="2730263"/>
            <a:ext cx="4705350" cy="577850"/>
          </a:xfrm>
          <a:prstGeom prst="homePlate">
            <a:avLst/>
          </a:prstGeom>
          <a:solidFill>
            <a:srgbClr val="95563D"/>
          </a:solidFill>
          <a:ln>
            <a:solidFill>
              <a:srgbClr val="8445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300" b="1" dirty="0">
                <a:latin typeface="UTM Avo" panose="02040603050506020204" pitchFamily="18"/>
              </a:rPr>
              <a:t>Nhóm 1, 2 - Tình huống a</a:t>
            </a:r>
            <a:endParaRPr lang="en-US" sz="2300" b="1" dirty="0">
              <a:latin typeface="UTM Avo" panose="02040603050506020204" pitchFamily="18"/>
            </a:endParaRPr>
          </a:p>
        </p:txBody>
      </p:sp>
    </p:spTree>
    <p:extLst>
      <p:ext uri="{BB962C8B-B14F-4D97-AF65-F5344CB8AC3E}">
        <p14:creationId xmlns:p14="http://schemas.microsoft.com/office/powerpoint/2010/main" val="560340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54993B-7437-30C9-16A8-19326E306287}"/>
              </a:ext>
            </a:extLst>
          </p:cNvPr>
          <p:cNvSpPr txBox="1"/>
          <p:nvPr/>
        </p:nvSpPr>
        <p:spPr>
          <a:xfrm>
            <a:off x="706854" y="2431466"/>
            <a:ext cx="5681913" cy="3416961"/>
          </a:xfrm>
          <a:prstGeom prst="rect">
            <a:avLst/>
          </a:prstGeom>
          <a:noFill/>
        </p:spPr>
        <p:txBody>
          <a:bodyPr wrap="square" rtlCol="0">
            <a:spAutoFit/>
          </a:bodyPr>
          <a:lstStyle/>
          <a:p>
            <a:pPr algn="just">
              <a:lnSpc>
                <a:spcPct val="150000"/>
              </a:lnSpc>
            </a:pPr>
            <a:r>
              <a:rPr lang="vi-VN" sz="2100" dirty="0">
                <a:latin typeface="UTM Avo" panose="02040603050506020204" pitchFamily="18"/>
              </a:rPr>
              <a:t>Hễ có tiền là K tiêu hết luôn. Khi thấy bạn bè có món đồ nào trông lạ mắt, K lại đua đòi, xin tiền bố mẹ để mua bằng được. Thấy K nhiều lần mua đồ chỉ chơi một lần là chán, có nhiều thứ còn chưa dùng đến, bạn thân khuyên K không nên lãng phí như vậy nhưng K không nghe.</a:t>
            </a:r>
            <a:endParaRPr lang="en-US" sz="2100" dirty="0">
              <a:latin typeface="UTM Avo" panose="02040603050506020204" pitchFamily="18"/>
            </a:endParaRPr>
          </a:p>
        </p:txBody>
      </p:sp>
      <p:sp>
        <p:nvSpPr>
          <p:cNvPr id="3" name="Rounded Rectangle 2">
            <a:extLst>
              <a:ext uri="{FF2B5EF4-FFF2-40B4-BE49-F238E27FC236}">
                <a16:creationId xmlns:a16="http://schemas.microsoft.com/office/drawing/2014/main" id="{3BEB68A0-6018-4830-2673-2E414E780533}"/>
              </a:ext>
            </a:extLst>
          </p:cNvPr>
          <p:cNvSpPr/>
          <p:nvPr/>
        </p:nvSpPr>
        <p:spPr>
          <a:xfrm>
            <a:off x="7089610" y="2783822"/>
            <a:ext cx="3919285" cy="2197252"/>
          </a:xfrm>
          <a:prstGeom prst="roundRect">
            <a:avLst/>
          </a:prstGeom>
          <a:solidFill>
            <a:schemeClr val="bg1"/>
          </a:solidFill>
          <a:ln>
            <a:solidFill>
              <a:srgbClr val="8445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167" dirty="0" err="1">
                <a:solidFill>
                  <a:schemeClr val="tx1"/>
                </a:solidFill>
                <a:latin typeface="UTM Avo" panose="02040603050506020204" pitchFamily="18"/>
                <a:cs typeface="Arial" pitchFamily="34" charset="0"/>
              </a:rPr>
              <a:t>Em</a:t>
            </a:r>
            <a:r>
              <a:rPr lang="en-US" sz="2167" dirty="0">
                <a:solidFill>
                  <a:schemeClr val="tx1"/>
                </a:solidFill>
                <a:latin typeface="UTM Avo" panose="02040603050506020204" pitchFamily="18"/>
                <a:cs typeface="Arial" pitchFamily="34" charset="0"/>
              </a:rPr>
              <a:t> </a:t>
            </a:r>
            <a:r>
              <a:rPr lang="en-US" sz="2167" dirty="0" err="1">
                <a:solidFill>
                  <a:schemeClr val="tx1"/>
                </a:solidFill>
                <a:latin typeface="UTM Avo" panose="02040603050506020204" pitchFamily="18"/>
                <a:cs typeface="Arial" pitchFamily="34" charset="0"/>
              </a:rPr>
              <a:t>hãy</a:t>
            </a:r>
            <a:r>
              <a:rPr lang="en-US" sz="2167" dirty="0">
                <a:solidFill>
                  <a:schemeClr val="tx1"/>
                </a:solidFill>
                <a:latin typeface="UTM Avo" panose="02040603050506020204" pitchFamily="18"/>
                <a:cs typeface="Arial" pitchFamily="34" charset="0"/>
              </a:rPr>
              <a:t> </a:t>
            </a:r>
            <a:r>
              <a:rPr lang="en-US" sz="2167" dirty="0" err="1">
                <a:solidFill>
                  <a:schemeClr val="tx1"/>
                </a:solidFill>
                <a:latin typeface="UTM Avo" panose="02040603050506020204" pitchFamily="18"/>
                <a:cs typeface="Arial" pitchFamily="34" charset="0"/>
              </a:rPr>
              <a:t>nhận</a:t>
            </a:r>
            <a:r>
              <a:rPr lang="en-US" sz="2167" dirty="0">
                <a:solidFill>
                  <a:schemeClr val="tx1"/>
                </a:solidFill>
                <a:latin typeface="UTM Avo" panose="02040603050506020204" pitchFamily="18"/>
                <a:cs typeface="Arial" pitchFamily="34" charset="0"/>
              </a:rPr>
              <a:t> </a:t>
            </a:r>
            <a:r>
              <a:rPr lang="en-US" sz="2167" dirty="0" err="1">
                <a:solidFill>
                  <a:schemeClr val="tx1"/>
                </a:solidFill>
                <a:latin typeface="UTM Avo" panose="02040603050506020204" pitchFamily="18"/>
                <a:cs typeface="Arial" pitchFamily="34" charset="0"/>
              </a:rPr>
              <a:t>xét</a:t>
            </a:r>
            <a:r>
              <a:rPr lang="en-US" sz="2167" dirty="0">
                <a:solidFill>
                  <a:schemeClr val="tx1"/>
                </a:solidFill>
                <a:latin typeface="UTM Avo" panose="02040603050506020204" pitchFamily="18"/>
                <a:cs typeface="Arial" pitchFamily="34" charset="0"/>
              </a:rPr>
              <a:t> </a:t>
            </a:r>
            <a:r>
              <a:rPr lang="en-US" sz="2167" dirty="0" err="1">
                <a:solidFill>
                  <a:schemeClr val="tx1"/>
                </a:solidFill>
                <a:latin typeface="UTM Avo" panose="02040603050506020204" pitchFamily="18"/>
                <a:cs typeface="Arial" pitchFamily="34" charset="0"/>
              </a:rPr>
              <a:t>thói</a:t>
            </a:r>
            <a:r>
              <a:rPr lang="en-US" sz="2167" dirty="0">
                <a:solidFill>
                  <a:schemeClr val="tx1"/>
                </a:solidFill>
                <a:latin typeface="UTM Avo" panose="02040603050506020204" pitchFamily="18"/>
                <a:cs typeface="Arial" pitchFamily="34" charset="0"/>
              </a:rPr>
              <a:t> </a:t>
            </a:r>
            <a:r>
              <a:rPr lang="en-US" sz="2167" dirty="0" err="1">
                <a:solidFill>
                  <a:schemeClr val="tx1"/>
                </a:solidFill>
                <a:latin typeface="UTM Avo" panose="02040603050506020204" pitchFamily="18"/>
                <a:cs typeface="Arial" pitchFamily="34" charset="0"/>
              </a:rPr>
              <a:t>quen</a:t>
            </a:r>
            <a:r>
              <a:rPr lang="en-US" sz="2167" dirty="0">
                <a:solidFill>
                  <a:schemeClr val="tx1"/>
                </a:solidFill>
                <a:latin typeface="UTM Avo" panose="02040603050506020204" pitchFamily="18"/>
                <a:cs typeface="Arial" pitchFamily="34" charset="0"/>
              </a:rPr>
              <a:t> chi </a:t>
            </a:r>
            <a:r>
              <a:rPr lang="en-US" sz="2167" dirty="0" err="1">
                <a:solidFill>
                  <a:schemeClr val="tx1"/>
                </a:solidFill>
                <a:latin typeface="UTM Avo" panose="02040603050506020204" pitchFamily="18"/>
                <a:cs typeface="Arial" pitchFamily="34" charset="0"/>
              </a:rPr>
              <a:t>tiêu</a:t>
            </a:r>
            <a:r>
              <a:rPr lang="en-US" sz="2167" dirty="0">
                <a:solidFill>
                  <a:schemeClr val="tx1"/>
                </a:solidFill>
                <a:latin typeface="UTM Avo" panose="02040603050506020204" pitchFamily="18"/>
                <a:cs typeface="Arial" pitchFamily="34" charset="0"/>
              </a:rPr>
              <a:t> </a:t>
            </a:r>
            <a:r>
              <a:rPr lang="en-US" sz="2167" dirty="0" err="1">
                <a:solidFill>
                  <a:schemeClr val="tx1"/>
                </a:solidFill>
                <a:latin typeface="UTM Avo" panose="02040603050506020204" pitchFamily="18"/>
                <a:cs typeface="Arial" pitchFamily="34" charset="0"/>
              </a:rPr>
              <a:t>của</a:t>
            </a:r>
            <a:r>
              <a:rPr lang="en-US" sz="2167" dirty="0">
                <a:solidFill>
                  <a:schemeClr val="tx1"/>
                </a:solidFill>
                <a:latin typeface="UTM Avo" panose="02040603050506020204" pitchFamily="18"/>
                <a:cs typeface="Arial" pitchFamily="34" charset="0"/>
              </a:rPr>
              <a:t> K. </a:t>
            </a:r>
            <a:r>
              <a:rPr lang="en-US" sz="2167" dirty="0" err="1">
                <a:solidFill>
                  <a:schemeClr val="tx1"/>
                </a:solidFill>
                <a:latin typeface="UTM Avo" panose="02040603050506020204" pitchFamily="18"/>
                <a:cs typeface="Arial" pitchFamily="34" charset="0"/>
              </a:rPr>
              <a:t>Nếu</a:t>
            </a:r>
            <a:r>
              <a:rPr lang="en-US" sz="2167" dirty="0">
                <a:solidFill>
                  <a:schemeClr val="tx1"/>
                </a:solidFill>
                <a:latin typeface="UTM Avo" panose="02040603050506020204" pitchFamily="18"/>
                <a:cs typeface="Arial" pitchFamily="34" charset="0"/>
              </a:rPr>
              <a:t> </a:t>
            </a:r>
            <a:r>
              <a:rPr lang="en-US" sz="2167" dirty="0" err="1">
                <a:solidFill>
                  <a:schemeClr val="tx1"/>
                </a:solidFill>
                <a:latin typeface="UTM Avo" panose="02040603050506020204" pitchFamily="18"/>
                <a:cs typeface="Arial" pitchFamily="34" charset="0"/>
              </a:rPr>
              <a:t>là</a:t>
            </a:r>
            <a:r>
              <a:rPr lang="en-US" sz="2167" dirty="0">
                <a:solidFill>
                  <a:schemeClr val="tx1"/>
                </a:solidFill>
                <a:latin typeface="UTM Avo" panose="02040603050506020204" pitchFamily="18"/>
                <a:cs typeface="Arial" pitchFamily="34" charset="0"/>
              </a:rPr>
              <a:t> </a:t>
            </a:r>
            <a:r>
              <a:rPr lang="en-US" sz="2167" dirty="0" err="1">
                <a:solidFill>
                  <a:schemeClr val="tx1"/>
                </a:solidFill>
                <a:latin typeface="UTM Avo" panose="02040603050506020204" pitchFamily="18"/>
                <a:cs typeface="Arial" pitchFamily="34" charset="0"/>
              </a:rPr>
              <a:t>bạn</a:t>
            </a:r>
            <a:r>
              <a:rPr lang="en-US" sz="2167" dirty="0">
                <a:solidFill>
                  <a:schemeClr val="tx1"/>
                </a:solidFill>
                <a:latin typeface="UTM Avo" panose="02040603050506020204" pitchFamily="18"/>
                <a:cs typeface="Arial" pitchFamily="34" charset="0"/>
              </a:rPr>
              <a:t> </a:t>
            </a:r>
            <a:r>
              <a:rPr lang="en-US" sz="2167" dirty="0" err="1">
                <a:solidFill>
                  <a:schemeClr val="tx1"/>
                </a:solidFill>
                <a:latin typeface="UTM Avo" panose="02040603050506020204" pitchFamily="18"/>
                <a:cs typeface="Arial" pitchFamily="34" charset="0"/>
              </a:rPr>
              <a:t>của</a:t>
            </a:r>
            <a:r>
              <a:rPr lang="en-US" sz="2167" dirty="0">
                <a:solidFill>
                  <a:schemeClr val="tx1"/>
                </a:solidFill>
                <a:latin typeface="UTM Avo" panose="02040603050506020204" pitchFamily="18"/>
                <a:cs typeface="Arial" pitchFamily="34" charset="0"/>
              </a:rPr>
              <a:t> K, </a:t>
            </a:r>
            <a:r>
              <a:rPr lang="en-US" sz="2167" dirty="0" err="1">
                <a:solidFill>
                  <a:schemeClr val="tx1"/>
                </a:solidFill>
                <a:latin typeface="UTM Avo" panose="02040603050506020204" pitchFamily="18"/>
                <a:cs typeface="Arial" pitchFamily="34" charset="0"/>
              </a:rPr>
              <a:t>em</a:t>
            </a:r>
            <a:r>
              <a:rPr lang="en-US" sz="2167" dirty="0">
                <a:solidFill>
                  <a:schemeClr val="tx1"/>
                </a:solidFill>
                <a:latin typeface="UTM Avo" panose="02040603050506020204" pitchFamily="18"/>
                <a:cs typeface="Arial" pitchFamily="34" charset="0"/>
              </a:rPr>
              <a:t> </a:t>
            </a:r>
            <a:r>
              <a:rPr lang="en-US" sz="2167" dirty="0" err="1">
                <a:solidFill>
                  <a:schemeClr val="tx1"/>
                </a:solidFill>
                <a:latin typeface="UTM Avo" panose="02040603050506020204" pitchFamily="18"/>
                <a:cs typeface="Arial" pitchFamily="34" charset="0"/>
              </a:rPr>
              <a:t>sẽ</a:t>
            </a:r>
            <a:r>
              <a:rPr lang="en-US" sz="2167" dirty="0">
                <a:solidFill>
                  <a:schemeClr val="tx1"/>
                </a:solidFill>
                <a:latin typeface="UTM Avo" panose="02040603050506020204" pitchFamily="18"/>
                <a:cs typeface="Arial" pitchFamily="34" charset="0"/>
              </a:rPr>
              <a:t> </a:t>
            </a:r>
            <a:r>
              <a:rPr lang="en-US" sz="2167" dirty="0" err="1">
                <a:solidFill>
                  <a:schemeClr val="tx1"/>
                </a:solidFill>
                <a:latin typeface="UTM Avo" panose="02040603050506020204" pitchFamily="18"/>
                <a:cs typeface="Arial" pitchFamily="34" charset="0"/>
              </a:rPr>
              <a:t>khuyên</a:t>
            </a:r>
            <a:r>
              <a:rPr lang="en-US" sz="2167" dirty="0">
                <a:solidFill>
                  <a:schemeClr val="tx1"/>
                </a:solidFill>
                <a:latin typeface="UTM Avo" panose="02040603050506020204" pitchFamily="18"/>
                <a:cs typeface="Arial" pitchFamily="34" charset="0"/>
              </a:rPr>
              <a:t> K </a:t>
            </a:r>
            <a:r>
              <a:rPr lang="en-US" sz="2167" dirty="0" err="1">
                <a:solidFill>
                  <a:schemeClr val="tx1"/>
                </a:solidFill>
                <a:latin typeface="UTM Avo" panose="02040603050506020204" pitchFamily="18"/>
                <a:cs typeface="Arial" pitchFamily="34" charset="0"/>
              </a:rPr>
              <a:t>như</a:t>
            </a:r>
            <a:r>
              <a:rPr lang="en-US" sz="2167" dirty="0">
                <a:solidFill>
                  <a:schemeClr val="tx1"/>
                </a:solidFill>
                <a:latin typeface="UTM Avo" panose="02040603050506020204" pitchFamily="18"/>
                <a:cs typeface="Arial" pitchFamily="34" charset="0"/>
              </a:rPr>
              <a:t> </a:t>
            </a:r>
            <a:r>
              <a:rPr lang="en-US" sz="2167" dirty="0" err="1">
                <a:solidFill>
                  <a:schemeClr val="tx1"/>
                </a:solidFill>
                <a:latin typeface="UTM Avo" panose="02040603050506020204" pitchFamily="18"/>
                <a:cs typeface="Arial" pitchFamily="34" charset="0"/>
              </a:rPr>
              <a:t>thế</a:t>
            </a:r>
            <a:r>
              <a:rPr lang="en-US" sz="2167" dirty="0">
                <a:solidFill>
                  <a:schemeClr val="tx1"/>
                </a:solidFill>
                <a:latin typeface="UTM Avo" panose="02040603050506020204" pitchFamily="18"/>
                <a:cs typeface="Arial" pitchFamily="34" charset="0"/>
              </a:rPr>
              <a:t> </a:t>
            </a:r>
            <a:r>
              <a:rPr lang="en-US" sz="2167" dirty="0" err="1">
                <a:solidFill>
                  <a:schemeClr val="tx1"/>
                </a:solidFill>
                <a:latin typeface="UTM Avo" panose="02040603050506020204" pitchFamily="18"/>
                <a:cs typeface="Arial" pitchFamily="34" charset="0"/>
              </a:rPr>
              <a:t>nào</a:t>
            </a:r>
            <a:r>
              <a:rPr lang="en-US" sz="2167" dirty="0">
                <a:solidFill>
                  <a:schemeClr val="tx1"/>
                </a:solidFill>
                <a:latin typeface="UTM Avo" panose="02040603050506020204" pitchFamily="18"/>
                <a:cs typeface="Arial" pitchFamily="34" charset="0"/>
              </a:rPr>
              <a:t>?</a:t>
            </a:r>
          </a:p>
        </p:txBody>
      </p:sp>
      <p:sp>
        <p:nvSpPr>
          <p:cNvPr id="4" name="Pentagon 3">
            <a:extLst>
              <a:ext uri="{FF2B5EF4-FFF2-40B4-BE49-F238E27FC236}">
                <a16:creationId xmlns:a16="http://schemas.microsoft.com/office/drawing/2014/main" id="{5784A98D-41C7-0A3E-EF81-39B185420F93}"/>
              </a:ext>
            </a:extLst>
          </p:cNvPr>
          <p:cNvSpPr/>
          <p:nvPr/>
        </p:nvSpPr>
        <p:spPr>
          <a:xfrm>
            <a:off x="0" y="1688615"/>
            <a:ext cx="4705350" cy="577850"/>
          </a:xfrm>
          <a:prstGeom prst="homePlate">
            <a:avLst/>
          </a:prstGeom>
          <a:solidFill>
            <a:srgbClr val="95563D"/>
          </a:solidFill>
          <a:ln>
            <a:solidFill>
              <a:srgbClr val="8445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a:latin typeface="UTM Avo" panose="02040603050506020204" pitchFamily="18"/>
              </a:rPr>
              <a:t>Nhóm 3, 4 - Tình huống b</a:t>
            </a:r>
            <a:endParaRPr lang="en-US" sz="2400" b="1">
              <a:latin typeface="UTM Avo" panose="02040603050506020204" pitchFamily="18"/>
            </a:endParaRPr>
          </a:p>
        </p:txBody>
      </p:sp>
      <p:pic>
        <p:nvPicPr>
          <p:cNvPr id="5" name="Picture 13">
            <a:extLst>
              <a:ext uri="{FF2B5EF4-FFF2-40B4-BE49-F238E27FC236}">
                <a16:creationId xmlns:a16="http://schemas.microsoft.com/office/drawing/2014/main" id="{D3389073-7B97-8EF5-44F1-360609DCADF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530234" y="2053741"/>
            <a:ext cx="554444" cy="871269"/>
          </a:xfrm>
          <a:prstGeom prst="rect">
            <a:avLst/>
          </a:prstGeom>
        </p:spPr>
      </p:pic>
      <p:pic>
        <p:nvPicPr>
          <p:cNvPr id="6" name="Picture 18">
            <a:extLst>
              <a:ext uri="{FF2B5EF4-FFF2-40B4-BE49-F238E27FC236}">
                <a16:creationId xmlns:a16="http://schemas.microsoft.com/office/drawing/2014/main" id="{F483A04F-FC54-C8FC-4CB6-9BA5D124EE6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084679" y="1934264"/>
            <a:ext cx="653405" cy="994403"/>
          </a:xfrm>
          <a:prstGeom prst="rect">
            <a:avLst/>
          </a:prstGeom>
        </p:spPr>
      </p:pic>
    </p:spTree>
    <p:extLst>
      <p:ext uri="{BB962C8B-B14F-4D97-AF65-F5344CB8AC3E}">
        <p14:creationId xmlns:p14="http://schemas.microsoft.com/office/powerpoint/2010/main" val="4141206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12">
            <a:extLst>
              <a:ext uri="{FF2B5EF4-FFF2-40B4-BE49-F238E27FC236}">
                <a16:creationId xmlns:a16="http://schemas.microsoft.com/office/drawing/2014/main" id="{EAAB8053-F130-6238-0C98-6602B73B9EB5}"/>
              </a:ext>
            </a:extLst>
          </p:cNvPr>
          <p:cNvSpPr/>
          <p:nvPr/>
        </p:nvSpPr>
        <p:spPr>
          <a:xfrm>
            <a:off x="1588383" y="1765450"/>
            <a:ext cx="2439308" cy="1011356"/>
          </a:xfrm>
          <a:custGeom>
            <a:avLst/>
            <a:gdLst/>
            <a:ahLst/>
            <a:cxnLst/>
            <a:rect l="l" t="t" r="r" b="b"/>
            <a:pathLst>
              <a:path w="2815734" h="3212974">
                <a:moveTo>
                  <a:pt x="0" y="0"/>
                </a:moveTo>
                <a:lnTo>
                  <a:pt x="2815734" y="0"/>
                </a:lnTo>
                <a:lnTo>
                  <a:pt x="2815734" y="3212974"/>
                </a:lnTo>
                <a:lnTo>
                  <a:pt x="0" y="321297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algn="ctr"/>
            <a:endParaRPr lang="en-US" sz="572">
              <a:latin typeface="UTM Avo" panose="02040603050506020204" pitchFamily="18"/>
            </a:endParaRPr>
          </a:p>
        </p:txBody>
      </p:sp>
      <p:sp>
        <p:nvSpPr>
          <p:cNvPr id="3" name="TextBox 31">
            <a:extLst>
              <a:ext uri="{FF2B5EF4-FFF2-40B4-BE49-F238E27FC236}">
                <a16:creationId xmlns:a16="http://schemas.microsoft.com/office/drawing/2014/main" id="{F816EABA-FB6A-C19C-A852-04AEA27BDFE0}"/>
              </a:ext>
            </a:extLst>
          </p:cNvPr>
          <p:cNvSpPr txBox="1"/>
          <p:nvPr/>
        </p:nvSpPr>
        <p:spPr>
          <a:xfrm>
            <a:off x="1711743" y="2065011"/>
            <a:ext cx="2192588" cy="482055"/>
          </a:xfrm>
          <a:prstGeom prst="rect">
            <a:avLst/>
          </a:prstGeom>
        </p:spPr>
        <p:txBody>
          <a:bodyPr wrap="square" lIns="0" tIns="0" rIns="0" bIns="0" rtlCol="0" anchor="t">
            <a:spAutoFit/>
          </a:bodyPr>
          <a:lstStyle/>
          <a:p>
            <a:pPr algn="ctr">
              <a:lnSpc>
                <a:spcPct val="150000"/>
              </a:lnSpc>
            </a:pPr>
            <a:r>
              <a:rPr lang="vi-VN" sz="2400" b="1" dirty="0">
                <a:solidFill>
                  <a:prstClr val="black"/>
                </a:solidFill>
                <a:latin typeface="UTM Avo" panose="02040603050506020204" pitchFamily="18"/>
                <a:cs typeface="Arial" pitchFamily="34" charset="0"/>
              </a:rPr>
              <a:t>Tình huống a</a:t>
            </a:r>
            <a:endParaRPr lang="en-US" sz="2400" b="1" dirty="0">
              <a:solidFill>
                <a:prstClr val="black"/>
              </a:solidFill>
              <a:latin typeface="UTM Avo" panose="02040603050506020204" pitchFamily="18"/>
              <a:cs typeface="Arial" pitchFamily="34" charset="0"/>
            </a:endParaRPr>
          </a:p>
        </p:txBody>
      </p:sp>
      <p:sp>
        <p:nvSpPr>
          <p:cNvPr id="4" name="Freeform 12">
            <a:extLst>
              <a:ext uri="{FF2B5EF4-FFF2-40B4-BE49-F238E27FC236}">
                <a16:creationId xmlns:a16="http://schemas.microsoft.com/office/drawing/2014/main" id="{8B181153-D199-2CFE-B05D-900C9442825B}"/>
              </a:ext>
            </a:extLst>
          </p:cNvPr>
          <p:cNvSpPr/>
          <p:nvPr/>
        </p:nvSpPr>
        <p:spPr>
          <a:xfrm>
            <a:off x="6944657" y="1798353"/>
            <a:ext cx="2439308" cy="1011356"/>
          </a:xfrm>
          <a:custGeom>
            <a:avLst/>
            <a:gdLst/>
            <a:ahLst/>
            <a:cxnLst/>
            <a:rect l="l" t="t" r="r" b="b"/>
            <a:pathLst>
              <a:path w="2815734" h="3212974">
                <a:moveTo>
                  <a:pt x="0" y="0"/>
                </a:moveTo>
                <a:lnTo>
                  <a:pt x="2815734" y="0"/>
                </a:lnTo>
                <a:lnTo>
                  <a:pt x="2815734" y="3212974"/>
                </a:lnTo>
                <a:lnTo>
                  <a:pt x="0" y="321297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algn="ctr"/>
            <a:endParaRPr lang="en-US" sz="572">
              <a:latin typeface="UTM Avo" panose="02040603050506020204" pitchFamily="18"/>
            </a:endParaRPr>
          </a:p>
        </p:txBody>
      </p:sp>
      <p:sp>
        <p:nvSpPr>
          <p:cNvPr id="5" name="TextBox 31">
            <a:extLst>
              <a:ext uri="{FF2B5EF4-FFF2-40B4-BE49-F238E27FC236}">
                <a16:creationId xmlns:a16="http://schemas.microsoft.com/office/drawing/2014/main" id="{6FD0DEE3-83E4-9A66-FADE-9CCD62D0443A}"/>
              </a:ext>
            </a:extLst>
          </p:cNvPr>
          <p:cNvSpPr txBox="1"/>
          <p:nvPr/>
        </p:nvSpPr>
        <p:spPr>
          <a:xfrm>
            <a:off x="7068017" y="2102826"/>
            <a:ext cx="2192588" cy="482055"/>
          </a:xfrm>
          <a:prstGeom prst="rect">
            <a:avLst/>
          </a:prstGeom>
        </p:spPr>
        <p:txBody>
          <a:bodyPr wrap="square" lIns="0" tIns="0" rIns="0" bIns="0" rtlCol="0" anchor="t">
            <a:spAutoFit/>
          </a:bodyPr>
          <a:lstStyle/>
          <a:p>
            <a:pPr algn="ctr">
              <a:lnSpc>
                <a:spcPct val="150000"/>
              </a:lnSpc>
            </a:pPr>
            <a:r>
              <a:rPr lang="vi-VN" sz="2400" b="1" dirty="0">
                <a:solidFill>
                  <a:prstClr val="black"/>
                </a:solidFill>
                <a:latin typeface="UTM Avo" panose="02040603050506020204" pitchFamily="18"/>
                <a:cs typeface="Arial" pitchFamily="34" charset="0"/>
              </a:rPr>
              <a:t>Tình huống b</a:t>
            </a:r>
            <a:endParaRPr lang="en-US" sz="2400" b="1" dirty="0">
              <a:solidFill>
                <a:prstClr val="black"/>
              </a:solidFill>
              <a:latin typeface="UTM Avo" panose="02040603050506020204" pitchFamily="18"/>
              <a:cs typeface="Arial" pitchFamily="34" charset="0"/>
            </a:endParaRPr>
          </a:p>
        </p:txBody>
      </p:sp>
      <p:sp>
        <p:nvSpPr>
          <p:cNvPr id="6" name="Rectangle 5">
            <a:extLst>
              <a:ext uri="{FF2B5EF4-FFF2-40B4-BE49-F238E27FC236}">
                <a16:creationId xmlns:a16="http://schemas.microsoft.com/office/drawing/2014/main" id="{E83AD9C6-FD17-E1D9-1DEF-70774C0B0101}"/>
              </a:ext>
            </a:extLst>
          </p:cNvPr>
          <p:cNvSpPr/>
          <p:nvPr/>
        </p:nvSpPr>
        <p:spPr>
          <a:xfrm>
            <a:off x="1033212" y="3035969"/>
            <a:ext cx="3549650" cy="315812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1950" dirty="0">
                <a:solidFill>
                  <a:schemeClr val="tx1"/>
                </a:solidFill>
                <a:latin typeface="UTM Avo" panose="02040603050506020204" pitchFamily="18"/>
                <a:cs typeface="Arial" pitchFamily="34" charset="0"/>
              </a:rPr>
              <a:t>Khuyên </a:t>
            </a:r>
            <a:r>
              <a:rPr lang="en-US" sz="1950" dirty="0" err="1">
                <a:solidFill>
                  <a:schemeClr val="tx1"/>
                </a:solidFill>
                <a:latin typeface="UTM Avo" panose="02040603050506020204" pitchFamily="18"/>
                <a:cs typeface="Arial" pitchFamily="34" charset="0"/>
              </a:rPr>
              <a:t>anh</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trai</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nên</a:t>
            </a:r>
            <a:r>
              <a:rPr lang="en-US" sz="1950" dirty="0">
                <a:solidFill>
                  <a:schemeClr val="tx1"/>
                </a:solidFill>
                <a:latin typeface="UTM Avo" panose="02040603050506020204" pitchFamily="18"/>
                <a:cs typeface="Arial" pitchFamily="34" charset="0"/>
              </a:rPr>
              <a:t> chi </a:t>
            </a:r>
            <a:r>
              <a:rPr lang="en-US" sz="1950" dirty="0" err="1">
                <a:solidFill>
                  <a:schemeClr val="tx1"/>
                </a:solidFill>
                <a:latin typeface="UTM Avo" panose="02040603050506020204" pitchFamily="18"/>
                <a:cs typeface="Arial" pitchFamily="34" charset="0"/>
              </a:rPr>
              <a:t>tiêu</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hợp</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lý</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hơn</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bằng</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cách</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lập</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kế</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hoạch</a:t>
            </a:r>
            <a:r>
              <a:rPr lang="en-US" sz="1950" dirty="0">
                <a:solidFill>
                  <a:schemeClr val="tx1"/>
                </a:solidFill>
                <a:latin typeface="UTM Avo" panose="02040603050506020204" pitchFamily="18"/>
                <a:cs typeface="Arial" pitchFamily="34" charset="0"/>
              </a:rPr>
              <a:t> chi </a:t>
            </a:r>
            <a:r>
              <a:rPr lang="en-US" sz="1950" dirty="0" err="1">
                <a:solidFill>
                  <a:schemeClr val="tx1"/>
                </a:solidFill>
                <a:latin typeface="UTM Avo" panose="02040603050506020204" pitchFamily="18"/>
                <a:cs typeface="Arial" pitchFamily="34" charset="0"/>
              </a:rPr>
              <a:t>tiêu</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rõ</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ràng</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cụ</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thể</a:t>
            </a:r>
            <a:endParaRPr lang="en-US" sz="1950" dirty="0">
              <a:solidFill>
                <a:schemeClr val="tx1"/>
              </a:solidFill>
              <a:latin typeface="UTM Avo" panose="02040603050506020204" pitchFamily="18"/>
              <a:cs typeface="Arial" pitchFamily="34" charset="0"/>
            </a:endParaRPr>
          </a:p>
        </p:txBody>
      </p:sp>
      <p:sp>
        <p:nvSpPr>
          <p:cNvPr id="7" name="Rectangle 6">
            <a:extLst>
              <a:ext uri="{FF2B5EF4-FFF2-40B4-BE49-F238E27FC236}">
                <a16:creationId xmlns:a16="http://schemas.microsoft.com/office/drawing/2014/main" id="{415E73B6-EDA8-DCEA-573D-D2C8C3B042A7}"/>
              </a:ext>
            </a:extLst>
          </p:cNvPr>
          <p:cNvSpPr/>
          <p:nvPr/>
        </p:nvSpPr>
        <p:spPr>
          <a:xfrm>
            <a:off x="5021045" y="3035969"/>
            <a:ext cx="6288639" cy="317817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9582" indent="-309582" algn="just">
              <a:lnSpc>
                <a:spcPct val="150000"/>
              </a:lnSpc>
              <a:buFont typeface="Arial" pitchFamily="34" charset="0"/>
              <a:buChar char="•"/>
            </a:pPr>
            <a:r>
              <a:rPr lang="en-US" sz="1950" dirty="0" err="1">
                <a:solidFill>
                  <a:schemeClr val="tx1"/>
                </a:solidFill>
                <a:latin typeface="UTM Avo" panose="02040603050506020204" pitchFamily="18"/>
                <a:cs typeface="Arial" pitchFamily="34" charset="0"/>
              </a:rPr>
              <a:t>Thói</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quen</a:t>
            </a:r>
            <a:r>
              <a:rPr lang="en-US" sz="1950" dirty="0">
                <a:solidFill>
                  <a:schemeClr val="tx1"/>
                </a:solidFill>
                <a:latin typeface="UTM Avo" panose="02040603050506020204" pitchFamily="18"/>
                <a:cs typeface="Arial" pitchFamily="34" charset="0"/>
              </a:rPr>
              <a:t> chi </a:t>
            </a:r>
            <a:r>
              <a:rPr lang="en-US" sz="1950" dirty="0" err="1">
                <a:solidFill>
                  <a:schemeClr val="tx1"/>
                </a:solidFill>
                <a:latin typeface="UTM Avo" panose="02040603050506020204" pitchFamily="18"/>
                <a:cs typeface="Arial" pitchFamily="34" charset="0"/>
              </a:rPr>
              <a:t>tiêu</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đang</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mất</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kiểm</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soát</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đua</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đòi</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với</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các</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bạn</a:t>
            </a:r>
            <a:r>
              <a:rPr lang="en-US" sz="1950" dirty="0">
                <a:solidFill>
                  <a:schemeClr val="tx1"/>
                </a:solidFill>
                <a:latin typeface="UTM Avo" panose="02040603050506020204" pitchFamily="18"/>
                <a:cs typeface="Arial" pitchFamily="34" charset="0"/>
              </a:rPr>
              <a:t>. </a:t>
            </a:r>
            <a:endParaRPr lang="vi-VN" sz="1950" dirty="0">
              <a:solidFill>
                <a:schemeClr val="tx1"/>
              </a:solidFill>
              <a:latin typeface="UTM Avo" panose="02040603050506020204" pitchFamily="18"/>
              <a:cs typeface="Arial" pitchFamily="34" charset="0"/>
            </a:endParaRPr>
          </a:p>
          <a:p>
            <a:pPr marL="309582" indent="-309582" algn="just">
              <a:lnSpc>
                <a:spcPct val="150000"/>
              </a:lnSpc>
              <a:buFont typeface="Arial" pitchFamily="34" charset="0"/>
              <a:buChar char="•"/>
            </a:pPr>
            <a:r>
              <a:rPr lang="vi-VN" sz="1950" dirty="0">
                <a:solidFill>
                  <a:schemeClr val="tx1"/>
                </a:solidFill>
                <a:latin typeface="UTM Avo" panose="02040603050506020204" pitchFamily="18"/>
                <a:cs typeface="Arial" pitchFamily="34" charset="0"/>
              </a:rPr>
              <a:t>Khuyên </a:t>
            </a:r>
            <a:r>
              <a:rPr lang="en-US" sz="1950" dirty="0">
                <a:solidFill>
                  <a:schemeClr val="tx1"/>
                </a:solidFill>
                <a:latin typeface="UTM Avo" panose="02040603050506020204" pitchFamily="18"/>
                <a:cs typeface="Arial" pitchFamily="34" charset="0"/>
              </a:rPr>
              <a:t>K chi </a:t>
            </a:r>
            <a:r>
              <a:rPr lang="en-US" sz="1950" dirty="0" err="1">
                <a:solidFill>
                  <a:schemeClr val="tx1"/>
                </a:solidFill>
                <a:latin typeface="UTM Avo" panose="02040603050506020204" pitchFamily="18"/>
                <a:cs typeface="Arial" pitchFamily="34" charset="0"/>
              </a:rPr>
              <a:t>tiêu</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hợp</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lý</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hơn</a:t>
            </a:r>
            <a:r>
              <a:rPr lang="vi-VN"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giải</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thích</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cho</a:t>
            </a:r>
            <a:r>
              <a:rPr lang="en-US" sz="1950" dirty="0">
                <a:solidFill>
                  <a:schemeClr val="tx1"/>
                </a:solidFill>
                <a:latin typeface="UTM Avo" panose="02040603050506020204" pitchFamily="18"/>
                <a:cs typeface="Arial" pitchFamily="34" charset="0"/>
              </a:rPr>
              <a:t> K </a:t>
            </a:r>
            <a:r>
              <a:rPr lang="en-US" sz="1950" dirty="0" err="1">
                <a:solidFill>
                  <a:schemeClr val="tx1"/>
                </a:solidFill>
                <a:latin typeface="UTM Avo" panose="02040603050506020204" pitchFamily="18"/>
                <a:cs typeface="Arial" pitchFamily="34" charset="0"/>
              </a:rPr>
              <a:t>hiểu</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về</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sự</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vất</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vả</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khi</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kiếm</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tiền</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của</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bố</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mẹ</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cho</a:t>
            </a:r>
            <a:r>
              <a:rPr lang="en-US" sz="1950" dirty="0">
                <a:solidFill>
                  <a:schemeClr val="tx1"/>
                </a:solidFill>
                <a:latin typeface="UTM Avo" panose="02040603050506020204" pitchFamily="18"/>
                <a:cs typeface="Arial" pitchFamily="34" charset="0"/>
              </a:rPr>
              <a:t> K </a:t>
            </a:r>
            <a:r>
              <a:rPr lang="en-US" sz="1950" dirty="0" err="1">
                <a:solidFill>
                  <a:schemeClr val="tx1"/>
                </a:solidFill>
                <a:latin typeface="UTM Avo" panose="02040603050506020204" pitchFamily="18"/>
                <a:cs typeface="Arial" pitchFamily="34" charset="0"/>
              </a:rPr>
              <a:t>thấy</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được</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còn</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những</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bạn</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nhỏ</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em</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nhỏ</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đáng</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thương</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hơn</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mình</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không</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có</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đồ</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chơi</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để</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chơi</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mình</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có</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thì</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nên</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trân</a:t>
            </a:r>
            <a:r>
              <a:rPr lang="en-US" sz="1950" dirty="0">
                <a:solidFill>
                  <a:schemeClr val="tx1"/>
                </a:solidFill>
                <a:latin typeface="UTM Avo" panose="02040603050506020204" pitchFamily="18"/>
                <a:cs typeface="Arial" pitchFamily="34" charset="0"/>
              </a:rPr>
              <a:t> </a:t>
            </a:r>
            <a:r>
              <a:rPr lang="en-US" sz="1950" dirty="0" err="1">
                <a:solidFill>
                  <a:schemeClr val="tx1"/>
                </a:solidFill>
                <a:latin typeface="UTM Avo" panose="02040603050506020204" pitchFamily="18"/>
                <a:cs typeface="Arial" pitchFamily="34" charset="0"/>
              </a:rPr>
              <a:t>trọng</a:t>
            </a:r>
            <a:r>
              <a:rPr lang="en-US" sz="1950" dirty="0">
                <a:solidFill>
                  <a:schemeClr val="tx1"/>
                </a:solidFill>
                <a:latin typeface="UTM Avo" panose="02040603050506020204" pitchFamily="18"/>
                <a:cs typeface="Arial" pitchFamily="34" charset="0"/>
              </a:rPr>
              <a:t>.</a:t>
            </a:r>
          </a:p>
        </p:txBody>
      </p:sp>
    </p:spTree>
    <p:extLst>
      <p:ext uri="{BB962C8B-B14F-4D97-AF65-F5344CB8AC3E}">
        <p14:creationId xmlns:p14="http://schemas.microsoft.com/office/powerpoint/2010/main" val="1445839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par>
                                <p:cTn id="21" presetID="16" presetClass="entr" presetSubtype="21"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inVertic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7">
                                            <p:txEl>
                                              <p:pRg st="0" end="0"/>
                                            </p:txEl>
                                          </p:spTgt>
                                        </p:tgtEl>
                                        <p:attrNameLst>
                                          <p:attrName>style.visibility</p:attrName>
                                        </p:attrNameLst>
                                      </p:cBhvr>
                                      <p:to>
                                        <p:strVal val="visible"/>
                                      </p:to>
                                    </p:set>
                                    <p:animEffect transition="in" filter="fade">
                                      <p:cBhvr>
                                        <p:cTn id="33" dur="500"/>
                                        <p:tgtEl>
                                          <p:spTgt spid="7">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7">
                                            <p:txEl>
                                              <p:pRg st="1" end="1"/>
                                            </p:txEl>
                                          </p:spTgt>
                                        </p:tgtEl>
                                        <p:attrNameLst>
                                          <p:attrName>style.visibility</p:attrName>
                                        </p:attrNameLst>
                                      </p:cBhvr>
                                      <p:to>
                                        <p:strVal val="visible"/>
                                      </p:to>
                                    </p:set>
                                    <p:animEffect transition="in" filter="fade">
                                      <p:cBhvr>
                                        <p:cTn id="38"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2">
            <a:extLst>
              <a:ext uri="{FF2B5EF4-FFF2-40B4-BE49-F238E27FC236}">
                <a16:creationId xmlns:a16="http://schemas.microsoft.com/office/drawing/2014/main" id="{95F449B7-C33C-BE11-57BB-F3348D3EEAEC}"/>
              </a:ext>
            </a:extLst>
          </p:cNvPr>
          <p:cNvGrpSpPr/>
          <p:nvPr/>
        </p:nvGrpSpPr>
        <p:grpSpPr>
          <a:xfrm>
            <a:off x="1152484" y="2795733"/>
            <a:ext cx="4707872" cy="1547813"/>
            <a:chOff x="0" y="-28575"/>
            <a:chExt cx="3486486" cy="1770426"/>
          </a:xfrm>
        </p:grpSpPr>
        <p:sp>
          <p:nvSpPr>
            <p:cNvPr id="3" name="Freeform 13">
              <a:extLst>
                <a:ext uri="{FF2B5EF4-FFF2-40B4-BE49-F238E27FC236}">
                  <a16:creationId xmlns:a16="http://schemas.microsoft.com/office/drawing/2014/main" id="{DB70807A-962A-04AF-E56F-AE5FA7D02A5F}"/>
                </a:ext>
              </a:extLst>
            </p:cNvPr>
            <p:cNvSpPr/>
            <p:nvPr/>
          </p:nvSpPr>
          <p:spPr>
            <a:xfrm>
              <a:off x="0" y="0"/>
              <a:ext cx="3486486" cy="1741851"/>
            </a:xfrm>
            <a:custGeom>
              <a:avLst/>
              <a:gdLst/>
              <a:ahLst/>
              <a:cxnLst/>
              <a:rect l="l" t="t" r="r" b="b"/>
              <a:pathLst>
                <a:path w="3486486" h="1741851">
                  <a:moveTo>
                    <a:pt x="29827" y="0"/>
                  </a:moveTo>
                  <a:lnTo>
                    <a:pt x="3456660" y="0"/>
                  </a:lnTo>
                  <a:cubicBezTo>
                    <a:pt x="3473132" y="0"/>
                    <a:pt x="3486486" y="13354"/>
                    <a:pt x="3486486" y="29827"/>
                  </a:cubicBezTo>
                  <a:lnTo>
                    <a:pt x="3486486" y="1712024"/>
                  </a:lnTo>
                  <a:cubicBezTo>
                    <a:pt x="3486486" y="1719935"/>
                    <a:pt x="3483344" y="1727521"/>
                    <a:pt x="3477750" y="1733115"/>
                  </a:cubicBezTo>
                  <a:cubicBezTo>
                    <a:pt x="3472156" y="1738709"/>
                    <a:pt x="3464570" y="1741851"/>
                    <a:pt x="3456660" y="1741851"/>
                  </a:cubicBezTo>
                  <a:lnTo>
                    <a:pt x="29827" y="1741851"/>
                  </a:lnTo>
                  <a:cubicBezTo>
                    <a:pt x="13354" y="1741851"/>
                    <a:pt x="0" y="1728497"/>
                    <a:pt x="0" y="1712024"/>
                  </a:cubicBezTo>
                  <a:lnTo>
                    <a:pt x="0" y="29827"/>
                  </a:lnTo>
                  <a:cubicBezTo>
                    <a:pt x="0" y="13354"/>
                    <a:pt x="13354" y="0"/>
                    <a:pt x="29827" y="0"/>
                  </a:cubicBezTo>
                  <a:close/>
                </a:path>
              </a:pathLst>
            </a:custGeom>
            <a:solidFill>
              <a:srgbClr val="F7EFE2"/>
            </a:solidFill>
            <a:ln w="38100" cap="rnd">
              <a:solidFill>
                <a:srgbClr val="C79179"/>
              </a:solidFill>
              <a:prstDash val="dash"/>
              <a:round/>
            </a:ln>
          </p:spPr>
          <p:txBody>
            <a:bodyPr/>
            <a:lstStyle/>
            <a:p>
              <a:endParaRPr lang="en-US" sz="2000">
                <a:latin typeface="UTM Avo" panose="02040603050506020204" pitchFamily="18"/>
              </a:endParaRPr>
            </a:p>
          </p:txBody>
        </p:sp>
        <p:sp>
          <p:nvSpPr>
            <p:cNvPr id="4" name="TextBox 14">
              <a:extLst>
                <a:ext uri="{FF2B5EF4-FFF2-40B4-BE49-F238E27FC236}">
                  <a16:creationId xmlns:a16="http://schemas.microsoft.com/office/drawing/2014/main" id="{AD0333F4-C685-3CD2-E0BE-EF5286C743BC}"/>
                </a:ext>
              </a:extLst>
            </p:cNvPr>
            <p:cNvSpPr txBox="1"/>
            <p:nvPr/>
          </p:nvSpPr>
          <p:spPr>
            <a:xfrm>
              <a:off x="0" y="-28575"/>
              <a:ext cx="3486486" cy="1770426"/>
            </a:xfrm>
            <a:prstGeom prst="rect">
              <a:avLst/>
            </a:prstGeom>
          </p:spPr>
          <p:txBody>
            <a:bodyPr lIns="27517" tIns="27517" rIns="27517" bIns="27517" rtlCol="0" anchor="ctr"/>
            <a:lstStyle/>
            <a:p>
              <a:pPr algn="ctr">
                <a:lnSpc>
                  <a:spcPts val="1440"/>
                </a:lnSpc>
              </a:pPr>
              <a:endParaRPr sz="2000">
                <a:latin typeface="UTM Avo" panose="02040603050506020204" pitchFamily="18"/>
              </a:endParaRPr>
            </a:p>
          </p:txBody>
        </p:sp>
      </p:grpSp>
      <p:sp>
        <p:nvSpPr>
          <p:cNvPr id="5" name="TextBox 4">
            <a:extLst>
              <a:ext uri="{FF2B5EF4-FFF2-40B4-BE49-F238E27FC236}">
                <a16:creationId xmlns:a16="http://schemas.microsoft.com/office/drawing/2014/main" id="{C42D7FC8-CB6A-4034-A2B5-3F67EA5B43E0}"/>
              </a:ext>
            </a:extLst>
          </p:cNvPr>
          <p:cNvSpPr txBox="1"/>
          <p:nvPr/>
        </p:nvSpPr>
        <p:spPr>
          <a:xfrm>
            <a:off x="1944042" y="1520596"/>
            <a:ext cx="8303916" cy="1121846"/>
          </a:xfrm>
          <a:prstGeom prst="rect">
            <a:avLst/>
          </a:prstGeom>
          <a:noFill/>
        </p:spPr>
        <p:txBody>
          <a:bodyPr wrap="square" rtlCol="0">
            <a:spAutoFit/>
          </a:bodyPr>
          <a:lstStyle/>
          <a:p>
            <a:pPr algn="ctr" defTabSz="742922">
              <a:lnSpc>
                <a:spcPct val="150000"/>
              </a:lnSpc>
            </a:pPr>
            <a:r>
              <a:rPr lang="en-US" sz="2400" b="1" dirty="0" err="1">
                <a:latin typeface="UTM Avo" panose="02040603050506020204" pitchFamily="18"/>
                <a:cs typeface="Arial" panose="020B0604020202020204" pitchFamily="34" charset="0"/>
              </a:rPr>
              <a:t>Câu</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hỏi</a:t>
            </a:r>
            <a:r>
              <a:rPr lang="en-US" sz="2400" b="1" dirty="0">
                <a:latin typeface="UTM Avo" panose="02040603050506020204" pitchFamily="18"/>
                <a:cs typeface="Arial" panose="020B0604020202020204" pitchFamily="34" charset="0"/>
              </a:rPr>
              <a:t> </a:t>
            </a:r>
            <a:r>
              <a:rPr lang="vi-VN" sz="2400" b="1" dirty="0">
                <a:latin typeface="UTM Avo" panose="02040603050506020204" pitchFamily="18"/>
                <a:cs typeface="Arial" pitchFamily="34" charset="0"/>
              </a:rPr>
              <a:t>1</a:t>
            </a:r>
            <a:r>
              <a:rPr lang="en-US" sz="2400" b="1" dirty="0">
                <a:latin typeface="UTM Avo" panose="02040603050506020204" pitchFamily="18"/>
                <a:cs typeface="Arial" panose="020B0604020202020204" pitchFamily="34" charset="0"/>
              </a:rPr>
              <a:t>:</a:t>
            </a:r>
            <a:r>
              <a:rPr lang="vi-VN" sz="2400" b="1" dirty="0">
                <a:latin typeface="UTM Avo" panose="02040603050506020204" pitchFamily="18"/>
                <a:cs typeface="Arial" panose="020B0604020202020204" pitchFamily="34" charset="0"/>
              </a:rPr>
              <a:t> </a:t>
            </a:r>
            <a:r>
              <a:rPr lang="en-US" sz="2400" dirty="0" err="1">
                <a:latin typeface="UTM Avo" panose="02040603050506020204" pitchFamily="18"/>
                <a:cs typeface="Arial" pitchFamily="34" charset="0"/>
              </a:rPr>
              <a:t>Các</a:t>
            </a:r>
            <a:r>
              <a:rPr lang="en-US" sz="2400" dirty="0">
                <a:latin typeface="UTM Avo" panose="02040603050506020204" pitchFamily="18"/>
                <a:cs typeface="Arial" pitchFamily="34" charset="0"/>
              </a:rPr>
              <a:t> chi </a:t>
            </a:r>
            <a:r>
              <a:rPr lang="en-US" sz="2400" dirty="0" err="1">
                <a:latin typeface="UTM Avo" panose="02040603050506020204" pitchFamily="18"/>
                <a:cs typeface="Arial" pitchFamily="34" charset="0"/>
              </a:rPr>
              <a:t>phí</a:t>
            </a:r>
            <a:r>
              <a:rPr lang="en-US" sz="2400" dirty="0">
                <a:latin typeface="UTM Avo" panose="02040603050506020204" pitchFamily="18"/>
                <a:cs typeface="Arial" pitchFamily="34" charset="0"/>
              </a:rPr>
              <a:t> </a:t>
            </a:r>
            <a:r>
              <a:rPr lang="en-US" sz="2400" dirty="0" err="1">
                <a:latin typeface="UTM Avo" panose="02040603050506020204" pitchFamily="18"/>
                <a:cs typeface="Arial" pitchFamily="34" charset="0"/>
              </a:rPr>
              <a:t>phát</a:t>
            </a:r>
            <a:r>
              <a:rPr lang="en-US" sz="2400" dirty="0">
                <a:latin typeface="UTM Avo" panose="02040603050506020204" pitchFamily="18"/>
                <a:cs typeface="Arial" pitchFamily="34" charset="0"/>
              </a:rPr>
              <a:t> </a:t>
            </a:r>
            <a:r>
              <a:rPr lang="en-US" sz="2400" dirty="0" err="1">
                <a:latin typeface="UTM Avo" panose="02040603050506020204" pitchFamily="18"/>
                <a:cs typeface="Arial" pitchFamily="34" charset="0"/>
              </a:rPr>
              <a:t>sinh</a:t>
            </a:r>
            <a:r>
              <a:rPr lang="en-US" sz="2400" dirty="0">
                <a:latin typeface="UTM Avo" panose="02040603050506020204" pitchFamily="18"/>
                <a:cs typeface="Arial" pitchFamily="34" charset="0"/>
              </a:rPr>
              <a:t> </a:t>
            </a:r>
            <a:r>
              <a:rPr lang="en-US" sz="2400" dirty="0" err="1">
                <a:latin typeface="UTM Avo" panose="02040603050506020204" pitchFamily="18"/>
                <a:cs typeface="Arial" pitchFamily="34" charset="0"/>
              </a:rPr>
              <a:t>có</a:t>
            </a:r>
            <a:r>
              <a:rPr lang="en-US" sz="2400" dirty="0">
                <a:latin typeface="UTM Avo" panose="02040603050506020204" pitchFamily="18"/>
                <a:cs typeface="Arial" pitchFamily="34" charset="0"/>
              </a:rPr>
              <a:t> </a:t>
            </a:r>
            <a:r>
              <a:rPr lang="en-US" sz="2400" dirty="0" err="1">
                <a:latin typeface="UTM Avo" panose="02040603050506020204" pitchFamily="18"/>
                <a:cs typeface="Arial" pitchFamily="34" charset="0"/>
              </a:rPr>
              <a:t>được</a:t>
            </a:r>
            <a:r>
              <a:rPr lang="en-US" sz="2400" dirty="0">
                <a:latin typeface="UTM Avo" panose="02040603050506020204" pitchFamily="18"/>
                <a:cs typeface="Arial" pitchFamily="34" charset="0"/>
              </a:rPr>
              <a:t> </a:t>
            </a:r>
            <a:r>
              <a:rPr lang="en-US" sz="2400" dirty="0" err="1">
                <a:latin typeface="UTM Avo" panose="02040603050506020204" pitchFamily="18"/>
                <a:cs typeface="Arial" pitchFamily="34" charset="0"/>
              </a:rPr>
              <a:t>tính</a:t>
            </a:r>
            <a:r>
              <a:rPr lang="en-US" sz="2400" dirty="0">
                <a:latin typeface="UTM Avo" panose="02040603050506020204" pitchFamily="18"/>
                <a:cs typeface="Arial" pitchFamily="34" charset="0"/>
              </a:rPr>
              <a:t> </a:t>
            </a:r>
            <a:r>
              <a:rPr lang="en-US" sz="2400" dirty="0" err="1">
                <a:latin typeface="UTM Avo" panose="02040603050506020204" pitchFamily="18"/>
                <a:cs typeface="Arial" pitchFamily="34" charset="0"/>
              </a:rPr>
              <a:t>vào</a:t>
            </a:r>
            <a:r>
              <a:rPr lang="en-US" sz="2400" dirty="0">
                <a:latin typeface="UTM Avo" panose="02040603050506020204" pitchFamily="18"/>
                <a:cs typeface="Arial" pitchFamily="34" charset="0"/>
              </a:rPr>
              <a:t> </a:t>
            </a:r>
            <a:endParaRPr lang="vi-VN" sz="2400" dirty="0">
              <a:latin typeface="UTM Avo" panose="02040603050506020204" pitchFamily="18"/>
              <a:cs typeface="Arial" pitchFamily="34" charset="0"/>
            </a:endParaRPr>
          </a:p>
          <a:p>
            <a:pPr algn="ctr" defTabSz="742922">
              <a:lnSpc>
                <a:spcPct val="150000"/>
              </a:lnSpc>
            </a:pPr>
            <a:r>
              <a:rPr lang="en-US" sz="2400" dirty="0" err="1">
                <a:latin typeface="UTM Avo" panose="02040603050506020204" pitchFamily="18"/>
                <a:cs typeface="Arial" pitchFamily="34" charset="0"/>
              </a:rPr>
              <a:t>kế</a:t>
            </a:r>
            <a:r>
              <a:rPr lang="en-US" sz="2400" dirty="0">
                <a:latin typeface="UTM Avo" panose="02040603050506020204" pitchFamily="18"/>
                <a:cs typeface="Arial" pitchFamily="34" charset="0"/>
              </a:rPr>
              <a:t> </a:t>
            </a:r>
            <a:r>
              <a:rPr lang="en-US" sz="2400" dirty="0" err="1">
                <a:latin typeface="UTM Avo" panose="02040603050506020204" pitchFamily="18"/>
                <a:cs typeface="Arial" pitchFamily="34" charset="0"/>
              </a:rPr>
              <a:t>hoạch</a:t>
            </a:r>
            <a:r>
              <a:rPr lang="en-US" sz="2400" dirty="0">
                <a:latin typeface="UTM Avo" panose="02040603050506020204" pitchFamily="18"/>
                <a:cs typeface="Arial" pitchFamily="34" charset="0"/>
              </a:rPr>
              <a:t> chi </a:t>
            </a:r>
            <a:r>
              <a:rPr lang="en-US" sz="2400" dirty="0" err="1">
                <a:latin typeface="UTM Avo" panose="02040603050506020204" pitchFamily="18"/>
                <a:cs typeface="Arial" pitchFamily="34" charset="0"/>
              </a:rPr>
              <a:t>tiêu</a:t>
            </a:r>
            <a:r>
              <a:rPr lang="en-US" sz="2400" dirty="0">
                <a:latin typeface="UTM Avo" panose="02040603050506020204" pitchFamily="18"/>
                <a:cs typeface="Arial" pitchFamily="34" charset="0"/>
              </a:rPr>
              <a:t> </a:t>
            </a:r>
            <a:r>
              <a:rPr lang="en-US" sz="2400" dirty="0" err="1">
                <a:latin typeface="UTM Avo" panose="02040603050506020204" pitchFamily="18"/>
                <a:cs typeface="Arial" pitchFamily="34" charset="0"/>
              </a:rPr>
              <a:t>không</a:t>
            </a:r>
            <a:r>
              <a:rPr lang="en-US" sz="2400" dirty="0">
                <a:latin typeface="UTM Avo" panose="02040603050506020204" pitchFamily="18"/>
                <a:cs typeface="Arial" pitchFamily="34" charset="0"/>
              </a:rPr>
              <a:t>?</a:t>
            </a:r>
            <a:r>
              <a:rPr lang="vi-VN" sz="2400" dirty="0">
                <a:latin typeface="UTM Avo" panose="02040603050506020204" pitchFamily="18"/>
                <a:cs typeface="Arial" panose="020B0604020202020204" pitchFamily="34" charset="0"/>
              </a:rPr>
              <a:t> </a:t>
            </a:r>
            <a:endParaRPr lang="en-US" sz="2400" dirty="0">
              <a:latin typeface="UTM Avo" panose="02040603050506020204" pitchFamily="18"/>
              <a:cs typeface="Arial" panose="020B0604020202020204" pitchFamily="34" charset="0"/>
            </a:endParaRPr>
          </a:p>
        </p:txBody>
      </p:sp>
      <p:sp>
        <p:nvSpPr>
          <p:cNvPr id="6" name="dap an a">
            <a:extLst>
              <a:ext uri="{FF2B5EF4-FFF2-40B4-BE49-F238E27FC236}">
                <a16:creationId xmlns:a16="http://schemas.microsoft.com/office/drawing/2014/main" id="{255E170A-37D5-06B3-C255-9122D7DCC210}"/>
              </a:ext>
            </a:extLst>
          </p:cNvPr>
          <p:cNvSpPr txBox="1"/>
          <p:nvPr/>
        </p:nvSpPr>
        <p:spPr>
          <a:xfrm>
            <a:off x="1184622" y="2869583"/>
            <a:ext cx="4634151" cy="1394605"/>
          </a:xfrm>
          <a:prstGeom prst="rect">
            <a:avLst/>
          </a:prstGeom>
          <a:noFill/>
        </p:spPr>
        <p:txBody>
          <a:bodyPr wrap="square" lIns="74288" tIns="37144" rIns="74288" bIns="37144" rtlCol="0">
            <a:spAutoFit/>
          </a:bodyPr>
          <a:lstStyle/>
          <a:p>
            <a:pPr algn="just" defTabSz="742922">
              <a:lnSpc>
                <a:spcPct val="150000"/>
              </a:lnSpc>
              <a:buClr>
                <a:prstClr val="white"/>
              </a:buClr>
            </a:pPr>
            <a:r>
              <a:rPr lang="en-US" sz="2000" dirty="0">
                <a:latin typeface="UTM Avo" panose="02040603050506020204" pitchFamily="18"/>
                <a:ea typeface="Tahoma" panose="020B0604030504040204" pitchFamily="34" charset="0"/>
                <a:cs typeface="Arial" panose="020B0604020202020204" pitchFamily="34" charset="0"/>
              </a:rPr>
              <a:t>A. </a:t>
            </a:r>
            <a:r>
              <a:rPr lang="en-US" sz="2000" dirty="0" err="1">
                <a:latin typeface="UTM Avo" panose="02040603050506020204" pitchFamily="18"/>
                <a:cs typeface="Arial" pitchFamily="34" charset="0"/>
              </a:rPr>
              <a:t>Có</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vì</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các</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khoản</a:t>
            </a:r>
            <a:r>
              <a:rPr lang="en-US" sz="2000" dirty="0">
                <a:latin typeface="UTM Avo" panose="02040603050506020204" pitchFamily="18"/>
                <a:cs typeface="Arial" pitchFamily="34" charset="0"/>
              </a:rPr>
              <a:t> chi </a:t>
            </a:r>
            <a:r>
              <a:rPr lang="en-US" sz="2000" dirty="0" err="1">
                <a:latin typeface="UTM Avo" panose="02040603050506020204" pitchFamily="18"/>
                <a:cs typeface="Arial" pitchFamily="34" charset="0"/>
              </a:rPr>
              <a:t>tiêu</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phát</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sinh</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đôi</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khi</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có</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thể</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làm</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đảo</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lộn</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kế</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hoạch</a:t>
            </a:r>
            <a:r>
              <a:rPr lang="en-US" sz="2000" dirty="0">
                <a:latin typeface="UTM Avo" panose="02040603050506020204" pitchFamily="18"/>
                <a:cs typeface="Arial" pitchFamily="34" charset="0"/>
              </a:rPr>
              <a:t> chi </a:t>
            </a:r>
            <a:r>
              <a:rPr lang="en-US" sz="2000" dirty="0" err="1">
                <a:latin typeface="UTM Avo" panose="02040603050506020204" pitchFamily="18"/>
                <a:cs typeface="Arial" pitchFamily="34" charset="0"/>
              </a:rPr>
              <a:t>tiêu</a:t>
            </a:r>
            <a:r>
              <a:rPr lang="en-US" sz="2000" dirty="0">
                <a:latin typeface="UTM Avo" panose="02040603050506020204" pitchFamily="18"/>
                <a:cs typeface="Arial" pitchFamily="34" charset="0"/>
              </a:rPr>
              <a:t>. </a:t>
            </a:r>
            <a:endParaRPr lang="en-US" sz="2000" dirty="0">
              <a:latin typeface="UTM Avo" panose="02040603050506020204" pitchFamily="18"/>
              <a:ea typeface="Tahoma" panose="020B0604030504040204" pitchFamily="34" charset="0"/>
              <a:cs typeface="Arial" panose="020B0604020202020204" pitchFamily="34" charset="0"/>
            </a:endParaRPr>
          </a:p>
        </p:txBody>
      </p:sp>
      <p:grpSp>
        <p:nvGrpSpPr>
          <p:cNvPr id="7" name="Group 12">
            <a:extLst>
              <a:ext uri="{FF2B5EF4-FFF2-40B4-BE49-F238E27FC236}">
                <a16:creationId xmlns:a16="http://schemas.microsoft.com/office/drawing/2014/main" id="{ACDF8083-8B8C-86B3-5EE0-99D4B3C5B450}"/>
              </a:ext>
            </a:extLst>
          </p:cNvPr>
          <p:cNvGrpSpPr/>
          <p:nvPr/>
        </p:nvGrpSpPr>
        <p:grpSpPr>
          <a:xfrm>
            <a:off x="1147762" y="4521820"/>
            <a:ext cx="4707872" cy="1858010"/>
            <a:chOff x="0" y="-28575"/>
            <a:chExt cx="3486486" cy="1770426"/>
          </a:xfrm>
        </p:grpSpPr>
        <p:sp>
          <p:nvSpPr>
            <p:cNvPr id="8" name="Freeform 13">
              <a:extLst>
                <a:ext uri="{FF2B5EF4-FFF2-40B4-BE49-F238E27FC236}">
                  <a16:creationId xmlns:a16="http://schemas.microsoft.com/office/drawing/2014/main" id="{8B70B265-506C-46CF-5461-12612A4976B4}"/>
                </a:ext>
              </a:extLst>
            </p:cNvPr>
            <p:cNvSpPr/>
            <p:nvPr/>
          </p:nvSpPr>
          <p:spPr>
            <a:xfrm>
              <a:off x="0" y="0"/>
              <a:ext cx="3486486" cy="1741851"/>
            </a:xfrm>
            <a:custGeom>
              <a:avLst/>
              <a:gdLst/>
              <a:ahLst/>
              <a:cxnLst/>
              <a:rect l="l" t="t" r="r" b="b"/>
              <a:pathLst>
                <a:path w="3486486" h="1741851">
                  <a:moveTo>
                    <a:pt x="29827" y="0"/>
                  </a:moveTo>
                  <a:lnTo>
                    <a:pt x="3456660" y="0"/>
                  </a:lnTo>
                  <a:cubicBezTo>
                    <a:pt x="3473132" y="0"/>
                    <a:pt x="3486486" y="13354"/>
                    <a:pt x="3486486" y="29827"/>
                  </a:cubicBezTo>
                  <a:lnTo>
                    <a:pt x="3486486" y="1712024"/>
                  </a:lnTo>
                  <a:cubicBezTo>
                    <a:pt x="3486486" y="1719935"/>
                    <a:pt x="3483344" y="1727521"/>
                    <a:pt x="3477750" y="1733115"/>
                  </a:cubicBezTo>
                  <a:cubicBezTo>
                    <a:pt x="3472156" y="1738709"/>
                    <a:pt x="3464570" y="1741851"/>
                    <a:pt x="3456660" y="1741851"/>
                  </a:cubicBezTo>
                  <a:lnTo>
                    <a:pt x="29827" y="1741851"/>
                  </a:lnTo>
                  <a:cubicBezTo>
                    <a:pt x="13354" y="1741851"/>
                    <a:pt x="0" y="1728497"/>
                    <a:pt x="0" y="1712024"/>
                  </a:cubicBezTo>
                  <a:lnTo>
                    <a:pt x="0" y="29827"/>
                  </a:lnTo>
                  <a:cubicBezTo>
                    <a:pt x="0" y="13354"/>
                    <a:pt x="13354" y="0"/>
                    <a:pt x="29827" y="0"/>
                  </a:cubicBezTo>
                  <a:close/>
                </a:path>
              </a:pathLst>
            </a:custGeom>
            <a:solidFill>
              <a:srgbClr val="F7EFE2"/>
            </a:solidFill>
            <a:ln w="38100" cap="rnd">
              <a:solidFill>
                <a:srgbClr val="C79179"/>
              </a:solidFill>
              <a:prstDash val="dash"/>
              <a:round/>
            </a:ln>
          </p:spPr>
          <p:txBody>
            <a:bodyPr/>
            <a:lstStyle/>
            <a:p>
              <a:endParaRPr lang="en-US" sz="2000">
                <a:latin typeface="UTM Avo" panose="02040603050506020204" pitchFamily="18"/>
              </a:endParaRPr>
            </a:p>
          </p:txBody>
        </p:sp>
        <p:sp>
          <p:nvSpPr>
            <p:cNvPr id="9" name="TextBox 14">
              <a:extLst>
                <a:ext uri="{FF2B5EF4-FFF2-40B4-BE49-F238E27FC236}">
                  <a16:creationId xmlns:a16="http://schemas.microsoft.com/office/drawing/2014/main" id="{21B1C33F-F2B4-055D-F31A-071DC2DB804E}"/>
                </a:ext>
              </a:extLst>
            </p:cNvPr>
            <p:cNvSpPr txBox="1"/>
            <p:nvPr/>
          </p:nvSpPr>
          <p:spPr>
            <a:xfrm>
              <a:off x="0" y="-28575"/>
              <a:ext cx="3486486" cy="1770426"/>
            </a:xfrm>
            <a:prstGeom prst="rect">
              <a:avLst/>
            </a:prstGeom>
          </p:spPr>
          <p:txBody>
            <a:bodyPr lIns="27517" tIns="27517" rIns="27517" bIns="27517" rtlCol="0" anchor="ctr"/>
            <a:lstStyle/>
            <a:p>
              <a:pPr algn="ctr">
                <a:lnSpc>
                  <a:spcPts val="1440"/>
                </a:lnSpc>
              </a:pPr>
              <a:endParaRPr sz="2000">
                <a:latin typeface="UTM Avo" panose="02040603050506020204" pitchFamily="18"/>
              </a:endParaRPr>
            </a:p>
          </p:txBody>
        </p:sp>
      </p:grpSp>
      <p:sp>
        <p:nvSpPr>
          <p:cNvPr id="10" name="dap an c">
            <a:extLst>
              <a:ext uri="{FF2B5EF4-FFF2-40B4-BE49-F238E27FC236}">
                <a16:creationId xmlns:a16="http://schemas.microsoft.com/office/drawing/2014/main" id="{D18750FD-2FF6-AA48-EDA9-B31432E3EB36}"/>
              </a:ext>
            </a:extLst>
          </p:cNvPr>
          <p:cNvSpPr txBox="1"/>
          <p:nvPr/>
        </p:nvSpPr>
        <p:spPr>
          <a:xfrm>
            <a:off x="1177816" y="4810835"/>
            <a:ext cx="4634151" cy="1309967"/>
          </a:xfrm>
          <a:prstGeom prst="rect">
            <a:avLst/>
          </a:prstGeom>
          <a:noFill/>
        </p:spPr>
        <p:txBody>
          <a:bodyPr wrap="square" lIns="74288" tIns="37144" rIns="74288" bIns="37144" rtlCol="0">
            <a:spAutoFit/>
          </a:bodyPr>
          <a:lstStyle/>
          <a:p>
            <a:pPr algn="just" defTabSz="742922">
              <a:lnSpc>
                <a:spcPct val="140000"/>
              </a:lnSpc>
              <a:buClr>
                <a:prstClr val="white"/>
              </a:buClr>
            </a:pPr>
            <a:r>
              <a:rPr lang="en-US" sz="2000" dirty="0">
                <a:latin typeface="UTM Avo" panose="02040603050506020204" pitchFamily="18"/>
                <a:ea typeface="Tahoma" panose="020B0604030504040204" pitchFamily="34" charset="0"/>
                <a:cs typeface="Arial" panose="020B0604020202020204" pitchFamily="34" charset="0"/>
              </a:rPr>
              <a:t>C. </a:t>
            </a:r>
            <a:r>
              <a:rPr lang="en-US" sz="2000" dirty="0">
                <a:latin typeface="UTM Avo" panose="02040603050506020204" pitchFamily="18"/>
                <a:cs typeface="Arial" pitchFamily="34" charset="0"/>
              </a:rPr>
              <a:t>Chi </a:t>
            </a:r>
            <a:r>
              <a:rPr lang="en-US" sz="2000" dirty="0" err="1">
                <a:latin typeface="UTM Avo" panose="02040603050506020204" pitchFamily="18"/>
                <a:cs typeface="Arial" pitchFamily="34" charset="0"/>
              </a:rPr>
              <a:t>phí</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phát</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sinh</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không</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ảnh</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hưởng</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gì</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đến</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kế</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hoạch</a:t>
            </a:r>
            <a:r>
              <a:rPr lang="en-US" sz="2000" dirty="0">
                <a:latin typeface="UTM Avo" panose="02040603050506020204" pitchFamily="18"/>
                <a:cs typeface="Arial" pitchFamily="34" charset="0"/>
              </a:rPr>
              <a:t> chi </a:t>
            </a:r>
            <a:r>
              <a:rPr lang="en-US" sz="2000" dirty="0" err="1">
                <a:latin typeface="UTM Avo" panose="02040603050506020204" pitchFamily="18"/>
                <a:cs typeface="Arial" pitchFamily="34" charset="0"/>
              </a:rPr>
              <a:t>tiêu</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đã</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hoạch</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định</a:t>
            </a:r>
            <a:r>
              <a:rPr lang="en-US" sz="2000" dirty="0">
                <a:latin typeface="UTM Avo" panose="02040603050506020204" pitchFamily="18"/>
                <a:cs typeface="Arial" pitchFamily="34" charset="0"/>
              </a:rPr>
              <a:t>. </a:t>
            </a:r>
            <a:endParaRPr lang="en-US" sz="2000" dirty="0">
              <a:latin typeface="UTM Avo" panose="02040603050506020204" pitchFamily="18"/>
              <a:ea typeface="Tahoma" panose="020B0604030504040204" pitchFamily="34" charset="0"/>
              <a:cs typeface="Arial" panose="020B0604020202020204" pitchFamily="34" charset="0"/>
            </a:endParaRPr>
          </a:p>
        </p:txBody>
      </p:sp>
      <p:grpSp>
        <p:nvGrpSpPr>
          <p:cNvPr id="11" name="Group 12">
            <a:extLst>
              <a:ext uri="{FF2B5EF4-FFF2-40B4-BE49-F238E27FC236}">
                <a16:creationId xmlns:a16="http://schemas.microsoft.com/office/drawing/2014/main" id="{D94278BB-3138-450F-E6C6-4CAF7CDB3797}"/>
              </a:ext>
            </a:extLst>
          </p:cNvPr>
          <p:cNvGrpSpPr/>
          <p:nvPr/>
        </p:nvGrpSpPr>
        <p:grpSpPr>
          <a:xfrm>
            <a:off x="6311033" y="2795733"/>
            <a:ext cx="4707872" cy="1547813"/>
            <a:chOff x="0" y="-28575"/>
            <a:chExt cx="3486486" cy="1770426"/>
          </a:xfrm>
        </p:grpSpPr>
        <p:sp>
          <p:nvSpPr>
            <p:cNvPr id="12" name="Freeform 13">
              <a:extLst>
                <a:ext uri="{FF2B5EF4-FFF2-40B4-BE49-F238E27FC236}">
                  <a16:creationId xmlns:a16="http://schemas.microsoft.com/office/drawing/2014/main" id="{61F42BCF-03B5-61B5-D32B-5D48D9D01195}"/>
                </a:ext>
              </a:extLst>
            </p:cNvPr>
            <p:cNvSpPr/>
            <p:nvPr/>
          </p:nvSpPr>
          <p:spPr>
            <a:xfrm>
              <a:off x="0" y="0"/>
              <a:ext cx="3486486" cy="1741851"/>
            </a:xfrm>
            <a:custGeom>
              <a:avLst/>
              <a:gdLst/>
              <a:ahLst/>
              <a:cxnLst/>
              <a:rect l="l" t="t" r="r" b="b"/>
              <a:pathLst>
                <a:path w="3486486" h="1741851">
                  <a:moveTo>
                    <a:pt x="29827" y="0"/>
                  </a:moveTo>
                  <a:lnTo>
                    <a:pt x="3456660" y="0"/>
                  </a:lnTo>
                  <a:cubicBezTo>
                    <a:pt x="3473132" y="0"/>
                    <a:pt x="3486486" y="13354"/>
                    <a:pt x="3486486" y="29827"/>
                  </a:cubicBezTo>
                  <a:lnTo>
                    <a:pt x="3486486" y="1712024"/>
                  </a:lnTo>
                  <a:cubicBezTo>
                    <a:pt x="3486486" y="1719935"/>
                    <a:pt x="3483344" y="1727521"/>
                    <a:pt x="3477750" y="1733115"/>
                  </a:cubicBezTo>
                  <a:cubicBezTo>
                    <a:pt x="3472156" y="1738709"/>
                    <a:pt x="3464570" y="1741851"/>
                    <a:pt x="3456660" y="1741851"/>
                  </a:cubicBezTo>
                  <a:lnTo>
                    <a:pt x="29827" y="1741851"/>
                  </a:lnTo>
                  <a:cubicBezTo>
                    <a:pt x="13354" y="1741851"/>
                    <a:pt x="0" y="1728497"/>
                    <a:pt x="0" y="1712024"/>
                  </a:cubicBezTo>
                  <a:lnTo>
                    <a:pt x="0" y="29827"/>
                  </a:lnTo>
                  <a:cubicBezTo>
                    <a:pt x="0" y="13354"/>
                    <a:pt x="13354" y="0"/>
                    <a:pt x="29827" y="0"/>
                  </a:cubicBezTo>
                  <a:close/>
                </a:path>
              </a:pathLst>
            </a:custGeom>
            <a:solidFill>
              <a:srgbClr val="F7EFE2"/>
            </a:solidFill>
            <a:ln w="38100" cap="rnd">
              <a:solidFill>
                <a:srgbClr val="C79179"/>
              </a:solidFill>
              <a:prstDash val="dash"/>
              <a:round/>
            </a:ln>
          </p:spPr>
          <p:txBody>
            <a:bodyPr/>
            <a:lstStyle/>
            <a:p>
              <a:endParaRPr lang="en-US" sz="572">
                <a:latin typeface="UTM Avo" panose="02040603050506020204" pitchFamily="18"/>
              </a:endParaRPr>
            </a:p>
          </p:txBody>
        </p:sp>
        <p:sp>
          <p:nvSpPr>
            <p:cNvPr id="13" name="TextBox 14">
              <a:extLst>
                <a:ext uri="{FF2B5EF4-FFF2-40B4-BE49-F238E27FC236}">
                  <a16:creationId xmlns:a16="http://schemas.microsoft.com/office/drawing/2014/main" id="{74FC6E11-9BB3-C203-0703-9CCA46496026}"/>
                </a:ext>
              </a:extLst>
            </p:cNvPr>
            <p:cNvSpPr txBox="1"/>
            <p:nvPr/>
          </p:nvSpPr>
          <p:spPr>
            <a:xfrm>
              <a:off x="0" y="-28575"/>
              <a:ext cx="3486486" cy="1770426"/>
            </a:xfrm>
            <a:prstGeom prst="rect">
              <a:avLst/>
            </a:prstGeom>
          </p:spPr>
          <p:txBody>
            <a:bodyPr lIns="27517" tIns="27517" rIns="27517" bIns="27517" rtlCol="0" anchor="ctr"/>
            <a:lstStyle/>
            <a:p>
              <a:pPr algn="just">
                <a:lnSpc>
                  <a:spcPts val="1440"/>
                </a:lnSpc>
              </a:pPr>
              <a:endParaRPr sz="572">
                <a:latin typeface="UTM Avo" panose="02040603050506020204" pitchFamily="18"/>
              </a:endParaRPr>
            </a:p>
          </p:txBody>
        </p:sp>
      </p:grpSp>
      <p:grpSp>
        <p:nvGrpSpPr>
          <p:cNvPr id="14" name="Group 12">
            <a:extLst>
              <a:ext uri="{FF2B5EF4-FFF2-40B4-BE49-F238E27FC236}">
                <a16:creationId xmlns:a16="http://schemas.microsoft.com/office/drawing/2014/main" id="{F3F6AEDE-EFA3-2CAB-AC09-A4295A0ADE1F}"/>
              </a:ext>
            </a:extLst>
          </p:cNvPr>
          <p:cNvGrpSpPr/>
          <p:nvPr/>
        </p:nvGrpSpPr>
        <p:grpSpPr>
          <a:xfrm>
            <a:off x="6306312" y="4496837"/>
            <a:ext cx="4707872" cy="1918849"/>
            <a:chOff x="0" y="-28575"/>
            <a:chExt cx="3486486" cy="1770426"/>
          </a:xfrm>
        </p:grpSpPr>
        <p:sp>
          <p:nvSpPr>
            <p:cNvPr id="15" name="Freeform 13">
              <a:extLst>
                <a:ext uri="{FF2B5EF4-FFF2-40B4-BE49-F238E27FC236}">
                  <a16:creationId xmlns:a16="http://schemas.microsoft.com/office/drawing/2014/main" id="{A740D0B6-ED06-E279-FF91-CDBCA440F9A8}"/>
                </a:ext>
              </a:extLst>
            </p:cNvPr>
            <p:cNvSpPr/>
            <p:nvPr/>
          </p:nvSpPr>
          <p:spPr>
            <a:xfrm>
              <a:off x="0" y="0"/>
              <a:ext cx="3486486" cy="1741851"/>
            </a:xfrm>
            <a:custGeom>
              <a:avLst/>
              <a:gdLst/>
              <a:ahLst/>
              <a:cxnLst/>
              <a:rect l="l" t="t" r="r" b="b"/>
              <a:pathLst>
                <a:path w="3486486" h="1741851">
                  <a:moveTo>
                    <a:pt x="29827" y="0"/>
                  </a:moveTo>
                  <a:lnTo>
                    <a:pt x="3456660" y="0"/>
                  </a:lnTo>
                  <a:cubicBezTo>
                    <a:pt x="3473132" y="0"/>
                    <a:pt x="3486486" y="13354"/>
                    <a:pt x="3486486" y="29827"/>
                  </a:cubicBezTo>
                  <a:lnTo>
                    <a:pt x="3486486" y="1712024"/>
                  </a:lnTo>
                  <a:cubicBezTo>
                    <a:pt x="3486486" y="1719935"/>
                    <a:pt x="3483344" y="1727521"/>
                    <a:pt x="3477750" y="1733115"/>
                  </a:cubicBezTo>
                  <a:cubicBezTo>
                    <a:pt x="3472156" y="1738709"/>
                    <a:pt x="3464570" y="1741851"/>
                    <a:pt x="3456660" y="1741851"/>
                  </a:cubicBezTo>
                  <a:lnTo>
                    <a:pt x="29827" y="1741851"/>
                  </a:lnTo>
                  <a:cubicBezTo>
                    <a:pt x="13354" y="1741851"/>
                    <a:pt x="0" y="1728497"/>
                    <a:pt x="0" y="1712024"/>
                  </a:cubicBezTo>
                  <a:lnTo>
                    <a:pt x="0" y="29827"/>
                  </a:lnTo>
                  <a:cubicBezTo>
                    <a:pt x="0" y="13354"/>
                    <a:pt x="13354" y="0"/>
                    <a:pt x="29827" y="0"/>
                  </a:cubicBezTo>
                  <a:close/>
                </a:path>
              </a:pathLst>
            </a:custGeom>
            <a:solidFill>
              <a:srgbClr val="F7EFE2"/>
            </a:solidFill>
            <a:ln w="38100" cap="rnd">
              <a:solidFill>
                <a:srgbClr val="C79179"/>
              </a:solidFill>
              <a:prstDash val="dash"/>
              <a:round/>
            </a:ln>
          </p:spPr>
          <p:txBody>
            <a:bodyPr/>
            <a:lstStyle/>
            <a:p>
              <a:endParaRPr lang="en-US" sz="572">
                <a:latin typeface="UTM Avo" panose="02040603050506020204" pitchFamily="18"/>
              </a:endParaRPr>
            </a:p>
          </p:txBody>
        </p:sp>
        <p:sp>
          <p:nvSpPr>
            <p:cNvPr id="16" name="TextBox 14">
              <a:extLst>
                <a:ext uri="{FF2B5EF4-FFF2-40B4-BE49-F238E27FC236}">
                  <a16:creationId xmlns:a16="http://schemas.microsoft.com/office/drawing/2014/main" id="{A412EA5C-8C50-CFE6-8D9A-3C972A5BF698}"/>
                </a:ext>
              </a:extLst>
            </p:cNvPr>
            <p:cNvSpPr txBox="1"/>
            <p:nvPr/>
          </p:nvSpPr>
          <p:spPr>
            <a:xfrm>
              <a:off x="0" y="-28575"/>
              <a:ext cx="3486486" cy="1770426"/>
            </a:xfrm>
            <a:prstGeom prst="rect">
              <a:avLst/>
            </a:prstGeom>
          </p:spPr>
          <p:txBody>
            <a:bodyPr lIns="27517" tIns="27517" rIns="27517" bIns="27517" rtlCol="0" anchor="ctr"/>
            <a:lstStyle/>
            <a:p>
              <a:pPr algn="ctr">
                <a:lnSpc>
                  <a:spcPts val="1440"/>
                </a:lnSpc>
              </a:pPr>
              <a:endParaRPr sz="572">
                <a:latin typeface="UTM Avo" panose="02040603050506020204" pitchFamily="18"/>
              </a:endParaRPr>
            </a:p>
          </p:txBody>
        </p:sp>
      </p:grpSp>
      <p:sp>
        <p:nvSpPr>
          <p:cNvPr id="17" name="dap an b">
            <a:extLst>
              <a:ext uri="{FF2B5EF4-FFF2-40B4-BE49-F238E27FC236}">
                <a16:creationId xmlns:a16="http://schemas.microsoft.com/office/drawing/2014/main" id="{A9BF8775-0918-7A5B-15EE-EAEE16370F90}"/>
              </a:ext>
            </a:extLst>
          </p:cNvPr>
          <p:cNvSpPr txBox="1"/>
          <p:nvPr/>
        </p:nvSpPr>
        <p:spPr>
          <a:xfrm>
            <a:off x="6338826" y="3264165"/>
            <a:ext cx="4705412" cy="448193"/>
          </a:xfrm>
          <a:prstGeom prst="rect">
            <a:avLst/>
          </a:prstGeom>
          <a:noFill/>
        </p:spPr>
        <p:txBody>
          <a:bodyPr wrap="square" lIns="74288" tIns="37144" rIns="74288" bIns="37144" rtlCol="0">
            <a:spAutoFit/>
          </a:bodyPr>
          <a:lstStyle/>
          <a:p>
            <a:pPr algn="just" defTabSz="742922">
              <a:lnSpc>
                <a:spcPct val="140000"/>
              </a:lnSpc>
              <a:buClr>
                <a:prstClr val="white"/>
              </a:buClr>
            </a:pPr>
            <a:r>
              <a:rPr lang="en-US" sz="2000" dirty="0">
                <a:latin typeface="UTM Avo" panose="02040603050506020204" pitchFamily="18"/>
                <a:ea typeface="Tahoma" panose="020B0604030504040204" pitchFamily="34" charset="0"/>
                <a:cs typeface="Arial" panose="020B0604020202020204" pitchFamily="34" charset="0"/>
              </a:rPr>
              <a:t>B. </a:t>
            </a:r>
            <a:r>
              <a:rPr lang="en-US" sz="2000" dirty="0" err="1">
                <a:latin typeface="UTM Avo" panose="02040603050506020204" pitchFamily="18"/>
                <a:cs typeface="Arial" pitchFamily="34" charset="0"/>
              </a:rPr>
              <a:t>Có</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nhưng</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không</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đáng</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kể</a:t>
            </a:r>
            <a:r>
              <a:rPr lang="en-US" sz="2000" dirty="0">
                <a:latin typeface="UTM Avo" panose="02040603050506020204" pitchFamily="18"/>
                <a:cs typeface="Arial" pitchFamily="34" charset="0"/>
              </a:rPr>
              <a:t>. </a:t>
            </a:r>
            <a:endParaRPr lang="en-US" sz="2000" dirty="0">
              <a:latin typeface="UTM Avo" panose="02040603050506020204" pitchFamily="18"/>
              <a:ea typeface="Tahoma" panose="020B0604030504040204" pitchFamily="34" charset="0"/>
              <a:cs typeface="Arial" panose="020B0604020202020204" pitchFamily="34" charset="0"/>
            </a:endParaRPr>
          </a:p>
        </p:txBody>
      </p:sp>
      <p:sp>
        <p:nvSpPr>
          <p:cNvPr id="18" name="dap an d">
            <a:extLst>
              <a:ext uri="{FF2B5EF4-FFF2-40B4-BE49-F238E27FC236}">
                <a16:creationId xmlns:a16="http://schemas.microsoft.com/office/drawing/2014/main" id="{6B5B61DD-0455-F703-683B-BF0EADFE0C16}"/>
              </a:ext>
            </a:extLst>
          </p:cNvPr>
          <p:cNvSpPr txBox="1"/>
          <p:nvPr/>
        </p:nvSpPr>
        <p:spPr>
          <a:xfrm>
            <a:off x="6338826" y="4595391"/>
            <a:ext cx="4705412" cy="1740854"/>
          </a:xfrm>
          <a:prstGeom prst="rect">
            <a:avLst/>
          </a:prstGeom>
          <a:noFill/>
        </p:spPr>
        <p:txBody>
          <a:bodyPr wrap="square" lIns="74288" tIns="37144" rIns="74288" bIns="37144" rtlCol="0">
            <a:spAutoFit/>
          </a:bodyPr>
          <a:lstStyle/>
          <a:p>
            <a:pPr algn="just" defTabSz="742922">
              <a:lnSpc>
                <a:spcPct val="140000"/>
              </a:lnSpc>
              <a:buClr>
                <a:prstClr val="white"/>
              </a:buClr>
            </a:pPr>
            <a:r>
              <a:rPr lang="en-US" sz="2000" dirty="0">
                <a:latin typeface="UTM Avo" panose="02040603050506020204" pitchFamily="18"/>
                <a:ea typeface="Tahoma" panose="020B0604030504040204" pitchFamily="34" charset="0"/>
                <a:cs typeface="Arial" panose="020B0604020202020204" pitchFamily="34" charset="0"/>
              </a:rPr>
              <a:t>D. </a:t>
            </a:r>
            <a:r>
              <a:rPr lang="en-US" sz="2000" dirty="0" err="1">
                <a:latin typeface="UTM Avo" panose="02040603050506020204" pitchFamily="18"/>
                <a:cs typeface="Arial" pitchFamily="34" charset="0"/>
              </a:rPr>
              <a:t>Các</a:t>
            </a:r>
            <a:r>
              <a:rPr lang="en-US" sz="2000" dirty="0">
                <a:latin typeface="UTM Avo" panose="02040603050506020204" pitchFamily="18"/>
                <a:cs typeface="Arial" pitchFamily="34" charset="0"/>
              </a:rPr>
              <a:t> chi </a:t>
            </a:r>
            <a:r>
              <a:rPr lang="en-US" sz="2000" dirty="0" err="1">
                <a:latin typeface="UTM Avo" panose="02040603050506020204" pitchFamily="18"/>
                <a:cs typeface="Arial" pitchFamily="34" charset="0"/>
              </a:rPr>
              <a:t>phí</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phát</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sinh</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thường</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không</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tốn</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nhiều</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tiền</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nên</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không</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ảnh</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hưởng</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đến</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những</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kế</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hoạch</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đã</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hoạch</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định</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trước</a:t>
            </a:r>
            <a:r>
              <a:rPr lang="en-US" sz="2000" dirty="0">
                <a:latin typeface="UTM Avo" panose="02040603050506020204" pitchFamily="18"/>
                <a:cs typeface="Arial" pitchFamily="34" charset="0"/>
              </a:rPr>
              <a:t>.</a:t>
            </a:r>
          </a:p>
        </p:txBody>
      </p:sp>
      <p:grpSp>
        <p:nvGrpSpPr>
          <p:cNvPr id="19" name="Group 12">
            <a:extLst>
              <a:ext uri="{FF2B5EF4-FFF2-40B4-BE49-F238E27FC236}">
                <a16:creationId xmlns:a16="http://schemas.microsoft.com/office/drawing/2014/main" id="{411EBFB8-2895-B470-99D3-00697E37963D}"/>
              </a:ext>
            </a:extLst>
          </p:cNvPr>
          <p:cNvGrpSpPr/>
          <p:nvPr/>
        </p:nvGrpSpPr>
        <p:grpSpPr>
          <a:xfrm>
            <a:off x="1147762" y="2820715"/>
            <a:ext cx="4707872" cy="1522831"/>
            <a:chOff x="0" y="0"/>
            <a:chExt cx="3486486" cy="1741851"/>
          </a:xfrm>
          <a:solidFill>
            <a:schemeClr val="accent6">
              <a:lumMod val="60000"/>
              <a:lumOff val="40000"/>
            </a:schemeClr>
          </a:solidFill>
        </p:grpSpPr>
        <p:sp>
          <p:nvSpPr>
            <p:cNvPr id="20" name="Freeform 13">
              <a:extLst>
                <a:ext uri="{FF2B5EF4-FFF2-40B4-BE49-F238E27FC236}">
                  <a16:creationId xmlns:a16="http://schemas.microsoft.com/office/drawing/2014/main" id="{C3CB941B-BD0D-C310-A95A-E0AC498E4432}"/>
                </a:ext>
              </a:extLst>
            </p:cNvPr>
            <p:cNvSpPr/>
            <p:nvPr/>
          </p:nvSpPr>
          <p:spPr>
            <a:xfrm>
              <a:off x="0" y="0"/>
              <a:ext cx="3486486" cy="1741851"/>
            </a:xfrm>
            <a:custGeom>
              <a:avLst/>
              <a:gdLst/>
              <a:ahLst/>
              <a:cxnLst/>
              <a:rect l="l" t="t" r="r" b="b"/>
              <a:pathLst>
                <a:path w="3486486" h="1741851">
                  <a:moveTo>
                    <a:pt x="29827" y="0"/>
                  </a:moveTo>
                  <a:lnTo>
                    <a:pt x="3456660" y="0"/>
                  </a:lnTo>
                  <a:cubicBezTo>
                    <a:pt x="3473132" y="0"/>
                    <a:pt x="3486486" y="13354"/>
                    <a:pt x="3486486" y="29827"/>
                  </a:cubicBezTo>
                  <a:lnTo>
                    <a:pt x="3486486" y="1712024"/>
                  </a:lnTo>
                  <a:cubicBezTo>
                    <a:pt x="3486486" y="1719935"/>
                    <a:pt x="3483344" y="1727521"/>
                    <a:pt x="3477750" y="1733115"/>
                  </a:cubicBezTo>
                  <a:cubicBezTo>
                    <a:pt x="3472156" y="1738709"/>
                    <a:pt x="3464570" y="1741851"/>
                    <a:pt x="3456660" y="1741851"/>
                  </a:cubicBezTo>
                  <a:lnTo>
                    <a:pt x="29827" y="1741851"/>
                  </a:lnTo>
                  <a:cubicBezTo>
                    <a:pt x="13354" y="1741851"/>
                    <a:pt x="0" y="1728497"/>
                    <a:pt x="0" y="1712024"/>
                  </a:cubicBezTo>
                  <a:lnTo>
                    <a:pt x="0" y="29827"/>
                  </a:lnTo>
                  <a:cubicBezTo>
                    <a:pt x="0" y="13354"/>
                    <a:pt x="13354" y="0"/>
                    <a:pt x="29827" y="0"/>
                  </a:cubicBezTo>
                  <a:close/>
                </a:path>
              </a:pathLst>
            </a:custGeom>
            <a:grpFill/>
            <a:ln w="38100" cap="rnd">
              <a:solidFill>
                <a:srgbClr val="C79179"/>
              </a:solidFill>
              <a:prstDash val="dash"/>
              <a:round/>
            </a:ln>
          </p:spPr>
          <p:txBody>
            <a:bodyPr/>
            <a:lstStyle/>
            <a:p>
              <a:endParaRPr lang="en-US" sz="2000">
                <a:latin typeface="UTM Avo" panose="02040603050506020204" pitchFamily="18"/>
              </a:endParaRPr>
            </a:p>
          </p:txBody>
        </p:sp>
        <p:sp>
          <p:nvSpPr>
            <p:cNvPr id="21" name="TextBox 14">
              <a:extLst>
                <a:ext uri="{FF2B5EF4-FFF2-40B4-BE49-F238E27FC236}">
                  <a16:creationId xmlns:a16="http://schemas.microsoft.com/office/drawing/2014/main" id="{1F93E8C5-E499-B06D-15C3-2E004096B12C}"/>
                </a:ext>
              </a:extLst>
            </p:cNvPr>
            <p:cNvSpPr txBox="1"/>
            <p:nvPr/>
          </p:nvSpPr>
          <p:spPr>
            <a:xfrm>
              <a:off x="0" y="155520"/>
              <a:ext cx="3486486" cy="1586331"/>
            </a:xfrm>
            <a:prstGeom prst="rect">
              <a:avLst/>
            </a:prstGeom>
            <a:grpFill/>
          </p:spPr>
          <p:txBody>
            <a:bodyPr lIns="27517" tIns="27517" rIns="27517" bIns="27517" rtlCol="0" anchor="ctr"/>
            <a:lstStyle/>
            <a:p>
              <a:pPr algn="ctr">
                <a:lnSpc>
                  <a:spcPts val="1440"/>
                </a:lnSpc>
              </a:pPr>
              <a:endParaRPr sz="2000">
                <a:latin typeface="UTM Avo" panose="02040603050506020204" pitchFamily="18"/>
              </a:endParaRPr>
            </a:p>
          </p:txBody>
        </p:sp>
      </p:grpSp>
      <p:sp>
        <p:nvSpPr>
          <p:cNvPr id="22" name="dap an a">
            <a:extLst>
              <a:ext uri="{FF2B5EF4-FFF2-40B4-BE49-F238E27FC236}">
                <a16:creationId xmlns:a16="http://schemas.microsoft.com/office/drawing/2014/main" id="{1EF0F2CE-0E8C-2068-8DF6-55D3EB100DD1}"/>
              </a:ext>
            </a:extLst>
          </p:cNvPr>
          <p:cNvSpPr txBox="1"/>
          <p:nvPr/>
        </p:nvSpPr>
        <p:spPr>
          <a:xfrm>
            <a:off x="1173095" y="2914656"/>
            <a:ext cx="4634151" cy="1309967"/>
          </a:xfrm>
          <a:prstGeom prst="rect">
            <a:avLst/>
          </a:prstGeom>
          <a:solidFill>
            <a:schemeClr val="accent6">
              <a:lumMod val="60000"/>
              <a:lumOff val="40000"/>
            </a:schemeClr>
          </a:solidFill>
        </p:spPr>
        <p:txBody>
          <a:bodyPr wrap="square" lIns="74288" tIns="37144" rIns="74288" bIns="37144" rtlCol="0">
            <a:spAutoFit/>
          </a:bodyPr>
          <a:lstStyle/>
          <a:p>
            <a:pPr algn="just" defTabSz="742922">
              <a:lnSpc>
                <a:spcPct val="140000"/>
              </a:lnSpc>
              <a:buClr>
                <a:prstClr val="white"/>
              </a:buClr>
            </a:pPr>
            <a:r>
              <a:rPr lang="en-US" sz="2000" dirty="0">
                <a:latin typeface="UTM Avo" panose="02040603050506020204" pitchFamily="18"/>
                <a:ea typeface="Tahoma" panose="020B0604030504040204" pitchFamily="34" charset="0"/>
                <a:cs typeface="Arial" panose="020B0604020202020204" pitchFamily="34" charset="0"/>
              </a:rPr>
              <a:t>A. </a:t>
            </a:r>
            <a:r>
              <a:rPr lang="en-US" sz="2000" dirty="0" err="1">
                <a:latin typeface="UTM Avo" panose="02040603050506020204" pitchFamily="18"/>
                <a:cs typeface="Arial" pitchFamily="34" charset="0"/>
              </a:rPr>
              <a:t>Có</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vì</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các</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khoản</a:t>
            </a:r>
            <a:r>
              <a:rPr lang="en-US" sz="2000" dirty="0">
                <a:latin typeface="UTM Avo" panose="02040603050506020204" pitchFamily="18"/>
                <a:cs typeface="Arial" pitchFamily="34" charset="0"/>
              </a:rPr>
              <a:t> chi </a:t>
            </a:r>
            <a:r>
              <a:rPr lang="en-US" sz="2000" dirty="0" err="1">
                <a:latin typeface="UTM Avo" panose="02040603050506020204" pitchFamily="18"/>
                <a:cs typeface="Arial" pitchFamily="34" charset="0"/>
              </a:rPr>
              <a:t>tiêu</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phát</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sinh</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đôi</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khi</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có</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thể</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làm</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đảo</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lộn</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kế</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hoạch</a:t>
            </a:r>
            <a:r>
              <a:rPr lang="en-US" sz="2000" dirty="0">
                <a:latin typeface="UTM Avo" panose="02040603050506020204" pitchFamily="18"/>
                <a:cs typeface="Arial" pitchFamily="34" charset="0"/>
              </a:rPr>
              <a:t> chi </a:t>
            </a:r>
            <a:r>
              <a:rPr lang="en-US" sz="2000" dirty="0" err="1">
                <a:latin typeface="UTM Avo" panose="02040603050506020204" pitchFamily="18"/>
                <a:cs typeface="Arial" pitchFamily="34" charset="0"/>
              </a:rPr>
              <a:t>tiêu</a:t>
            </a:r>
            <a:r>
              <a:rPr lang="en-US" sz="2000" dirty="0">
                <a:latin typeface="UTM Avo" panose="02040603050506020204" pitchFamily="18"/>
                <a:cs typeface="Arial" pitchFamily="34" charset="0"/>
              </a:rPr>
              <a:t>. </a:t>
            </a:r>
            <a:endParaRPr lang="en-US" sz="2000" dirty="0">
              <a:latin typeface="UTM Avo" panose="02040603050506020204" pitchFamily="18"/>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32464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par>
                                <p:cTn id="13" presetID="16" presetClass="entr" presetSubtype="21"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arn(inVertical)">
                                      <p:cBhvr>
                                        <p:cTn id="18" dur="500"/>
                                        <p:tgtEl>
                                          <p:spTgt spid="17"/>
                                        </p:tgtEl>
                                      </p:cBhvr>
                                    </p:animEffect>
                                  </p:childTnLst>
                                </p:cTn>
                              </p:par>
                              <p:par>
                                <p:cTn id="19" presetID="16" presetClass="entr" presetSubtype="21"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arn(inVertical)">
                                      <p:cBhvr>
                                        <p:cTn id="21" dur="500"/>
                                        <p:tgtEl>
                                          <p:spTgt spid="11"/>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barn(inVertical)">
                                      <p:cBhvr>
                                        <p:cTn id="24" dur="500"/>
                                        <p:tgtEl>
                                          <p:spTgt spid="10"/>
                                        </p:tgtEl>
                                      </p:cBhvr>
                                    </p:animEffect>
                                  </p:childTnLst>
                                </p:cTn>
                              </p:par>
                              <p:par>
                                <p:cTn id="25" presetID="16" presetClass="entr" presetSubtype="21"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barn(inVertical)">
                                      <p:cBhvr>
                                        <p:cTn id="30" dur="500"/>
                                        <p:tgtEl>
                                          <p:spTgt spid="18"/>
                                        </p:tgtEl>
                                      </p:cBhvr>
                                    </p:animEffect>
                                  </p:childTnLst>
                                </p:cTn>
                              </p:par>
                              <p:par>
                                <p:cTn id="31" presetID="16" presetClass="entr" presetSubtype="21"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barn(inVertical)">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barn(inVertical)">
                                      <p:cBhvr>
                                        <p:cTn id="38" dur="500"/>
                                        <p:tgtEl>
                                          <p:spTgt spid="22"/>
                                        </p:tgtEl>
                                      </p:cBhvr>
                                    </p:animEffect>
                                  </p:childTnLst>
                                </p:cTn>
                              </p:par>
                              <p:par>
                                <p:cTn id="39" presetID="16" presetClass="entr" presetSubtype="21"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barn(inVertical)">
                                      <p:cBhvr>
                                        <p:cTn id="4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P spid="17" grpId="0"/>
      <p:bldP spid="18" grpId="0"/>
      <p:bldP spid="2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2">
            <a:extLst>
              <a:ext uri="{FF2B5EF4-FFF2-40B4-BE49-F238E27FC236}">
                <a16:creationId xmlns:a16="http://schemas.microsoft.com/office/drawing/2014/main" id="{165F395A-2885-A2D7-BCB1-7182A812C17A}"/>
              </a:ext>
            </a:extLst>
          </p:cNvPr>
          <p:cNvGrpSpPr/>
          <p:nvPr/>
        </p:nvGrpSpPr>
        <p:grpSpPr>
          <a:xfrm>
            <a:off x="1353530" y="2851150"/>
            <a:ext cx="4399380" cy="1155700"/>
            <a:chOff x="0" y="-28575"/>
            <a:chExt cx="3486486" cy="1770426"/>
          </a:xfrm>
        </p:grpSpPr>
        <p:sp>
          <p:nvSpPr>
            <p:cNvPr id="3" name="Freeform 13">
              <a:extLst>
                <a:ext uri="{FF2B5EF4-FFF2-40B4-BE49-F238E27FC236}">
                  <a16:creationId xmlns:a16="http://schemas.microsoft.com/office/drawing/2014/main" id="{92FCA134-CA63-BF75-8410-0751CAB4F89F}"/>
                </a:ext>
              </a:extLst>
            </p:cNvPr>
            <p:cNvSpPr/>
            <p:nvPr/>
          </p:nvSpPr>
          <p:spPr>
            <a:xfrm>
              <a:off x="0" y="0"/>
              <a:ext cx="3486486" cy="1741851"/>
            </a:xfrm>
            <a:custGeom>
              <a:avLst/>
              <a:gdLst/>
              <a:ahLst/>
              <a:cxnLst/>
              <a:rect l="l" t="t" r="r" b="b"/>
              <a:pathLst>
                <a:path w="3486486" h="1741851">
                  <a:moveTo>
                    <a:pt x="29827" y="0"/>
                  </a:moveTo>
                  <a:lnTo>
                    <a:pt x="3456660" y="0"/>
                  </a:lnTo>
                  <a:cubicBezTo>
                    <a:pt x="3473132" y="0"/>
                    <a:pt x="3486486" y="13354"/>
                    <a:pt x="3486486" y="29827"/>
                  </a:cubicBezTo>
                  <a:lnTo>
                    <a:pt x="3486486" y="1712024"/>
                  </a:lnTo>
                  <a:cubicBezTo>
                    <a:pt x="3486486" y="1719935"/>
                    <a:pt x="3483344" y="1727521"/>
                    <a:pt x="3477750" y="1733115"/>
                  </a:cubicBezTo>
                  <a:cubicBezTo>
                    <a:pt x="3472156" y="1738709"/>
                    <a:pt x="3464570" y="1741851"/>
                    <a:pt x="3456660" y="1741851"/>
                  </a:cubicBezTo>
                  <a:lnTo>
                    <a:pt x="29827" y="1741851"/>
                  </a:lnTo>
                  <a:cubicBezTo>
                    <a:pt x="13354" y="1741851"/>
                    <a:pt x="0" y="1728497"/>
                    <a:pt x="0" y="1712024"/>
                  </a:cubicBezTo>
                  <a:lnTo>
                    <a:pt x="0" y="29827"/>
                  </a:lnTo>
                  <a:cubicBezTo>
                    <a:pt x="0" y="13354"/>
                    <a:pt x="13354" y="0"/>
                    <a:pt x="29827" y="0"/>
                  </a:cubicBezTo>
                  <a:close/>
                </a:path>
              </a:pathLst>
            </a:custGeom>
            <a:solidFill>
              <a:srgbClr val="F7EFE2"/>
            </a:solidFill>
            <a:ln w="38100" cap="rnd">
              <a:solidFill>
                <a:srgbClr val="C79179"/>
              </a:solidFill>
              <a:prstDash val="dash"/>
              <a:round/>
            </a:ln>
          </p:spPr>
          <p:txBody>
            <a:bodyPr/>
            <a:lstStyle/>
            <a:p>
              <a:endParaRPr lang="en-US" sz="572">
                <a:latin typeface="UTM Avo" panose="02040603050506020204" pitchFamily="18"/>
              </a:endParaRPr>
            </a:p>
          </p:txBody>
        </p:sp>
        <p:sp>
          <p:nvSpPr>
            <p:cNvPr id="4" name="TextBox 14">
              <a:extLst>
                <a:ext uri="{FF2B5EF4-FFF2-40B4-BE49-F238E27FC236}">
                  <a16:creationId xmlns:a16="http://schemas.microsoft.com/office/drawing/2014/main" id="{391B4DEB-D8A4-AE02-C0E5-F874DD82484A}"/>
                </a:ext>
              </a:extLst>
            </p:cNvPr>
            <p:cNvSpPr txBox="1"/>
            <p:nvPr/>
          </p:nvSpPr>
          <p:spPr>
            <a:xfrm>
              <a:off x="0" y="-28575"/>
              <a:ext cx="3486486" cy="1770426"/>
            </a:xfrm>
            <a:prstGeom prst="rect">
              <a:avLst/>
            </a:prstGeom>
          </p:spPr>
          <p:txBody>
            <a:bodyPr lIns="27517" tIns="27517" rIns="27517" bIns="27517" rtlCol="0" anchor="ctr"/>
            <a:lstStyle/>
            <a:p>
              <a:pPr algn="ctr">
                <a:lnSpc>
                  <a:spcPts val="1440"/>
                </a:lnSpc>
              </a:pPr>
              <a:endParaRPr sz="572">
                <a:latin typeface="UTM Avo" panose="02040603050506020204" pitchFamily="18"/>
                <a:cs typeface="Arial" pitchFamily="34" charset="0"/>
              </a:endParaRPr>
            </a:p>
          </p:txBody>
        </p:sp>
      </p:grpSp>
      <p:sp>
        <p:nvSpPr>
          <p:cNvPr id="5" name="TextBox 4">
            <a:extLst>
              <a:ext uri="{FF2B5EF4-FFF2-40B4-BE49-F238E27FC236}">
                <a16:creationId xmlns:a16="http://schemas.microsoft.com/office/drawing/2014/main" id="{52CD02BC-3A6D-8DF2-1CE6-983225963941}"/>
              </a:ext>
            </a:extLst>
          </p:cNvPr>
          <p:cNvSpPr txBox="1"/>
          <p:nvPr/>
        </p:nvSpPr>
        <p:spPr>
          <a:xfrm>
            <a:off x="2283873" y="1553892"/>
            <a:ext cx="7624254" cy="1121846"/>
          </a:xfrm>
          <a:prstGeom prst="rect">
            <a:avLst/>
          </a:prstGeom>
          <a:noFill/>
        </p:spPr>
        <p:txBody>
          <a:bodyPr wrap="square" rtlCol="0">
            <a:spAutoFit/>
          </a:bodyPr>
          <a:lstStyle/>
          <a:p>
            <a:pPr algn="ctr" defTabSz="742922">
              <a:lnSpc>
                <a:spcPct val="150000"/>
              </a:lnSpc>
            </a:pPr>
            <a:r>
              <a:rPr lang="en-US" sz="2400" b="1" dirty="0" err="1">
                <a:latin typeface="UTM Avo" panose="02040603050506020204" pitchFamily="18"/>
                <a:cs typeface="Arial" panose="020B0604020202020204" pitchFamily="34" charset="0"/>
              </a:rPr>
              <a:t>Câu</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hỏi</a:t>
            </a:r>
            <a:r>
              <a:rPr lang="en-US" sz="2400" b="1" dirty="0">
                <a:latin typeface="UTM Avo" panose="02040603050506020204" pitchFamily="18"/>
                <a:cs typeface="Arial" panose="020B0604020202020204" pitchFamily="34" charset="0"/>
              </a:rPr>
              <a:t> </a:t>
            </a:r>
            <a:r>
              <a:rPr lang="vi-VN" sz="2400" b="1" dirty="0">
                <a:latin typeface="UTM Avo" panose="02040603050506020204" pitchFamily="18"/>
                <a:cs typeface="Arial" panose="020B0604020202020204" pitchFamily="34" charset="0"/>
              </a:rPr>
              <a:t>2</a:t>
            </a:r>
            <a:r>
              <a:rPr lang="en-US" sz="2400" b="1" dirty="0">
                <a:latin typeface="UTM Avo" panose="02040603050506020204" pitchFamily="18"/>
                <a:cs typeface="Arial" panose="020B0604020202020204" pitchFamily="34" charset="0"/>
              </a:rPr>
              <a:t>:</a:t>
            </a:r>
            <a:r>
              <a:rPr lang="vi-VN" sz="2400" b="1" dirty="0">
                <a:latin typeface="UTM Avo" panose="02040603050506020204" pitchFamily="18"/>
                <a:cs typeface="Arial" panose="020B0604020202020204" pitchFamily="34" charset="0"/>
              </a:rPr>
              <a:t> </a:t>
            </a:r>
            <a:r>
              <a:rPr lang="en-US" sz="2400" dirty="0" err="1">
                <a:latin typeface="UTM Avo" panose="02040603050506020204" pitchFamily="18"/>
                <a:cs typeface="Arial" pitchFamily="34" charset="0"/>
              </a:rPr>
              <a:t>Một</a:t>
            </a:r>
            <a:r>
              <a:rPr lang="en-US" sz="2400" dirty="0">
                <a:latin typeface="UTM Avo" panose="02040603050506020204" pitchFamily="18"/>
                <a:cs typeface="Arial" pitchFamily="34" charset="0"/>
              </a:rPr>
              <a:t> </a:t>
            </a:r>
            <a:r>
              <a:rPr lang="en-US" sz="2400" dirty="0" err="1">
                <a:latin typeface="UTM Avo" panose="02040603050506020204" pitchFamily="18"/>
                <a:cs typeface="Arial" pitchFamily="34" charset="0"/>
              </a:rPr>
              <a:t>người</a:t>
            </a:r>
            <a:r>
              <a:rPr lang="en-US" sz="2400" dirty="0">
                <a:latin typeface="UTM Avo" panose="02040603050506020204" pitchFamily="18"/>
                <a:cs typeface="Arial" pitchFamily="34" charset="0"/>
              </a:rPr>
              <a:t> </a:t>
            </a:r>
            <a:r>
              <a:rPr lang="en-US" sz="2400" dirty="0" err="1">
                <a:latin typeface="UTM Avo" panose="02040603050506020204" pitchFamily="18"/>
                <a:cs typeface="Arial" pitchFamily="34" charset="0"/>
              </a:rPr>
              <a:t>có</a:t>
            </a:r>
            <a:r>
              <a:rPr lang="en-US" sz="2400" dirty="0">
                <a:latin typeface="UTM Avo" panose="02040603050506020204" pitchFamily="18"/>
                <a:cs typeface="Arial" pitchFamily="34" charset="0"/>
              </a:rPr>
              <a:t> </a:t>
            </a:r>
            <a:r>
              <a:rPr lang="en-US" sz="2400" dirty="0" err="1">
                <a:latin typeface="UTM Avo" panose="02040603050506020204" pitchFamily="18"/>
                <a:cs typeface="Arial" pitchFamily="34" charset="0"/>
              </a:rPr>
              <a:t>kế</a:t>
            </a:r>
            <a:r>
              <a:rPr lang="en-US" sz="2400" dirty="0">
                <a:latin typeface="UTM Avo" panose="02040603050506020204" pitchFamily="18"/>
                <a:cs typeface="Arial" pitchFamily="34" charset="0"/>
              </a:rPr>
              <a:t> </a:t>
            </a:r>
            <a:r>
              <a:rPr lang="en-US" sz="2400" dirty="0" err="1">
                <a:latin typeface="UTM Avo" panose="02040603050506020204" pitchFamily="18"/>
                <a:cs typeface="Arial" pitchFamily="34" charset="0"/>
              </a:rPr>
              <a:t>hoạch</a:t>
            </a:r>
            <a:r>
              <a:rPr lang="en-US" sz="2400" dirty="0">
                <a:latin typeface="UTM Avo" panose="02040603050506020204" pitchFamily="18"/>
                <a:cs typeface="Arial" pitchFamily="34" charset="0"/>
              </a:rPr>
              <a:t> chi </a:t>
            </a:r>
            <a:r>
              <a:rPr lang="en-US" sz="2400" dirty="0" err="1">
                <a:latin typeface="UTM Avo" panose="02040603050506020204" pitchFamily="18"/>
                <a:cs typeface="Arial" pitchFamily="34" charset="0"/>
              </a:rPr>
              <a:t>tiêu</a:t>
            </a:r>
            <a:r>
              <a:rPr lang="en-US" sz="2400" dirty="0">
                <a:latin typeface="UTM Avo" panose="02040603050506020204" pitchFamily="18"/>
                <a:cs typeface="Arial" pitchFamily="34" charset="0"/>
              </a:rPr>
              <a:t> </a:t>
            </a:r>
            <a:r>
              <a:rPr lang="en-US" sz="2400" dirty="0" err="1">
                <a:latin typeface="UTM Avo" panose="02040603050506020204" pitchFamily="18"/>
                <a:cs typeface="Arial" pitchFamily="34" charset="0"/>
              </a:rPr>
              <a:t>hợp</a:t>
            </a:r>
            <a:r>
              <a:rPr lang="en-US" sz="2400" dirty="0">
                <a:latin typeface="UTM Avo" panose="02040603050506020204" pitchFamily="18"/>
                <a:cs typeface="Arial" pitchFamily="34" charset="0"/>
              </a:rPr>
              <a:t> </a:t>
            </a:r>
            <a:r>
              <a:rPr lang="en-US" sz="2400" dirty="0" err="1">
                <a:latin typeface="UTM Avo" panose="02040603050506020204" pitchFamily="18"/>
                <a:cs typeface="Arial" pitchFamily="34" charset="0"/>
              </a:rPr>
              <a:t>lí</a:t>
            </a:r>
            <a:r>
              <a:rPr lang="en-US" sz="2400" dirty="0">
                <a:latin typeface="UTM Avo" panose="02040603050506020204" pitchFamily="18"/>
                <a:cs typeface="Arial" pitchFamily="34" charset="0"/>
              </a:rPr>
              <a:t> </a:t>
            </a:r>
            <a:endParaRPr lang="vi-VN" sz="2400" dirty="0">
              <a:latin typeface="UTM Avo" panose="02040603050506020204" pitchFamily="18"/>
              <a:cs typeface="Arial" pitchFamily="34" charset="0"/>
            </a:endParaRPr>
          </a:p>
          <a:p>
            <a:pPr algn="ctr" defTabSz="742922">
              <a:lnSpc>
                <a:spcPct val="150000"/>
              </a:lnSpc>
            </a:pPr>
            <a:r>
              <a:rPr lang="en-US" sz="2400" dirty="0" err="1">
                <a:latin typeface="UTM Avo" panose="02040603050506020204" pitchFamily="18"/>
                <a:cs typeface="Arial" pitchFamily="34" charset="0"/>
              </a:rPr>
              <a:t>có</a:t>
            </a:r>
            <a:r>
              <a:rPr lang="en-US" sz="2400" dirty="0">
                <a:latin typeface="UTM Avo" panose="02040603050506020204" pitchFamily="18"/>
                <a:cs typeface="Arial" pitchFamily="34" charset="0"/>
              </a:rPr>
              <a:t> </a:t>
            </a:r>
            <a:r>
              <a:rPr lang="en-US" sz="2400" dirty="0" err="1">
                <a:latin typeface="UTM Avo" panose="02040603050506020204" pitchFamily="18"/>
                <a:cs typeface="Arial" pitchFamily="34" charset="0"/>
              </a:rPr>
              <a:t>biểu</a:t>
            </a:r>
            <a:r>
              <a:rPr lang="en-US" sz="2400" dirty="0">
                <a:latin typeface="UTM Avo" panose="02040603050506020204" pitchFamily="18"/>
                <a:cs typeface="Arial" pitchFamily="34" charset="0"/>
              </a:rPr>
              <a:t> </a:t>
            </a:r>
            <a:r>
              <a:rPr lang="en-US" sz="2400" dirty="0" err="1">
                <a:latin typeface="UTM Avo" panose="02040603050506020204" pitchFamily="18"/>
                <a:cs typeface="Arial" pitchFamily="34" charset="0"/>
              </a:rPr>
              <a:t>hiện</a:t>
            </a:r>
            <a:r>
              <a:rPr lang="en-US" sz="2400" dirty="0">
                <a:latin typeface="UTM Avo" panose="02040603050506020204" pitchFamily="18"/>
                <a:cs typeface="Arial" pitchFamily="34" charset="0"/>
              </a:rPr>
              <a:t> </a:t>
            </a:r>
            <a:r>
              <a:rPr lang="en-US" sz="2400" dirty="0" err="1">
                <a:latin typeface="UTM Avo" panose="02040603050506020204" pitchFamily="18"/>
                <a:cs typeface="Arial" pitchFamily="34" charset="0"/>
              </a:rPr>
              <a:t>như</a:t>
            </a:r>
            <a:r>
              <a:rPr lang="en-US" sz="2400" dirty="0">
                <a:latin typeface="UTM Avo" panose="02040603050506020204" pitchFamily="18"/>
                <a:cs typeface="Arial" pitchFamily="34" charset="0"/>
              </a:rPr>
              <a:t> </a:t>
            </a:r>
            <a:r>
              <a:rPr lang="en-US" sz="2400" dirty="0" err="1">
                <a:latin typeface="UTM Avo" panose="02040603050506020204" pitchFamily="18"/>
                <a:cs typeface="Arial" pitchFamily="34" charset="0"/>
              </a:rPr>
              <a:t>thế</a:t>
            </a:r>
            <a:r>
              <a:rPr lang="en-US" sz="2400" dirty="0">
                <a:latin typeface="UTM Avo" panose="02040603050506020204" pitchFamily="18"/>
                <a:cs typeface="Arial" pitchFamily="34" charset="0"/>
              </a:rPr>
              <a:t> </a:t>
            </a:r>
            <a:r>
              <a:rPr lang="en-US" sz="2400" dirty="0" err="1">
                <a:latin typeface="UTM Avo" panose="02040603050506020204" pitchFamily="18"/>
                <a:cs typeface="Arial" pitchFamily="34" charset="0"/>
              </a:rPr>
              <a:t>nào</a:t>
            </a:r>
            <a:r>
              <a:rPr lang="en-US" sz="2400" dirty="0">
                <a:latin typeface="UTM Avo" panose="02040603050506020204" pitchFamily="18"/>
                <a:cs typeface="Arial" pitchFamily="34" charset="0"/>
              </a:rPr>
              <a:t>?</a:t>
            </a:r>
          </a:p>
        </p:txBody>
      </p:sp>
      <p:sp>
        <p:nvSpPr>
          <p:cNvPr id="6" name="dap an a">
            <a:extLst>
              <a:ext uri="{FF2B5EF4-FFF2-40B4-BE49-F238E27FC236}">
                <a16:creationId xmlns:a16="http://schemas.microsoft.com/office/drawing/2014/main" id="{BB29720B-292F-77A8-CB16-3205F692E501}"/>
              </a:ext>
            </a:extLst>
          </p:cNvPr>
          <p:cNvSpPr txBox="1"/>
          <p:nvPr/>
        </p:nvSpPr>
        <p:spPr>
          <a:xfrm>
            <a:off x="1944387" y="3191439"/>
            <a:ext cx="3778466" cy="431650"/>
          </a:xfrm>
          <a:prstGeom prst="rect">
            <a:avLst/>
          </a:prstGeom>
          <a:noFill/>
        </p:spPr>
        <p:txBody>
          <a:bodyPr wrap="square" lIns="74288" tIns="37144" rIns="74288" bIns="37144" rtlCol="0">
            <a:spAutoFit/>
          </a:bodyPr>
          <a:lstStyle/>
          <a:p>
            <a:pPr algn="just" defTabSz="742922">
              <a:lnSpc>
                <a:spcPct val="150000"/>
              </a:lnSpc>
              <a:buClr>
                <a:prstClr val="white"/>
              </a:buClr>
            </a:pPr>
            <a:r>
              <a:rPr lang="en-US" sz="1800" dirty="0">
                <a:latin typeface="UTM Avo" panose="02040603050506020204" pitchFamily="18"/>
                <a:ea typeface="Tahoma" panose="020B0604030504040204" pitchFamily="34" charset="0"/>
                <a:cs typeface="Arial" panose="020B0604020202020204" pitchFamily="34" charset="0"/>
              </a:rPr>
              <a:t>A. </a:t>
            </a:r>
            <a:r>
              <a:rPr lang="en-US" sz="1800" dirty="0">
                <a:latin typeface="UTM Avo" panose="02040603050506020204" pitchFamily="18"/>
                <a:cs typeface="Arial" pitchFamily="34" charset="0"/>
              </a:rPr>
              <a:t>Mua </a:t>
            </a:r>
            <a:r>
              <a:rPr lang="en-US" sz="1800" dirty="0" err="1">
                <a:latin typeface="UTM Avo" panose="02040603050506020204" pitchFamily="18"/>
                <a:cs typeface="Arial" pitchFamily="34" charset="0"/>
              </a:rPr>
              <a:t>sắm</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vô</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độ</a:t>
            </a:r>
            <a:r>
              <a:rPr lang="vi-VN" sz="1800" dirty="0">
                <a:latin typeface="UTM Avo" panose="02040603050506020204" pitchFamily="18"/>
                <a:cs typeface="Arial" pitchFamily="34" charset="0"/>
              </a:rPr>
              <a:t>.</a:t>
            </a:r>
            <a:endParaRPr lang="en-US" sz="1800" dirty="0">
              <a:latin typeface="UTM Avo" panose="02040603050506020204" pitchFamily="18"/>
              <a:ea typeface="Tahoma" panose="020B0604030504040204" pitchFamily="34" charset="0"/>
              <a:cs typeface="Arial" panose="020B0604020202020204" pitchFamily="34" charset="0"/>
            </a:endParaRPr>
          </a:p>
        </p:txBody>
      </p:sp>
      <p:grpSp>
        <p:nvGrpSpPr>
          <p:cNvPr id="7" name="Group 12">
            <a:extLst>
              <a:ext uri="{FF2B5EF4-FFF2-40B4-BE49-F238E27FC236}">
                <a16:creationId xmlns:a16="http://schemas.microsoft.com/office/drawing/2014/main" id="{E7A20345-D300-FA38-2674-D19ADD86EADD}"/>
              </a:ext>
            </a:extLst>
          </p:cNvPr>
          <p:cNvGrpSpPr/>
          <p:nvPr/>
        </p:nvGrpSpPr>
        <p:grpSpPr>
          <a:xfrm>
            <a:off x="1323475" y="4171952"/>
            <a:ext cx="4399380" cy="2201612"/>
            <a:chOff x="0" y="-28575"/>
            <a:chExt cx="3486486" cy="1770426"/>
          </a:xfrm>
        </p:grpSpPr>
        <p:sp>
          <p:nvSpPr>
            <p:cNvPr id="8" name="Freeform 13">
              <a:extLst>
                <a:ext uri="{FF2B5EF4-FFF2-40B4-BE49-F238E27FC236}">
                  <a16:creationId xmlns:a16="http://schemas.microsoft.com/office/drawing/2014/main" id="{362986F6-65C6-4FC7-804C-CE729E969DF5}"/>
                </a:ext>
              </a:extLst>
            </p:cNvPr>
            <p:cNvSpPr/>
            <p:nvPr/>
          </p:nvSpPr>
          <p:spPr>
            <a:xfrm>
              <a:off x="0" y="0"/>
              <a:ext cx="3486486" cy="1741851"/>
            </a:xfrm>
            <a:custGeom>
              <a:avLst/>
              <a:gdLst/>
              <a:ahLst/>
              <a:cxnLst/>
              <a:rect l="l" t="t" r="r" b="b"/>
              <a:pathLst>
                <a:path w="3486486" h="1741851">
                  <a:moveTo>
                    <a:pt x="29827" y="0"/>
                  </a:moveTo>
                  <a:lnTo>
                    <a:pt x="3456660" y="0"/>
                  </a:lnTo>
                  <a:cubicBezTo>
                    <a:pt x="3473132" y="0"/>
                    <a:pt x="3486486" y="13354"/>
                    <a:pt x="3486486" y="29827"/>
                  </a:cubicBezTo>
                  <a:lnTo>
                    <a:pt x="3486486" y="1712024"/>
                  </a:lnTo>
                  <a:cubicBezTo>
                    <a:pt x="3486486" y="1719935"/>
                    <a:pt x="3483344" y="1727521"/>
                    <a:pt x="3477750" y="1733115"/>
                  </a:cubicBezTo>
                  <a:cubicBezTo>
                    <a:pt x="3472156" y="1738709"/>
                    <a:pt x="3464570" y="1741851"/>
                    <a:pt x="3456660" y="1741851"/>
                  </a:cubicBezTo>
                  <a:lnTo>
                    <a:pt x="29827" y="1741851"/>
                  </a:lnTo>
                  <a:cubicBezTo>
                    <a:pt x="13354" y="1741851"/>
                    <a:pt x="0" y="1728497"/>
                    <a:pt x="0" y="1712024"/>
                  </a:cubicBezTo>
                  <a:lnTo>
                    <a:pt x="0" y="29827"/>
                  </a:lnTo>
                  <a:cubicBezTo>
                    <a:pt x="0" y="13354"/>
                    <a:pt x="13354" y="0"/>
                    <a:pt x="29827" y="0"/>
                  </a:cubicBezTo>
                  <a:close/>
                </a:path>
              </a:pathLst>
            </a:custGeom>
            <a:solidFill>
              <a:srgbClr val="F7EFE2"/>
            </a:solidFill>
            <a:ln w="38100" cap="rnd">
              <a:solidFill>
                <a:srgbClr val="C79179"/>
              </a:solidFill>
              <a:prstDash val="dash"/>
              <a:round/>
            </a:ln>
          </p:spPr>
          <p:txBody>
            <a:bodyPr/>
            <a:lstStyle/>
            <a:p>
              <a:endParaRPr lang="en-US" sz="572">
                <a:latin typeface="UTM Avo" panose="02040603050506020204" pitchFamily="18"/>
              </a:endParaRPr>
            </a:p>
          </p:txBody>
        </p:sp>
        <p:sp>
          <p:nvSpPr>
            <p:cNvPr id="9" name="TextBox 14">
              <a:extLst>
                <a:ext uri="{FF2B5EF4-FFF2-40B4-BE49-F238E27FC236}">
                  <a16:creationId xmlns:a16="http://schemas.microsoft.com/office/drawing/2014/main" id="{207ED188-D943-6E0C-BE38-CDBDD124089D}"/>
                </a:ext>
              </a:extLst>
            </p:cNvPr>
            <p:cNvSpPr txBox="1"/>
            <p:nvPr/>
          </p:nvSpPr>
          <p:spPr>
            <a:xfrm>
              <a:off x="0" y="-28575"/>
              <a:ext cx="3486486" cy="1770426"/>
            </a:xfrm>
            <a:prstGeom prst="rect">
              <a:avLst/>
            </a:prstGeom>
          </p:spPr>
          <p:txBody>
            <a:bodyPr lIns="27517" tIns="27517" rIns="27517" bIns="27517" rtlCol="0" anchor="ctr"/>
            <a:lstStyle/>
            <a:p>
              <a:pPr algn="ctr">
                <a:lnSpc>
                  <a:spcPts val="1440"/>
                </a:lnSpc>
              </a:pPr>
              <a:endParaRPr sz="572">
                <a:latin typeface="UTM Avo" panose="02040603050506020204" pitchFamily="18"/>
                <a:cs typeface="Arial" pitchFamily="34" charset="0"/>
              </a:endParaRPr>
            </a:p>
          </p:txBody>
        </p:sp>
      </p:grpSp>
      <p:sp>
        <p:nvSpPr>
          <p:cNvPr id="10" name="dap an c">
            <a:extLst>
              <a:ext uri="{FF2B5EF4-FFF2-40B4-BE49-F238E27FC236}">
                <a16:creationId xmlns:a16="http://schemas.microsoft.com/office/drawing/2014/main" id="{7F0C0199-AB05-F027-FCD4-71158BD597EA}"/>
              </a:ext>
            </a:extLst>
          </p:cNvPr>
          <p:cNvSpPr txBox="1"/>
          <p:nvPr/>
        </p:nvSpPr>
        <p:spPr>
          <a:xfrm>
            <a:off x="1383632" y="4243861"/>
            <a:ext cx="4279065" cy="2025869"/>
          </a:xfrm>
          <a:prstGeom prst="rect">
            <a:avLst/>
          </a:prstGeom>
          <a:noFill/>
        </p:spPr>
        <p:txBody>
          <a:bodyPr wrap="square" lIns="74288" tIns="37144" rIns="74288" bIns="37144" rtlCol="0">
            <a:spAutoFit/>
          </a:bodyPr>
          <a:lstStyle/>
          <a:p>
            <a:pPr algn="just" defTabSz="742922">
              <a:lnSpc>
                <a:spcPct val="150000"/>
              </a:lnSpc>
              <a:buClr>
                <a:prstClr val="white"/>
              </a:buClr>
            </a:pPr>
            <a:r>
              <a:rPr lang="en-US" sz="1733" dirty="0">
                <a:latin typeface="UTM Avo" panose="02040603050506020204" pitchFamily="18"/>
                <a:ea typeface="Tahoma" panose="020B0604030504040204" pitchFamily="34" charset="0"/>
                <a:cs typeface="Arial" panose="020B0604020202020204" pitchFamily="34" charset="0"/>
              </a:rPr>
              <a:t>C. </a:t>
            </a:r>
            <a:r>
              <a:rPr lang="en-US" sz="1733" dirty="0">
                <a:latin typeface="UTM Avo" panose="02040603050506020204" pitchFamily="18"/>
                <a:cs typeface="Arial" pitchFamily="34" charset="0"/>
              </a:rPr>
              <a:t>Mua </a:t>
            </a:r>
            <a:r>
              <a:rPr lang="en-US" sz="1733" dirty="0" err="1">
                <a:latin typeface="UTM Avo" panose="02040603050506020204" pitchFamily="18"/>
                <a:cs typeface="Arial" pitchFamily="34" charset="0"/>
              </a:rPr>
              <a:t>các</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đồ</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dùng</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thiết</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yếu</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cho</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mình</a:t>
            </a:r>
            <a:r>
              <a:rPr lang="en-US" sz="1733" dirty="0">
                <a:latin typeface="UTM Avo" panose="02040603050506020204" pitchFamily="18"/>
                <a:cs typeface="Arial" pitchFamily="34" charset="0"/>
              </a:rPr>
              <a:t>, so </a:t>
            </a:r>
            <a:r>
              <a:rPr lang="en-US" sz="1733" dirty="0" err="1">
                <a:latin typeface="UTM Avo" panose="02040603050506020204" pitchFamily="18"/>
                <a:cs typeface="Arial" pitchFamily="34" charset="0"/>
              </a:rPr>
              <a:t>sánh</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giá</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cả</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của</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các</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mặt</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hàng</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với</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nhau</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để</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tìm</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ra</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được</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sản</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phẩm</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giá</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cả</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phải</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chăng</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với</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chất</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lượng</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đảm</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bảo</a:t>
            </a:r>
            <a:r>
              <a:rPr lang="vi-VN" sz="1733" dirty="0">
                <a:latin typeface="UTM Avo" panose="02040603050506020204" pitchFamily="18"/>
                <a:cs typeface="Arial" pitchFamily="34" charset="0"/>
              </a:rPr>
              <a:t>.</a:t>
            </a:r>
            <a:endParaRPr lang="en-US" sz="1733" dirty="0">
              <a:latin typeface="UTM Avo" panose="02040603050506020204" pitchFamily="18"/>
              <a:ea typeface="Tahoma" panose="020B0604030504040204" pitchFamily="34" charset="0"/>
              <a:cs typeface="Arial" panose="020B0604020202020204" pitchFamily="34" charset="0"/>
            </a:endParaRPr>
          </a:p>
        </p:txBody>
      </p:sp>
      <p:grpSp>
        <p:nvGrpSpPr>
          <p:cNvPr id="11" name="Group 12">
            <a:extLst>
              <a:ext uri="{FF2B5EF4-FFF2-40B4-BE49-F238E27FC236}">
                <a16:creationId xmlns:a16="http://schemas.microsoft.com/office/drawing/2014/main" id="{4A7849B9-5CC8-ABE0-9C27-1A724F3EDDA7}"/>
              </a:ext>
            </a:extLst>
          </p:cNvPr>
          <p:cNvGrpSpPr/>
          <p:nvPr/>
        </p:nvGrpSpPr>
        <p:grpSpPr>
          <a:xfrm>
            <a:off x="6259429" y="2851150"/>
            <a:ext cx="4399380" cy="1155700"/>
            <a:chOff x="0" y="-28575"/>
            <a:chExt cx="3486486" cy="1770426"/>
          </a:xfrm>
        </p:grpSpPr>
        <p:sp>
          <p:nvSpPr>
            <p:cNvPr id="12" name="Freeform 13">
              <a:extLst>
                <a:ext uri="{FF2B5EF4-FFF2-40B4-BE49-F238E27FC236}">
                  <a16:creationId xmlns:a16="http://schemas.microsoft.com/office/drawing/2014/main" id="{FFD00CEF-FA25-A7B6-2019-054D319DB956}"/>
                </a:ext>
              </a:extLst>
            </p:cNvPr>
            <p:cNvSpPr/>
            <p:nvPr/>
          </p:nvSpPr>
          <p:spPr>
            <a:xfrm>
              <a:off x="0" y="0"/>
              <a:ext cx="3486486" cy="1741851"/>
            </a:xfrm>
            <a:custGeom>
              <a:avLst/>
              <a:gdLst/>
              <a:ahLst/>
              <a:cxnLst/>
              <a:rect l="l" t="t" r="r" b="b"/>
              <a:pathLst>
                <a:path w="3486486" h="1741851">
                  <a:moveTo>
                    <a:pt x="29827" y="0"/>
                  </a:moveTo>
                  <a:lnTo>
                    <a:pt x="3456660" y="0"/>
                  </a:lnTo>
                  <a:cubicBezTo>
                    <a:pt x="3473132" y="0"/>
                    <a:pt x="3486486" y="13354"/>
                    <a:pt x="3486486" y="29827"/>
                  </a:cubicBezTo>
                  <a:lnTo>
                    <a:pt x="3486486" y="1712024"/>
                  </a:lnTo>
                  <a:cubicBezTo>
                    <a:pt x="3486486" y="1719935"/>
                    <a:pt x="3483344" y="1727521"/>
                    <a:pt x="3477750" y="1733115"/>
                  </a:cubicBezTo>
                  <a:cubicBezTo>
                    <a:pt x="3472156" y="1738709"/>
                    <a:pt x="3464570" y="1741851"/>
                    <a:pt x="3456660" y="1741851"/>
                  </a:cubicBezTo>
                  <a:lnTo>
                    <a:pt x="29827" y="1741851"/>
                  </a:lnTo>
                  <a:cubicBezTo>
                    <a:pt x="13354" y="1741851"/>
                    <a:pt x="0" y="1728497"/>
                    <a:pt x="0" y="1712024"/>
                  </a:cubicBezTo>
                  <a:lnTo>
                    <a:pt x="0" y="29827"/>
                  </a:lnTo>
                  <a:cubicBezTo>
                    <a:pt x="0" y="13354"/>
                    <a:pt x="13354" y="0"/>
                    <a:pt x="29827" y="0"/>
                  </a:cubicBezTo>
                  <a:close/>
                </a:path>
              </a:pathLst>
            </a:custGeom>
            <a:solidFill>
              <a:srgbClr val="F7EFE2"/>
            </a:solidFill>
            <a:ln w="38100" cap="rnd">
              <a:solidFill>
                <a:srgbClr val="C79179"/>
              </a:solidFill>
              <a:prstDash val="dash"/>
              <a:round/>
            </a:ln>
          </p:spPr>
          <p:txBody>
            <a:bodyPr/>
            <a:lstStyle/>
            <a:p>
              <a:endParaRPr lang="en-US" sz="572">
                <a:latin typeface="UTM Avo" panose="02040603050506020204" pitchFamily="18"/>
              </a:endParaRPr>
            </a:p>
          </p:txBody>
        </p:sp>
        <p:sp>
          <p:nvSpPr>
            <p:cNvPr id="13" name="TextBox 14">
              <a:extLst>
                <a:ext uri="{FF2B5EF4-FFF2-40B4-BE49-F238E27FC236}">
                  <a16:creationId xmlns:a16="http://schemas.microsoft.com/office/drawing/2014/main" id="{B4B3C647-97A7-6B4B-0BB2-AF40D08AB7B4}"/>
                </a:ext>
              </a:extLst>
            </p:cNvPr>
            <p:cNvSpPr txBox="1"/>
            <p:nvPr/>
          </p:nvSpPr>
          <p:spPr>
            <a:xfrm>
              <a:off x="0" y="-28575"/>
              <a:ext cx="3486486" cy="1770426"/>
            </a:xfrm>
            <a:prstGeom prst="rect">
              <a:avLst/>
            </a:prstGeom>
          </p:spPr>
          <p:txBody>
            <a:bodyPr lIns="27517" tIns="27517" rIns="27517" bIns="27517" rtlCol="0" anchor="ctr"/>
            <a:lstStyle/>
            <a:p>
              <a:pPr algn="just">
                <a:lnSpc>
                  <a:spcPts val="1440"/>
                </a:lnSpc>
              </a:pPr>
              <a:endParaRPr sz="572">
                <a:latin typeface="UTM Avo" panose="02040603050506020204" pitchFamily="18"/>
                <a:cs typeface="Arial" pitchFamily="34" charset="0"/>
              </a:endParaRPr>
            </a:p>
          </p:txBody>
        </p:sp>
      </p:grpSp>
      <p:grpSp>
        <p:nvGrpSpPr>
          <p:cNvPr id="14" name="Group 12">
            <a:extLst>
              <a:ext uri="{FF2B5EF4-FFF2-40B4-BE49-F238E27FC236}">
                <a16:creationId xmlns:a16="http://schemas.microsoft.com/office/drawing/2014/main" id="{57158B8B-4F25-FF59-D31F-CDC5E31FF671}"/>
              </a:ext>
            </a:extLst>
          </p:cNvPr>
          <p:cNvGrpSpPr/>
          <p:nvPr/>
        </p:nvGrpSpPr>
        <p:grpSpPr>
          <a:xfrm>
            <a:off x="6259429" y="4208923"/>
            <a:ext cx="4399380" cy="2164640"/>
            <a:chOff x="0" y="-28575"/>
            <a:chExt cx="3486486" cy="1770426"/>
          </a:xfrm>
        </p:grpSpPr>
        <p:sp>
          <p:nvSpPr>
            <p:cNvPr id="15" name="Freeform 13">
              <a:extLst>
                <a:ext uri="{FF2B5EF4-FFF2-40B4-BE49-F238E27FC236}">
                  <a16:creationId xmlns:a16="http://schemas.microsoft.com/office/drawing/2014/main" id="{1AF5AFBC-1E2B-B014-0D5D-8E210F0E7DE8}"/>
                </a:ext>
              </a:extLst>
            </p:cNvPr>
            <p:cNvSpPr/>
            <p:nvPr/>
          </p:nvSpPr>
          <p:spPr>
            <a:xfrm>
              <a:off x="0" y="0"/>
              <a:ext cx="3486486" cy="1741851"/>
            </a:xfrm>
            <a:custGeom>
              <a:avLst/>
              <a:gdLst/>
              <a:ahLst/>
              <a:cxnLst/>
              <a:rect l="l" t="t" r="r" b="b"/>
              <a:pathLst>
                <a:path w="3486486" h="1741851">
                  <a:moveTo>
                    <a:pt x="29827" y="0"/>
                  </a:moveTo>
                  <a:lnTo>
                    <a:pt x="3456660" y="0"/>
                  </a:lnTo>
                  <a:cubicBezTo>
                    <a:pt x="3473132" y="0"/>
                    <a:pt x="3486486" y="13354"/>
                    <a:pt x="3486486" y="29827"/>
                  </a:cubicBezTo>
                  <a:lnTo>
                    <a:pt x="3486486" y="1712024"/>
                  </a:lnTo>
                  <a:cubicBezTo>
                    <a:pt x="3486486" y="1719935"/>
                    <a:pt x="3483344" y="1727521"/>
                    <a:pt x="3477750" y="1733115"/>
                  </a:cubicBezTo>
                  <a:cubicBezTo>
                    <a:pt x="3472156" y="1738709"/>
                    <a:pt x="3464570" y="1741851"/>
                    <a:pt x="3456660" y="1741851"/>
                  </a:cubicBezTo>
                  <a:lnTo>
                    <a:pt x="29827" y="1741851"/>
                  </a:lnTo>
                  <a:cubicBezTo>
                    <a:pt x="13354" y="1741851"/>
                    <a:pt x="0" y="1728497"/>
                    <a:pt x="0" y="1712024"/>
                  </a:cubicBezTo>
                  <a:lnTo>
                    <a:pt x="0" y="29827"/>
                  </a:lnTo>
                  <a:cubicBezTo>
                    <a:pt x="0" y="13354"/>
                    <a:pt x="13354" y="0"/>
                    <a:pt x="29827" y="0"/>
                  </a:cubicBezTo>
                  <a:close/>
                </a:path>
              </a:pathLst>
            </a:custGeom>
            <a:solidFill>
              <a:srgbClr val="F7EFE2"/>
            </a:solidFill>
            <a:ln w="38100" cap="rnd">
              <a:solidFill>
                <a:srgbClr val="C79179"/>
              </a:solidFill>
              <a:prstDash val="dash"/>
              <a:round/>
            </a:ln>
          </p:spPr>
          <p:txBody>
            <a:bodyPr/>
            <a:lstStyle/>
            <a:p>
              <a:endParaRPr lang="en-US" sz="572">
                <a:latin typeface="UTM Avo" panose="02040603050506020204" pitchFamily="18"/>
              </a:endParaRPr>
            </a:p>
          </p:txBody>
        </p:sp>
        <p:sp>
          <p:nvSpPr>
            <p:cNvPr id="16" name="TextBox 14">
              <a:extLst>
                <a:ext uri="{FF2B5EF4-FFF2-40B4-BE49-F238E27FC236}">
                  <a16:creationId xmlns:a16="http://schemas.microsoft.com/office/drawing/2014/main" id="{D591A29E-C3AA-9B27-4A8A-51BC5F53DD3E}"/>
                </a:ext>
              </a:extLst>
            </p:cNvPr>
            <p:cNvSpPr txBox="1"/>
            <p:nvPr/>
          </p:nvSpPr>
          <p:spPr>
            <a:xfrm>
              <a:off x="0" y="-28575"/>
              <a:ext cx="3486486" cy="1770426"/>
            </a:xfrm>
            <a:prstGeom prst="rect">
              <a:avLst/>
            </a:prstGeom>
          </p:spPr>
          <p:txBody>
            <a:bodyPr lIns="27517" tIns="27517" rIns="27517" bIns="27517" rtlCol="0" anchor="ctr"/>
            <a:lstStyle/>
            <a:p>
              <a:pPr algn="ctr">
                <a:lnSpc>
                  <a:spcPts val="1440"/>
                </a:lnSpc>
              </a:pPr>
              <a:endParaRPr sz="572">
                <a:latin typeface="UTM Avo" panose="02040603050506020204" pitchFamily="18"/>
                <a:cs typeface="Arial" pitchFamily="34" charset="0"/>
              </a:endParaRPr>
            </a:p>
          </p:txBody>
        </p:sp>
      </p:grpSp>
      <p:sp>
        <p:nvSpPr>
          <p:cNvPr id="17" name="dap an b">
            <a:extLst>
              <a:ext uri="{FF2B5EF4-FFF2-40B4-BE49-F238E27FC236}">
                <a16:creationId xmlns:a16="http://schemas.microsoft.com/office/drawing/2014/main" id="{A71EFEA7-19DE-1492-6297-8C0D761C4043}"/>
              </a:ext>
            </a:extLst>
          </p:cNvPr>
          <p:cNvSpPr txBox="1"/>
          <p:nvPr/>
        </p:nvSpPr>
        <p:spPr>
          <a:xfrm>
            <a:off x="6289483" y="2991384"/>
            <a:ext cx="4150636" cy="847148"/>
          </a:xfrm>
          <a:prstGeom prst="rect">
            <a:avLst/>
          </a:prstGeom>
          <a:noFill/>
        </p:spPr>
        <p:txBody>
          <a:bodyPr wrap="square" lIns="74288" tIns="37144" rIns="74288" bIns="37144" rtlCol="0">
            <a:spAutoFit/>
          </a:bodyPr>
          <a:lstStyle/>
          <a:p>
            <a:pPr algn="just" defTabSz="742922">
              <a:lnSpc>
                <a:spcPct val="150000"/>
              </a:lnSpc>
              <a:buClr>
                <a:prstClr val="white"/>
              </a:buClr>
            </a:pPr>
            <a:r>
              <a:rPr lang="en-US" sz="1800" dirty="0">
                <a:latin typeface="UTM Avo" panose="02040603050506020204" pitchFamily="18"/>
                <a:ea typeface="Tahoma" panose="020B0604030504040204" pitchFamily="34" charset="0"/>
                <a:cs typeface="Arial" panose="020B0604020202020204" pitchFamily="34" charset="0"/>
              </a:rPr>
              <a:t>B. </a:t>
            </a:r>
            <a:r>
              <a:rPr lang="en-US" sz="1800" dirty="0" err="1">
                <a:latin typeface="UTM Avo" panose="02040603050506020204" pitchFamily="18"/>
                <a:cs typeface="Arial" pitchFamily="34" charset="0"/>
              </a:rPr>
              <a:t>Chỉ</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mua</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khi</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mặt</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hàng</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đó</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có</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khuyến</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mại</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tặng</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kèm</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vật</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dụng</a:t>
            </a:r>
            <a:r>
              <a:rPr lang="vi-VN" sz="1800" dirty="0">
                <a:latin typeface="UTM Avo" panose="02040603050506020204" pitchFamily="18"/>
                <a:cs typeface="Arial" pitchFamily="34" charset="0"/>
              </a:rPr>
              <a:t>.</a:t>
            </a:r>
            <a:endParaRPr lang="en-US" sz="1800" dirty="0">
              <a:latin typeface="UTM Avo" panose="02040603050506020204" pitchFamily="18"/>
              <a:ea typeface="Tahoma" panose="020B0604030504040204" pitchFamily="34" charset="0"/>
              <a:cs typeface="Arial" panose="020B0604020202020204" pitchFamily="34" charset="0"/>
            </a:endParaRPr>
          </a:p>
        </p:txBody>
      </p:sp>
      <p:sp>
        <p:nvSpPr>
          <p:cNvPr id="18" name="dap an d">
            <a:extLst>
              <a:ext uri="{FF2B5EF4-FFF2-40B4-BE49-F238E27FC236}">
                <a16:creationId xmlns:a16="http://schemas.microsoft.com/office/drawing/2014/main" id="{C9D23E3B-448A-964C-1BE1-555505BB03C0}"/>
              </a:ext>
            </a:extLst>
          </p:cNvPr>
          <p:cNvSpPr txBox="1"/>
          <p:nvPr/>
        </p:nvSpPr>
        <p:spPr>
          <a:xfrm>
            <a:off x="6289484" y="4853626"/>
            <a:ext cx="4150634" cy="847148"/>
          </a:xfrm>
          <a:prstGeom prst="rect">
            <a:avLst/>
          </a:prstGeom>
          <a:noFill/>
        </p:spPr>
        <p:txBody>
          <a:bodyPr wrap="square" lIns="74288" tIns="37144" rIns="74288" bIns="37144" rtlCol="0">
            <a:spAutoFit/>
          </a:bodyPr>
          <a:lstStyle/>
          <a:p>
            <a:pPr algn="just" defTabSz="742922">
              <a:lnSpc>
                <a:spcPct val="150000"/>
              </a:lnSpc>
              <a:buClr>
                <a:prstClr val="white"/>
              </a:buClr>
            </a:pPr>
            <a:r>
              <a:rPr lang="en-US" sz="1800" dirty="0">
                <a:latin typeface="UTM Avo" panose="02040603050506020204" pitchFamily="18"/>
                <a:ea typeface="Tahoma" panose="020B0604030504040204" pitchFamily="34" charset="0"/>
                <a:cs typeface="Arial" panose="020B0604020202020204" pitchFamily="34" charset="0"/>
              </a:rPr>
              <a:t>D. </a:t>
            </a:r>
            <a:r>
              <a:rPr lang="en-US" sz="1800" dirty="0" err="1">
                <a:latin typeface="UTM Avo" panose="02040603050506020204" pitchFamily="18"/>
                <a:cs typeface="Arial" pitchFamily="34" charset="0"/>
              </a:rPr>
              <a:t>Ưu</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tiên</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mua</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thật</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nhiều</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đồ</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ăn</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cho</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cả</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gia</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đình</a:t>
            </a:r>
            <a:r>
              <a:rPr lang="en-US" sz="1800" dirty="0">
                <a:latin typeface="UTM Avo" panose="02040603050506020204" pitchFamily="18"/>
                <a:cs typeface="Arial" pitchFamily="34" charset="0"/>
              </a:rPr>
              <a:t>.</a:t>
            </a:r>
          </a:p>
        </p:txBody>
      </p:sp>
      <p:sp>
        <p:nvSpPr>
          <p:cNvPr id="22" name="dap an c">
            <a:extLst>
              <a:ext uri="{FF2B5EF4-FFF2-40B4-BE49-F238E27FC236}">
                <a16:creationId xmlns:a16="http://schemas.microsoft.com/office/drawing/2014/main" id="{F78320CB-30F2-C1E7-A82A-37A21EFA166F}"/>
              </a:ext>
            </a:extLst>
          </p:cNvPr>
          <p:cNvSpPr txBox="1"/>
          <p:nvPr/>
        </p:nvSpPr>
        <p:spPr>
          <a:xfrm>
            <a:off x="1323475" y="4209973"/>
            <a:ext cx="4369277" cy="2093643"/>
          </a:xfrm>
          <a:prstGeom prst="rect">
            <a:avLst/>
          </a:prstGeom>
          <a:solidFill>
            <a:schemeClr val="accent6">
              <a:lumMod val="60000"/>
              <a:lumOff val="40000"/>
            </a:schemeClr>
          </a:solidFill>
        </p:spPr>
        <p:txBody>
          <a:bodyPr wrap="square" lIns="74288" tIns="37144" rIns="74288" bIns="37144" rtlCol="0">
            <a:spAutoFit/>
          </a:bodyPr>
          <a:lstStyle/>
          <a:p>
            <a:pPr algn="just" defTabSz="742922">
              <a:lnSpc>
                <a:spcPct val="150000"/>
              </a:lnSpc>
              <a:buClr>
                <a:prstClr val="white"/>
              </a:buClr>
            </a:pPr>
            <a:r>
              <a:rPr lang="en-US" sz="1800" dirty="0">
                <a:latin typeface="UTM Avo" panose="02040603050506020204" pitchFamily="18"/>
                <a:ea typeface="Tahoma" panose="020B0604030504040204" pitchFamily="34" charset="0"/>
                <a:cs typeface="Arial" panose="020B0604020202020204" pitchFamily="34" charset="0"/>
              </a:rPr>
              <a:t>C. </a:t>
            </a:r>
            <a:r>
              <a:rPr lang="en-US" sz="1800" dirty="0">
                <a:latin typeface="UTM Avo" panose="02040603050506020204" pitchFamily="18"/>
                <a:cs typeface="Arial" pitchFamily="34" charset="0"/>
              </a:rPr>
              <a:t>Mua </a:t>
            </a:r>
            <a:r>
              <a:rPr lang="en-US" sz="1800" dirty="0" err="1">
                <a:latin typeface="UTM Avo" panose="02040603050506020204" pitchFamily="18"/>
                <a:cs typeface="Arial" pitchFamily="34" charset="0"/>
              </a:rPr>
              <a:t>các</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đồ</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dùng</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thiết</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yếu</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cho</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mình</a:t>
            </a:r>
            <a:r>
              <a:rPr lang="en-US" sz="1800" dirty="0">
                <a:latin typeface="UTM Avo" panose="02040603050506020204" pitchFamily="18"/>
                <a:cs typeface="Arial" pitchFamily="34" charset="0"/>
              </a:rPr>
              <a:t>, so </a:t>
            </a:r>
            <a:r>
              <a:rPr lang="en-US" sz="1800" dirty="0" err="1">
                <a:latin typeface="UTM Avo" panose="02040603050506020204" pitchFamily="18"/>
                <a:cs typeface="Arial" pitchFamily="34" charset="0"/>
              </a:rPr>
              <a:t>sánh</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giá</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cả</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của</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các</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mặt</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hàng</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với</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nhau</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để</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tìm</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ra</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được</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sản</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phẩm</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giá</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cả</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phải</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chăng</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với</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chất</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lượng</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đảm</a:t>
            </a:r>
            <a:r>
              <a:rPr lang="en-US" sz="1800" dirty="0">
                <a:latin typeface="UTM Avo" panose="02040603050506020204" pitchFamily="18"/>
                <a:cs typeface="Arial" pitchFamily="34" charset="0"/>
              </a:rPr>
              <a:t> </a:t>
            </a:r>
            <a:r>
              <a:rPr lang="en-US" sz="1800" dirty="0" err="1">
                <a:latin typeface="UTM Avo" panose="02040603050506020204" pitchFamily="18"/>
                <a:cs typeface="Arial" pitchFamily="34" charset="0"/>
              </a:rPr>
              <a:t>bảo</a:t>
            </a:r>
            <a:r>
              <a:rPr lang="vi-VN" sz="1800" dirty="0">
                <a:latin typeface="UTM Avo" panose="02040603050506020204" pitchFamily="18"/>
                <a:cs typeface="Arial" pitchFamily="34" charset="0"/>
              </a:rPr>
              <a:t>.</a:t>
            </a:r>
            <a:endParaRPr lang="en-US" sz="1800" dirty="0">
              <a:latin typeface="UTM Avo" panose="02040603050506020204" pitchFamily="18"/>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1492951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par>
                                <p:cTn id="13" presetID="16" presetClass="entr" presetSubtype="21"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arn(inVertical)">
                                      <p:cBhvr>
                                        <p:cTn id="18" dur="500"/>
                                        <p:tgtEl>
                                          <p:spTgt spid="17"/>
                                        </p:tgtEl>
                                      </p:cBhvr>
                                    </p:animEffect>
                                  </p:childTnLst>
                                </p:cTn>
                              </p:par>
                              <p:par>
                                <p:cTn id="19" presetID="16" presetClass="entr" presetSubtype="21"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arn(inVertical)">
                                      <p:cBhvr>
                                        <p:cTn id="21" dur="500"/>
                                        <p:tgtEl>
                                          <p:spTgt spid="11"/>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barn(inVertical)">
                                      <p:cBhvr>
                                        <p:cTn id="24" dur="500"/>
                                        <p:tgtEl>
                                          <p:spTgt spid="10"/>
                                        </p:tgtEl>
                                      </p:cBhvr>
                                    </p:animEffect>
                                  </p:childTnLst>
                                </p:cTn>
                              </p:par>
                              <p:par>
                                <p:cTn id="25" presetID="16" presetClass="entr" presetSubtype="21"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barn(inVertical)">
                                      <p:cBhvr>
                                        <p:cTn id="30" dur="500"/>
                                        <p:tgtEl>
                                          <p:spTgt spid="18"/>
                                        </p:tgtEl>
                                      </p:cBhvr>
                                    </p:animEffect>
                                  </p:childTnLst>
                                </p:cTn>
                              </p:par>
                              <p:par>
                                <p:cTn id="31" presetID="16" presetClass="entr" presetSubtype="21"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barn(inVertical)">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barn(inVertical)">
                                      <p:cBhvr>
                                        <p:cTn id="3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P spid="17" grpId="0"/>
      <p:bldP spid="18" grpId="0"/>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2">
            <a:extLst>
              <a:ext uri="{FF2B5EF4-FFF2-40B4-BE49-F238E27FC236}">
                <a16:creationId xmlns:a16="http://schemas.microsoft.com/office/drawing/2014/main" id="{31B4404E-7E3B-9474-7C6F-CE735E5A92E0}"/>
              </a:ext>
            </a:extLst>
          </p:cNvPr>
          <p:cNvGrpSpPr/>
          <p:nvPr/>
        </p:nvGrpSpPr>
        <p:grpSpPr>
          <a:xfrm>
            <a:off x="1378161" y="2850816"/>
            <a:ext cx="4443428" cy="1807563"/>
            <a:chOff x="0" y="-28575"/>
            <a:chExt cx="3486486" cy="1770426"/>
          </a:xfrm>
        </p:grpSpPr>
        <p:sp>
          <p:nvSpPr>
            <p:cNvPr id="3" name="Freeform 13">
              <a:extLst>
                <a:ext uri="{FF2B5EF4-FFF2-40B4-BE49-F238E27FC236}">
                  <a16:creationId xmlns:a16="http://schemas.microsoft.com/office/drawing/2014/main" id="{86ED0591-13E3-C5E6-0C9C-FCD038DE784D}"/>
                </a:ext>
              </a:extLst>
            </p:cNvPr>
            <p:cNvSpPr/>
            <p:nvPr/>
          </p:nvSpPr>
          <p:spPr>
            <a:xfrm>
              <a:off x="0" y="0"/>
              <a:ext cx="3486486" cy="1741851"/>
            </a:xfrm>
            <a:custGeom>
              <a:avLst/>
              <a:gdLst/>
              <a:ahLst/>
              <a:cxnLst/>
              <a:rect l="l" t="t" r="r" b="b"/>
              <a:pathLst>
                <a:path w="3486486" h="1741851">
                  <a:moveTo>
                    <a:pt x="29827" y="0"/>
                  </a:moveTo>
                  <a:lnTo>
                    <a:pt x="3456660" y="0"/>
                  </a:lnTo>
                  <a:cubicBezTo>
                    <a:pt x="3473132" y="0"/>
                    <a:pt x="3486486" y="13354"/>
                    <a:pt x="3486486" y="29827"/>
                  </a:cubicBezTo>
                  <a:lnTo>
                    <a:pt x="3486486" y="1712024"/>
                  </a:lnTo>
                  <a:cubicBezTo>
                    <a:pt x="3486486" y="1719935"/>
                    <a:pt x="3483344" y="1727521"/>
                    <a:pt x="3477750" y="1733115"/>
                  </a:cubicBezTo>
                  <a:cubicBezTo>
                    <a:pt x="3472156" y="1738709"/>
                    <a:pt x="3464570" y="1741851"/>
                    <a:pt x="3456660" y="1741851"/>
                  </a:cubicBezTo>
                  <a:lnTo>
                    <a:pt x="29827" y="1741851"/>
                  </a:lnTo>
                  <a:cubicBezTo>
                    <a:pt x="13354" y="1741851"/>
                    <a:pt x="0" y="1728497"/>
                    <a:pt x="0" y="1712024"/>
                  </a:cubicBezTo>
                  <a:lnTo>
                    <a:pt x="0" y="29827"/>
                  </a:lnTo>
                  <a:cubicBezTo>
                    <a:pt x="0" y="13354"/>
                    <a:pt x="13354" y="0"/>
                    <a:pt x="29827" y="0"/>
                  </a:cubicBezTo>
                  <a:close/>
                </a:path>
              </a:pathLst>
            </a:custGeom>
            <a:solidFill>
              <a:srgbClr val="F7EFE2"/>
            </a:solidFill>
            <a:ln w="38100" cap="rnd">
              <a:solidFill>
                <a:srgbClr val="C79179"/>
              </a:solidFill>
              <a:prstDash val="dash"/>
              <a:round/>
            </a:ln>
          </p:spPr>
          <p:txBody>
            <a:bodyPr/>
            <a:lstStyle/>
            <a:p>
              <a:endParaRPr lang="en-US" sz="572">
                <a:latin typeface="UTM Avo" panose="02040603050506020204" pitchFamily="18"/>
              </a:endParaRPr>
            </a:p>
          </p:txBody>
        </p:sp>
        <p:sp>
          <p:nvSpPr>
            <p:cNvPr id="4" name="TextBox 14">
              <a:extLst>
                <a:ext uri="{FF2B5EF4-FFF2-40B4-BE49-F238E27FC236}">
                  <a16:creationId xmlns:a16="http://schemas.microsoft.com/office/drawing/2014/main" id="{4F9E73F9-8E43-CDDC-DD47-368E4F32CE7C}"/>
                </a:ext>
              </a:extLst>
            </p:cNvPr>
            <p:cNvSpPr txBox="1"/>
            <p:nvPr/>
          </p:nvSpPr>
          <p:spPr>
            <a:xfrm>
              <a:off x="0" y="-28575"/>
              <a:ext cx="3486486" cy="1770426"/>
            </a:xfrm>
            <a:prstGeom prst="rect">
              <a:avLst/>
            </a:prstGeom>
          </p:spPr>
          <p:txBody>
            <a:bodyPr lIns="27517" tIns="27517" rIns="27517" bIns="27517" rtlCol="0" anchor="ctr"/>
            <a:lstStyle/>
            <a:p>
              <a:pPr algn="ctr">
                <a:lnSpc>
                  <a:spcPts val="1440"/>
                </a:lnSpc>
              </a:pPr>
              <a:endParaRPr sz="572">
                <a:latin typeface="UTM Avo" panose="02040603050506020204" pitchFamily="18"/>
                <a:cs typeface="Arial" pitchFamily="34" charset="0"/>
              </a:endParaRPr>
            </a:p>
          </p:txBody>
        </p:sp>
      </p:grpSp>
      <p:sp>
        <p:nvSpPr>
          <p:cNvPr id="5" name="TextBox 4">
            <a:extLst>
              <a:ext uri="{FF2B5EF4-FFF2-40B4-BE49-F238E27FC236}">
                <a16:creationId xmlns:a16="http://schemas.microsoft.com/office/drawing/2014/main" id="{EF6809EF-7409-4337-A1FE-FC525330FFEC}"/>
              </a:ext>
            </a:extLst>
          </p:cNvPr>
          <p:cNvSpPr txBox="1"/>
          <p:nvPr/>
        </p:nvSpPr>
        <p:spPr>
          <a:xfrm>
            <a:off x="2283873" y="1519200"/>
            <a:ext cx="7624254" cy="1121846"/>
          </a:xfrm>
          <a:prstGeom prst="rect">
            <a:avLst/>
          </a:prstGeom>
          <a:noFill/>
        </p:spPr>
        <p:txBody>
          <a:bodyPr wrap="square" rtlCol="0">
            <a:spAutoFit/>
          </a:bodyPr>
          <a:lstStyle/>
          <a:p>
            <a:pPr algn="ctr" defTabSz="742922">
              <a:lnSpc>
                <a:spcPct val="150000"/>
              </a:lnSpc>
            </a:pPr>
            <a:r>
              <a:rPr lang="en-US" sz="2400" b="1">
                <a:latin typeface="UTM Avo" panose="02040603050506020204" pitchFamily="18"/>
                <a:cs typeface="Arial" panose="020B0604020202020204" pitchFamily="34" charset="0"/>
              </a:rPr>
              <a:t>Câu hỏi </a:t>
            </a:r>
            <a:r>
              <a:rPr lang="vi-VN" sz="2400" b="1">
                <a:latin typeface="UTM Avo" panose="02040603050506020204" pitchFamily="18"/>
                <a:cs typeface="Arial" panose="020B0604020202020204" pitchFamily="34" charset="0"/>
              </a:rPr>
              <a:t>3</a:t>
            </a:r>
            <a:r>
              <a:rPr lang="en-US" sz="2400" b="1">
                <a:latin typeface="UTM Avo" panose="02040603050506020204" pitchFamily="18"/>
                <a:cs typeface="Arial" panose="020B0604020202020204" pitchFamily="34" charset="0"/>
              </a:rPr>
              <a:t>:</a:t>
            </a:r>
            <a:r>
              <a:rPr lang="vi-VN" sz="2400" b="1">
                <a:latin typeface="UTM Avo" panose="02040603050506020204" pitchFamily="18"/>
                <a:cs typeface="Arial" panose="020B0604020202020204" pitchFamily="34" charset="0"/>
              </a:rPr>
              <a:t> </a:t>
            </a:r>
            <a:r>
              <a:rPr lang="en-US" sz="2400">
                <a:latin typeface="UTM Avo" panose="02040603050506020204" pitchFamily="18"/>
                <a:cs typeface="Arial" pitchFamily="34" charset="0"/>
              </a:rPr>
              <a:t>Vì sao cần phải kiểm tra và điều chỉnh </a:t>
            </a:r>
            <a:endParaRPr lang="vi-VN" sz="2400">
              <a:latin typeface="UTM Avo" panose="02040603050506020204" pitchFamily="18"/>
              <a:cs typeface="Arial" pitchFamily="34" charset="0"/>
            </a:endParaRPr>
          </a:p>
          <a:p>
            <a:pPr algn="ctr" defTabSz="742922">
              <a:lnSpc>
                <a:spcPct val="150000"/>
              </a:lnSpc>
            </a:pPr>
            <a:r>
              <a:rPr lang="en-US" sz="2400">
                <a:latin typeface="UTM Avo" panose="02040603050506020204" pitchFamily="18"/>
                <a:cs typeface="Arial" pitchFamily="34" charset="0"/>
              </a:rPr>
              <a:t>kế hoạch chi tiêu?</a:t>
            </a:r>
          </a:p>
        </p:txBody>
      </p:sp>
      <p:sp>
        <p:nvSpPr>
          <p:cNvPr id="6" name="dap an a">
            <a:extLst>
              <a:ext uri="{FF2B5EF4-FFF2-40B4-BE49-F238E27FC236}">
                <a16:creationId xmlns:a16="http://schemas.microsoft.com/office/drawing/2014/main" id="{7E9E522B-AE85-F27C-37A6-10EB4B44B6B6}"/>
              </a:ext>
            </a:extLst>
          </p:cNvPr>
          <p:cNvSpPr txBox="1"/>
          <p:nvPr/>
        </p:nvSpPr>
        <p:spPr>
          <a:xfrm>
            <a:off x="1408215" y="2931459"/>
            <a:ext cx="4373847" cy="1625823"/>
          </a:xfrm>
          <a:prstGeom prst="rect">
            <a:avLst/>
          </a:prstGeom>
          <a:noFill/>
        </p:spPr>
        <p:txBody>
          <a:bodyPr wrap="square" lIns="74288" tIns="37144" rIns="74288" bIns="37144" rtlCol="0">
            <a:spAutoFit/>
          </a:bodyPr>
          <a:lstStyle/>
          <a:p>
            <a:pPr algn="just" defTabSz="742922">
              <a:lnSpc>
                <a:spcPct val="150000"/>
              </a:lnSpc>
              <a:buClr>
                <a:prstClr val="white"/>
              </a:buClr>
            </a:pPr>
            <a:r>
              <a:rPr lang="en-US" sz="1733">
                <a:latin typeface="UTM Avo" panose="02040603050506020204" pitchFamily="18"/>
                <a:ea typeface="Tahoma" panose="020B0604030504040204" pitchFamily="34" charset="0"/>
                <a:cs typeface="Arial" panose="020B0604020202020204" pitchFamily="34" charset="0"/>
              </a:rPr>
              <a:t>A. </a:t>
            </a:r>
            <a:r>
              <a:rPr lang="en-US" sz="1733">
                <a:latin typeface="UTM Avo" panose="02040603050506020204" pitchFamily="18"/>
                <a:cs typeface="Arial" pitchFamily="34" charset="0"/>
              </a:rPr>
              <a:t>Vì trong quá trình thực hiện kế hoạch chi tiêu chúng ta có thể gặp phải các khoản chi ngoài kế hoạch đã thành lập</a:t>
            </a:r>
            <a:r>
              <a:rPr lang="vi-VN" sz="1733">
                <a:latin typeface="UTM Avo" panose="02040603050506020204" pitchFamily="18"/>
                <a:cs typeface="Arial" pitchFamily="34" charset="0"/>
              </a:rPr>
              <a:t>.</a:t>
            </a:r>
            <a:endParaRPr lang="en-US" sz="1733">
              <a:latin typeface="UTM Avo" panose="02040603050506020204" pitchFamily="18"/>
              <a:ea typeface="Tahoma" panose="020B0604030504040204" pitchFamily="34" charset="0"/>
              <a:cs typeface="Arial" panose="020B0604020202020204" pitchFamily="34" charset="0"/>
            </a:endParaRPr>
          </a:p>
        </p:txBody>
      </p:sp>
      <p:grpSp>
        <p:nvGrpSpPr>
          <p:cNvPr id="7" name="Group 12">
            <a:extLst>
              <a:ext uri="{FF2B5EF4-FFF2-40B4-BE49-F238E27FC236}">
                <a16:creationId xmlns:a16="http://schemas.microsoft.com/office/drawing/2014/main" id="{47F67F73-DF87-C8A8-6C14-DF6E12D5B40D}"/>
              </a:ext>
            </a:extLst>
          </p:cNvPr>
          <p:cNvGrpSpPr/>
          <p:nvPr/>
        </p:nvGrpSpPr>
        <p:grpSpPr>
          <a:xfrm>
            <a:off x="1348106" y="4866556"/>
            <a:ext cx="4443428" cy="1595754"/>
            <a:chOff x="0" y="-28575"/>
            <a:chExt cx="3486486" cy="1770426"/>
          </a:xfrm>
        </p:grpSpPr>
        <p:sp>
          <p:nvSpPr>
            <p:cNvPr id="8" name="Freeform 13">
              <a:extLst>
                <a:ext uri="{FF2B5EF4-FFF2-40B4-BE49-F238E27FC236}">
                  <a16:creationId xmlns:a16="http://schemas.microsoft.com/office/drawing/2014/main" id="{6BCF19A5-AE80-64A6-D85E-72A35B0DDF00}"/>
                </a:ext>
              </a:extLst>
            </p:cNvPr>
            <p:cNvSpPr/>
            <p:nvPr/>
          </p:nvSpPr>
          <p:spPr>
            <a:xfrm>
              <a:off x="0" y="0"/>
              <a:ext cx="3486486" cy="1741851"/>
            </a:xfrm>
            <a:custGeom>
              <a:avLst/>
              <a:gdLst/>
              <a:ahLst/>
              <a:cxnLst/>
              <a:rect l="l" t="t" r="r" b="b"/>
              <a:pathLst>
                <a:path w="3486486" h="1741851">
                  <a:moveTo>
                    <a:pt x="29827" y="0"/>
                  </a:moveTo>
                  <a:lnTo>
                    <a:pt x="3456660" y="0"/>
                  </a:lnTo>
                  <a:cubicBezTo>
                    <a:pt x="3473132" y="0"/>
                    <a:pt x="3486486" y="13354"/>
                    <a:pt x="3486486" y="29827"/>
                  </a:cubicBezTo>
                  <a:lnTo>
                    <a:pt x="3486486" y="1712024"/>
                  </a:lnTo>
                  <a:cubicBezTo>
                    <a:pt x="3486486" y="1719935"/>
                    <a:pt x="3483344" y="1727521"/>
                    <a:pt x="3477750" y="1733115"/>
                  </a:cubicBezTo>
                  <a:cubicBezTo>
                    <a:pt x="3472156" y="1738709"/>
                    <a:pt x="3464570" y="1741851"/>
                    <a:pt x="3456660" y="1741851"/>
                  </a:cubicBezTo>
                  <a:lnTo>
                    <a:pt x="29827" y="1741851"/>
                  </a:lnTo>
                  <a:cubicBezTo>
                    <a:pt x="13354" y="1741851"/>
                    <a:pt x="0" y="1728497"/>
                    <a:pt x="0" y="1712024"/>
                  </a:cubicBezTo>
                  <a:lnTo>
                    <a:pt x="0" y="29827"/>
                  </a:lnTo>
                  <a:cubicBezTo>
                    <a:pt x="0" y="13354"/>
                    <a:pt x="13354" y="0"/>
                    <a:pt x="29827" y="0"/>
                  </a:cubicBezTo>
                  <a:close/>
                </a:path>
              </a:pathLst>
            </a:custGeom>
            <a:solidFill>
              <a:srgbClr val="F7EFE2"/>
            </a:solidFill>
            <a:ln w="38100" cap="rnd">
              <a:solidFill>
                <a:srgbClr val="C79179"/>
              </a:solidFill>
              <a:prstDash val="dash"/>
              <a:round/>
            </a:ln>
          </p:spPr>
          <p:txBody>
            <a:bodyPr/>
            <a:lstStyle/>
            <a:p>
              <a:endParaRPr lang="en-US" sz="572">
                <a:latin typeface="UTM Avo" panose="02040603050506020204" pitchFamily="18"/>
              </a:endParaRPr>
            </a:p>
          </p:txBody>
        </p:sp>
        <p:sp>
          <p:nvSpPr>
            <p:cNvPr id="9" name="TextBox 14">
              <a:extLst>
                <a:ext uri="{FF2B5EF4-FFF2-40B4-BE49-F238E27FC236}">
                  <a16:creationId xmlns:a16="http://schemas.microsoft.com/office/drawing/2014/main" id="{C9D338D3-CDCA-59F7-B5CC-83B3AD9DE314}"/>
                </a:ext>
              </a:extLst>
            </p:cNvPr>
            <p:cNvSpPr txBox="1"/>
            <p:nvPr/>
          </p:nvSpPr>
          <p:spPr>
            <a:xfrm>
              <a:off x="0" y="-28575"/>
              <a:ext cx="3486486" cy="1770426"/>
            </a:xfrm>
            <a:prstGeom prst="rect">
              <a:avLst/>
            </a:prstGeom>
          </p:spPr>
          <p:txBody>
            <a:bodyPr lIns="27517" tIns="27517" rIns="27517" bIns="27517" rtlCol="0" anchor="ctr"/>
            <a:lstStyle/>
            <a:p>
              <a:pPr algn="ctr">
                <a:lnSpc>
                  <a:spcPts val="1440"/>
                </a:lnSpc>
              </a:pPr>
              <a:endParaRPr sz="572">
                <a:latin typeface="UTM Avo" panose="02040603050506020204" pitchFamily="18"/>
                <a:cs typeface="Arial" pitchFamily="34" charset="0"/>
              </a:endParaRPr>
            </a:p>
          </p:txBody>
        </p:sp>
      </p:grpSp>
      <p:sp>
        <p:nvSpPr>
          <p:cNvPr id="10" name="dap an c">
            <a:extLst>
              <a:ext uri="{FF2B5EF4-FFF2-40B4-BE49-F238E27FC236}">
                <a16:creationId xmlns:a16="http://schemas.microsoft.com/office/drawing/2014/main" id="{B980722E-DF4F-4BF1-6104-2FF62F840D8F}"/>
              </a:ext>
            </a:extLst>
          </p:cNvPr>
          <p:cNvSpPr txBox="1"/>
          <p:nvPr/>
        </p:nvSpPr>
        <p:spPr>
          <a:xfrm>
            <a:off x="1378161" y="5039640"/>
            <a:ext cx="4237495" cy="1328626"/>
          </a:xfrm>
          <a:prstGeom prst="rect">
            <a:avLst/>
          </a:prstGeom>
          <a:noFill/>
        </p:spPr>
        <p:txBody>
          <a:bodyPr wrap="square" lIns="74288" tIns="37144" rIns="74288" bIns="37144" rtlCol="0">
            <a:spAutoFit/>
          </a:bodyPr>
          <a:lstStyle/>
          <a:p>
            <a:pPr algn="just" defTabSz="742922">
              <a:lnSpc>
                <a:spcPct val="150000"/>
              </a:lnSpc>
              <a:buClr>
                <a:prstClr val="white"/>
              </a:buClr>
            </a:pPr>
            <a:r>
              <a:rPr lang="en-US" sz="1900">
                <a:latin typeface="UTM Avo" panose="02040603050506020204" pitchFamily="18"/>
                <a:ea typeface="Tahoma" panose="020B0604030504040204" pitchFamily="34" charset="0"/>
                <a:cs typeface="Arial" panose="020B0604020202020204" pitchFamily="34" charset="0"/>
              </a:rPr>
              <a:t>C. </a:t>
            </a:r>
            <a:r>
              <a:rPr lang="en-US" sz="1900">
                <a:latin typeface="UTM Avo" panose="02040603050506020204" pitchFamily="18"/>
                <a:cs typeface="Arial" pitchFamily="34" charset="0"/>
              </a:rPr>
              <a:t>Điều chỉnh giúp chúng ta thiết lập được các quy tắc cần thiết cho việc lập kế hoạch</a:t>
            </a:r>
            <a:r>
              <a:rPr lang="vi-VN" sz="1900">
                <a:latin typeface="UTM Avo" panose="02040603050506020204" pitchFamily="18"/>
                <a:cs typeface="Arial" pitchFamily="34" charset="0"/>
              </a:rPr>
              <a:t>.</a:t>
            </a:r>
            <a:endParaRPr lang="en-US" sz="1900">
              <a:latin typeface="UTM Avo" panose="02040603050506020204" pitchFamily="18"/>
              <a:ea typeface="Tahoma" panose="020B0604030504040204" pitchFamily="34" charset="0"/>
              <a:cs typeface="Arial" panose="020B0604020202020204" pitchFamily="34" charset="0"/>
            </a:endParaRPr>
          </a:p>
        </p:txBody>
      </p:sp>
      <p:grpSp>
        <p:nvGrpSpPr>
          <p:cNvPr id="11" name="Group 12">
            <a:extLst>
              <a:ext uri="{FF2B5EF4-FFF2-40B4-BE49-F238E27FC236}">
                <a16:creationId xmlns:a16="http://schemas.microsoft.com/office/drawing/2014/main" id="{32766C00-A7ED-ABA3-FA04-5A33D5DFCCBD}"/>
              </a:ext>
            </a:extLst>
          </p:cNvPr>
          <p:cNvGrpSpPr/>
          <p:nvPr/>
        </p:nvGrpSpPr>
        <p:grpSpPr>
          <a:xfrm>
            <a:off x="6359191" y="2850817"/>
            <a:ext cx="4484705" cy="1807562"/>
            <a:chOff x="0" y="-28575"/>
            <a:chExt cx="3486486" cy="1770426"/>
          </a:xfrm>
        </p:grpSpPr>
        <p:sp>
          <p:nvSpPr>
            <p:cNvPr id="12" name="Freeform 13">
              <a:extLst>
                <a:ext uri="{FF2B5EF4-FFF2-40B4-BE49-F238E27FC236}">
                  <a16:creationId xmlns:a16="http://schemas.microsoft.com/office/drawing/2014/main" id="{3B419E2F-DC98-2FB3-C0EE-50AE1BAB4761}"/>
                </a:ext>
              </a:extLst>
            </p:cNvPr>
            <p:cNvSpPr/>
            <p:nvPr/>
          </p:nvSpPr>
          <p:spPr>
            <a:xfrm>
              <a:off x="0" y="0"/>
              <a:ext cx="3486486" cy="1741851"/>
            </a:xfrm>
            <a:custGeom>
              <a:avLst/>
              <a:gdLst/>
              <a:ahLst/>
              <a:cxnLst/>
              <a:rect l="l" t="t" r="r" b="b"/>
              <a:pathLst>
                <a:path w="3486486" h="1741851">
                  <a:moveTo>
                    <a:pt x="29827" y="0"/>
                  </a:moveTo>
                  <a:lnTo>
                    <a:pt x="3456660" y="0"/>
                  </a:lnTo>
                  <a:cubicBezTo>
                    <a:pt x="3473132" y="0"/>
                    <a:pt x="3486486" y="13354"/>
                    <a:pt x="3486486" y="29827"/>
                  </a:cubicBezTo>
                  <a:lnTo>
                    <a:pt x="3486486" y="1712024"/>
                  </a:lnTo>
                  <a:cubicBezTo>
                    <a:pt x="3486486" y="1719935"/>
                    <a:pt x="3483344" y="1727521"/>
                    <a:pt x="3477750" y="1733115"/>
                  </a:cubicBezTo>
                  <a:cubicBezTo>
                    <a:pt x="3472156" y="1738709"/>
                    <a:pt x="3464570" y="1741851"/>
                    <a:pt x="3456660" y="1741851"/>
                  </a:cubicBezTo>
                  <a:lnTo>
                    <a:pt x="29827" y="1741851"/>
                  </a:lnTo>
                  <a:cubicBezTo>
                    <a:pt x="13354" y="1741851"/>
                    <a:pt x="0" y="1728497"/>
                    <a:pt x="0" y="1712024"/>
                  </a:cubicBezTo>
                  <a:lnTo>
                    <a:pt x="0" y="29827"/>
                  </a:lnTo>
                  <a:cubicBezTo>
                    <a:pt x="0" y="13354"/>
                    <a:pt x="13354" y="0"/>
                    <a:pt x="29827" y="0"/>
                  </a:cubicBezTo>
                  <a:close/>
                </a:path>
              </a:pathLst>
            </a:custGeom>
            <a:solidFill>
              <a:srgbClr val="F7EFE2"/>
            </a:solidFill>
            <a:ln w="38100" cap="rnd">
              <a:solidFill>
                <a:srgbClr val="C79179"/>
              </a:solidFill>
              <a:prstDash val="dash"/>
              <a:round/>
            </a:ln>
          </p:spPr>
          <p:txBody>
            <a:bodyPr/>
            <a:lstStyle/>
            <a:p>
              <a:endParaRPr lang="en-US" sz="572">
                <a:latin typeface="UTM Avo" panose="02040603050506020204" pitchFamily="18"/>
              </a:endParaRPr>
            </a:p>
          </p:txBody>
        </p:sp>
        <p:sp>
          <p:nvSpPr>
            <p:cNvPr id="13" name="TextBox 14">
              <a:extLst>
                <a:ext uri="{FF2B5EF4-FFF2-40B4-BE49-F238E27FC236}">
                  <a16:creationId xmlns:a16="http://schemas.microsoft.com/office/drawing/2014/main" id="{D193B6E7-130C-3B50-9D6C-65E6B50E5BCC}"/>
                </a:ext>
              </a:extLst>
            </p:cNvPr>
            <p:cNvSpPr txBox="1"/>
            <p:nvPr/>
          </p:nvSpPr>
          <p:spPr>
            <a:xfrm>
              <a:off x="0" y="-28575"/>
              <a:ext cx="3486486" cy="1770426"/>
            </a:xfrm>
            <a:prstGeom prst="rect">
              <a:avLst/>
            </a:prstGeom>
          </p:spPr>
          <p:txBody>
            <a:bodyPr lIns="27517" tIns="27517" rIns="27517" bIns="27517" rtlCol="0" anchor="ctr"/>
            <a:lstStyle/>
            <a:p>
              <a:pPr algn="just">
                <a:lnSpc>
                  <a:spcPts val="1440"/>
                </a:lnSpc>
              </a:pPr>
              <a:endParaRPr sz="572">
                <a:latin typeface="UTM Avo" panose="02040603050506020204" pitchFamily="18"/>
                <a:cs typeface="Arial" pitchFamily="34" charset="0"/>
              </a:endParaRPr>
            </a:p>
          </p:txBody>
        </p:sp>
      </p:grpSp>
      <p:grpSp>
        <p:nvGrpSpPr>
          <p:cNvPr id="14" name="Group 12">
            <a:extLst>
              <a:ext uri="{FF2B5EF4-FFF2-40B4-BE49-F238E27FC236}">
                <a16:creationId xmlns:a16="http://schemas.microsoft.com/office/drawing/2014/main" id="{D033814A-3D9E-E186-A055-03A12F43A0D2}"/>
              </a:ext>
            </a:extLst>
          </p:cNvPr>
          <p:cNvGrpSpPr/>
          <p:nvPr/>
        </p:nvGrpSpPr>
        <p:grpSpPr>
          <a:xfrm>
            <a:off x="6359190" y="4866556"/>
            <a:ext cx="4484704" cy="1595754"/>
            <a:chOff x="0" y="-28575"/>
            <a:chExt cx="3486486" cy="1770426"/>
          </a:xfrm>
        </p:grpSpPr>
        <p:sp>
          <p:nvSpPr>
            <p:cNvPr id="15" name="Freeform 13">
              <a:extLst>
                <a:ext uri="{FF2B5EF4-FFF2-40B4-BE49-F238E27FC236}">
                  <a16:creationId xmlns:a16="http://schemas.microsoft.com/office/drawing/2014/main" id="{5DC5B1BC-777B-E015-D961-F42795EFBF5F}"/>
                </a:ext>
              </a:extLst>
            </p:cNvPr>
            <p:cNvSpPr/>
            <p:nvPr/>
          </p:nvSpPr>
          <p:spPr>
            <a:xfrm>
              <a:off x="0" y="0"/>
              <a:ext cx="3486486" cy="1741851"/>
            </a:xfrm>
            <a:custGeom>
              <a:avLst/>
              <a:gdLst/>
              <a:ahLst/>
              <a:cxnLst/>
              <a:rect l="l" t="t" r="r" b="b"/>
              <a:pathLst>
                <a:path w="3486486" h="1741851">
                  <a:moveTo>
                    <a:pt x="29827" y="0"/>
                  </a:moveTo>
                  <a:lnTo>
                    <a:pt x="3456660" y="0"/>
                  </a:lnTo>
                  <a:cubicBezTo>
                    <a:pt x="3473132" y="0"/>
                    <a:pt x="3486486" y="13354"/>
                    <a:pt x="3486486" y="29827"/>
                  </a:cubicBezTo>
                  <a:lnTo>
                    <a:pt x="3486486" y="1712024"/>
                  </a:lnTo>
                  <a:cubicBezTo>
                    <a:pt x="3486486" y="1719935"/>
                    <a:pt x="3483344" y="1727521"/>
                    <a:pt x="3477750" y="1733115"/>
                  </a:cubicBezTo>
                  <a:cubicBezTo>
                    <a:pt x="3472156" y="1738709"/>
                    <a:pt x="3464570" y="1741851"/>
                    <a:pt x="3456660" y="1741851"/>
                  </a:cubicBezTo>
                  <a:lnTo>
                    <a:pt x="29827" y="1741851"/>
                  </a:lnTo>
                  <a:cubicBezTo>
                    <a:pt x="13354" y="1741851"/>
                    <a:pt x="0" y="1728497"/>
                    <a:pt x="0" y="1712024"/>
                  </a:cubicBezTo>
                  <a:lnTo>
                    <a:pt x="0" y="29827"/>
                  </a:lnTo>
                  <a:cubicBezTo>
                    <a:pt x="0" y="13354"/>
                    <a:pt x="13354" y="0"/>
                    <a:pt x="29827" y="0"/>
                  </a:cubicBezTo>
                  <a:close/>
                </a:path>
              </a:pathLst>
            </a:custGeom>
            <a:solidFill>
              <a:srgbClr val="F7EFE2"/>
            </a:solidFill>
            <a:ln w="38100" cap="rnd">
              <a:solidFill>
                <a:srgbClr val="C79179"/>
              </a:solidFill>
              <a:prstDash val="dash"/>
              <a:round/>
            </a:ln>
          </p:spPr>
          <p:txBody>
            <a:bodyPr/>
            <a:lstStyle/>
            <a:p>
              <a:endParaRPr lang="en-US" sz="572">
                <a:latin typeface="UTM Avo" panose="02040603050506020204" pitchFamily="18"/>
              </a:endParaRPr>
            </a:p>
          </p:txBody>
        </p:sp>
        <p:sp>
          <p:nvSpPr>
            <p:cNvPr id="16" name="TextBox 14">
              <a:extLst>
                <a:ext uri="{FF2B5EF4-FFF2-40B4-BE49-F238E27FC236}">
                  <a16:creationId xmlns:a16="http://schemas.microsoft.com/office/drawing/2014/main" id="{9702FB69-85AB-F1FE-CF46-6E074AB5BFC0}"/>
                </a:ext>
              </a:extLst>
            </p:cNvPr>
            <p:cNvSpPr txBox="1"/>
            <p:nvPr/>
          </p:nvSpPr>
          <p:spPr>
            <a:xfrm>
              <a:off x="0" y="-28575"/>
              <a:ext cx="3486486" cy="1770426"/>
            </a:xfrm>
            <a:prstGeom prst="rect">
              <a:avLst/>
            </a:prstGeom>
          </p:spPr>
          <p:txBody>
            <a:bodyPr lIns="27517" tIns="27517" rIns="27517" bIns="27517" rtlCol="0" anchor="ctr"/>
            <a:lstStyle/>
            <a:p>
              <a:pPr algn="ctr">
                <a:lnSpc>
                  <a:spcPts val="1440"/>
                </a:lnSpc>
              </a:pPr>
              <a:endParaRPr sz="572">
                <a:latin typeface="UTM Avo" panose="02040603050506020204" pitchFamily="18"/>
                <a:cs typeface="Arial" pitchFamily="34" charset="0"/>
              </a:endParaRPr>
            </a:p>
          </p:txBody>
        </p:sp>
      </p:grpSp>
      <p:sp>
        <p:nvSpPr>
          <p:cNvPr id="17" name="dap an b">
            <a:extLst>
              <a:ext uri="{FF2B5EF4-FFF2-40B4-BE49-F238E27FC236}">
                <a16:creationId xmlns:a16="http://schemas.microsoft.com/office/drawing/2014/main" id="{1DAEED73-F2F2-8C4C-D047-E35790662448}"/>
              </a:ext>
            </a:extLst>
          </p:cNvPr>
          <p:cNvSpPr txBox="1"/>
          <p:nvPr/>
        </p:nvSpPr>
        <p:spPr>
          <a:xfrm>
            <a:off x="6389245" y="3344557"/>
            <a:ext cx="4246672" cy="890045"/>
          </a:xfrm>
          <a:prstGeom prst="rect">
            <a:avLst/>
          </a:prstGeom>
          <a:noFill/>
        </p:spPr>
        <p:txBody>
          <a:bodyPr wrap="square" lIns="74288" tIns="37144" rIns="74288" bIns="37144" rtlCol="0">
            <a:spAutoFit/>
          </a:bodyPr>
          <a:lstStyle/>
          <a:p>
            <a:pPr algn="just" defTabSz="742922">
              <a:lnSpc>
                <a:spcPct val="150000"/>
              </a:lnSpc>
              <a:buClr>
                <a:prstClr val="white"/>
              </a:buClr>
            </a:pPr>
            <a:r>
              <a:rPr lang="en-US" sz="1900" dirty="0">
                <a:latin typeface="UTM Avo" panose="02040603050506020204" pitchFamily="18"/>
                <a:ea typeface="Tahoma" panose="020B0604030504040204" pitchFamily="34" charset="0"/>
                <a:cs typeface="Arial" panose="020B0604020202020204" pitchFamily="34" charset="0"/>
              </a:rPr>
              <a:t>B. </a:t>
            </a:r>
            <a:r>
              <a:rPr lang="en-US" sz="1900" dirty="0" err="1">
                <a:latin typeface="UTM Avo" panose="02040603050506020204" pitchFamily="18"/>
                <a:cs typeface="Arial" pitchFamily="34" charset="0"/>
              </a:rPr>
              <a:t>Kiểm</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tra</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luôn</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là</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công</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đoạn</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cần</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thiết</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cho</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tất</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cả</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các</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việc</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làm</a:t>
            </a:r>
            <a:r>
              <a:rPr lang="vi-VN" sz="1900" dirty="0">
                <a:latin typeface="UTM Avo" panose="02040603050506020204" pitchFamily="18"/>
                <a:cs typeface="Arial" pitchFamily="34" charset="0"/>
              </a:rPr>
              <a:t>.</a:t>
            </a:r>
            <a:endParaRPr lang="en-US" sz="1900" dirty="0">
              <a:latin typeface="UTM Avo" panose="02040603050506020204" pitchFamily="18"/>
              <a:ea typeface="Tahoma" panose="020B0604030504040204" pitchFamily="34" charset="0"/>
              <a:cs typeface="Arial" panose="020B0604020202020204" pitchFamily="34" charset="0"/>
            </a:endParaRPr>
          </a:p>
        </p:txBody>
      </p:sp>
      <p:sp>
        <p:nvSpPr>
          <p:cNvPr id="18" name="dap an d">
            <a:extLst>
              <a:ext uri="{FF2B5EF4-FFF2-40B4-BE49-F238E27FC236}">
                <a16:creationId xmlns:a16="http://schemas.microsoft.com/office/drawing/2014/main" id="{F3D4E0C8-6247-7770-782C-A7896FAC397C}"/>
              </a:ext>
            </a:extLst>
          </p:cNvPr>
          <p:cNvSpPr txBox="1"/>
          <p:nvPr/>
        </p:nvSpPr>
        <p:spPr>
          <a:xfrm>
            <a:off x="6389245" y="5039640"/>
            <a:ext cx="4286661" cy="1328626"/>
          </a:xfrm>
          <a:prstGeom prst="rect">
            <a:avLst/>
          </a:prstGeom>
          <a:noFill/>
        </p:spPr>
        <p:txBody>
          <a:bodyPr wrap="square" lIns="74288" tIns="37144" rIns="74288" bIns="37144" rtlCol="0">
            <a:spAutoFit/>
          </a:bodyPr>
          <a:lstStyle/>
          <a:p>
            <a:pPr algn="just" defTabSz="742922">
              <a:lnSpc>
                <a:spcPct val="150000"/>
              </a:lnSpc>
              <a:buClr>
                <a:prstClr val="white"/>
              </a:buClr>
            </a:pPr>
            <a:r>
              <a:rPr lang="en-US" sz="1900" dirty="0">
                <a:latin typeface="UTM Avo" panose="02040603050506020204" pitchFamily="18"/>
                <a:ea typeface="Tahoma" panose="020B0604030504040204" pitchFamily="34" charset="0"/>
                <a:cs typeface="Arial" panose="020B0604020202020204" pitchFamily="34" charset="0"/>
              </a:rPr>
              <a:t>D. </a:t>
            </a:r>
            <a:r>
              <a:rPr lang="en-US" sz="1900" dirty="0" err="1">
                <a:latin typeface="UTM Avo" panose="02040603050506020204" pitchFamily="18"/>
                <a:cs typeface="Arial" pitchFamily="34" charset="0"/>
              </a:rPr>
              <a:t>Kiểm</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tra</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và</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điều</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chỉnh</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giúp</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chúng</a:t>
            </a:r>
            <a:r>
              <a:rPr lang="en-US" sz="1900" dirty="0">
                <a:latin typeface="UTM Avo" panose="02040603050506020204" pitchFamily="18"/>
                <a:cs typeface="Arial" pitchFamily="34" charset="0"/>
              </a:rPr>
              <a:t> ta </a:t>
            </a:r>
            <a:r>
              <a:rPr lang="en-US" sz="1900" dirty="0" err="1">
                <a:latin typeface="UTM Avo" panose="02040603050506020204" pitchFamily="18"/>
                <a:cs typeface="Arial" pitchFamily="34" charset="0"/>
              </a:rPr>
              <a:t>thực</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hiện</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các</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kế</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hoạch</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được</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tốt</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hơn</a:t>
            </a:r>
            <a:r>
              <a:rPr lang="vi-VN" sz="1900" dirty="0">
                <a:latin typeface="UTM Avo" panose="02040603050506020204" pitchFamily="18"/>
                <a:cs typeface="Arial" pitchFamily="34" charset="0"/>
              </a:rPr>
              <a:t>.</a:t>
            </a:r>
            <a:endParaRPr lang="en-US" sz="1900" dirty="0">
              <a:latin typeface="UTM Avo" panose="02040603050506020204" pitchFamily="18"/>
              <a:cs typeface="Arial" pitchFamily="34" charset="0"/>
            </a:endParaRPr>
          </a:p>
        </p:txBody>
      </p:sp>
      <p:grpSp>
        <p:nvGrpSpPr>
          <p:cNvPr id="19" name="Group 12">
            <a:extLst>
              <a:ext uri="{FF2B5EF4-FFF2-40B4-BE49-F238E27FC236}">
                <a16:creationId xmlns:a16="http://schemas.microsoft.com/office/drawing/2014/main" id="{8E2F5489-ED18-707B-3618-34C57E77443E}"/>
              </a:ext>
            </a:extLst>
          </p:cNvPr>
          <p:cNvGrpSpPr/>
          <p:nvPr/>
        </p:nvGrpSpPr>
        <p:grpSpPr>
          <a:xfrm>
            <a:off x="1389382" y="2850816"/>
            <a:ext cx="4443428" cy="1807563"/>
            <a:chOff x="0" y="-28575"/>
            <a:chExt cx="3486486" cy="1770426"/>
          </a:xfrm>
          <a:solidFill>
            <a:schemeClr val="accent6">
              <a:lumMod val="60000"/>
              <a:lumOff val="40000"/>
            </a:schemeClr>
          </a:solidFill>
        </p:grpSpPr>
        <p:sp>
          <p:nvSpPr>
            <p:cNvPr id="20" name="Freeform 13">
              <a:extLst>
                <a:ext uri="{FF2B5EF4-FFF2-40B4-BE49-F238E27FC236}">
                  <a16:creationId xmlns:a16="http://schemas.microsoft.com/office/drawing/2014/main" id="{4D47C6C6-CD0E-A9D0-2D94-94605741B481}"/>
                </a:ext>
              </a:extLst>
            </p:cNvPr>
            <p:cNvSpPr/>
            <p:nvPr/>
          </p:nvSpPr>
          <p:spPr>
            <a:xfrm>
              <a:off x="0" y="0"/>
              <a:ext cx="3486486" cy="1741851"/>
            </a:xfrm>
            <a:custGeom>
              <a:avLst/>
              <a:gdLst/>
              <a:ahLst/>
              <a:cxnLst/>
              <a:rect l="l" t="t" r="r" b="b"/>
              <a:pathLst>
                <a:path w="3486486" h="1741851">
                  <a:moveTo>
                    <a:pt x="29827" y="0"/>
                  </a:moveTo>
                  <a:lnTo>
                    <a:pt x="3456660" y="0"/>
                  </a:lnTo>
                  <a:cubicBezTo>
                    <a:pt x="3473132" y="0"/>
                    <a:pt x="3486486" y="13354"/>
                    <a:pt x="3486486" y="29827"/>
                  </a:cubicBezTo>
                  <a:lnTo>
                    <a:pt x="3486486" y="1712024"/>
                  </a:lnTo>
                  <a:cubicBezTo>
                    <a:pt x="3486486" y="1719935"/>
                    <a:pt x="3483344" y="1727521"/>
                    <a:pt x="3477750" y="1733115"/>
                  </a:cubicBezTo>
                  <a:cubicBezTo>
                    <a:pt x="3472156" y="1738709"/>
                    <a:pt x="3464570" y="1741851"/>
                    <a:pt x="3456660" y="1741851"/>
                  </a:cubicBezTo>
                  <a:lnTo>
                    <a:pt x="29827" y="1741851"/>
                  </a:lnTo>
                  <a:cubicBezTo>
                    <a:pt x="13354" y="1741851"/>
                    <a:pt x="0" y="1728497"/>
                    <a:pt x="0" y="1712024"/>
                  </a:cubicBezTo>
                  <a:lnTo>
                    <a:pt x="0" y="29827"/>
                  </a:lnTo>
                  <a:cubicBezTo>
                    <a:pt x="0" y="13354"/>
                    <a:pt x="13354" y="0"/>
                    <a:pt x="29827" y="0"/>
                  </a:cubicBezTo>
                  <a:close/>
                </a:path>
              </a:pathLst>
            </a:custGeom>
            <a:grpFill/>
            <a:ln w="38100" cap="rnd">
              <a:solidFill>
                <a:srgbClr val="C79179"/>
              </a:solidFill>
              <a:prstDash val="dash"/>
              <a:round/>
            </a:ln>
          </p:spPr>
          <p:txBody>
            <a:bodyPr/>
            <a:lstStyle/>
            <a:p>
              <a:endParaRPr lang="en-US" sz="572">
                <a:latin typeface="UTM Avo" panose="02040603050506020204" pitchFamily="18"/>
              </a:endParaRPr>
            </a:p>
          </p:txBody>
        </p:sp>
        <p:sp>
          <p:nvSpPr>
            <p:cNvPr id="21" name="TextBox 14">
              <a:extLst>
                <a:ext uri="{FF2B5EF4-FFF2-40B4-BE49-F238E27FC236}">
                  <a16:creationId xmlns:a16="http://schemas.microsoft.com/office/drawing/2014/main" id="{B5097384-26A7-A975-2350-57ACA403FE81}"/>
                </a:ext>
              </a:extLst>
            </p:cNvPr>
            <p:cNvSpPr txBox="1"/>
            <p:nvPr/>
          </p:nvSpPr>
          <p:spPr>
            <a:xfrm>
              <a:off x="0" y="-28575"/>
              <a:ext cx="3486486" cy="1770426"/>
            </a:xfrm>
            <a:prstGeom prst="rect">
              <a:avLst/>
            </a:prstGeom>
            <a:grpFill/>
          </p:spPr>
          <p:txBody>
            <a:bodyPr lIns="27517" tIns="27517" rIns="27517" bIns="27517" rtlCol="0" anchor="ctr"/>
            <a:lstStyle/>
            <a:p>
              <a:pPr algn="ctr">
                <a:lnSpc>
                  <a:spcPts val="1440"/>
                </a:lnSpc>
              </a:pPr>
              <a:endParaRPr sz="572">
                <a:latin typeface="UTM Avo" panose="02040603050506020204" pitchFamily="18"/>
                <a:cs typeface="Arial" pitchFamily="34" charset="0"/>
              </a:endParaRPr>
            </a:p>
          </p:txBody>
        </p:sp>
      </p:grpSp>
      <p:sp>
        <p:nvSpPr>
          <p:cNvPr id="22" name="dap an a">
            <a:extLst>
              <a:ext uri="{FF2B5EF4-FFF2-40B4-BE49-F238E27FC236}">
                <a16:creationId xmlns:a16="http://schemas.microsoft.com/office/drawing/2014/main" id="{5652C66A-BAF3-83D0-9ABC-506E5A98D47A}"/>
              </a:ext>
            </a:extLst>
          </p:cNvPr>
          <p:cNvSpPr txBox="1"/>
          <p:nvPr/>
        </p:nvSpPr>
        <p:spPr>
          <a:xfrm>
            <a:off x="1419436" y="2931459"/>
            <a:ext cx="4237495" cy="1767208"/>
          </a:xfrm>
          <a:prstGeom prst="rect">
            <a:avLst/>
          </a:prstGeom>
          <a:solidFill>
            <a:schemeClr val="accent6">
              <a:lumMod val="60000"/>
              <a:lumOff val="40000"/>
            </a:schemeClr>
          </a:solidFill>
        </p:spPr>
        <p:txBody>
          <a:bodyPr wrap="square" lIns="74288" tIns="37144" rIns="74288" bIns="37144" rtlCol="0">
            <a:spAutoFit/>
          </a:bodyPr>
          <a:lstStyle/>
          <a:p>
            <a:pPr algn="just" defTabSz="742922">
              <a:lnSpc>
                <a:spcPct val="150000"/>
              </a:lnSpc>
              <a:buClr>
                <a:prstClr val="white"/>
              </a:buClr>
            </a:pPr>
            <a:r>
              <a:rPr lang="en-US" sz="1900" dirty="0">
                <a:latin typeface="UTM Avo" panose="02040603050506020204" pitchFamily="18"/>
                <a:ea typeface="Tahoma" panose="020B0604030504040204" pitchFamily="34" charset="0"/>
                <a:cs typeface="Arial" panose="020B0604020202020204" pitchFamily="34" charset="0"/>
              </a:rPr>
              <a:t>A. </a:t>
            </a:r>
            <a:r>
              <a:rPr lang="en-US" sz="1900" dirty="0" err="1">
                <a:latin typeface="UTM Avo" panose="02040603050506020204" pitchFamily="18"/>
                <a:cs typeface="Arial" pitchFamily="34" charset="0"/>
              </a:rPr>
              <a:t>Vì</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trong</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quá</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trình</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thực</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hiện</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kế</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hoạch</a:t>
            </a:r>
            <a:r>
              <a:rPr lang="en-US" sz="1900" dirty="0">
                <a:latin typeface="UTM Avo" panose="02040603050506020204" pitchFamily="18"/>
                <a:cs typeface="Arial" pitchFamily="34" charset="0"/>
              </a:rPr>
              <a:t> chi </a:t>
            </a:r>
            <a:r>
              <a:rPr lang="en-US" sz="1900" dirty="0" err="1">
                <a:latin typeface="UTM Avo" panose="02040603050506020204" pitchFamily="18"/>
                <a:cs typeface="Arial" pitchFamily="34" charset="0"/>
              </a:rPr>
              <a:t>tiêu</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chúng</a:t>
            </a:r>
            <a:r>
              <a:rPr lang="en-US" sz="1900" dirty="0">
                <a:latin typeface="UTM Avo" panose="02040603050506020204" pitchFamily="18"/>
                <a:cs typeface="Arial" pitchFamily="34" charset="0"/>
              </a:rPr>
              <a:t> ta </a:t>
            </a:r>
            <a:r>
              <a:rPr lang="en-US" sz="1900" dirty="0" err="1">
                <a:latin typeface="UTM Avo" panose="02040603050506020204" pitchFamily="18"/>
                <a:cs typeface="Arial" pitchFamily="34" charset="0"/>
              </a:rPr>
              <a:t>có</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thể</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gặp</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phải</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các</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khoản</a:t>
            </a:r>
            <a:r>
              <a:rPr lang="en-US" sz="1900" dirty="0">
                <a:latin typeface="UTM Avo" panose="02040603050506020204" pitchFamily="18"/>
                <a:cs typeface="Arial" pitchFamily="34" charset="0"/>
              </a:rPr>
              <a:t> chi </a:t>
            </a:r>
            <a:r>
              <a:rPr lang="en-US" sz="1900" dirty="0" err="1">
                <a:latin typeface="UTM Avo" panose="02040603050506020204" pitchFamily="18"/>
                <a:cs typeface="Arial" pitchFamily="34" charset="0"/>
              </a:rPr>
              <a:t>ngoài</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kế</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hoạch</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đã</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thành</a:t>
            </a:r>
            <a:r>
              <a:rPr lang="en-US" sz="1900" dirty="0">
                <a:latin typeface="UTM Avo" panose="02040603050506020204" pitchFamily="18"/>
                <a:cs typeface="Arial" pitchFamily="34" charset="0"/>
              </a:rPr>
              <a:t> </a:t>
            </a:r>
            <a:r>
              <a:rPr lang="en-US" sz="1900" dirty="0" err="1">
                <a:latin typeface="UTM Avo" panose="02040603050506020204" pitchFamily="18"/>
                <a:cs typeface="Arial" pitchFamily="34" charset="0"/>
              </a:rPr>
              <a:t>lập</a:t>
            </a:r>
            <a:r>
              <a:rPr lang="vi-VN" sz="1900" dirty="0">
                <a:latin typeface="UTM Avo" panose="02040603050506020204" pitchFamily="18"/>
                <a:cs typeface="Arial" pitchFamily="34" charset="0"/>
              </a:rPr>
              <a:t>.</a:t>
            </a:r>
            <a:endParaRPr lang="en-US" sz="1900" dirty="0">
              <a:latin typeface="UTM Avo" panose="02040603050506020204" pitchFamily="18"/>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2671167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par>
                                <p:cTn id="13" presetID="16" presetClass="entr" presetSubtype="21"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arn(inVertical)">
                                      <p:cBhvr>
                                        <p:cTn id="18" dur="500"/>
                                        <p:tgtEl>
                                          <p:spTgt spid="17"/>
                                        </p:tgtEl>
                                      </p:cBhvr>
                                    </p:animEffect>
                                  </p:childTnLst>
                                </p:cTn>
                              </p:par>
                              <p:par>
                                <p:cTn id="19" presetID="16" presetClass="entr" presetSubtype="21"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arn(inVertical)">
                                      <p:cBhvr>
                                        <p:cTn id="21" dur="500"/>
                                        <p:tgtEl>
                                          <p:spTgt spid="11"/>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barn(inVertical)">
                                      <p:cBhvr>
                                        <p:cTn id="24" dur="500"/>
                                        <p:tgtEl>
                                          <p:spTgt spid="10"/>
                                        </p:tgtEl>
                                      </p:cBhvr>
                                    </p:animEffect>
                                  </p:childTnLst>
                                </p:cTn>
                              </p:par>
                              <p:par>
                                <p:cTn id="25" presetID="16" presetClass="entr" presetSubtype="21"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barn(inVertical)">
                                      <p:cBhvr>
                                        <p:cTn id="30" dur="500"/>
                                        <p:tgtEl>
                                          <p:spTgt spid="18"/>
                                        </p:tgtEl>
                                      </p:cBhvr>
                                    </p:animEffect>
                                  </p:childTnLst>
                                </p:cTn>
                              </p:par>
                              <p:par>
                                <p:cTn id="31" presetID="16" presetClass="entr" presetSubtype="21"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barn(inVertical)">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barn(inVertical)">
                                      <p:cBhvr>
                                        <p:cTn id="38" dur="500"/>
                                        <p:tgtEl>
                                          <p:spTgt spid="22"/>
                                        </p:tgtEl>
                                      </p:cBhvr>
                                    </p:animEffect>
                                  </p:childTnLst>
                                </p:cTn>
                              </p:par>
                              <p:par>
                                <p:cTn id="39" presetID="16" presetClass="entr" presetSubtype="21"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barn(inVertical)">
                                      <p:cBhvr>
                                        <p:cTn id="4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P spid="17" grpId="0"/>
      <p:bldP spid="18" grpId="0"/>
      <p:bldP spid="2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2">
            <a:extLst>
              <a:ext uri="{FF2B5EF4-FFF2-40B4-BE49-F238E27FC236}">
                <a16:creationId xmlns:a16="http://schemas.microsoft.com/office/drawing/2014/main" id="{0083EE31-A4C6-D9D3-42F7-CC2EF2A5631D}"/>
              </a:ext>
            </a:extLst>
          </p:cNvPr>
          <p:cNvGrpSpPr/>
          <p:nvPr/>
        </p:nvGrpSpPr>
        <p:grpSpPr>
          <a:xfrm>
            <a:off x="912204" y="3178385"/>
            <a:ext cx="4710961" cy="1031875"/>
            <a:chOff x="0" y="-28575"/>
            <a:chExt cx="3486486" cy="1770426"/>
          </a:xfrm>
        </p:grpSpPr>
        <p:sp>
          <p:nvSpPr>
            <p:cNvPr id="3" name="Freeform 13">
              <a:extLst>
                <a:ext uri="{FF2B5EF4-FFF2-40B4-BE49-F238E27FC236}">
                  <a16:creationId xmlns:a16="http://schemas.microsoft.com/office/drawing/2014/main" id="{32E0E9BC-2527-CED7-7534-EF21A5D3C0BA}"/>
                </a:ext>
              </a:extLst>
            </p:cNvPr>
            <p:cNvSpPr/>
            <p:nvPr/>
          </p:nvSpPr>
          <p:spPr>
            <a:xfrm>
              <a:off x="0" y="0"/>
              <a:ext cx="3486486" cy="1741851"/>
            </a:xfrm>
            <a:custGeom>
              <a:avLst/>
              <a:gdLst/>
              <a:ahLst/>
              <a:cxnLst/>
              <a:rect l="l" t="t" r="r" b="b"/>
              <a:pathLst>
                <a:path w="3486486" h="1741851">
                  <a:moveTo>
                    <a:pt x="29827" y="0"/>
                  </a:moveTo>
                  <a:lnTo>
                    <a:pt x="3456660" y="0"/>
                  </a:lnTo>
                  <a:cubicBezTo>
                    <a:pt x="3473132" y="0"/>
                    <a:pt x="3486486" y="13354"/>
                    <a:pt x="3486486" y="29827"/>
                  </a:cubicBezTo>
                  <a:lnTo>
                    <a:pt x="3486486" y="1712024"/>
                  </a:lnTo>
                  <a:cubicBezTo>
                    <a:pt x="3486486" y="1719935"/>
                    <a:pt x="3483344" y="1727521"/>
                    <a:pt x="3477750" y="1733115"/>
                  </a:cubicBezTo>
                  <a:cubicBezTo>
                    <a:pt x="3472156" y="1738709"/>
                    <a:pt x="3464570" y="1741851"/>
                    <a:pt x="3456660" y="1741851"/>
                  </a:cubicBezTo>
                  <a:lnTo>
                    <a:pt x="29827" y="1741851"/>
                  </a:lnTo>
                  <a:cubicBezTo>
                    <a:pt x="13354" y="1741851"/>
                    <a:pt x="0" y="1728497"/>
                    <a:pt x="0" y="1712024"/>
                  </a:cubicBezTo>
                  <a:lnTo>
                    <a:pt x="0" y="29827"/>
                  </a:lnTo>
                  <a:cubicBezTo>
                    <a:pt x="0" y="13354"/>
                    <a:pt x="13354" y="0"/>
                    <a:pt x="29827" y="0"/>
                  </a:cubicBezTo>
                  <a:close/>
                </a:path>
              </a:pathLst>
            </a:custGeom>
            <a:solidFill>
              <a:srgbClr val="F7EFE2"/>
            </a:solidFill>
            <a:ln w="38100" cap="rnd">
              <a:solidFill>
                <a:srgbClr val="C79179"/>
              </a:solidFill>
              <a:prstDash val="dash"/>
              <a:round/>
            </a:ln>
          </p:spPr>
          <p:txBody>
            <a:bodyPr/>
            <a:lstStyle/>
            <a:p>
              <a:endParaRPr lang="en-US" sz="1850">
                <a:latin typeface="UTM Avo" panose="02040603050506020204" pitchFamily="18"/>
              </a:endParaRPr>
            </a:p>
          </p:txBody>
        </p:sp>
        <p:sp>
          <p:nvSpPr>
            <p:cNvPr id="4" name="TextBox 14">
              <a:extLst>
                <a:ext uri="{FF2B5EF4-FFF2-40B4-BE49-F238E27FC236}">
                  <a16:creationId xmlns:a16="http://schemas.microsoft.com/office/drawing/2014/main" id="{310517E5-A21A-15B6-80C5-1D000F163850}"/>
                </a:ext>
              </a:extLst>
            </p:cNvPr>
            <p:cNvSpPr txBox="1"/>
            <p:nvPr/>
          </p:nvSpPr>
          <p:spPr>
            <a:xfrm>
              <a:off x="0" y="-28575"/>
              <a:ext cx="3486486" cy="1770426"/>
            </a:xfrm>
            <a:prstGeom prst="rect">
              <a:avLst/>
            </a:prstGeom>
          </p:spPr>
          <p:txBody>
            <a:bodyPr lIns="27517" tIns="27517" rIns="27517" bIns="27517" rtlCol="0" anchor="ctr"/>
            <a:lstStyle/>
            <a:p>
              <a:pPr algn="ctr">
                <a:lnSpc>
                  <a:spcPct val="150000"/>
                </a:lnSpc>
              </a:pPr>
              <a:endParaRPr sz="1850">
                <a:latin typeface="UTM Avo" panose="02040603050506020204" pitchFamily="18"/>
                <a:cs typeface="Arial" pitchFamily="34" charset="0"/>
              </a:endParaRPr>
            </a:p>
          </p:txBody>
        </p:sp>
      </p:grpSp>
      <p:sp>
        <p:nvSpPr>
          <p:cNvPr id="5" name="TextBox 4">
            <a:extLst>
              <a:ext uri="{FF2B5EF4-FFF2-40B4-BE49-F238E27FC236}">
                <a16:creationId xmlns:a16="http://schemas.microsoft.com/office/drawing/2014/main" id="{0C0BE8E2-DA11-CBAA-E7CC-D61D019A68CF}"/>
              </a:ext>
            </a:extLst>
          </p:cNvPr>
          <p:cNvSpPr txBox="1"/>
          <p:nvPr/>
        </p:nvSpPr>
        <p:spPr>
          <a:xfrm>
            <a:off x="882149" y="1611681"/>
            <a:ext cx="10427702" cy="1411925"/>
          </a:xfrm>
          <a:prstGeom prst="rect">
            <a:avLst/>
          </a:prstGeom>
          <a:noFill/>
        </p:spPr>
        <p:txBody>
          <a:bodyPr wrap="square" rtlCol="0">
            <a:spAutoFit/>
          </a:bodyPr>
          <a:lstStyle/>
          <a:p>
            <a:pPr algn="just" defTabSz="742922">
              <a:lnSpc>
                <a:spcPct val="150000"/>
              </a:lnSpc>
            </a:pPr>
            <a:r>
              <a:rPr lang="en-US" sz="2000" b="1" dirty="0" err="1">
                <a:latin typeface="UTM Avo" panose="02040603050506020204" pitchFamily="18"/>
                <a:cs typeface="Arial" panose="020B0604020202020204" pitchFamily="34" charset="0"/>
              </a:rPr>
              <a:t>Câu</a:t>
            </a:r>
            <a:r>
              <a:rPr lang="en-US" sz="2000" b="1" dirty="0">
                <a:latin typeface="UTM Avo" panose="02040603050506020204" pitchFamily="18"/>
                <a:cs typeface="Arial" panose="020B0604020202020204" pitchFamily="34" charset="0"/>
              </a:rPr>
              <a:t> </a:t>
            </a:r>
            <a:r>
              <a:rPr lang="en-US" sz="2000" b="1" dirty="0" err="1">
                <a:latin typeface="UTM Avo" panose="02040603050506020204" pitchFamily="18"/>
                <a:cs typeface="Arial" panose="020B0604020202020204" pitchFamily="34" charset="0"/>
              </a:rPr>
              <a:t>hỏi</a:t>
            </a:r>
            <a:r>
              <a:rPr lang="en-US" sz="2000" b="1" dirty="0">
                <a:latin typeface="UTM Avo" panose="02040603050506020204" pitchFamily="18"/>
                <a:cs typeface="Arial" panose="020B0604020202020204" pitchFamily="34" charset="0"/>
              </a:rPr>
              <a:t> </a:t>
            </a:r>
            <a:r>
              <a:rPr lang="vi-VN" sz="2000" b="1" dirty="0">
                <a:latin typeface="UTM Avo" panose="02040603050506020204" pitchFamily="18"/>
                <a:cs typeface="Arial" panose="020B0604020202020204" pitchFamily="34" charset="0"/>
              </a:rPr>
              <a:t>4</a:t>
            </a:r>
            <a:r>
              <a:rPr lang="en-US" sz="2000" b="1" dirty="0">
                <a:latin typeface="UTM Avo" panose="02040603050506020204" pitchFamily="18"/>
                <a:cs typeface="Arial" panose="020B0604020202020204" pitchFamily="34" charset="0"/>
              </a:rPr>
              <a:t>:</a:t>
            </a:r>
            <a:r>
              <a:rPr lang="vi-VN" sz="2000" b="1" dirty="0">
                <a:latin typeface="UTM Avo" panose="02040603050506020204" pitchFamily="18"/>
                <a:cs typeface="Arial" panose="020B0604020202020204" pitchFamily="34" charset="0"/>
              </a:rPr>
              <a:t> </a:t>
            </a:r>
            <a:r>
              <a:rPr lang="en-US" sz="2000" dirty="0" err="1">
                <a:latin typeface="UTM Avo" panose="02040603050506020204" pitchFamily="18"/>
                <a:cs typeface="Arial" pitchFamily="34" charset="0"/>
              </a:rPr>
              <a:t>Ngọc</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muốn</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mua</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được</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bộ</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sách</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mới</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ra</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của</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tác</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giả</a:t>
            </a:r>
            <a:r>
              <a:rPr lang="en-US" sz="2000" dirty="0">
                <a:latin typeface="UTM Avo" panose="02040603050506020204" pitchFamily="18"/>
                <a:cs typeface="Arial" pitchFamily="34" charset="0"/>
              </a:rPr>
              <a:t> Antoine de Saint-</a:t>
            </a:r>
            <a:r>
              <a:rPr lang="en-US" sz="2000" dirty="0" err="1">
                <a:latin typeface="UTM Avo" panose="02040603050506020204" pitchFamily="18"/>
                <a:cs typeface="Arial" pitchFamily="34" charset="0"/>
              </a:rPr>
              <a:t>Exupéry</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nhưng</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số</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tiền</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mà</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Ngọc</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đang</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có</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chưa</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đủ</a:t>
            </a:r>
            <a:r>
              <a:rPr lang="en-US" sz="2000" dirty="0">
                <a:latin typeface="UTM Avo" panose="02040603050506020204" pitchFamily="18"/>
                <a:cs typeface="Arial" pitchFamily="34" charset="0"/>
              </a:rPr>
              <a:t>. Theo </a:t>
            </a:r>
            <a:r>
              <a:rPr lang="en-US" sz="2000" dirty="0" err="1">
                <a:latin typeface="UTM Avo" panose="02040603050506020204" pitchFamily="18"/>
                <a:cs typeface="Arial" pitchFamily="34" charset="0"/>
              </a:rPr>
              <a:t>em</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Ngọc</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có</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thể</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thực</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hiện</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tiết</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kiệm</a:t>
            </a:r>
            <a:r>
              <a:rPr lang="en-US" sz="2000" dirty="0">
                <a:latin typeface="UTM Avo" panose="02040603050506020204" pitchFamily="18"/>
                <a:cs typeface="Arial" pitchFamily="34" charset="0"/>
              </a:rPr>
              <a:t> chi </a:t>
            </a:r>
            <a:r>
              <a:rPr lang="en-US" sz="2000" dirty="0" err="1">
                <a:latin typeface="UTM Avo" panose="02040603050506020204" pitchFamily="18"/>
                <a:cs typeface="Arial" pitchFamily="34" charset="0"/>
              </a:rPr>
              <a:t>tiêu</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như</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thế</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nào</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để</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đạt</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được</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mục</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tiêu</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mua</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bộ</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sách</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mới</a:t>
            </a:r>
            <a:r>
              <a:rPr lang="en-US" sz="2000" dirty="0">
                <a:latin typeface="UTM Avo" panose="02040603050506020204" pitchFamily="18"/>
                <a:cs typeface="Arial" pitchFamily="34" charset="0"/>
              </a:rPr>
              <a:t>?</a:t>
            </a:r>
          </a:p>
        </p:txBody>
      </p:sp>
      <p:sp>
        <p:nvSpPr>
          <p:cNvPr id="6" name="dap an a">
            <a:extLst>
              <a:ext uri="{FF2B5EF4-FFF2-40B4-BE49-F238E27FC236}">
                <a16:creationId xmlns:a16="http://schemas.microsoft.com/office/drawing/2014/main" id="{0B88D046-3CB4-6AA5-6A18-E2F9957A590E}"/>
              </a:ext>
            </a:extLst>
          </p:cNvPr>
          <p:cNvSpPr txBox="1"/>
          <p:nvPr/>
        </p:nvSpPr>
        <p:spPr>
          <a:xfrm>
            <a:off x="941393" y="3195040"/>
            <a:ext cx="4637191" cy="890045"/>
          </a:xfrm>
          <a:prstGeom prst="rect">
            <a:avLst/>
          </a:prstGeom>
          <a:noFill/>
        </p:spPr>
        <p:txBody>
          <a:bodyPr wrap="square" lIns="74288" tIns="37144" rIns="74288" bIns="37144" rtlCol="0">
            <a:spAutoFit/>
          </a:bodyPr>
          <a:lstStyle/>
          <a:p>
            <a:pPr algn="just" defTabSz="742922">
              <a:lnSpc>
                <a:spcPct val="150000"/>
              </a:lnSpc>
              <a:buClr>
                <a:prstClr val="white"/>
              </a:buClr>
            </a:pPr>
            <a:r>
              <a:rPr lang="en-US" sz="1850" dirty="0">
                <a:latin typeface="UTM Avo" panose="02040603050506020204" pitchFamily="18"/>
                <a:ea typeface="Tahoma" panose="020B0604030504040204" pitchFamily="34" charset="0"/>
                <a:cs typeface="Arial" panose="020B0604020202020204" pitchFamily="34" charset="0"/>
              </a:rPr>
              <a:t>A. </a:t>
            </a:r>
            <a:r>
              <a:rPr lang="en-US" sz="1850" dirty="0" err="1">
                <a:latin typeface="UTM Avo" panose="02040603050506020204" pitchFamily="18"/>
                <a:cs typeface="Arial" pitchFamily="34" charset="0"/>
              </a:rPr>
              <a:t>Ngọc</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có</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thể</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xin</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thêm</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mẹ</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tiền</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để</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mua</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bộ</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sách</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yêu</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thích</a:t>
            </a:r>
            <a:r>
              <a:rPr lang="vi-VN" sz="1850" dirty="0">
                <a:latin typeface="UTM Avo" panose="02040603050506020204" pitchFamily="18"/>
                <a:cs typeface="Arial" pitchFamily="34" charset="0"/>
              </a:rPr>
              <a:t>.</a:t>
            </a:r>
            <a:endParaRPr lang="en-US" sz="1850" dirty="0">
              <a:latin typeface="UTM Avo" panose="02040603050506020204" pitchFamily="18"/>
              <a:ea typeface="Tahoma" panose="020B0604030504040204" pitchFamily="34" charset="0"/>
              <a:cs typeface="Arial" panose="020B0604020202020204" pitchFamily="34" charset="0"/>
            </a:endParaRPr>
          </a:p>
        </p:txBody>
      </p:sp>
      <p:grpSp>
        <p:nvGrpSpPr>
          <p:cNvPr id="7" name="Group 12">
            <a:extLst>
              <a:ext uri="{FF2B5EF4-FFF2-40B4-BE49-F238E27FC236}">
                <a16:creationId xmlns:a16="http://schemas.microsoft.com/office/drawing/2014/main" id="{8A745A09-183C-1E71-38EA-584C394E0C60}"/>
              </a:ext>
            </a:extLst>
          </p:cNvPr>
          <p:cNvGrpSpPr/>
          <p:nvPr/>
        </p:nvGrpSpPr>
        <p:grpSpPr>
          <a:xfrm>
            <a:off x="882149" y="4350079"/>
            <a:ext cx="4710961" cy="2233425"/>
            <a:chOff x="0" y="-28575"/>
            <a:chExt cx="3486486" cy="1770426"/>
          </a:xfrm>
        </p:grpSpPr>
        <p:sp>
          <p:nvSpPr>
            <p:cNvPr id="8" name="Freeform 13">
              <a:extLst>
                <a:ext uri="{FF2B5EF4-FFF2-40B4-BE49-F238E27FC236}">
                  <a16:creationId xmlns:a16="http://schemas.microsoft.com/office/drawing/2014/main" id="{0CDD6355-F3B7-7DBE-5CD7-7D9BEC66CF84}"/>
                </a:ext>
              </a:extLst>
            </p:cNvPr>
            <p:cNvSpPr/>
            <p:nvPr/>
          </p:nvSpPr>
          <p:spPr>
            <a:xfrm>
              <a:off x="0" y="0"/>
              <a:ext cx="3486486" cy="1741851"/>
            </a:xfrm>
            <a:custGeom>
              <a:avLst/>
              <a:gdLst/>
              <a:ahLst/>
              <a:cxnLst/>
              <a:rect l="l" t="t" r="r" b="b"/>
              <a:pathLst>
                <a:path w="3486486" h="1741851">
                  <a:moveTo>
                    <a:pt x="29827" y="0"/>
                  </a:moveTo>
                  <a:lnTo>
                    <a:pt x="3456660" y="0"/>
                  </a:lnTo>
                  <a:cubicBezTo>
                    <a:pt x="3473132" y="0"/>
                    <a:pt x="3486486" y="13354"/>
                    <a:pt x="3486486" y="29827"/>
                  </a:cubicBezTo>
                  <a:lnTo>
                    <a:pt x="3486486" y="1712024"/>
                  </a:lnTo>
                  <a:cubicBezTo>
                    <a:pt x="3486486" y="1719935"/>
                    <a:pt x="3483344" y="1727521"/>
                    <a:pt x="3477750" y="1733115"/>
                  </a:cubicBezTo>
                  <a:cubicBezTo>
                    <a:pt x="3472156" y="1738709"/>
                    <a:pt x="3464570" y="1741851"/>
                    <a:pt x="3456660" y="1741851"/>
                  </a:cubicBezTo>
                  <a:lnTo>
                    <a:pt x="29827" y="1741851"/>
                  </a:lnTo>
                  <a:cubicBezTo>
                    <a:pt x="13354" y="1741851"/>
                    <a:pt x="0" y="1728497"/>
                    <a:pt x="0" y="1712024"/>
                  </a:cubicBezTo>
                  <a:lnTo>
                    <a:pt x="0" y="29827"/>
                  </a:lnTo>
                  <a:cubicBezTo>
                    <a:pt x="0" y="13354"/>
                    <a:pt x="13354" y="0"/>
                    <a:pt x="29827" y="0"/>
                  </a:cubicBezTo>
                  <a:close/>
                </a:path>
              </a:pathLst>
            </a:custGeom>
            <a:solidFill>
              <a:srgbClr val="F7EFE2"/>
            </a:solidFill>
            <a:ln w="38100" cap="rnd">
              <a:solidFill>
                <a:srgbClr val="C79179"/>
              </a:solidFill>
              <a:prstDash val="dash"/>
              <a:round/>
            </a:ln>
          </p:spPr>
          <p:txBody>
            <a:bodyPr/>
            <a:lstStyle/>
            <a:p>
              <a:endParaRPr lang="en-US" sz="1850">
                <a:latin typeface="UTM Avo" panose="02040603050506020204" pitchFamily="18"/>
              </a:endParaRPr>
            </a:p>
          </p:txBody>
        </p:sp>
        <p:sp>
          <p:nvSpPr>
            <p:cNvPr id="9" name="TextBox 14">
              <a:extLst>
                <a:ext uri="{FF2B5EF4-FFF2-40B4-BE49-F238E27FC236}">
                  <a16:creationId xmlns:a16="http://schemas.microsoft.com/office/drawing/2014/main" id="{3A4275A6-7E53-08DE-74B9-8E77625B322F}"/>
                </a:ext>
              </a:extLst>
            </p:cNvPr>
            <p:cNvSpPr txBox="1"/>
            <p:nvPr/>
          </p:nvSpPr>
          <p:spPr>
            <a:xfrm>
              <a:off x="0" y="-28575"/>
              <a:ext cx="3486486" cy="1770426"/>
            </a:xfrm>
            <a:prstGeom prst="rect">
              <a:avLst/>
            </a:prstGeom>
          </p:spPr>
          <p:txBody>
            <a:bodyPr lIns="27517" tIns="27517" rIns="27517" bIns="27517" rtlCol="0" anchor="ctr"/>
            <a:lstStyle/>
            <a:p>
              <a:pPr algn="ctr">
                <a:lnSpc>
                  <a:spcPct val="150000"/>
                </a:lnSpc>
              </a:pPr>
              <a:endParaRPr sz="1850">
                <a:latin typeface="UTM Avo" panose="02040603050506020204" pitchFamily="18"/>
                <a:cs typeface="Arial" pitchFamily="34" charset="0"/>
              </a:endParaRPr>
            </a:p>
          </p:txBody>
        </p:sp>
      </p:grpSp>
      <p:sp>
        <p:nvSpPr>
          <p:cNvPr id="10" name="dap an c">
            <a:extLst>
              <a:ext uri="{FF2B5EF4-FFF2-40B4-BE49-F238E27FC236}">
                <a16:creationId xmlns:a16="http://schemas.microsoft.com/office/drawing/2014/main" id="{A119C898-C87A-0593-9F14-696EEE86853E}"/>
              </a:ext>
            </a:extLst>
          </p:cNvPr>
          <p:cNvSpPr txBox="1"/>
          <p:nvPr/>
        </p:nvSpPr>
        <p:spPr>
          <a:xfrm>
            <a:off x="912203" y="4447034"/>
            <a:ext cx="4637191" cy="2149749"/>
          </a:xfrm>
          <a:prstGeom prst="rect">
            <a:avLst/>
          </a:prstGeom>
          <a:noFill/>
        </p:spPr>
        <p:txBody>
          <a:bodyPr wrap="square" lIns="74288" tIns="37144" rIns="74288" bIns="37144" rtlCol="0">
            <a:spAutoFit/>
          </a:bodyPr>
          <a:lstStyle/>
          <a:p>
            <a:pPr algn="just" defTabSz="742922">
              <a:lnSpc>
                <a:spcPct val="150000"/>
              </a:lnSpc>
              <a:buClr>
                <a:prstClr val="white"/>
              </a:buClr>
            </a:pPr>
            <a:r>
              <a:rPr lang="en-US" sz="1850">
                <a:latin typeface="UTM Avo" panose="02040603050506020204" pitchFamily="18"/>
                <a:ea typeface="Tahoma" panose="020B0604030504040204" pitchFamily="34" charset="0"/>
                <a:cs typeface="Arial" panose="020B0604020202020204" pitchFamily="34" charset="0"/>
              </a:rPr>
              <a:t>C. </a:t>
            </a:r>
            <a:r>
              <a:rPr lang="en-US" sz="1850">
                <a:latin typeface="UTM Avo" panose="02040603050506020204" pitchFamily="18"/>
                <a:cs typeface="Arial" pitchFamily="34" charset="0"/>
              </a:rPr>
              <a:t>Để có được tiền mua bộ sách mới Ngọc có thể tiết kiệm tiền từ các khoản tiền tiêu vặt hằng ngày, kiếm thêm một số tiền từ các kế hoạch nhỏ của bản thân</a:t>
            </a:r>
            <a:r>
              <a:rPr lang="vi-VN" sz="1850">
                <a:latin typeface="UTM Avo" panose="02040603050506020204" pitchFamily="18"/>
                <a:cs typeface="Arial" pitchFamily="34" charset="0"/>
              </a:rPr>
              <a:t>.</a:t>
            </a:r>
            <a:endParaRPr lang="en-US" sz="1850">
              <a:latin typeface="UTM Avo" panose="02040603050506020204" pitchFamily="18"/>
              <a:ea typeface="Tahoma" panose="020B0604030504040204" pitchFamily="34" charset="0"/>
              <a:cs typeface="Arial" panose="020B0604020202020204" pitchFamily="34" charset="0"/>
            </a:endParaRPr>
          </a:p>
        </p:txBody>
      </p:sp>
      <p:grpSp>
        <p:nvGrpSpPr>
          <p:cNvPr id="11" name="Group 12">
            <a:extLst>
              <a:ext uri="{FF2B5EF4-FFF2-40B4-BE49-F238E27FC236}">
                <a16:creationId xmlns:a16="http://schemas.microsoft.com/office/drawing/2014/main" id="{28CEEEC3-7F35-4241-F4F2-0F57F7905B81}"/>
              </a:ext>
            </a:extLst>
          </p:cNvPr>
          <p:cNvGrpSpPr/>
          <p:nvPr/>
        </p:nvGrpSpPr>
        <p:grpSpPr>
          <a:xfrm>
            <a:off x="6386814" y="3195040"/>
            <a:ext cx="4862929" cy="1031875"/>
            <a:chOff x="0" y="-28575"/>
            <a:chExt cx="3486486" cy="1770426"/>
          </a:xfrm>
        </p:grpSpPr>
        <p:sp>
          <p:nvSpPr>
            <p:cNvPr id="12" name="Freeform 13">
              <a:extLst>
                <a:ext uri="{FF2B5EF4-FFF2-40B4-BE49-F238E27FC236}">
                  <a16:creationId xmlns:a16="http://schemas.microsoft.com/office/drawing/2014/main" id="{8F09B4ED-6907-07D3-BD19-C7762044C2AA}"/>
                </a:ext>
              </a:extLst>
            </p:cNvPr>
            <p:cNvSpPr/>
            <p:nvPr/>
          </p:nvSpPr>
          <p:spPr>
            <a:xfrm>
              <a:off x="0" y="0"/>
              <a:ext cx="3486486" cy="1741851"/>
            </a:xfrm>
            <a:custGeom>
              <a:avLst/>
              <a:gdLst/>
              <a:ahLst/>
              <a:cxnLst/>
              <a:rect l="l" t="t" r="r" b="b"/>
              <a:pathLst>
                <a:path w="3486486" h="1741851">
                  <a:moveTo>
                    <a:pt x="29827" y="0"/>
                  </a:moveTo>
                  <a:lnTo>
                    <a:pt x="3456660" y="0"/>
                  </a:lnTo>
                  <a:cubicBezTo>
                    <a:pt x="3473132" y="0"/>
                    <a:pt x="3486486" y="13354"/>
                    <a:pt x="3486486" y="29827"/>
                  </a:cubicBezTo>
                  <a:lnTo>
                    <a:pt x="3486486" y="1712024"/>
                  </a:lnTo>
                  <a:cubicBezTo>
                    <a:pt x="3486486" y="1719935"/>
                    <a:pt x="3483344" y="1727521"/>
                    <a:pt x="3477750" y="1733115"/>
                  </a:cubicBezTo>
                  <a:cubicBezTo>
                    <a:pt x="3472156" y="1738709"/>
                    <a:pt x="3464570" y="1741851"/>
                    <a:pt x="3456660" y="1741851"/>
                  </a:cubicBezTo>
                  <a:lnTo>
                    <a:pt x="29827" y="1741851"/>
                  </a:lnTo>
                  <a:cubicBezTo>
                    <a:pt x="13354" y="1741851"/>
                    <a:pt x="0" y="1728497"/>
                    <a:pt x="0" y="1712024"/>
                  </a:cubicBezTo>
                  <a:lnTo>
                    <a:pt x="0" y="29827"/>
                  </a:lnTo>
                  <a:cubicBezTo>
                    <a:pt x="0" y="13354"/>
                    <a:pt x="13354" y="0"/>
                    <a:pt x="29827" y="0"/>
                  </a:cubicBezTo>
                  <a:close/>
                </a:path>
              </a:pathLst>
            </a:custGeom>
            <a:solidFill>
              <a:srgbClr val="F7EFE2"/>
            </a:solidFill>
            <a:ln w="38100" cap="rnd">
              <a:solidFill>
                <a:srgbClr val="C79179"/>
              </a:solidFill>
              <a:prstDash val="dash"/>
              <a:round/>
            </a:ln>
          </p:spPr>
          <p:txBody>
            <a:bodyPr/>
            <a:lstStyle/>
            <a:p>
              <a:endParaRPr lang="en-US" sz="1850">
                <a:latin typeface="UTM Avo" panose="02040603050506020204" pitchFamily="18"/>
              </a:endParaRPr>
            </a:p>
          </p:txBody>
        </p:sp>
        <p:sp>
          <p:nvSpPr>
            <p:cNvPr id="13" name="TextBox 14">
              <a:extLst>
                <a:ext uri="{FF2B5EF4-FFF2-40B4-BE49-F238E27FC236}">
                  <a16:creationId xmlns:a16="http://schemas.microsoft.com/office/drawing/2014/main" id="{E610A90A-3CA4-DDD5-DEE8-B8461640CF2F}"/>
                </a:ext>
              </a:extLst>
            </p:cNvPr>
            <p:cNvSpPr txBox="1"/>
            <p:nvPr/>
          </p:nvSpPr>
          <p:spPr>
            <a:xfrm>
              <a:off x="0" y="-28575"/>
              <a:ext cx="3486486" cy="1770426"/>
            </a:xfrm>
            <a:prstGeom prst="rect">
              <a:avLst/>
            </a:prstGeom>
          </p:spPr>
          <p:txBody>
            <a:bodyPr lIns="27517" tIns="27517" rIns="27517" bIns="27517" rtlCol="0" anchor="ctr"/>
            <a:lstStyle/>
            <a:p>
              <a:pPr algn="just">
                <a:lnSpc>
                  <a:spcPct val="150000"/>
                </a:lnSpc>
              </a:pPr>
              <a:endParaRPr sz="1850">
                <a:latin typeface="UTM Avo" panose="02040603050506020204" pitchFamily="18"/>
                <a:cs typeface="Arial" pitchFamily="34" charset="0"/>
              </a:endParaRPr>
            </a:p>
          </p:txBody>
        </p:sp>
      </p:grpSp>
      <p:grpSp>
        <p:nvGrpSpPr>
          <p:cNvPr id="14" name="Group 12">
            <a:extLst>
              <a:ext uri="{FF2B5EF4-FFF2-40B4-BE49-F238E27FC236}">
                <a16:creationId xmlns:a16="http://schemas.microsoft.com/office/drawing/2014/main" id="{BC995B24-B177-C308-02F2-2C31931FE677}"/>
              </a:ext>
            </a:extLst>
          </p:cNvPr>
          <p:cNvGrpSpPr/>
          <p:nvPr/>
        </p:nvGrpSpPr>
        <p:grpSpPr>
          <a:xfrm>
            <a:off x="6386814" y="4385453"/>
            <a:ext cx="4862929" cy="2153797"/>
            <a:chOff x="0" y="-28575"/>
            <a:chExt cx="3486486" cy="1770426"/>
          </a:xfrm>
        </p:grpSpPr>
        <p:sp>
          <p:nvSpPr>
            <p:cNvPr id="15" name="Freeform 13">
              <a:extLst>
                <a:ext uri="{FF2B5EF4-FFF2-40B4-BE49-F238E27FC236}">
                  <a16:creationId xmlns:a16="http://schemas.microsoft.com/office/drawing/2014/main" id="{6431452D-28AB-0927-5699-8CB0B72F0C99}"/>
                </a:ext>
              </a:extLst>
            </p:cNvPr>
            <p:cNvSpPr/>
            <p:nvPr/>
          </p:nvSpPr>
          <p:spPr>
            <a:xfrm>
              <a:off x="0" y="0"/>
              <a:ext cx="3486486" cy="1741851"/>
            </a:xfrm>
            <a:custGeom>
              <a:avLst/>
              <a:gdLst/>
              <a:ahLst/>
              <a:cxnLst/>
              <a:rect l="l" t="t" r="r" b="b"/>
              <a:pathLst>
                <a:path w="3486486" h="1741851">
                  <a:moveTo>
                    <a:pt x="29827" y="0"/>
                  </a:moveTo>
                  <a:lnTo>
                    <a:pt x="3456660" y="0"/>
                  </a:lnTo>
                  <a:cubicBezTo>
                    <a:pt x="3473132" y="0"/>
                    <a:pt x="3486486" y="13354"/>
                    <a:pt x="3486486" y="29827"/>
                  </a:cubicBezTo>
                  <a:lnTo>
                    <a:pt x="3486486" y="1712024"/>
                  </a:lnTo>
                  <a:cubicBezTo>
                    <a:pt x="3486486" y="1719935"/>
                    <a:pt x="3483344" y="1727521"/>
                    <a:pt x="3477750" y="1733115"/>
                  </a:cubicBezTo>
                  <a:cubicBezTo>
                    <a:pt x="3472156" y="1738709"/>
                    <a:pt x="3464570" y="1741851"/>
                    <a:pt x="3456660" y="1741851"/>
                  </a:cubicBezTo>
                  <a:lnTo>
                    <a:pt x="29827" y="1741851"/>
                  </a:lnTo>
                  <a:cubicBezTo>
                    <a:pt x="13354" y="1741851"/>
                    <a:pt x="0" y="1728497"/>
                    <a:pt x="0" y="1712024"/>
                  </a:cubicBezTo>
                  <a:lnTo>
                    <a:pt x="0" y="29827"/>
                  </a:lnTo>
                  <a:cubicBezTo>
                    <a:pt x="0" y="13354"/>
                    <a:pt x="13354" y="0"/>
                    <a:pt x="29827" y="0"/>
                  </a:cubicBezTo>
                  <a:close/>
                </a:path>
              </a:pathLst>
            </a:custGeom>
            <a:solidFill>
              <a:srgbClr val="F7EFE2"/>
            </a:solidFill>
            <a:ln w="38100" cap="rnd">
              <a:solidFill>
                <a:srgbClr val="C79179"/>
              </a:solidFill>
              <a:prstDash val="dash"/>
              <a:round/>
            </a:ln>
          </p:spPr>
          <p:txBody>
            <a:bodyPr/>
            <a:lstStyle/>
            <a:p>
              <a:endParaRPr lang="en-US" sz="1850">
                <a:latin typeface="UTM Avo" panose="02040603050506020204" pitchFamily="18"/>
              </a:endParaRPr>
            </a:p>
          </p:txBody>
        </p:sp>
        <p:sp>
          <p:nvSpPr>
            <p:cNvPr id="16" name="TextBox 14">
              <a:extLst>
                <a:ext uri="{FF2B5EF4-FFF2-40B4-BE49-F238E27FC236}">
                  <a16:creationId xmlns:a16="http://schemas.microsoft.com/office/drawing/2014/main" id="{F0BBD82A-090F-EED3-3399-75CEC0E4A33D}"/>
                </a:ext>
              </a:extLst>
            </p:cNvPr>
            <p:cNvSpPr txBox="1"/>
            <p:nvPr/>
          </p:nvSpPr>
          <p:spPr>
            <a:xfrm>
              <a:off x="0" y="-28575"/>
              <a:ext cx="3486486" cy="1770426"/>
            </a:xfrm>
            <a:prstGeom prst="rect">
              <a:avLst/>
            </a:prstGeom>
          </p:spPr>
          <p:txBody>
            <a:bodyPr lIns="27517" tIns="27517" rIns="27517" bIns="27517" rtlCol="0" anchor="ctr"/>
            <a:lstStyle/>
            <a:p>
              <a:pPr algn="ctr">
                <a:lnSpc>
                  <a:spcPct val="150000"/>
                </a:lnSpc>
              </a:pPr>
              <a:endParaRPr sz="1850">
                <a:latin typeface="UTM Avo" panose="02040603050506020204" pitchFamily="18"/>
                <a:cs typeface="Arial" pitchFamily="34" charset="0"/>
              </a:endParaRPr>
            </a:p>
          </p:txBody>
        </p:sp>
      </p:grpSp>
      <p:sp>
        <p:nvSpPr>
          <p:cNvPr id="17" name="dap an b">
            <a:extLst>
              <a:ext uri="{FF2B5EF4-FFF2-40B4-BE49-F238E27FC236}">
                <a16:creationId xmlns:a16="http://schemas.microsoft.com/office/drawing/2014/main" id="{F821E86C-902D-BD55-4F23-4CBB23BC6531}"/>
              </a:ext>
            </a:extLst>
          </p:cNvPr>
          <p:cNvSpPr txBox="1"/>
          <p:nvPr/>
        </p:nvSpPr>
        <p:spPr>
          <a:xfrm>
            <a:off x="6421723" y="3221855"/>
            <a:ext cx="4724734" cy="890045"/>
          </a:xfrm>
          <a:prstGeom prst="rect">
            <a:avLst/>
          </a:prstGeom>
          <a:noFill/>
        </p:spPr>
        <p:txBody>
          <a:bodyPr wrap="square" lIns="74288" tIns="37144" rIns="74288" bIns="37144" rtlCol="0">
            <a:spAutoFit/>
          </a:bodyPr>
          <a:lstStyle/>
          <a:p>
            <a:pPr algn="just" defTabSz="742922">
              <a:lnSpc>
                <a:spcPct val="150000"/>
              </a:lnSpc>
              <a:buClr>
                <a:prstClr val="white"/>
              </a:buClr>
            </a:pPr>
            <a:r>
              <a:rPr lang="en-US" sz="1850" dirty="0">
                <a:latin typeface="UTM Avo" panose="02040603050506020204" pitchFamily="18"/>
                <a:ea typeface="Tahoma" panose="020B0604030504040204" pitchFamily="34" charset="0"/>
                <a:cs typeface="Arial" panose="020B0604020202020204" pitchFamily="34" charset="0"/>
              </a:rPr>
              <a:t>B. </a:t>
            </a:r>
            <a:r>
              <a:rPr lang="en-US" sz="1850" dirty="0" err="1">
                <a:latin typeface="UTM Avo" panose="02040603050506020204" pitchFamily="18"/>
                <a:cs typeface="Arial" pitchFamily="34" charset="0"/>
              </a:rPr>
              <a:t>Ngọc</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có</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thể</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kêu</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gọi</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bạn</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bè</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cùng</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góp</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tiền</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mua</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chung</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bộ</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sách</a:t>
            </a:r>
            <a:r>
              <a:rPr lang="vi-VN" sz="1850" dirty="0">
                <a:latin typeface="UTM Avo" panose="02040603050506020204" pitchFamily="18"/>
                <a:cs typeface="Arial" pitchFamily="34" charset="0"/>
              </a:rPr>
              <a:t>.</a:t>
            </a:r>
            <a:endParaRPr lang="en-US" sz="1850" dirty="0">
              <a:latin typeface="UTM Avo" panose="02040603050506020204" pitchFamily="18"/>
              <a:ea typeface="Tahoma" panose="020B0604030504040204" pitchFamily="34" charset="0"/>
              <a:cs typeface="Arial" panose="020B0604020202020204" pitchFamily="34" charset="0"/>
            </a:endParaRPr>
          </a:p>
        </p:txBody>
      </p:sp>
      <p:sp>
        <p:nvSpPr>
          <p:cNvPr id="18" name="dap an d">
            <a:extLst>
              <a:ext uri="{FF2B5EF4-FFF2-40B4-BE49-F238E27FC236}">
                <a16:creationId xmlns:a16="http://schemas.microsoft.com/office/drawing/2014/main" id="{858E76B3-5E44-82CB-56E0-DAAD611D9359}"/>
              </a:ext>
            </a:extLst>
          </p:cNvPr>
          <p:cNvSpPr txBox="1"/>
          <p:nvPr/>
        </p:nvSpPr>
        <p:spPr>
          <a:xfrm>
            <a:off x="6421723" y="4350079"/>
            <a:ext cx="4712814" cy="2205790"/>
          </a:xfrm>
          <a:prstGeom prst="rect">
            <a:avLst/>
          </a:prstGeom>
          <a:noFill/>
        </p:spPr>
        <p:txBody>
          <a:bodyPr wrap="square" lIns="74288" tIns="37144" rIns="74288" bIns="37144" rtlCol="0">
            <a:spAutoFit/>
          </a:bodyPr>
          <a:lstStyle/>
          <a:p>
            <a:pPr algn="just" defTabSz="742922">
              <a:lnSpc>
                <a:spcPct val="150000"/>
              </a:lnSpc>
              <a:buClr>
                <a:prstClr val="white"/>
              </a:buClr>
            </a:pPr>
            <a:r>
              <a:rPr lang="en-US" sz="1850" dirty="0">
                <a:latin typeface="UTM Avo" panose="02040603050506020204" pitchFamily="18"/>
                <a:ea typeface="Tahoma" panose="020B0604030504040204" pitchFamily="34" charset="0"/>
                <a:cs typeface="Arial" panose="020B0604020202020204" pitchFamily="34" charset="0"/>
              </a:rPr>
              <a:t>D. </a:t>
            </a:r>
            <a:r>
              <a:rPr lang="en-US" sz="1850" dirty="0" err="1">
                <a:latin typeface="UTM Avo" panose="02040603050506020204" pitchFamily="18"/>
                <a:cs typeface="Arial" pitchFamily="34" charset="0"/>
              </a:rPr>
              <a:t>Ngọc</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có</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thể</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lên</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kế</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hoạch</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xin</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người</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thân</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thêm</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tiền</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để</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thực</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hiện</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kế</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hoạch</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mua</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sách</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vì</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mua</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sách</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là</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một</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mục</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tiêu</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tốt</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nên</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chắc</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chắn</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người</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thân</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sẽ</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sẵn</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sàng</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giúp</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đỡ</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Ngọc</a:t>
            </a:r>
            <a:r>
              <a:rPr lang="en-US" sz="1850" dirty="0">
                <a:latin typeface="UTM Avo" panose="02040603050506020204" pitchFamily="18"/>
                <a:cs typeface="Arial" pitchFamily="34" charset="0"/>
              </a:rPr>
              <a:t>.</a:t>
            </a:r>
          </a:p>
        </p:txBody>
      </p:sp>
      <p:grpSp>
        <p:nvGrpSpPr>
          <p:cNvPr id="19" name="Group 12">
            <a:extLst>
              <a:ext uri="{FF2B5EF4-FFF2-40B4-BE49-F238E27FC236}">
                <a16:creationId xmlns:a16="http://schemas.microsoft.com/office/drawing/2014/main" id="{128E1102-F711-E731-768C-1F79502819A6}"/>
              </a:ext>
            </a:extLst>
          </p:cNvPr>
          <p:cNvGrpSpPr/>
          <p:nvPr/>
        </p:nvGrpSpPr>
        <p:grpSpPr>
          <a:xfrm>
            <a:off x="882149" y="4375361"/>
            <a:ext cx="4710961" cy="2233425"/>
            <a:chOff x="0" y="-28575"/>
            <a:chExt cx="3486486" cy="1770426"/>
          </a:xfrm>
          <a:solidFill>
            <a:schemeClr val="accent6">
              <a:lumMod val="60000"/>
              <a:lumOff val="40000"/>
            </a:schemeClr>
          </a:solidFill>
        </p:grpSpPr>
        <p:sp>
          <p:nvSpPr>
            <p:cNvPr id="20" name="Freeform 13">
              <a:extLst>
                <a:ext uri="{FF2B5EF4-FFF2-40B4-BE49-F238E27FC236}">
                  <a16:creationId xmlns:a16="http://schemas.microsoft.com/office/drawing/2014/main" id="{56BA76C0-4EB2-4338-BE85-EB5C97113AA2}"/>
                </a:ext>
              </a:extLst>
            </p:cNvPr>
            <p:cNvSpPr/>
            <p:nvPr/>
          </p:nvSpPr>
          <p:spPr>
            <a:xfrm>
              <a:off x="0" y="0"/>
              <a:ext cx="3486486" cy="1741851"/>
            </a:xfrm>
            <a:custGeom>
              <a:avLst/>
              <a:gdLst/>
              <a:ahLst/>
              <a:cxnLst/>
              <a:rect l="l" t="t" r="r" b="b"/>
              <a:pathLst>
                <a:path w="3486486" h="1741851">
                  <a:moveTo>
                    <a:pt x="29827" y="0"/>
                  </a:moveTo>
                  <a:lnTo>
                    <a:pt x="3456660" y="0"/>
                  </a:lnTo>
                  <a:cubicBezTo>
                    <a:pt x="3473132" y="0"/>
                    <a:pt x="3486486" y="13354"/>
                    <a:pt x="3486486" y="29827"/>
                  </a:cubicBezTo>
                  <a:lnTo>
                    <a:pt x="3486486" y="1712024"/>
                  </a:lnTo>
                  <a:cubicBezTo>
                    <a:pt x="3486486" y="1719935"/>
                    <a:pt x="3483344" y="1727521"/>
                    <a:pt x="3477750" y="1733115"/>
                  </a:cubicBezTo>
                  <a:cubicBezTo>
                    <a:pt x="3472156" y="1738709"/>
                    <a:pt x="3464570" y="1741851"/>
                    <a:pt x="3456660" y="1741851"/>
                  </a:cubicBezTo>
                  <a:lnTo>
                    <a:pt x="29827" y="1741851"/>
                  </a:lnTo>
                  <a:cubicBezTo>
                    <a:pt x="13354" y="1741851"/>
                    <a:pt x="0" y="1728497"/>
                    <a:pt x="0" y="1712024"/>
                  </a:cubicBezTo>
                  <a:lnTo>
                    <a:pt x="0" y="29827"/>
                  </a:lnTo>
                  <a:cubicBezTo>
                    <a:pt x="0" y="13354"/>
                    <a:pt x="13354" y="0"/>
                    <a:pt x="29827" y="0"/>
                  </a:cubicBezTo>
                  <a:close/>
                </a:path>
              </a:pathLst>
            </a:custGeom>
            <a:grpFill/>
            <a:ln w="38100" cap="rnd">
              <a:solidFill>
                <a:srgbClr val="C79179"/>
              </a:solidFill>
              <a:prstDash val="dash"/>
              <a:round/>
            </a:ln>
          </p:spPr>
          <p:txBody>
            <a:bodyPr/>
            <a:lstStyle/>
            <a:p>
              <a:endParaRPr lang="en-US" sz="1850">
                <a:latin typeface="UTM Avo" panose="02040603050506020204" pitchFamily="18"/>
              </a:endParaRPr>
            </a:p>
          </p:txBody>
        </p:sp>
        <p:sp>
          <p:nvSpPr>
            <p:cNvPr id="21" name="TextBox 14">
              <a:extLst>
                <a:ext uri="{FF2B5EF4-FFF2-40B4-BE49-F238E27FC236}">
                  <a16:creationId xmlns:a16="http://schemas.microsoft.com/office/drawing/2014/main" id="{2CFA500C-C894-B328-38AE-7728A5186799}"/>
                </a:ext>
              </a:extLst>
            </p:cNvPr>
            <p:cNvSpPr txBox="1"/>
            <p:nvPr/>
          </p:nvSpPr>
          <p:spPr>
            <a:xfrm>
              <a:off x="0" y="-28575"/>
              <a:ext cx="3486486" cy="1770426"/>
            </a:xfrm>
            <a:prstGeom prst="rect">
              <a:avLst/>
            </a:prstGeom>
            <a:grpFill/>
          </p:spPr>
          <p:txBody>
            <a:bodyPr lIns="27517" tIns="27517" rIns="27517" bIns="27517" rtlCol="0" anchor="ctr"/>
            <a:lstStyle/>
            <a:p>
              <a:pPr algn="ctr">
                <a:lnSpc>
                  <a:spcPct val="150000"/>
                </a:lnSpc>
              </a:pPr>
              <a:endParaRPr sz="1850">
                <a:latin typeface="UTM Avo" panose="02040603050506020204" pitchFamily="18"/>
                <a:cs typeface="Arial" pitchFamily="34" charset="0"/>
              </a:endParaRPr>
            </a:p>
          </p:txBody>
        </p:sp>
      </p:grpSp>
      <p:sp>
        <p:nvSpPr>
          <p:cNvPr id="22" name="dap an c">
            <a:extLst>
              <a:ext uri="{FF2B5EF4-FFF2-40B4-BE49-F238E27FC236}">
                <a16:creationId xmlns:a16="http://schemas.microsoft.com/office/drawing/2014/main" id="{AB8C9D18-E048-F01A-0760-1622F9316220}"/>
              </a:ext>
            </a:extLst>
          </p:cNvPr>
          <p:cNvSpPr txBox="1"/>
          <p:nvPr/>
        </p:nvSpPr>
        <p:spPr>
          <a:xfrm>
            <a:off x="912203" y="4411409"/>
            <a:ext cx="4637191" cy="2205790"/>
          </a:xfrm>
          <a:prstGeom prst="rect">
            <a:avLst/>
          </a:prstGeom>
          <a:solidFill>
            <a:schemeClr val="accent6">
              <a:lumMod val="60000"/>
              <a:lumOff val="40000"/>
            </a:schemeClr>
          </a:solidFill>
        </p:spPr>
        <p:txBody>
          <a:bodyPr wrap="square" lIns="74288" tIns="37144" rIns="74288" bIns="37144" rtlCol="0">
            <a:spAutoFit/>
          </a:bodyPr>
          <a:lstStyle/>
          <a:p>
            <a:pPr algn="just" defTabSz="742922">
              <a:lnSpc>
                <a:spcPct val="150000"/>
              </a:lnSpc>
              <a:buClr>
                <a:prstClr val="white"/>
              </a:buClr>
            </a:pPr>
            <a:r>
              <a:rPr lang="en-US" sz="1850" dirty="0">
                <a:latin typeface="UTM Avo" panose="02040603050506020204" pitchFamily="18"/>
                <a:ea typeface="Tahoma" panose="020B0604030504040204" pitchFamily="34" charset="0"/>
                <a:cs typeface="Arial" panose="020B0604020202020204" pitchFamily="34" charset="0"/>
              </a:rPr>
              <a:t>C. </a:t>
            </a:r>
            <a:r>
              <a:rPr lang="en-US" sz="1850" dirty="0" err="1">
                <a:latin typeface="UTM Avo" panose="02040603050506020204" pitchFamily="18"/>
                <a:cs typeface="Arial" pitchFamily="34" charset="0"/>
              </a:rPr>
              <a:t>Để</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có</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được</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tiền</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mua</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bộ</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sách</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mới</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Ngọc</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có</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thể</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tiết</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kiệm</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tiền</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từ</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các</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khoản</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tiền</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tiêu</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vặt</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hằng</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ngày</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kiếm</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thêm</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một</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số</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tiền</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từ</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các</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kế</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hoạch</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nhỏ</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của</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bản</a:t>
            </a:r>
            <a:r>
              <a:rPr lang="en-US" sz="1850" dirty="0">
                <a:latin typeface="UTM Avo" panose="02040603050506020204" pitchFamily="18"/>
                <a:cs typeface="Arial" pitchFamily="34" charset="0"/>
              </a:rPr>
              <a:t> </a:t>
            </a:r>
            <a:r>
              <a:rPr lang="en-US" sz="1850" dirty="0" err="1">
                <a:latin typeface="UTM Avo" panose="02040603050506020204" pitchFamily="18"/>
                <a:cs typeface="Arial" pitchFamily="34" charset="0"/>
              </a:rPr>
              <a:t>thân</a:t>
            </a:r>
            <a:r>
              <a:rPr lang="vi-VN" sz="1850" dirty="0">
                <a:latin typeface="UTM Avo" panose="02040603050506020204" pitchFamily="18"/>
                <a:cs typeface="Arial" pitchFamily="34" charset="0"/>
              </a:rPr>
              <a:t>.</a:t>
            </a:r>
            <a:endParaRPr lang="en-US" sz="1850" dirty="0">
              <a:latin typeface="UTM Avo" panose="02040603050506020204" pitchFamily="18"/>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1872516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par>
                                <p:cTn id="13" presetID="16" presetClass="entr" presetSubtype="21"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arn(inVertical)">
                                      <p:cBhvr>
                                        <p:cTn id="18" dur="500"/>
                                        <p:tgtEl>
                                          <p:spTgt spid="17"/>
                                        </p:tgtEl>
                                      </p:cBhvr>
                                    </p:animEffect>
                                  </p:childTnLst>
                                </p:cTn>
                              </p:par>
                              <p:par>
                                <p:cTn id="19" presetID="16" presetClass="entr" presetSubtype="21"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arn(inVertical)">
                                      <p:cBhvr>
                                        <p:cTn id="21" dur="500"/>
                                        <p:tgtEl>
                                          <p:spTgt spid="11"/>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barn(inVertical)">
                                      <p:cBhvr>
                                        <p:cTn id="24" dur="500"/>
                                        <p:tgtEl>
                                          <p:spTgt spid="10"/>
                                        </p:tgtEl>
                                      </p:cBhvr>
                                    </p:animEffect>
                                  </p:childTnLst>
                                </p:cTn>
                              </p:par>
                              <p:par>
                                <p:cTn id="25" presetID="16" presetClass="entr" presetSubtype="21"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par>
                                <p:cTn id="28" presetID="16" presetClass="entr" presetSubtype="21" fill="hold"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barn(inVertical)">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barn(inVertical)">
                                      <p:cBhvr>
                                        <p:cTn id="38" dur="500"/>
                                        <p:tgtEl>
                                          <p:spTgt spid="22"/>
                                        </p:tgtEl>
                                      </p:cBhvr>
                                    </p:animEffect>
                                  </p:childTnLst>
                                </p:cTn>
                              </p:par>
                              <p:par>
                                <p:cTn id="39" presetID="16" presetClass="entr" presetSubtype="21"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barn(inVertical)">
                                      <p:cBhvr>
                                        <p:cTn id="4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P spid="17" grpId="0"/>
      <p:bldP spid="18" grpId="0"/>
      <p:bldP spid="2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2">
            <a:extLst>
              <a:ext uri="{FF2B5EF4-FFF2-40B4-BE49-F238E27FC236}">
                <a16:creationId xmlns:a16="http://schemas.microsoft.com/office/drawing/2014/main" id="{D80846DB-0234-AE71-2664-7E73A847B2CF}"/>
              </a:ext>
            </a:extLst>
          </p:cNvPr>
          <p:cNvGrpSpPr/>
          <p:nvPr/>
        </p:nvGrpSpPr>
        <p:grpSpPr>
          <a:xfrm>
            <a:off x="1175185" y="3501838"/>
            <a:ext cx="4424799" cy="1413062"/>
            <a:chOff x="0" y="-28575"/>
            <a:chExt cx="3486486" cy="1770426"/>
          </a:xfrm>
        </p:grpSpPr>
        <p:sp>
          <p:nvSpPr>
            <p:cNvPr id="3" name="Freeform 13">
              <a:extLst>
                <a:ext uri="{FF2B5EF4-FFF2-40B4-BE49-F238E27FC236}">
                  <a16:creationId xmlns:a16="http://schemas.microsoft.com/office/drawing/2014/main" id="{A3C4077A-17F7-8866-2969-9276A9B16F98}"/>
                </a:ext>
              </a:extLst>
            </p:cNvPr>
            <p:cNvSpPr/>
            <p:nvPr/>
          </p:nvSpPr>
          <p:spPr>
            <a:xfrm>
              <a:off x="0" y="0"/>
              <a:ext cx="3486486" cy="1741851"/>
            </a:xfrm>
            <a:custGeom>
              <a:avLst/>
              <a:gdLst/>
              <a:ahLst/>
              <a:cxnLst/>
              <a:rect l="l" t="t" r="r" b="b"/>
              <a:pathLst>
                <a:path w="3486486" h="1741851">
                  <a:moveTo>
                    <a:pt x="29827" y="0"/>
                  </a:moveTo>
                  <a:lnTo>
                    <a:pt x="3456660" y="0"/>
                  </a:lnTo>
                  <a:cubicBezTo>
                    <a:pt x="3473132" y="0"/>
                    <a:pt x="3486486" y="13354"/>
                    <a:pt x="3486486" y="29827"/>
                  </a:cubicBezTo>
                  <a:lnTo>
                    <a:pt x="3486486" y="1712024"/>
                  </a:lnTo>
                  <a:cubicBezTo>
                    <a:pt x="3486486" y="1719935"/>
                    <a:pt x="3483344" y="1727521"/>
                    <a:pt x="3477750" y="1733115"/>
                  </a:cubicBezTo>
                  <a:cubicBezTo>
                    <a:pt x="3472156" y="1738709"/>
                    <a:pt x="3464570" y="1741851"/>
                    <a:pt x="3456660" y="1741851"/>
                  </a:cubicBezTo>
                  <a:lnTo>
                    <a:pt x="29827" y="1741851"/>
                  </a:lnTo>
                  <a:cubicBezTo>
                    <a:pt x="13354" y="1741851"/>
                    <a:pt x="0" y="1728497"/>
                    <a:pt x="0" y="1712024"/>
                  </a:cubicBezTo>
                  <a:lnTo>
                    <a:pt x="0" y="29827"/>
                  </a:lnTo>
                  <a:cubicBezTo>
                    <a:pt x="0" y="13354"/>
                    <a:pt x="13354" y="0"/>
                    <a:pt x="29827" y="0"/>
                  </a:cubicBezTo>
                  <a:close/>
                </a:path>
              </a:pathLst>
            </a:custGeom>
            <a:solidFill>
              <a:srgbClr val="F7EFE2"/>
            </a:solidFill>
            <a:ln w="38100" cap="rnd">
              <a:solidFill>
                <a:srgbClr val="C79179"/>
              </a:solidFill>
              <a:prstDash val="dash"/>
              <a:round/>
            </a:ln>
          </p:spPr>
          <p:txBody>
            <a:bodyPr/>
            <a:lstStyle/>
            <a:p>
              <a:endParaRPr lang="en-US" sz="572">
                <a:latin typeface="UTM Avo" panose="02040603050506020204" pitchFamily="18"/>
              </a:endParaRPr>
            </a:p>
          </p:txBody>
        </p:sp>
        <p:sp>
          <p:nvSpPr>
            <p:cNvPr id="4" name="TextBox 14">
              <a:extLst>
                <a:ext uri="{FF2B5EF4-FFF2-40B4-BE49-F238E27FC236}">
                  <a16:creationId xmlns:a16="http://schemas.microsoft.com/office/drawing/2014/main" id="{40C053BB-6886-81BB-B0F1-C6924E705149}"/>
                </a:ext>
              </a:extLst>
            </p:cNvPr>
            <p:cNvSpPr txBox="1"/>
            <p:nvPr/>
          </p:nvSpPr>
          <p:spPr>
            <a:xfrm>
              <a:off x="0" y="-28575"/>
              <a:ext cx="3486486" cy="1770426"/>
            </a:xfrm>
            <a:prstGeom prst="rect">
              <a:avLst/>
            </a:prstGeom>
          </p:spPr>
          <p:txBody>
            <a:bodyPr lIns="27517" tIns="27517" rIns="27517" bIns="27517" rtlCol="0" anchor="ctr"/>
            <a:lstStyle/>
            <a:p>
              <a:pPr algn="just">
                <a:lnSpc>
                  <a:spcPct val="150000"/>
                </a:lnSpc>
              </a:pPr>
              <a:endParaRPr sz="572">
                <a:latin typeface="UTM Avo" panose="02040603050506020204" pitchFamily="18"/>
                <a:cs typeface="Arial" pitchFamily="34" charset="0"/>
              </a:endParaRPr>
            </a:p>
          </p:txBody>
        </p:sp>
      </p:grpSp>
      <p:sp>
        <p:nvSpPr>
          <p:cNvPr id="5" name="TextBox 4">
            <a:extLst>
              <a:ext uri="{FF2B5EF4-FFF2-40B4-BE49-F238E27FC236}">
                <a16:creationId xmlns:a16="http://schemas.microsoft.com/office/drawing/2014/main" id="{3EE9703E-25B5-59FD-C58B-F20F418E89D9}"/>
              </a:ext>
            </a:extLst>
          </p:cNvPr>
          <p:cNvSpPr txBox="1"/>
          <p:nvPr/>
        </p:nvSpPr>
        <p:spPr>
          <a:xfrm>
            <a:off x="1145130" y="1528502"/>
            <a:ext cx="9901739" cy="1873590"/>
          </a:xfrm>
          <a:prstGeom prst="rect">
            <a:avLst/>
          </a:prstGeom>
          <a:noFill/>
        </p:spPr>
        <p:txBody>
          <a:bodyPr wrap="square" rtlCol="0">
            <a:spAutoFit/>
          </a:bodyPr>
          <a:lstStyle/>
          <a:p>
            <a:pPr algn="just">
              <a:lnSpc>
                <a:spcPct val="150000"/>
              </a:lnSpc>
            </a:pPr>
            <a:r>
              <a:rPr lang="en-US" sz="2000" b="1" dirty="0" err="1">
                <a:latin typeface="UTM Avo" panose="02040603050506020204" pitchFamily="18"/>
                <a:cs typeface="Arial" panose="020B0604020202020204" pitchFamily="34" charset="0"/>
              </a:rPr>
              <a:t>Câu</a:t>
            </a:r>
            <a:r>
              <a:rPr lang="en-US" sz="2000" b="1" dirty="0">
                <a:latin typeface="UTM Avo" panose="02040603050506020204" pitchFamily="18"/>
                <a:cs typeface="Arial" panose="020B0604020202020204" pitchFamily="34" charset="0"/>
              </a:rPr>
              <a:t> </a:t>
            </a:r>
            <a:r>
              <a:rPr lang="en-US" sz="2000" b="1" dirty="0" err="1">
                <a:latin typeface="UTM Avo" panose="02040603050506020204" pitchFamily="18"/>
                <a:cs typeface="Arial" panose="020B0604020202020204" pitchFamily="34" charset="0"/>
              </a:rPr>
              <a:t>hỏi</a:t>
            </a:r>
            <a:r>
              <a:rPr lang="en-US" sz="2000" b="1" dirty="0">
                <a:latin typeface="UTM Avo" panose="02040603050506020204" pitchFamily="18"/>
                <a:cs typeface="Arial" panose="020B0604020202020204" pitchFamily="34" charset="0"/>
              </a:rPr>
              <a:t> </a:t>
            </a:r>
            <a:r>
              <a:rPr lang="vi-VN" sz="2000" b="1" dirty="0">
                <a:latin typeface="UTM Avo" panose="02040603050506020204" pitchFamily="18"/>
                <a:cs typeface="Arial" panose="020B0604020202020204" pitchFamily="34" charset="0"/>
              </a:rPr>
              <a:t>5</a:t>
            </a:r>
            <a:r>
              <a:rPr lang="en-US" sz="2000" b="1" dirty="0">
                <a:latin typeface="UTM Avo" panose="02040603050506020204" pitchFamily="18"/>
                <a:cs typeface="Arial" panose="020B0604020202020204" pitchFamily="34" charset="0"/>
              </a:rPr>
              <a:t>:</a:t>
            </a:r>
            <a:r>
              <a:rPr lang="vi-VN" sz="2000" b="1" dirty="0">
                <a:latin typeface="UTM Avo" panose="02040603050506020204" pitchFamily="18"/>
                <a:cs typeface="Arial" panose="020B0604020202020204" pitchFamily="34" charset="0"/>
              </a:rPr>
              <a:t> </a:t>
            </a:r>
            <a:r>
              <a:rPr lang="en-US" sz="2000" dirty="0">
                <a:latin typeface="UTM Avo" panose="02040603050506020204" pitchFamily="18"/>
                <a:cs typeface="Arial" pitchFamily="34" charset="0"/>
              </a:rPr>
              <a:t>L </a:t>
            </a:r>
            <a:r>
              <a:rPr lang="en-US" sz="2000" dirty="0" err="1">
                <a:latin typeface="UTM Avo" panose="02040603050506020204" pitchFamily="18"/>
                <a:cs typeface="Arial" pitchFamily="34" charset="0"/>
              </a:rPr>
              <a:t>được</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tiết</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kiệm</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được</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một</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khoản</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tiền</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mừng</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tuổi</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và</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dự</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định</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sẽ</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mua</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thêm</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sách</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để</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ôn</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tập</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cho</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kì</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thi</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cuối</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năm</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Hôm</a:t>
            </a:r>
            <a:r>
              <a:rPr lang="en-US" sz="2000" dirty="0">
                <a:latin typeface="UTM Avo" panose="02040603050506020204" pitchFamily="18"/>
                <a:cs typeface="Arial" pitchFamily="34" charset="0"/>
              </a:rPr>
              <a:t> nay, L </a:t>
            </a:r>
            <a:r>
              <a:rPr lang="en-US" sz="2000" dirty="0" err="1">
                <a:latin typeface="UTM Avo" panose="02040603050506020204" pitchFamily="18"/>
                <a:cs typeface="Arial" pitchFamily="34" charset="0"/>
              </a:rPr>
              <a:t>đi</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hội</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chợ</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vô</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tình</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thấy</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rất</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nhiều</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trò</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chơi</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thú</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vị</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nên</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đã</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tiêu</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mất</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số</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tiền</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mình</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có</a:t>
            </a:r>
            <a:r>
              <a:rPr lang="en-US" sz="2000" dirty="0">
                <a:latin typeface="UTM Avo" panose="02040603050506020204" pitchFamily="18"/>
                <a:cs typeface="Arial" pitchFamily="34" charset="0"/>
              </a:rPr>
              <a:t>. Theo </a:t>
            </a:r>
            <a:r>
              <a:rPr lang="en-US" sz="2000" dirty="0" err="1">
                <a:latin typeface="UTM Avo" panose="02040603050506020204" pitchFamily="18"/>
                <a:cs typeface="Arial" pitchFamily="34" charset="0"/>
              </a:rPr>
              <a:t>em</a:t>
            </a:r>
            <a:r>
              <a:rPr lang="en-US" sz="2000" dirty="0">
                <a:latin typeface="UTM Avo" panose="02040603050506020204" pitchFamily="18"/>
                <a:cs typeface="Arial" pitchFamily="34" charset="0"/>
              </a:rPr>
              <a:t>, L </a:t>
            </a:r>
            <a:r>
              <a:rPr lang="en-US" sz="2000" dirty="0" err="1">
                <a:latin typeface="UTM Avo" panose="02040603050506020204" pitchFamily="18"/>
                <a:cs typeface="Arial" pitchFamily="34" charset="0"/>
              </a:rPr>
              <a:t>đã</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thực</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hiện</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tốt</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kế</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hoạch</a:t>
            </a:r>
            <a:r>
              <a:rPr lang="en-US" sz="2000" dirty="0">
                <a:latin typeface="UTM Avo" panose="02040603050506020204" pitchFamily="18"/>
                <a:cs typeface="Arial" pitchFamily="34" charset="0"/>
              </a:rPr>
              <a:t> chi </a:t>
            </a:r>
            <a:r>
              <a:rPr lang="en-US" sz="2000" dirty="0" err="1">
                <a:latin typeface="UTM Avo" panose="02040603050506020204" pitchFamily="18"/>
                <a:cs typeface="Arial" pitchFamily="34" charset="0"/>
              </a:rPr>
              <a:t>tiêu</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mà</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mình</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đề</a:t>
            </a:r>
            <a:r>
              <a:rPr lang="en-US" sz="2000" dirty="0">
                <a:latin typeface="UTM Avo" panose="02040603050506020204" pitchFamily="18"/>
                <a:cs typeface="Arial" pitchFamily="34" charset="0"/>
              </a:rPr>
              <a:t> </a:t>
            </a:r>
            <a:r>
              <a:rPr lang="en-US" sz="2000" dirty="0" err="1">
                <a:latin typeface="UTM Avo" panose="02040603050506020204" pitchFamily="18"/>
                <a:cs typeface="Arial" pitchFamily="34" charset="0"/>
              </a:rPr>
              <a:t>ra</a:t>
            </a:r>
            <a:r>
              <a:rPr lang="en-US" sz="2000" dirty="0">
                <a:latin typeface="UTM Avo" panose="02040603050506020204" pitchFamily="18"/>
                <a:cs typeface="Arial" pitchFamily="34" charset="0"/>
              </a:rPr>
              <a:t> hay </a:t>
            </a:r>
            <a:r>
              <a:rPr lang="en-US" sz="2000" dirty="0" err="1">
                <a:latin typeface="UTM Avo" panose="02040603050506020204" pitchFamily="18"/>
                <a:cs typeface="Arial" pitchFamily="34" charset="0"/>
              </a:rPr>
              <a:t>chưa</a:t>
            </a:r>
            <a:r>
              <a:rPr lang="en-US" sz="2000" dirty="0">
                <a:latin typeface="UTM Avo" panose="02040603050506020204" pitchFamily="18"/>
                <a:cs typeface="Arial" pitchFamily="34" charset="0"/>
              </a:rPr>
              <a:t>?</a:t>
            </a:r>
          </a:p>
        </p:txBody>
      </p:sp>
      <p:sp>
        <p:nvSpPr>
          <p:cNvPr id="6" name="dap an a">
            <a:extLst>
              <a:ext uri="{FF2B5EF4-FFF2-40B4-BE49-F238E27FC236}">
                <a16:creationId xmlns:a16="http://schemas.microsoft.com/office/drawing/2014/main" id="{C57B3BB3-3802-968D-06B5-1CD6254B592B}"/>
              </a:ext>
            </a:extLst>
          </p:cNvPr>
          <p:cNvSpPr txBox="1"/>
          <p:nvPr/>
        </p:nvSpPr>
        <p:spPr>
          <a:xfrm>
            <a:off x="1175185" y="3558991"/>
            <a:ext cx="4355510" cy="1225778"/>
          </a:xfrm>
          <a:prstGeom prst="rect">
            <a:avLst/>
          </a:prstGeom>
          <a:noFill/>
        </p:spPr>
        <p:txBody>
          <a:bodyPr wrap="square" lIns="74288" tIns="37144" rIns="74288" bIns="37144" rtlCol="0">
            <a:spAutoFit/>
          </a:bodyPr>
          <a:lstStyle/>
          <a:p>
            <a:pPr algn="just" defTabSz="742922">
              <a:lnSpc>
                <a:spcPct val="150000"/>
              </a:lnSpc>
              <a:buClr>
                <a:prstClr val="white"/>
              </a:buClr>
            </a:pPr>
            <a:r>
              <a:rPr lang="en-US" sz="1733">
                <a:latin typeface="UTM Avo" panose="02040603050506020204" pitchFamily="18"/>
                <a:ea typeface="Tahoma" panose="020B0604030504040204" pitchFamily="34" charset="0"/>
                <a:cs typeface="Arial" panose="020B0604020202020204" pitchFamily="34" charset="0"/>
              </a:rPr>
              <a:t>A. </a:t>
            </a:r>
            <a:r>
              <a:rPr lang="en-US" sz="1733">
                <a:latin typeface="UTM Avo" panose="02040603050506020204" pitchFamily="18"/>
                <a:cs typeface="Arial" pitchFamily="34" charset="0"/>
              </a:rPr>
              <a:t>L thực hiện tốt kế hoạch chi tiêu của mình, vì chúng ta có thể ưu tiên các khoản tiêu trước mắt. </a:t>
            </a:r>
            <a:endParaRPr lang="en-US" sz="1733">
              <a:latin typeface="UTM Avo" panose="02040603050506020204" pitchFamily="18"/>
              <a:ea typeface="Tahoma" panose="020B0604030504040204" pitchFamily="34" charset="0"/>
              <a:cs typeface="Arial" panose="020B0604020202020204" pitchFamily="34" charset="0"/>
            </a:endParaRPr>
          </a:p>
        </p:txBody>
      </p:sp>
      <p:grpSp>
        <p:nvGrpSpPr>
          <p:cNvPr id="7" name="Group 12">
            <a:extLst>
              <a:ext uri="{FF2B5EF4-FFF2-40B4-BE49-F238E27FC236}">
                <a16:creationId xmlns:a16="http://schemas.microsoft.com/office/drawing/2014/main" id="{F211C984-480F-0993-A227-B633ABDC58A4}"/>
              </a:ext>
            </a:extLst>
          </p:cNvPr>
          <p:cNvGrpSpPr/>
          <p:nvPr/>
        </p:nvGrpSpPr>
        <p:grpSpPr>
          <a:xfrm>
            <a:off x="1145130" y="5081414"/>
            <a:ext cx="4424799" cy="1433955"/>
            <a:chOff x="0" y="-28575"/>
            <a:chExt cx="3486486" cy="1770426"/>
          </a:xfrm>
        </p:grpSpPr>
        <p:sp>
          <p:nvSpPr>
            <p:cNvPr id="8" name="Freeform 13">
              <a:extLst>
                <a:ext uri="{FF2B5EF4-FFF2-40B4-BE49-F238E27FC236}">
                  <a16:creationId xmlns:a16="http://schemas.microsoft.com/office/drawing/2014/main" id="{98053286-C666-689B-A643-E275D4E05A36}"/>
                </a:ext>
              </a:extLst>
            </p:cNvPr>
            <p:cNvSpPr/>
            <p:nvPr/>
          </p:nvSpPr>
          <p:spPr>
            <a:xfrm>
              <a:off x="0" y="0"/>
              <a:ext cx="3486486" cy="1741851"/>
            </a:xfrm>
            <a:custGeom>
              <a:avLst/>
              <a:gdLst/>
              <a:ahLst/>
              <a:cxnLst/>
              <a:rect l="l" t="t" r="r" b="b"/>
              <a:pathLst>
                <a:path w="3486486" h="1741851">
                  <a:moveTo>
                    <a:pt x="29827" y="0"/>
                  </a:moveTo>
                  <a:lnTo>
                    <a:pt x="3456660" y="0"/>
                  </a:lnTo>
                  <a:cubicBezTo>
                    <a:pt x="3473132" y="0"/>
                    <a:pt x="3486486" y="13354"/>
                    <a:pt x="3486486" y="29827"/>
                  </a:cubicBezTo>
                  <a:lnTo>
                    <a:pt x="3486486" y="1712024"/>
                  </a:lnTo>
                  <a:cubicBezTo>
                    <a:pt x="3486486" y="1719935"/>
                    <a:pt x="3483344" y="1727521"/>
                    <a:pt x="3477750" y="1733115"/>
                  </a:cubicBezTo>
                  <a:cubicBezTo>
                    <a:pt x="3472156" y="1738709"/>
                    <a:pt x="3464570" y="1741851"/>
                    <a:pt x="3456660" y="1741851"/>
                  </a:cubicBezTo>
                  <a:lnTo>
                    <a:pt x="29827" y="1741851"/>
                  </a:lnTo>
                  <a:cubicBezTo>
                    <a:pt x="13354" y="1741851"/>
                    <a:pt x="0" y="1728497"/>
                    <a:pt x="0" y="1712024"/>
                  </a:cubicBezTo>
                  <a:lnTo>
                    <a:pt x="0" y="29827"/>
                  </a:lnTo>
                  <a:cubicBezTo>
                    <a:pt x="0" y="13354"/>
                    <a:pt x="13354" y="0"/>
                    <a:pt x="29827" y="0"/>
                  </a:cubicBezTo>
                  <a:close/>
                </a:path>
              </a:pathLst>
            </a:custGeom>
            <a:solidFill>
              <a:srgbClr val="F7EFE2"/>
            </a:solidFill>
            <a:ln w="38100" cap="rnd">
              <a:solidFill>
                <a:srgbClr val="C79179"/>
              </a:solidFill>
              <a:prstDash val="dash"/>
              <a:round/>
            </a:ln>
          </p:spPr>
          <p:txBody>
            <a:bodyPr/>
            <a:lstStyle/>
            <a:p>
              <a:endParaRPr lang="en-US" sz="572">
                <a:latin typeface="UTM Avo" panose="02040603050506020204" pitchFamily="18"/>
              </a:endParaRPr>
            </a:p>
          </p:txBody>
        </p:sp>
        <p:sp>
          <p:nvSpPr>
            <p:cNvPr id="9" name="TextBox 14">
              <a:extLst>
                <a:ext uri="{FF2B5EF4-FFF2-40B4-BE49-F238E27FC236}">
                  <a16:creationId xmlns:a16="http://schemas.microsoft.com/office/drawing/2014/main" id="{60CF4D88-D4F0-D010-E657-8B7ED21B5045}"/>
                </a:ext>
              </a:extLst>
            </p:cNvPr>
            <p:cNvSpPr txBox="1"/>
            <p:nvPr/>
          </p:nvSpPr>
          <p:spPr>
            <a:xfrm>
              <a:off x="0" y="-28575"/>
              <a:ext cx="3486486" cy="1770426"/>
            </a:xfrm>
            <a:prstGeom prst="rect">
              <a:avLst/>
            </a:prstGeom>
          </p:spPr>
          <p:txBody>
            <a:bodyPr lIns="27517" tIns="27517" rIns="27517" bIns="27517" rtlCol="0" anchor="ctr"/>
            <a:lstStyle/>
            <a:p>
              <a:pPr algn="just">
                <a:lnSpc>
                  <a:spcPct val="150000"/>
                </a:lnSpc>
              </a:pPr>
              <a:endParaRPr sz="572">
                <a:latin typeface="UTM Avo" panose="02040603050506020204" pitchFamily="18"/>
                <a:cs typeface="Arial" pitchFamily="34" charset="0"/>
              </a:endParaRPr>
            </a:p>
          </p:txBody>
        </p:sp>
      </p:grpSp>
      <p:sp>
        <p:nvSpPr>
          <p:cNvPr id="10" name="dap an c">
            <a:extLst>
              <a:ext uri="{FF2B5EF4-FFF2-40B4-BE49-F238E27FC236}">
                <a16:creationId xmlns:a16="http://schemas.microsoft.com/office/drawing/2014/main" id="{B4372B16-7806-29EF-37ED-95390852B19B}"/>
              </a:ext>
            </a:extLst>
          </p:cNvPr>
          <p:cNvSpPr txBox="1"/>
          <p:nvPr/>
        </p:nvSpPr>
        <p:spPr>
          <a:xfrm>
            <a:off x="1175185" y="5210458"/>
            <a:ext cx="4355510" cy="1225778"/>
          </a:xfrm>
          <a:prstGeom prst="rect">
            <a:avLst/>
          </a:prstGeom>
          <a:noFill/>
        </p:spPr>
        <p:txBody>
          <a:bodyPr wrap="square" lIns="74288" tIns="37144" rIns="74288" bIns="37144" rtlCol="0">
            <a:spAutoFit/>
          </a:bodyPr>
          <a:lstStyle/>
          <a:p>
            <a:pPr algn="just" defTabSz="742922">
              <a:lnSpc>
                <a:spcPct val="150000"/>
              </a:lnSpc>
              <a:buClr>
                <a:prstClr val="white"/>
              </a:buClr>
            </a:pPr>
            <a:r>
              <a:rPr lang="en-US" sz="1733" dirty="0">
                <a:latin typeface="UTM Avo" panose="02040603050506020204" pitchFamily="18"/>
                <a:ea typeface="Tahoma" panose="020B0604030504040204" pitchFamily="34" charset="0"/>
                <a:cs typeface="Arial" panose="020B0604020202020204" pitchFamily="34" charset="0"/>
              </a:rPr>
              <a:t>C. </a:t>
            </a:r>
            <a:r>
              <a:rPr lang="en-US" sz="1733" dirty="0" err="1">
                <a:latin typeface="UTM Avo" panose="02040603050506020204" pitchFamily="18"/>
                <a:cs typeface="Arial" pitchFamily="34" charset="0"/>
              </a:rPr>
              <a:t>Tiền</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mua</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đồ</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dùng</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học</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tập</a:t>
            </a:r>
            <a:r>
              <a:rPr lang="en-US" sz="1733" dirty="0">
                <a:latin typeface="UTM Avo" panose="02040603050506020204" pitchFamily="18"/>
                <a:cs typeface="Arial" pitchFamily="34" charset="0"/>
              </a:rPr>
              <a:t> L </a:t>
            </a:r>
            <a:r>
              <a:rPr lang="en-US" sz="1733" dirty="0" err="1">
                <a:latin typeface="UTM Avo" panose="02040603050506020204" pitchFamily="18"/>
                <a:cs typeface="Arial" pitchFamily="34" charset="0"/>
              </a:rPr>
              <a:t>có</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thể</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xin</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mẹ</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mua</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sau</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vì</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đó</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là</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khoản</a:t>
            </a:r>
            <a:r>
              <a:rPr lang="en-US" sz="1733" dirty="0">
                <a:latin typeface="UTM Avo" panose="02040603050506020204" pitchFamily="18"/>
                <a:cs typeface="Arial" pitchFamily="34" charset="0"/>
              </a:rPr>
              <a:t> chi </a:t>
            </a:r>
            <a:r>
              <a:rPr lang="en-US" sz="1733" dirty="0" err="1">
                <a:latin typeface="UTM Avo" panose="02040603050506020204" pitchFamily="18"/>
                <a:cs typeface="Arial" pitchFamily="34" charset="0"/>
              </a:rPr>
              <a:t>tiêu</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cần</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thiết</a:t>
            </a:r>
            <a:r>
              <a:rPr lang="en-US" sz="1733" dirty="0">
                <a:latin typeface="UTM Avo" panose="02040603050506020204" pitchFamily="18"/>
                <a:cs typeface="Arial" pitchFamily="34" charset="0"/>
              </a:rPr>
              <a:t>. </a:t>
            </a:r>
            <a:endParaRPr lang="en-US" sz="1733" dirty="0">
              <a:latin typeface="UTM Avo" panose="02040603050506020204" pitchFamily="18"/>
              <a:ea typeface="Tahoma" panose="020B0604030504040204" pitchFamily="34" charset="0"/>
              <a:cs typeface="Arial" panose="020B0604020202020204" pitchFamily="34" charset="0"/>
            </a:endParaRPr>
          </a:p>
        </p:txBody>
      </p:sp>
      <p:grpSp>
        <p:nvGrpSpPr>
          <p:cNvPr id="11" name="Group 12">
            <a:extLst>
              <a:ext uri="{FF2B5EF4-FFF2-40B4-BE49-F238E27FC236}">
                <a16:creationId xmlns:a16="http://schemas.microsoft.com/office/drawing/2014/main" id="{6543A225-A000-B591-40D5-055A00895D86}"/>
              </a:ext>
            </a:extLst>
          </p:cNvPr>
          <p:cNvGrpSpPr/>
          <p:nvPr/>
        </p:nvGrpSpPr>
        <p:grpSpPr>
          <a:xfrm>
            <a:off x="6289021" y="3455909"/>
            <a:ext cx="4757848" cy="1413062"/>
            <a:chOff x="0" y="-28575"/>
            <a:chExt cx="3486486" cy="1770426"/>
          </a:xfrm>
        </p:grpSpPr>
        <p:sp>
          <p:nvSpPr>
            <p:cNvPr id="12" name="Freeform 13">
              <a:extLst>
                <a:ext uri="{FF2B5EF4-FFF2-40B4-BE49-F238E27FC236}">
                  <a16:creationId xmlns:a16="http://schemas.microsoft.com/office/drawing/2014/main" id="{842BCB15-B132-D182-1348-ED9CC885E9EE}"/>
                </a:ext>
              </a:extLst>
            </p:cNvPr>
            <p:cNvSpPr/>
            <p:nvPr/>
          </p:nvSpPr>
          <p:spPr>
            <a:xfrm>
              <a:off x="0" y="0"/>
              <a:ext cx="3486486" cy="1741851"/>
            </a:xfrm>
            <a:custGeom>
              <a:avLst/>
              <a:gdLst/>
              <a:ahLst/>
              <a:cxnLst/>
              <a:rect l="l" t="t" r="r" b="b"/>
              <a:pathLst>
                <a:path w="3486486" h="1741851">
                  <a:moveTo>
                    <a:pt x="29827" y="0"/>
                  </a:moveTo>
                  <a:lnTo>
                    <a:pt x="3456660" y="0"/>
                  </a:lnTo>
                  <a:cubicBezTo>
                    <a:pt x="3473132" y="0"/>
                    <a:pt x="3486486" y="13354"/>
                    <a:pt x="3486486" y="29827"/>
                  </a:cubicBezTo>
                  <a:lnTo>
                    <a:pt x="3486486" y="1712024"/>
                  </a:lnTo>
                  <a:cubicBezTo>
                    <a:pt x="3486486" y="1719935"/>
                    <a:pt x="3483344" y="1727521"/>
                    <a:pt x="3477750" y="1733115"/>
                  </a:cubicBezTo>
                  <a:cubicBezTo>
                    <a:pt x="3472156" y="1738709"/>
                    <a:pt x="3464570" y="1741851"/>
                    <a:pt x="3456660" y="1741851"/>
                  </a:cubicBezTo>
                  <a:lnTo>
                    <a:pt x="29827" y="1741851"/>
                  </a:lnTo>
                  <a:cubicBezTo>
                    <a:pt x="13354" y="1741851"/>
                    <a:pt x="0" y="1728497"/>
                    <a:pt x="0" y="1712024"/>
                  </a:cubicBezTo>
                  <a:lnTo>
                    <a:pt x="0" y="29827"/>
                  </a:lnTo>
                  <a:cubicBezTo>
                    <a:pt x="0" y="13354"/>
                    <a:pt x="13354" y="0"/>
                    <a:pt x="29827" y="0"/>
                  </a:cubicBezTo>
                  <a:close/>
                </a:path>
              </a:pathLst>
            </a:custGeom>
            <a:solidFill>
              <a:srgbClr val="F7EFE2"/>
            </a:solidFill>
            <a:ln w="38100" cap="rnd">
              <a:solidFill>
                <a:srgbClr val="C79179"/>
              </a:solidFill>
              <a:prstDash val="dash"/>
              <a:round/>
            </a:ln>
          </p:spPr>
          <p:txBody>
            <a:bodyPr/>
            <a:lstStyle/>
            <a:p>
              <a:endParaRPr lang="en-US" sz="572">
                <a:latin typeface="UTM Avo" panose="02040603050506020204" pitchFamily="18"/>
              </a:endParaRPr>
            </a:p>
          </p:txBody>
        </p:sp>
        <p:sp>
          <p:nvSpPr>
            <p:cNvPr id="13" name="TextBox 14">
              <a:extLst>
                <a:ext uri="{FF2B5EF4-FFF2-40B4-BE49-F238E27FC236}">
                  <a16:creationId xmlns:a16="http://schemas.microsoft.com/office/drawing/2014/main" id="{2461C23B-7187-3E37-FC21-B515A516D142}"/>
                </a:ext>
              </a:extLst>
            </p:cNvPr>
            <p:cNvSpPr txBox="1"/>
            <p:nvPr/>
          </p:nvSpPr>
          <p:spPr>
            <a:xfrm>
              <a:off x="0" y="-28575"/>
              <a:ext cx="3486486" cy="1770426"/>
            </a:xfrm>
            <a:prstGeom prst="rect">
              <a:avLst/>
            </a:prstGeom>
          </p:spPr>
          <p:txBody>
            <a:bodyPr lIns="27517" tIns="27517" rIns="27517" bIns="27517" rtlCol="0" anchor="ctr"/>
            <a:lstStyle/>
            <a:p>
              <a:pPr algn="just">
                <a:lnSpc>
                  <a:spcPct val="150000"/>
                </a:lnSpc>
              </a:pPr>
              <a:endParaRPr sz="572">
                <a:latin typeface="UTM Avo" panose="02040603050506020204" pitchFamily="18"/>
                <a:cs typeface="Arial" pitchFamily="34" charset="0"/>
              </a:endParaRPr>
            </a:p>
          </p:txBody>
        </p:sp>
      </p:grpSp>
      <p:grpSp>
        <p:nvGrpSpPr>
          <p:cNvPr id="14" name="Group 12">
            <a:extLst>
              <a:ext uri="{FF2B5EF4-FFF2-40B4-BE49-F238E27FC236}">
                <a16:creationId xmlns:a16="http://schemas.microsoft.com/office/drawing/2014/main" id="{65B5F8E9-4B1C-C8D1-8D8A-A6A31FC28623}"/>
              </a:ext>
            </a:extLst>
          </p:cNvPr>
          <p:cNvGrpSpPr/>
          <p:nvPr/>
        </p:nvGrpSpPr>
        <p:grpSpPr>
          <a:xfrm>
            <a:off x="6297659" y="4699926"/>
            <a:ext cx="4757849" cy="1803113"/>
            <a:chOff x="0" y="-28575"/>
            <a:chExt cx="3486486" cy="1770426"/>
          </a:xfrm>
        </p:grpSpPr>
        <p:sp>
          <p:nvSpPr>
            <p:cNvPr id="15" name="Freeform 13">
              <a:extLst>
                <a:ext uri="{FF2B5EF4-FFF2-40B4-BE49-F238E27FC236}">
                  <a16:creationId xmlns:a16="http://schemas.microsoft.com/office/drawing/2014/main" id="{A07DC4E5-E474-6486-CB65-56B70F61F6C4}"/>
                </a:ext>
              </a:extLst>
            </p:cNvPr>
            <p:cNvSpPr/>
            <p:nvPr/>
          </p:nvSpPr>
          <p:spPr>
            <a:xfrm>
              <a:off x="0" y="383957"/>
              <a:ext cx="3486486" cy="1357894"/>
            </a:xfrm>
            <a:custGeom>
              <a:avLst/>
              <a:gdLst/>
              <a:ahLst/>
              <a:cxnLst/>
              <a:rect l="l" t="t" r="r" b="b"/>
              <a:pathLst>
                <a:path w="3486486" h="1741851">
                  <a:moveTo>
                    <a:pt x="29827" y="0"/>
                  </a:moveTo>
                  <a:lnTo>
                    <a:pt x="3456660" y="0"/>
                  </a:lnTo>
                  <a:cubicBezTo>
                    <a:pt x="3473132" y="0"/>
                    <a:pt x="3486486" y="13354"/>
                    <a:pt x="3486486" y="29827"/>
                  </a:cubicBezTo>
                  <a:lnTo>
                    <a:pt x="3486486" y="1712024"/>
                  </a:lnTo>
                  <a:cubicBezTo>
                    <a:pt x="3486486" y="1719935"/>
                    <a:pt x="3483344" y="1727521"/>
                    <a:pt x="3477750" y="1733115"/>
                  </a:cubicBezTo>
                  <a:cubicBezTo>
                    <a:pt x="3472156" y="1738709"/>
                    <a:pt x="3464570" y="1741851"/>
                    <a:pt x="3456660" y="1741851"/>
                  </a:cubicBezTo>
                  <a:lnTo>
                    <a:pt x="29827" y="1741851"/>
                  </a:lnTo>
                  <a:cubicBezTo>
                    <a:pt x="13354" y="1741851"/>
                    <a:pt x="0" y="1728497"/>
                    <a:pt x="0" y="1712024"/>
                  </a:cubicBezTo>
                  <a:lnTo>
                    <a:pt x="0" y="29827"/>
                  </a:lnTo>
                  <a:cubicBezTo>
                    <a:pt x="0" y="13354"/>
                    <a:pt x="13354" y="0"/>
                    <a:pt x="29827" y="0"/>
                  </a:cubicBezTo>
                  <a:close/>
                </a:path>
              </a:pathLst>
            </a:custGeom>
            <a:solidFill>
              <a:srgbClr val="F7EFE2"/>
            </a:solidFill>
            <a:ln w="38100" cap="rnd">
              <a:solidFill>
                <a:srgbClr val="C79179"/>
              </a:solidFill>
              <a:prstDash val="dash"/>
              <a:round/>
            </a:ln>
          </p:spPr>
          <p:txBody>
            <a:bodyPr/>
            <a:lstStyle/>
            <a:p>
              <a:endParaRPr lang="en-US" sz="572">
                <a:latin typeface="UTM Avo" panose="02040603050506020204" pitchFamily="18"/>
              </a:endParaRPr>
            </a:p>
          </p:txBody>
        </p:sp>
        <p:sp>
          <p:nvSpPr>
            <p:cNvPr id="16" name="TextBox 14">
              <a:extLst>
                <a:ext uri="{FF2B5EF4-FFF2-40B4-BE49-F238E27FC236}">
                  <a16:creationId xmlns:a16="http://schemas.microsoft.com/office/drawing/2014/main" id="{1DA2CBF9-687D-F99F-B0CD-397C34702BFF}"/>
                </a:ext>
              </a:extLst>
            </p:cNvPr>
            <p:cNvSpPr txBox="1"/>
            <p:nvPr/>
          </p:nvSpPr>
          <p:spPr>
            <a:xfrm>
              <a:off x="0" y="-28575"/>
              <a:ext cx="3486486" cy="1770426"/>
            </a:xfrm>
            <a:prstGeom prst="rect">
              <a:avLst/>
            </a:prstGeom>
          </p:spPr>
          <p:txBody>
            <a:bodyPr lIns="27517" tIns="27517" rIns="27517" bIns="27517" rtlCol="0" anchor="ctr"/>
            <a:lstStyle/>
            <a:p>
              <a:pPr algn="just">
                <a:lnSpc>
                  <a:spcPct val="150000"/>
                </a:lnSpc>
              </a:pPr>
              <a:endParaRPr sz="572">
                <a:latin typeface="UTM Avo" panose="02040603050506020204" pitchFamily="18"/>
                <a:cs typeface="Arial" pitchFamily="34" charset="0"/>
              </a:endParaRPr>
            </a:p>
          </p:txBody>
        </p:sp>
      </p:grpSp>
      <p:sp>
        <p:nvSpPr>
          <p:cNvPr id="17" name="dap an b">
            <a:extLst>
              <a:ext uri="{FF2B5EF4-FFF2-40B4-BE49-F238E27FC236}">
                <a16:creationId xmlns:a16="http://schemas.microsoft.com/office/drawing/2014/main" id="{22B2CB51-9B8F-30B7-AA40-C382C25E76FD}"/>
              </a:ext>
            </a:extLst>
          </p:cNvPr>
          <p:cNvSpPr txBox="1"/>
          <p:nvPr/>
        </p:nvSpPr>
        <p:spPr>
          <a:xfrm>
            <a:off x="6362600" y="3740026"/>
            <a:ext cx="4562542" cy="825732"/>
          </a:xfrm>
          <a:prstGeom prst="rect">
            <a:avLst/>
          </a:prstGeom>
          <a:noFill/>
        </p:spPr>
        <p:txBody>
          <a:bodyPr wrap="square" lIns="74288" tIns="37144" rIns="74288" bIns="37144" rtlCol="0">
            <a:spAutoFit/>
          </a:bodyPr>
          <a:lstStyle/>
          <a:p>
            <a:pPr algn="just" defTabSz="742922">
              <a:lnSpc>
                <a:spcPct val="150000"/>
              </a:lnSpc>
              <a:buClr>
                <a:prstClr val="white"/>
              </a:buClr>
            </a:pPr>
            <a:r>
              <a:rPr lang="en-US" sz="1733">
                <a:latin typeface="UTM Avo" panose="02040603050506020204" pitchFamily="18"/>
                <a:ea typeface="Tahoma" panose="020B0604030504040204" pitchFamily="34" charset="0"/>
                <a:cs typeface="Arial" panose="020B0604020202020204" pitchFamily="34" charset="0"/>
              </a:rPr>
              <a:t>B. </a:t>
            </a:r>
            <a:r>
              <a:rPr lang="en-US" sz="1733">
                <a:latin typeface="UTM Avo" panose="02040603050506020204" pitchFamily="18"/>
                <a:cs typeface="Arial" pitchFamily="34" charset="0"/>
              </a:rPr>
              <a:t>L đã không nghiêm túc trong việc thực hiện kế hoạch chi tiêu.</a:t>
            </a:r>
            <a:endParaRPr lang="en-US" sz="1733">
              <a:latin typeface="UTM Avo" panose="02040603050506020204" pitchFamily="18"/>
              <a:ea typeface="Tahoma" panose="020B0604030504040204" pitchFamily="34" charset="0"/>
              <a:cs typeface="Arial" panose="020B0604020202020204" pitchFamily="34" charset="0"/>
            </a:endParaRPr>
          </a:p>
        </p:txBody>
      </p:sp>
      <p:sp>
        <p:nvSpPr>
          <p:cNvPr id="18" name="dap an d">
            <a:extLst>
              <a:ext uri="{FF2B5EF4-FFF2-40B4-BE49-F238E27FC236}">
                <a16:creationId xmlns:a16="http://schemas.microsoft.com/office/drawing/2014/main" id="{D1A69627-02F8-5C87-70A4-18F37A8F53AA}"/>
              </a:ext>
            </a:extLst>
          </p:cNvPr>
          <p:cNvSpPr txBox="1"/>
          <p:nvPr/>
        </p:nvSpPr>
        <p:spPr>
          <a:xfrm>
            <a:off x="6402149" y="5212656"/>
            <a:ext cx="4497037" cy="1218532"/>
          </a:xfrm>
          <a:prstGeom prst="rect">
            <a:avLst/>
          </a:prstGeom>
          <a:noFill/>
        </p:spPr>
        <p:txBody>
          <a:bodyPr wrap="square" lIns="74288" tIns="37144" rIns="74288" bIns="37144" rtlCol="0">
            <a:spAutoFit/>
          </a:bodyPr>
          <a:lstStyle/>
          <a:p>
            <a:pPr algn="just" defTabSz="742922">
              <a:lnSpc>
                <a:spcPct val="150000"/>
              </a:lnSpc>
              <a:buClr>
                <a:prstClr val="white"/>
              </a:buClr>
            </a:pPr>
            <a:r>
              <a:rPr lang="en-US" sz="1733" dirty="0">
                <a:latin typeface="UTM Avo" panose="02040603050506020204" pitchFamily="18"/>
                <a:ea typeface="Tahoma" panose="020B0604030504040204" pitchFamily="34" charset="0"/>
                <a:cs typeface="Arial" panose="020B0604020202020204" pitchFamily="34" charset="0"/>
              </a:rPr>
              <a:t>D. </a:t>
            </a:r>
            <a:r>
              <a:rPr lang="en-US" sz="1733" dirty="0">
                <a:latin typeface="UTM Avo" panose="02040603050506020204" pitchFamily="18"/>
                <a:cs typeface="Arial" pitchFamily="34" charset="0"/>
              </a:rPr>
              <a:t>L </a:t>
            </a:r>
            <a:r>
              <a:rPr lang="en-US" sz="1733" dirty="0" err="1">
                <a:latin typeface="UTM Avo" panose="02040603050506020204" pitchFamily="18"/>
                <a:cs typeface="Arial" pitchFamily="34" charset="0"/>
              </a:rPr>
              <a:t>không</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nhất</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thiết</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phải</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dùng</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tiền</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của</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mình</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để</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mua</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các</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đồ</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dùng</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học</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tập</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vì</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có</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thể</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xin</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trợ</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giúp</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từ</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người</a:t>
            </a:r>
            <a:r>
              <a:rPr lang="en-US" sz="1733" dirty="0">
                <a:latin typeface="UTM Avo" panose="02040603050506020204" pitchFamily="18"/>
                <a:cs typeface="Arial" pitchFamily="34" charset="0"/>
              </a:rPr>
              <a:t> </a:t>
            </a:r>
            <a:r>
              <a:rPr lang="en-US" sz="1733" dirty="0" err="1">
                <a:latin typeface="UTM Avo" panose="02040603050506020204" pitchFamily="18"/>
                <a:cs typeface="Arial" pitchFamily="34" charset="0"/>
              </a:rPr>
              <a:t>thân</a:t>
            </a:r>
            <a:r>
              <a:rPr lang="en-US" sz="1733" dirty="0">
                <a:latin typeface="UTM Avo" panose="02040603050506020204" pitchFamily="18"/>
                <a:cs typeface="Arial" pitchFamily="34" charset="0"/>
              </a:rPr>
              <a:t>.</a:t>
            </a:r>
          </a:p>
        </p:txBody>
      </p:sp>
      <p:grpSp>
        <p:nvGrpSpPr>
          <p:cNvPr id="19" name="Group 12">
            <a:extLst>
              <a:ext uri="{FF2B5EF4-FFF2-40B4-BE49-F238E27FC236}">
                <a16:creationId xmlns:a16="http://schemas.microsoft.com/office/drawing/2014/main" id="{AE8A284A-6561-E6C7-3AAD-ACB010CE6788}"/>
              </a:ext>
            </a:extLst>
          </p:cNvPr>
          <p:cNvGrpSpPr/>
          <p:nvPr/>
        </p:nvGrpSpPr>
        <p:grpSpPr>
          <a:xfrm>
            <a:off x="6306299" y="3503387"/>
            <a:ext cx="4757848" cy="1413062"/>
            <a:chOff x="0" y="-28575"/>
            <a:chExt cx="3486486" cy="1770426"/>
          </a:xfrm>
          <a:solidFill>
            <a:schemeClr val="accent6">
              <a:lumMod val="60000"/>
              <a:lumOff val="40000"/>
            </a:schemeClr>
          </a:solidFill>
        </p:grpSpPr>
        <p:sp>
          <p:nvSpPr>
            <p:cNvPr id="20" name="Freeform 13">
              <a:extLst>
                <a:ext uri="{FF2B5EF4-FFF2-40B4-BE49-F238E27FC236}">
                  <a16:creationId xmlns:a16="http://schemas.microsoft.com/office/drawing/2014/main" id="{5226C143-7DB1-32FA-A46A-C6BC86251FFE}"/>
                </a:ext>
              </a:extLst>
            </p:cNvPr>
            <p:cNvSpPr/>
            <p:nvPr/>
          </p:nvSpPr>
          <p:spPr>
            <a:xfrm>
              <a:off x="0" y="0"/>
              <a:ext cx="3486486" cy="1741851"/>
            </a:xfrm>
            <a:custGeom>
              <a:avLst/>
              <a:gdLst/>
              <a:ahLst/>
              <a:cxnLst/>
              <a:rect l="l" t="t" r="r" b="b"/>
              <a:pathLst>
                <a:path w="3486486" h="1741851">
                  <a:moveTo>
                    <a:pt x="29827" y="0"/>
                  </a:moveTo>
                  <a:lnTo>
                    <a:pt x="3456660" y="0"/>
                  </a:lnTo>
                  <a:cubicBezTo>
                    <a:pt x="3473132" y="0"/>
                    <a:pt x="3486486" y="13354"/>
                    <a:pt x="3486486" y="29827"/>
                  </a:cubicBezTo>
                  <a:lnTo>
                    <a:pt x="3486486" y="1712024"/>
                  </a:lnTo>
                  <a:cubicBezTo>
                    <a:pt x="3486486" y="1719935"/>
                    <a:pt x="3483344" y="1727521"/>
                    <a:pt x="3477750" y="1733115"/>
                  </a:cubicBezTo>
                  <a:cubicBezTo>
                    <a:pt x="3472156" y="1738709"/>
                    <a:pt x="3464570" y="1741851"/>
                    <a:pt x="3456660" y="1741851"/>
                  </a:cubicBezTo>
                  <a:lnTo>
                    <a:pt x="29827" y="1741851"/>
                  </a:lnTo>
                  <a:cubicBezTo>
                    <a:pt x="13354" y="1741851"/>
                    <a:pt x="0" y="1728497"/>
                    <a:pt x="0" y="1712024"/>
                  </a:cubicBezTo>
                  <a:lnTo>
                    <a:pt x="0" y="29827"/>
                  </a:lnTo>
                  <a:cubicBezTo>
                    <a:pt x="0" y="13354"/>
                    <a:pt x="13354" y="0"/>
                    <a:pt x="29827" y="0"/>
                  </a:cubicBezTo>
                  <a:close/>
                </a:path>
              </a:pathLst>
            </a:custGeom>
            <a:grpFill/>
            <a:ln w="38100" cap="rnd">
              <a:solidFill>
                <a:srgbClr val="C79179"/>
              </a:solidFill>
              <a:prstDash val="dash"/>
              <a:round/>
            </a:ln>
          </p:spPr>
          <p:txBody>
            <a:bodyPr/>
            <a:lstStyle/>
            <a:p>
              <a:endParaRPr lang="en-US" sz="572">
                <a:latin typeface="UTM Avo" panose="02040603050506020204" pitchFamily="18"/>
              </a:endParaRPr>
            </a:p>
          </p:txBody>
        </p:sp>
        <p:sp>
          <p:nvSpPr>
            <p:cNvPr id="21" name="TextBox 14">
              <a:extLst>
                <a:ext uri="{FF2B5EF4-FFF2-40B4-BE49-F238E27FC236}">
                  <a16:creationId xmlns:a16="http://schemas.microsoft.com/office/drawing/2014/main" id="{EBADE937-2FE1-C4E7-6F6F-CA3601F99225}"/>
                </a:ext>
              </a:extLst>
            </p:cNvPr>
            <p:cNvSpPr txBox="1"/>
            <p:nvPr/>
          </p:nvSpPr>
          <p:spPr>
            <a:xfrm>
              <a:off x="0" y="-28575"/>
              <a:ext cx="3486486" cy="1770426"/>
            </a:xfrm>
            <a:prstGeom prst="rect">
              <a:avLst/>
            </a:prstGeom>
            <a:grpFill/>
          </p:spPr>
          <p:txBody>
            <a:bodyPr lIns="27517" tIns="27517" rIns="27517" bIns="27517" rtlCol="0" anchor="ctr"/>
            <a:lstStyle/>
            <a:p>
              <a:pPr algn="just">
                <a:lnSpc>
                  <a:spcPct val="150000"/>
                </a:lnSpc>
              </a:pPr>
              <a:endParaRPr sz="572">
                <a:latin typeface="UTM Avo" panose="02040603050506020204" pitchFamily="18"/>
                <a:cs typeface="Arial" pitchFamily="34" charset="0"/>
              </a:endParaRPr>
            </a:p>
          </p:txBody>
        </p:sp>
      </p:grpSp>
      <p:sp>
        <p:nvSpPr>
          <p:cNvPr id="22" name="dap an b">
            <a:extLst>
              <a:ext uri="{FF2B5EF4-FFF2-40B4-BE49-F238E27FC236}">
                <a16:creationId xmlns:a16="http://schemas.microsoft.com/office/drawing/2014/main" id="{B6D1FBC8-8C3F-DC07-988B-83DA7FC6FDAE}"/>
              </a:ext>
            </a:extLst>
          </p:cNvPr>
          <p:cNvSpPr txBox="1"/>
          <p:nvPr/>
        </p:nvSpPr>
        <p:spPr>
          <a:xfrm>
            <a:off x="6362600" y="3760595"/>
            <a:ext cx="4562542" cy="825732"/>
          </a:xfrm>
          <a:prstGeom prst="rect">
            <a:avLst/>
          </a:prstGeom>
          <a:solidFill>
            <a:schemeClr val="accent6">
              <a:lumMod val="60000"/>
              <a:lumOff val="40000"/>
            </a:schemeClr>
          </a:solidFill>
        </p:spPr>
        <p:txBody>
          <a:bodyPr wrap="square" lIns="74288" tIns="37144" rIns="74288" bIns="37144" rtlCol="0">
            <a:spAutoFit/>
          </a:bodyPr>
          <a:lstStyle/>
          <a:p>
            <a:pPr algn="just" defTabSz="742922">
              <a:lnSpc>
                <a:spcPct val="150000"/>
              </a:lnSpc>
              <a:buClr>
                <a:prstClr val="white"/>
              </a:buClr>
            </a:pPr>
            <a:r>
              <a:rPr lang="en-US" sz="1733">
                <a:latin typeface="UTM Avo" panose="02040603050506020204" pitchFamily="18"/>
                <a:ea typeface="Tahoma" panose="020B0604030504040204" pitchFamily="34" charset="0"/>
                <a:cs typeface="Arial" panose="020B0604020202020204" pitchFamily="34" charset="0"/>
              </a:rPr>
              <a:t>B. </a:t>
            </a:r>
            <a:r>
              <a:rPr lang="en-US" sz="1733">
                <a:latin typeface="UTM Avo" panose="02040603050506020204" pitchFamily="18"/>
                <a:cs typeface="Arial" pitchFamily="34" charset="0"/>
              </a:rPr>
              <a:t>L đã không nghiêm túc trong việc thực hiện kế hoạch chi tiêu.</a:t>
            </a:r>
            <a:endParaRPr lang="en-US" sz="1733">
              <a:latin typeface="UTM Avo" panose="02040603050506020204" pitchFamily="18"/>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2541141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par>
                                <p:cTn id="13" presetID="16" presetClass="entr" presetSubtype="21"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arn(inVertical)">
                                      <p:cBhvr>
                                        <p:cTn id="18" dur="500"/>
                                        <p:tgtEl>
                                          <p:spTgt spid="17"/>
                                        </p:tgtEl>
                                      </p:cBhvr>
                                    </p:animEffect>
                                  </p:childTnLst>
                                </p:cTn>
                              </p:par>
                              <p:par>
                                <p:cTn id="19" presetID="16" presetClass="entr" presetSubtype="21"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arn(inVertical)">
                                      <p:cBhvr>
                                        <p:cTn id="21" dur="500"/>
                                        <p:tgtEl>
                                          <p:spTgt spid="11"/>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barn(inVertical)">
                                      <p:cBhvr>
                                        <p:cTn id="24" dur="500"/>
                                        <p:tgtEl>
                                          <p:spTgt spid="10"/>
                                        </p:tgtEl>
                                      </p:cBhvr>
                                    </p:animEffect>
                                  </p:childTnLst>
                                </p:cTn>
                              </p:par>
                              <p:par>
                                <p:cTn id="25" presetID="16" presetClass="entr" presetSubtype="21"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barn(inVertical)">
                                      <p:cBhvr>
                                        <p:cTn id="30" dur="500"/>
                                        <p:tgtEl>
                                          <p:spTgt spid="18"/>
                                        </p:tgtEl>
                                      </p:cBhvr>
                                    </p:animEffect>
                                  </p:childTnLst>
                                </p:cTn>
                              </p:par>
                              <p:par>
                                <p:cTn id="31" presetID="16" presetClass="entr" presetSubtype="21"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barn(inVertical)">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barn(inVertical)">
                                      <p:cBhvr>
                                        <p:cTn id="38" dur="500"/>
                                        <p:tgtEl>
                                          <p:spTgt spid="22"/>
                                        </p:tgtEl>
                                      </p:cBhvr>
                                    </p:animEffect>
                                  </p:childTnLst>
                                </p:cTn>
                              </p:par>
                              <p:par>
                                <p:cTn id="39" presetID="16" presetClass="entr" presetSubtype="21"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barn(inVertical)">
                                      <p:cBhvr>
                                        <p:cTn id="4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P spid="17" grpId="0"/>
      <p:bldP spid="18" grpId="0"/>
      <p:bldP spid="2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2D0B5845-CE8F-3680-FA07-FF1DEDFD958F}"/>
              </a:ext>
            </a:extLst>
          </p:cNvPr>
          <p:cNvPicPr>
            <a:picLocks noChangeAspect="1"/>
          </p:cNvPicPr>
          <p:nvPr/>
        </p:nvPicPr>
        <p:blipFill>
          <a:blip r:embed="rId4"/>
          <a:stretch>
            <a:fillRect/>
          </a:stretch>
        </p:blipFill>
        <p:spPr>
          <a:xfrm>
            <a:off x="9042400" y="677110"/>
            <a:ext cx="3144788" cy="1699200"/>
          </a:xfrm>
          <a:prstGeom prst="rect">
            <a:avLst/>
          </a:prstGeom>
        </p:spPr>
      </p:pic>
    </p:spTree>
    <p:extLst>
      <p:ext uri="{BB962C8B-B14F-4D97-AF65-F5344CB8AC3E}">
        <p14:creationId xmlns:p14="http://schemas.microsoft.com/office/powerpoint/2010/main" val="42768307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5">
            <a:extLst>
              <a:ext uri="{FF2B5EF4-FFF2-40B4-BE49-F238E27FC236}">
                <a16:creationId xmlns:a16="http://schemas.microsoft.com/office/drawing/2014/main" id="{80D36F8B-B4E6-6415-0A88-DB9D4949AA7D}"/>
              </a:ext>
            </a:extLst>
          </p:cNvPr>
          <p:cNvGrpSpPr/>
          <p:nvPr/>
        </p:nvGrpSpPr>
        <p:grpSpPr>
          <a:xfrm>
            <a:off x="1893359" y="2756291"/>
            <a:ext cx="8392316" cy="3630062"/>
            <a:chOff x="0" y="0"/>
            <a:chExt cx="4080594" cy="2073326"/>
          </a:xfrm>
        </p:grpSpPr>
        <p:sp>
          <p:nvSpPr>
            <p:cNvPr id="3" name="Freeform 6">
              <a:extLst>
                <a:ext uri="{FF2B5EF4-FFF2-40B4-BE49-F238E27FC236}">
                  <a16:creationId xmlns:a16="http://schemas.microsoft.com/office/drawing/2014/main" id="{DAA12493-B4DF-AF73-7A3C-599E927FA297}"/>
                </a:ext>
              </a:extLst>
            </p:cNvPr>
            <p:cNvSpPr/>
            <p:nvPr/>
          </p:nvSpPr>
          <p:spPr>
            <a:xfrm>
              <a:off x="0" y="0"/>
              <a:ext cx="4080594" cy="2073326"/>
            </a:xfrm>
            <a:custGeom>
              <a:avLst/>
              <a:gdLst/>
              <a:ahLst/>
              <a:cxnLst/>
              <a:rect l="l" t="t" r="r" b="b"/>
              <a:pathLst>
                <a:path w="4080594" h="2073326">
                  <a:moveTo>
                    <a:pt x="25484" y="0"/>
                  </a:moveTo>
                  <a:lnTo>
                    <a:pt x="4055110" y="0"/>
                  </a:lnTo>
                  <a:cubicBezTo>
                    <a:pt x="4061869" y="0"/>
                    <a:pt x="4068351" y="2685"/>
                    <a:pt x="4073130" y="7464"/>
                  </a:cubicBezTo>
                  <a:cubicBezTo>
                    <a:pt x="4077909" y="12243"/>
                    <a:pt x="4080594" y="18725"/>
                    <a:pt x="4080594" y="25484"/>
                  </a:cubicBezTo>
                  <a:lnTo>
                    <a:pt x="4080594" y="2047842"/>
                  </a:lnTo>
                  <a:cubicBezTo>
                    <a:pt x="4080594" y="2054601"/>
                    <a:pt x="4077909" y="2061083"/>
                    <a:pt x="4073130" y="2065862"/>
                  </a:cubicBezTo>
                  <a:cubicBezTo>
                    <a:pt x="4068351" y="2070641"/>
                    <a:pt x="4061869" y="2073326"/>
                    <a:pt x="4055110" y="2073326"/>
                  </a:cubicBezTo>
                  <a:lnTo>
                    <a:pt x="25484" y="2073326"/>
                  </a:lnTo>
                  <a:cubicBezTo>
                    <a:pt x="18725" y="2073326"/>
                    <a:pt x="12243" y="2070641"/>
                    <a:pt x="7464" y="2065862"/>
                  </a:cubicBezTo>
                  <a:cubicBezTo>
                    <a:pt x="2685" y="2061083"/>
                    <a:pt x="0" y="2054601"/>
                    <a:pt x="0" y="2047842"/>
                  </a:cubicBezTo>
                  <a:lnTo>
                    <a:pt x="0" y="25484"/>
                  </a:lnTo>
                  <a:cubicBezTo>
                    <a:pt x="0" y="18725"/>
                    <a:pt x="2685" y="12243"/>
                    <a:pt x="7464" y="7464"/>
                  </a:cubicBezTo>
                  <a:cubicBezTo>
                    <a:pt x="12243" y="2685"/>
                    <a:pt x="18725" y="0"/>
                    <a:pt x="25484" y="0"/>
                  </a:cubicBezTo>
                  <a:close/>
                </a:path>
              </a:pathLst>
            </a:custGeom>
            <a:solidFill>
              <a:srgbClr val="825445"/>
            </a:solidFill>
          </p:spPr>
          <p:txBody>
            <a:bodyPr/>
            <a:lstStyle/>
            <a:p>
              <a:endParaRPr lang="en-US" sz="572"/>
            </a:p>
          </p:txBody>
        </p:sp>
        <p:sp>
          <p:nvSpPr>
            <p:cNvPr id="4" name="TextBox 7">
              <a:extLst>
                <a:ext uri="{FF2B5EF4-FFF2-40B4-BE49-F238E27FC236}">
                  <a16:creationId xmlns:a16="http://schemas.microsoft.com/office/drawing/2014/main" id="{AAF85EBE-3BCF-83DB-7712-D2BC48F77163}"/>
                </a:ext>
              </a:extLst>
            </p:cNvPr>
            <p:cNvSpPr txBox="1"/>
            <p:nvPr/>
          </p:nvSpPr>
          <p:spPr>
            <a:xfrm>
              <a:off x="0" y="-28575"/>
              <a:ext cx="4080594" cy="2101901"/>
            </a:xfrm>
            <a:prstGeom prst="rect">
              <a:avLst/>
            </a:prstGeom>
          </p:spPr>
          <p:txBody>
            <a:bodyPr lIns="27517" tIns="27517" rIns="27517" bIns="27517" rtlCol="0" anchor="ctr"/>
            <a:lstStyle/>
            <a:p>
              <a:pPr algn="ctr">
                <a:lnSpc>
                  <a:spcPct val="150000"/>
                </a:lnSpc>
                <a:spcBef>
                  <a:spcPct val="0"/>
                </a:spcBef>
              </a:pPr>
              <a:endParaRPr sz="3250" b="1" spc="163">
                <a:solidFill>
                  <a:prstClr val="black"/>
                </a:solidFill>
                <a:latin typeface="Arial" pitchFamily="34" charset="0"/>
                <a:cs typeface="Arial" pitchFamily="34" charset="0"/>
              </a:endParaRPr>
            </a:p>
          </p:txBody>
        </p:sp>
      </p:grpSp>
      <p:grpSp>
        <p:nvGrpSpPr>
          <p:cNvPr id="5" name="Group 8">
            <a:extLst>
              <a:ext uri="{FF2B5EF4-FFF2-40B4-BE49-F238E27FC236}">
                <a16:creationId xmlns:a16="http://schemas.microsoft.com/office/drawing/2014/main" id="{769C551E-90B0-F3E0-0BBA-B64331F233F8}"/>
              </a:ext>
            </a:extLst>
          </p:cNvPr>
          <p:cNvGrpSpPr/>
          <p:nvPr/>
        </p:nvGrpSpPr>
        <p:grpSpPr>
          <a:xfrm>
            <a:off x="1899845" y="1956131"/>
            <a:ext cx="8392316" cy="655237"/>
            <a:chOff x="0" y="0"/>
            <a:chExt cx="4080594" cy="464959"/>
          </a:xfrm>
        </p:grpSpPr>
        <p:sp>
          <p:nvSpPr>
            <p:cNvPr id="6" name="Freeform 9">
              <a:extLst>
                <a:ext uri="{FF2B5EF4-FFF2-40B4-BE49-F238E27FC236}">
                  <a16:creationId xmlns:a16="http://schemas.microsoft.com/office/drawing/2014/main" id="{0B5EA671-F113-7BA8-193B-8B867A246A6B}"/>
                </a:ext>
              </a:extLst>
            </p:cNvPr>
            <p:cNvSpPr/>
            <p:nvPr/>
          </p:nvSpPr>
          <p:spPr>
            <a:xfrm>
              <a:off x="0" y="0"/>
              <a:ext cx="4080594" cy="464959"/>
            </a:xfrm>
            <a:custGeom>
              <a:avLst/>
              <a:gdLst/>
              <a:ahLst/>
              <a:cxnLst/>
              <a:rect l="l" t="t" r="r" b="b"/>
              <a:pathLst>
                <a:path w="4080594" h="464959">
                  <a:moveTo>
                    <a:pt x="25484" y="0"/>
                  </a:moveTo>
                  <a:lnTo>
                    <a:pt x="4055110" y="0"/>
                  </a:lnTo>
                  <a:cubicBezTo>
                    <a:pt x="4061869" y="0"/>
                    <a:pt x="4068351" y="2685"/>
                    <a:pt x="4073130" y="7464"/>
                  </a:cubicBezTo>
                  <a:cubicBezTo>
                    <a:pt x="4077909" y="12243"/>
                    <a:pt x="4080594" y="18725"/>
                    <a:pt x="4080594" y="25484"/>
                  </a:cubicBezTo>
                  <a:lnTo>
                    <a:pt x="4080594" y="439475"/>
                  </a:lnTo>
                  <a:cubicBezTo>
                    <a:pt x="4080594" y="446233"/>
                    <a:pt x="4077909" y="452715"/>
                    <a:pt x="4073130" y="457495"/>
                  </a:cubicBezTo>
                  <a:cubicBezTo>
                    <a:pt x="4068351" y="462274"/>
                    <a:pt x="4061869" y="464959"/>
                    <a:pt x="4055110" y="464959"/>
                  </a:cubicBezTo>
                  <a:lnTo>
                    <a:pt x="25484" y="464959"/>
                  </a:lnTo>
                  <a:cubicBezTo>
                    <a:pt x="11410" y="464959"/>
                    <a:pt x="0" y="453549"/>
                    <a:pt x="0" y="439475"/>
                  </a:cubicBezTo>
                  <a:lnTo>
                    <a:pt x="0" y="25484"/>
                  </a:lnTo>
                  <a:cubicBezTo>
                    <a:pt x="0" y="18725"/>
                    <a:pt x="2685" y="12243"/>
                    <a:pt x="7464" y="7464"/>
                  </a:cubicBezTo>
                  <a:cubicBezTo>
                    <a:pt x="12243" y="2685"/>
                    <a:pt x="18725" y="0"/>
                    <a:pt x="25484" y="0"/>
                  </a:cubicBezTo>
                  <a:close/>
                </a:path>
              </a:pathLst>
            </a:custGeom>
            <a:solidFill>
              <a:srgbClr val="825445"/>
            </a:solidFill>
          </p:spPr>
          <p:txBody>
            <a:bodyPr/>
            <a:lstStyle/>
            <a:p>
              <a:endParaRPr lang="en-US" sz="572"/>
            </a:p>
          </p:txBody>
        </p:sp>
        <p:sp>
          <p:nvSpPr>
            <p:cNvPr id="7" name="TextBox 10">
              <a:extLst>
                <a:ext uri="{FF2B5EF4-FFF2-40B4-BE49-F238E27FC236}">
                  <a16:creationId xmlns:a16="http://schemas.microsoft.com/office/drawing/2014/main" id="{C5B6D276-DBCE-DC31-9A47-7D2787C9B2E5}"/>
                </a:ext>
              </a:extLst>
            </p:cNvPr>
            <p:cNvSpPr txBox="1"/>
            <p:nvPr/>
          </p:nvSpPr>
          <p:spPr>
            <a:xfrm>
              <a:off x="0" y="-28575"/>
              <a:ext cx="4080594" cy="493534"/>
            </a:xfrm>
            <a:prstGeom prst="rect">
              <a:avLst/>
            </a:prstGeom>
          </p:spPr>
          <p:txBody>
            <a:bodyPr lIns="27517" tIns="27517" rIns="27517" bIns="27517" rtlCol="0" anchor="ctr"/>
            <a:lstStyle/>
            <a:p>
              <a:pPr algn="ctr">
                <a:lnSpc>
                  <a:spcPct val="150000"/>
                </a:lnSpc>
                <a:spcBef>
                  <a:spcPct val="0"/>
                </a:spcBef>
              </a:pPr>
              <a:endParaRPr sz="3250" b="1" spc="163">
                <a:solidFill>
                  <a:prstClr val="black"/>
                </a:solidFill>
                <a:latin typeface="Arial" pitchFamily="34" charset="0"/>
                <a:cs typeface="Arial" pitchFamily="34" charset="0"/>
              </a:endParaRPr>
            </a:p>
          </p:txBody>
        </p:sp>
      </p:grpSp>
      <p:grpSp>
        <p:nvGrpSpPr>
          <p:cNvPr id="8" name="Group 11">
            <a:extLst>
              <a:ext uri="{FF2B5EF4-FFF2-40B4-BE49-F238E27FC236}">
                <a16:creationId xmlns:a16="http://schemas.microsoft.com/office/drawing/2014/main" id="{C87250A2-4C85-9890-C576-3E94330BA461}"/>
              </a:ext>
            </a:extLst>
          </p:cNvPr>
          <p:cNvGrpSpPr/>
          <p:nvPr/>
        </p:nvGrpSpPr>
        <p:grpSpPr>
          <a:xfrm>
            <a:off x="2123072" y="3199203"/>
            <a:ext cx="7932895" cy="2972204"/>
            <a:chOff x="0" y="0"/>
            <a:chExt cx="3857210" cy="1652215"/>
          </a:xfrm>
        </p:grpSpPr>
        <p:sp>
          <p:nvSpPr>
            <p:cNvPr id="9" name="Freeform 12">
              <a:extLst>
                <a:ext uri="{FF2B5EF4-FFF2-40B4-BE49-F238E27FC236}">
                  <a16:creationId xmlns:a16="http://schemas.microsoft.com/office/drawing/2014/main" id="{CB7DF353-26AB-0662-9501-80CB2D5EBFB2}"/>
                </a:ext>
              </a:extLst>
            </p:cNvPr>
            <p:cNvSpPr/>
            <p:nvPr/>
          </p:nvSpPr>
          <p:spPr>
            <a:xfrm>
              <a:off x="0" y="0"/>
              <a:ext cx="3857210" cy="1652215"/>
            </a:xfrm>
            <a:custGeom>
              <a:avLst/>
              <a:gdLst/>
              <a:ahLst/>
              <a:cxnLst/>
              <a:rect l="l" t="t" r="r" b="b"/>
              <a:pathLst>
                <a:path w="3857210" h="1652215">
                  <a:moveTo>
                    <a:pt x="26960" y="0"/>
                  </a:moveTo>
                  <a:lnTo>
                    <a:pt x="3830250" y="0"/>
                  </a:lnTo>
                  <a:cubicBezTo>
                    <a:pt x="3845140" y="0"/>
                    <a:pt x="3857210" y="12070"/>
                    <a:pt x="3857210" y="26960"/>
                  </a:cubicBezTo>
                  <a:lnTo>
                    <a:pt x="3857210" y="1625255"/>
                  </a:lnTo>
                  <a:cubicBezTo>
                    <a:pt x="3857210" y="1640145"/>
                    <a:pt x="3845140" y="1652215"/>
                    <a:pt x="3830250" y="1652215"/>
                  </a:cubicBezTo>
                  <a:lnTo>
                    <a:pt x="26960" y="1652215"/>
                  </a:lnTo>
                  <a:cubicBezTo>
                    <a:pt x="12070" y="1652215"/>
                    <a:pt x="0" y="1640145"/>
                    <a:pt x="0" y="1625255"/>
                  </a:cubicBezTo>
                  <a:lnTo>
                    <a:pt x="0" y="26960"/>
                  </a:lnTo>
                  <a:cubicBezTo>
                    <a:pt x="0" y="12070"/>
                    <a:pt x="12070" y="0"/>
                    <a:pt x="26960" y="0"/>
                  </a:cubicBezTo>
                  <a:close/>
                </a:path>
              </a:pathLst>
            </a:custGeom>
            <a:solidFill>
              <a:srgbClr val="F7EFE2"/>
            </a:solidFill>
            <a:ln w="38100" cap="rnd">
              <a:solidFill>
                <a:srgbClr val="AEA36F"/>
              </a:solidFill>
              <a:prstDash val="dash"/>
              <a:round/>
            </a:ln>
          </p:spPr>
          <p:txBody>
            <a:bodyPr/>
            <a:lstStyle/>
            <a:p>
              <a:endParaRPr lang="en-US" sz="572"/>
            </a:p>
          </p:txBody>
        </p:sp>
        <p:sp>
          <p:nvSpPr>
            <p:cNvPr id="10" name="TextBox 13">
              <a:extLst>
                <a:ext uri="{FF2B5EF4-FFF2-40B4-BE49-F238E27FC236}">
                  <a16:creationId xmlns:a16="http://schemas.microsoft.com/office/drawing/2014/main" id="{4E69BD22-6299-F571-1341-666F311FA482}"/>
                </a:ext>
              </a:extLst>
            </p:cNvPr>
            <p:cNvSpPr txBox="1"/>
            <p:nvPr/>
          </p:nvSpPr>
          <p:spPr>
            <a:xfrm>
              <a:off x="0" y="-28575"/>
              <a:ext cx="3857210" cy="1680790"/>
            </a:xfrm>
            <a:prstGeom prst="rect">
              <a:avLst/>
            </a:prstGeom>
          </p:spPr>
          <p:txBody>
            <a:bodyPr lIns="27517" tIns="27517" rIns="27517" bIns="27517" rtlCol="0" anchor="ctr"/>
            <a:lstStyle/>
            <a:p>
              <a:pPr algn="ctr">
                <a:lnSpc>
                  <a:spcPct val="150000"/>
                </a:lnSpc>
              </a:pPr>
              <a:endParaRPr sz="3250" b="1" spc="163">
                <a:solidFill>
                  <a:prstClr val="black"/>
                </a:solidFill>
                <a:latin typeface="Arial" pitchFamily="34" charset="0"/>
                <a:cs typeface="Arial" pitchFamily="34" charset="0"/>
              </a:endParaRPr>
            </a:p>
          </p:txBody>
        </p:sp>
      </p:grpSp>
      <p:sp>
        <p:nvSpPr>
          <p:cNvPr id="11" name="Freeform 14">
            <a:extLst>
              <a:ext uri="{FF2B5EF4-FFF2-40B4-BE49-F238E27FC236}">
                <a16:creationId xmlns:a16="http://schemas.microsoft.com/office/drawing/2014/main" id="{E34FE492-8287-478A-D788-A71BD22F2A94}"/>
              </a:ext>
            </a:extLst>
          </p:cNvPr>
          <p:cNvSpPr/>
          <p:nvPr/>
        </p:nvSpPr>
        <p:spPr>
          <a:xfrm>
            <a:off x="9655809" y="4379275"/>
            <a:ext cx="1027374" cy="2114551"/>
          </a:xfrm>
          <a:custGeom>
            <a:avLst/>
            <a:gdLst/>
            <a:ahLst/>
            <a:cxnLst/>
            <a:rect l="l" t="t" r="r" b="b"/>
            <a:pathLst>
              <a:path w="2128948" h="4564463">
                <a:moveTo>
                  <a:pt x="0" y="0"/>
                </a:moveTo>
                <a:lnTo>
                  <a:pt x="2128948" y="0"/>
                </a:lnTo>
                <a:lnTo>
                  <a:pt x="2128948" y="4564463"/>
                </a:lnTo>
                <a:lnTo>
                  <a:pt x="0" y="456446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p>
        </p:txBody>
      </p:sp>
      <p:sp>
        <p:nvSpPr>
          <p:cNvPr id="12" name="Freeform 15">
            <a:extLst>
              <a:ext uri="{FF2B5EF4-FFF2-40B4-BE49-F238E27FC236}">
                <a16:creationId xmlns:a16="http://schemas.microsoft.com/office/drawing/2014/main" id="{B416E494-A76C-4DB0-5829-94ADF99A11BA}"/>
              </a:ext>
            </a:extLst>
          </p:cNvPr>
          <p:cNvSpPr/>
          <p:nvPr/>
        </p:nvSpPr>
        <p:spPr>
          <a:xfrm rot="5400000">
            <a:off x="5792000" y="-485366"/>
            <a:ext cx="608005" cy="6234848"/>
          </a:xfrm>
          <a:custGeom>
            <a:avLst/>
            <a:gdLst/>
            <a:ahLst/>
            <a:cxnLst/>
            <a:rect l="l" t="t" r="r" b="b"/>
            <a:pathLst>
              <a:path w="1079108" h="11510488">
                <a:moveTo>
                  <a:pt x="0" y="0"/>
                </a:moveTo>
                <a:lnTo>
                  <a:pt x="1079108" y="0"/>
                </a:lnTo>
                <a:lnTo>
                  <a:pt x="1079108" y="11510488"/>
                </a:lnTo>
                <a:lnTo>
                  <a:pt x="0" y="1151048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72"/>
          </a:p>
        </p:txBody>
      </p:sp>
      <p:sp>
        <p:nvSpPr>
          <p:cNvPr id="13" name="Freeform 16">
            <a:extLst>
              <a:ext uri="{FF2B5EF4-FFF2-40B4-BE49-F238E27FC236}">
                <a16:creationId xmlns:a16="http://schemas.microsoft.com/office/drawing/2014/main" id="{70830985-F4BF-EA2C-D2F6-910CF1337180}"/>
              </a:ext>
            </a:extLst>
          </p:cNvPr>
          <p:cNvSpPr/>
          <p:nvPr/>
        </p:nvSpPr>
        <p:spPr>
          <a:xfrm rot="9601665" flipH="1">
            <a:off x="1435073" y="1648496"/>
            <a:ext cx="1146287" cy="2568712"/>
          </a:xfrm>
          <a:custGeom>
            <a:avLst/>
            <a:gdLst/>
            <a:ahLst/>
            <a:cxnLst/>
            <a:rect l="l" t="t" r="r" b="b"/>
            <a:pathLst>
              <a:path w="2116223" h="4742236">
                <a:moveTo>
                  <a:pt x="2116223" y="0"/>
                </a:moveTo>
                <a:lnTo>
                  <a:pt x="0" y="0"/>
                </a:lnTo>
                <a:lnTo>
                  <a:pt x="0" y="4742236"/>
                </a:lnTo>
                <a:lnTo>
                  <a:pt x="2116223" y="4742236"/>
                </a:lnTo>
                <a:lnTo>
                  <a:pt x="2116223"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572"/>
          </a:p>
        </p:txBody>
      </p:sp>
      <p:sp>
        <p:nvSpPr>
          <p:cNvPr id="15" name="TextBox 14">
            <a:extLst>
              <a:ext uri="{FF2B5EF4-FFF2-40B4-BE49-F238E27FC236}">
                <a16:creationId xmlns:a16="http://schemas.microsoft.com/office/drawing/2014/main" id="{6F56446C-0586-7D04-B915-E007C3467DEE}"/>
              </a:ext>
            </a:extLst>
          </p:cNvPr>
          <p:cNvSpPr txBox="1"/>
          <p:nvPr/>
        </p:nvSpPr>
        <p:spPr>
          <a:xfrm>
            <a:off x="3619614" y="4014109"/>
            <a:ext cx="4952778" cy="1072473"/>
          </a:xfrm>
          <a:prstGeom prst="rect">
            <a:avLst/>
          </a:prstGeom>
        </p:spPr>
        <p:txBody>
          <a:bodyPr wrap="square" lIns="0" tIns="0" rIns="0" bIns="0" rtlCol="0" anchor="t">
            <a:spAutoFit/>
          </a:bodyPr>
          <a:lstStyle/>
          <a:p>
            <a:pPr algn="ctr">
              <a:lnSpc>
                <a:spcPct val="150000"/>
              </a:lnSpc>
            </a:pPr>
            <a:r>
              <a:rPr lang="en-US" sz="2500" dirty="0">
                <a:latin typeface="UTM Avo" panose="02040603050506020204" pitchFamily="18"/>
                <a:cs typeface="Arial" pitchFamily="34" charset="0"/>
              </a:rPr>
              <a:t>Em </a:t>
            </a:r>
            <a:r>
              <a:rPr lang="en-US" sz="2500" dirty="0" err="1">
                <a:latin typeface="UTM Avo" panose="02040603050506020204" pitchFamily="18"/>
                <a:cs typeface="Arial" pitchFamily="34" charset="0"/>
              </a:rPr>
              <a:t>hãy</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thực</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hiện</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kế</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hoạch</a:t>
            </a:r>
            <a:r>
              <a:rPr lang="en-US" sz="2500" dirty="0">
                <a:latin typeface="UTM Avo" panose="02040603050506020204" pitchFamily="18"/>
                <a:cs typeface="Arial" pitchFamily="34" charset="0"/>
              </a:rPr>
              <a:t> chi </a:t>
            </a:r>
            <a:r>
              <a:rPr lang="en-US" sz="2500" dirty="0" err="1">
                <a:latin typeface="UTM Avo" panose="02040603050506020204" pitchFamily="18"/>
                <a:cs typeface="Arial" pitchFamily="34" charset="0"/>
              </a:rPr>
              <a:t>tiêu</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đã</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đề</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ra</a:t>
            </a:r>
            <a:r>
              <a:rPr lang="en-US" sz="2500" dirty="0">
                <a:latin typeface="UTM Avo" panose="02040603050506020204" pitchFamily="18"/>
                <a:cs typeface="Arial" pitchFamily="34" charset="0"/>
              </a:rPr>
              <a:t> ở </a:t>
            </a:r>
            <a:r>
              <a:rPr lang="en-US" sz="2500" dirty="0" err="1">
                <a:latin typeface="UTM Avo" panose="02040603050506020204" pitchFamily="18"/>
                <a:cs typeface="Arial" pitchFamily="34" charset="0"/>
              </a:rPr>
              <a:t>bài</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luyện</a:t>
            </a:r>
            <a:r>
              <a:rPr lang="en-US" sz="2500" dirty="0">
                <a:latin typeface="UTM Avo" panose="02040603050506020204" pitchFamily="18"/>
                <a:cs typeface="Arial" pitchFamily="34" charset="0"/>
              </a:rPr>
              <a:t> </a:t>
            </a:r>
            <a:r>
              <a:rPr lang="en-US" sz="2500" dirty="0" err="1">
                <a:latin typeface="UTM Avo" panose="02040603050506020204" pitchFamily="18"/>
                <a:cs typeface="Arial" pitchFamily="34" charset="0"/>
              </a:rPr>
              <a:t>tập</a:t>
            </a:r>
            <a:r>
              <a:rPr lang="en-US" sz="2500" dirty="0">
                <a:latin typeface="UTM Avo" panose="02040603050506020204" pitchFamily="18"/>
                <a:cs typeface="Arial" pitchFamily="34" charset="0"/>
              </a:rPr>
              <a:t> 5.</a:t>
            </a:r>
          </a:p>
        </p:txBody>
      </p:sp>
    </p:spTree>
    <p:extLst>
      <p:ext uri="{BB962C8B-B14F-4D97-AF65-F5344CB8AC3E}">
        <p14:creationId xmlns:p14="http://schemas.microsoft.com/office/powerpoint/2010/main" val="29604582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5C67F6-0176-32A0-FCD1-0EAB151C2E73}"/>
              </a:ext>
            </a:extLst>
          </p:cNvPr>
          <p:cNvSpPr/>
          <p:nvPr/>
        </p:nvSpPr>
        <p:spPr>
          <a:xfrm>
            <a:off x="799190" y="1709675"/>
            <a:ext cx="4977064" cy="4529830"/>
          </a:xfrm>
          <a:prstGeom prst="rect">
            <a:avLst/>
          </a:prstGeom>
        </p:spPr>
        <p:txBody>
          <a:bodyPr wrap="square">
            <a:spAutoFit/>
          </a:bodyPr>
          <a:lstStyle/>
          <a:p>
            <a:pPr algn="just">
              <a:lnSpc>
                <a:spcPct val="150000"/>
              </a:lnSpc>
            </a:pPr>
            <a:r>
              <a:rPr lang="en-US" sz="1950" b="1" dirty="0" err="1">
                <a:latin typeface="UTM Avo" panose="02040603050506020204" pitchFamily="18"/>
                <a:cs typeface="Arial" pitchFamily="34" charset="0"/>
              </a:rPr>
              <a:t>Bước</a:t>
            </a:r>
            <a:r>
              <a:rPr lang="en-US" sz="1950" b="1" dirty="0">
                <a:latin typeface="UTM Avo" panose="02040603050506020204" pitchFamily="18"/>
                <a:cs typeface="Arial" pitchFamily="34" charset="0"/>
              </a:rPr>
              <a:t> 1</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Xác</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định</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mục</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tiêu</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và</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thời</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hạn</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thực</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hiện</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dựa</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trên</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nguồn</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lực</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hiện</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có</a:t>
            </a:r>
            <a:r>
              <a:rPr lang="vi-VN" sz="1950" dirty="0">
                <a:latin typeface="UTM Avo" panose="02040603050506020204" pitchFamily="18"/>
                <a:cs typeface="Arial" pitchFamily="34" charset="0"/>
              </a:rPr>
              <a:t>:</a:t>
            </a:r>
            <a:endParaRPr lang="en-US" sz="1950" dirty="0">
              <a:latin typeface="UTM Avo" panose="02040603050506020204" pitchFamily="18"/>
              <a:cs typeface="Arial" pitchFamily="34" charset="0"/>
            </a:endParaRPr>
          </a:p>
          <a:p>
            <a:pPr marL="309582" indent="-309582" algn="just">
              <a:lnSpc>
                <a:spcPct val="150000"/>
              </a:lnSpc>
              <a:buFont typeface="Arial" pitchFamily="34" charset="0"/>
              <a:buChar char="•"/>
            </a:pPr>
            <a:r>
              <a:rPr lang="en-US" sz="1950" dirty="0" err="1">
                <a:latin typeface="UTM Avo" panose="02040603050506020204" pitchFamily="18"/>
                <a:cs typeface="Arial" pitchFamily="34" charset="0"/>
              </a:rPr>
              <a:t>Mục</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tiêu</a:t>
            </a:r>
            <a:r>
              <a:rPr lang="en-US" sz="1950" dirty="0">
                <a:latin typeface="UTM Avo" panose="02040603050506020204" pitchFamily="18"/>
                <a:cs typeface="Arial" pitchFamily="34" charset="0"/>
              </a:rPr>
              <a:t>: chi </a:t>
            </a:r>
            <a:r>
              <a:rPr lang="en-US" sz="1950" dirty="0" err="1">
                <a:latin typeface="UTM Avo" panose="02040603050506020204" pitchFamily="18"/>
                <a:cs typeface="Arial" pitchFamily="34" charset="0"/>
              </a:rPr>
              <a:t>tiêu</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hợp</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lí</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trong</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một</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tháng</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Mỗi</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tháng</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tiết</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kiệm</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được</a:t>
            </a:r>
            <a:r>
              <a:rPr lang="en-US" sz="1950" dirty="0">
                <a:latin typeface="UTM Avo" panose="02040603050506020204" pitchFamily="18"/>
                <a:cs typeface="Arial" pitchFamily="34" charset="0"/>
              </a:rPr>
              <a:t> 50.000 </a:t>
            </a:r>
            <a:r>
              <a:rPr lang="en-US" sz="1950" dirty="0" err="1">
                <a:latin typeface="UTM Avo" panose="02040603050506020204" pitchFamily="18"/>
                <a:cs typeface="Arial" pitchFamily="34" charset="0"/>
              </a:rPr>
              <a:t>đồng</a:t>
            </a:r>
            <a:r>
              <a:rPr lang="en-US" sz="1950" dirty="0">
                <a:latin typeface="UTM Avo" panose="02040603050506020204" pitchFamily="18"/>
                <a:cs typeface="Arial" pitchFamily="34" charset="0"/>
              </a:rPr>
              <a:t>.</a:t>
            </a:r>
          </a:p>
          <a:p>
            <a:pPr marL="309582" indent="-309582" algn="just">
              <a:lnSpc>
                <a:spcPct val="150000"/>
              </a:lnSpc>
              <a:buFont typeface="Arial" pitchFamily="34" charset="0"/>
              <a:buChar char="•"/>
            </a:pPr>
            <a:r>
              <a:rPr lang="en-US" sz="1950" dirty="0" err="1">
                <a:latin typeface="UTM Avo" panose="02040603050506020204" pitchFamily="18"/>
                <a:cs typeface="Arial" pitchFamily="34" charset="0"/>
              </a:rPr>
              <a:t>Thời</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gian</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thực</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hiện</a:t>
            </a:r>
            <a:r>
              <a:rPr lang="en-US" sz="1950" dirty="0">
                <a:latin typeface="UTM Avo" panose="02040603050506020204" pitchFamily="18"/>
                <a:cs typeface="Arial" pitchFamily="34" charset="0"/>
              </a:rPr>
              <a:t>: 1 </a:t>
            </a:r>
            <a:r>
              <a:rPr lang="en-US" sz="1950" dirty="0" err="1">
                <a:latin typeface="UTM Avo" panose="02040603050506020204" pitchFamily="18"/>
                <a:cs typeface="Arial" pitchFamily="34" charset="0"/>
              </a:rPr>
              <a:t>tháng</a:t>
            </a:r>
            <a:r>
              <a:rPr lang="vi-VN" sz="1950" dirty="0">
                <a:latin typeface="UTM Avo" panose="02040603050506020204" pitchFamily="18"/>
                <a:cs typeface="Arial" pitchFamily="34" charset="0"/>
              </a:rPr>
              <a:t>.</a:t>
            </a:r>
            <a:endParaRPr lang="en-US" sz="1950" dirty="0">
              <a:latin typeface="UTM Avo" panose="02040603050506020204" pitchFamily="18"/>
              <a:cs typeface="Arial" pitchFamily="34" charset="0"/>
            </a:endParaRPr>
          </a:p>
          <a:p>
            <a:pPr marL="309582" indent="-309582" algn="just">
              <a:lnSpc>
                <a:spcPct val="150000"/>
              </a:lnSpc>
              <a:buFont typeface="Arial" pitchFamily="34" charset="0"/>
              <a:buChar char="•"/>
            </a:pPr>
            <a:r>
              <a:rPr lang="en-US" sz="1950" dirty="0" err="1">
                <a:latin typeface="UTM Avo" panose="02040603050506020204" pitchFamily="18"/>
                <a:cs typeface="Arial" pitchFamily="34" charset="0"/>
              </a:rPr>
              <a:t>Nguồn</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lực</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hiện</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có</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tiền</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bố</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mẹ</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cho</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để</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ăn</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sáng</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và</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tiêu</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vặt</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hàng</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tháng</a:t>
            </a:r>
            <a:r>
              <a:rPr lang="en-US" sz="1950" dirty="0">
                <a:latin typeface="UTM Avo" panose="02040603050506020204" pitchFamily="18"/>
                <a:cs typeface="Arial" pitchFamily="34" charset="0"/>
              </a:rPr>
              <a:t> (500.000 </a:t>
            </a:r>
            <a:r>
              <a:rPr lang="en-US" sz="1950" dirty="0" err="1">
                <a:latin typeface="UTM Avo" panose="02040603050506020204" pitchFamily="18"/>
                <a:cs typeface="Arial" pitchFamily="34" charset="0"/>
              </a:rPr>
              <a:t>đồng</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tiền</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thu</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được</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từ</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việc</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thu</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gom</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bán</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phế</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liệu</a:t>
            </a:r>
            <a:r>
              <a:rPr lang="en-US" sz="1950" dirty="0">
                <a:latin typeface="UTM Avo" panose="02040603050506020204" pitchFamily="18"/>
                <a:cs typeface="Arial" pitchFamily="34" charset="0"/>
              </a:rPr>
              <a:t> (50.000 </a:t>
            </a:r>
            <a:r>
              <a:rPr lang="en-US" sz="1950" dirty="0" err="1">
                <a:latin typeface="UTM Avo" panose="02040603050506020204" pitchFamily="18"/>
                <a:cs typeface="Arial" pitchFamily="34" charset="0"/>
              </a:rPr>
              <a:t>đồng</a:t>
            </a:r>
            <a:r>
              <a:rPr lang="en-US" sz="1950" dirty="0">
                <a:latin typeface="UTM Avo" panose="02040603050506020204" pitchFamily="18"/>
                <a:cs typeface="Arial" pitchFamily="34" charset="0"/>
              </a:rPr>
              <a:t>)</a:t>
            </a:r>
            <a:r>
              <a:rPr lang="vi-VN" sz="1950" dirty="0">
                <a:latin typeface="UTM Avo" panose="02040603050506020204" pitchFamily="18"/>
                <a:cs typeface="Arial" pitchFamily="34" charset="0"/>
              </a:rPr>
              <a:t>.</a:t>
            </a:r>
            <a:endParaRPr lang="en-US" sz="1950" dirty="0">
              <a:latin typeface="UTM Avo" panose="02040603050506020204" pitchFamily="18"/>
              <a:cs typeface="Arial" pitchFamily="34" charset="0"/>
            </a:endParaRPr>
          </a:p>
        </p:txBody>
      </p:sp>
      <p:grpSp>
        <p:nvGrpSpPr>
          <p:cNvPr id="3" name="Group 8">
            <a:extLst>
              <a:ext uri="{FF2B5EF4-FFF2-40B4-BE49-F238E27FC236}">
                <a16:creationId xmlns:a16="http://schemas.microsoft.com/office/drawing/2014/main" id="{95A384B4-8B80-DC37-8FEC-8D735056E701}"/>
              </a:ext>
            </a:extLst>
          </p:cNvPr>
          <p:cNvGrpSpPr/>
          <p:nvPr/>
        </p:nvGrpSpPr>
        <p:grpSpPr>
          <a:xfrm>
            <a:off x="6148135" y="1182928"/>
            <a:ext cx="5512635" cy="5675072"/>
            <a:chOff x="0" y="0"/>
            <a:chExt cx="4080594" cy="464959"/>
          </a:xfrm>
        </p:grpSpPr>
        <p:sp>
          <p:nvSpPr>
            <p:cNvPr id="4" name="Freeform 9">
              <a:extLst>
                <a:ext uri="{FF2B5EF4-FFF2-40B4-BE49-F238E27FC236}">
                  <a16:creationId xmlns:a16="http://schemas.microsoft.com/office/drawing/2014/main" id="{412730BF-BBD4-6B4B-C273-0C8BC7493761}"/>
                </a:ext>
              </a:extLst>
            </p:cNvPr>
            <p:cNvSpPr/>
            <p:nvPr/>
          </p:nvSpPr>
          <p:spPr>
            <a:xfrm>
              <a:off x="0" y="0"/>
              <a:ext cx="4080594" cy="464959"/>
            </a:xfrm>
            <a:custGeom>
              <a:avLst/>
              <a:gdLst/>
              <a:ahLst/>
              <a:cxnLst/>
              <a:rect l="l" t="t" r="r" b="b"/>
              <a:pathLst>
                <a:path w="4080594" h="464959">
                  <a:moveTo>
                    <a:pt x="25484" y="0"/>
                  </a:moveTo>
                  <a:lnTo>
                    <a:pt x="4055110" y="0"/>
                  </a:lnTo>
                  <a:cubicBezTo>
                    <a:pt x="4061869" y="0"/>
                    <a:pt x="4068351" y="2685"/>
                    <a:pt x="4073130" y="7464"/>
                  </a:cubicBezTo>
                  <a:cubicBezTo>
                    <a:pt x="4077909" y="12243"/>
                    <a:pt x="4080594" y="18725"/>
                    <a:pt x="4080594" y="25484"/>
                  </a:cubicBezTo>
                  <a:lnTo>
                    <a:pt x="4080594" y="439475"/>
                  </a:lnTo>
                  <a:cubicBezTo>
                    <a:pt x="4080594" y="446233"/>
                    <a:pt x="4077909" y="452715"/>
                    <a:pt x="4073130" y="457495"/>
                  </a:cubicBezTo>
                  <a:cubicBezTo>
                    <a:pt x="4068351" y="462274"/>
                    <a:pt x="4061869" y="464959"/>
                    <a:pt x="4055110" y="464959"/>
                  </a:cubicBezTo>
                  <a:lnTo>
                    <a:pt x="25484" y="464959"/>
                  </a:lnTo>
                  <a:cubicBezTo>
                    <a:pt x="11410" y="464959"/>
                    <a:pt x="0" y="453549"/>
                    <a:pt x="0" y="439475"/>
                  </a:cubicBezTo>
                  <a:lnTo>
                    <a:pt x="0" y="25484"/>
                  </a:lnTo>
                  <a:cubicBezTo>
                    <a:pt x="0" y="18725"/>
                    <a:pt x="2685" y="12243"/>
                    <a:pt x="7464" y="7464"/>
                  </a:cubicBezTo>
                  <a:cubicBezTo>
                    <a:pt x="12243" y="2685"/>
                    <a:pt x="18725" y="0"/>
                    <a:pt x="25484" y="0"/>
                  </a:cubicBezTo>
                  <a:close/>
                </a:path>
              </a:pathLst>
            </a:custGeom>
            <a:solidFill>
              <a:srgbClr val="825445"/>
            </a:solidFill>
          </p:spPr>
          <p:txBody>
            <a:bodyPr/>
            <a:lstStyle/>
            <a:p>
              <a:endParaRPr lang="en-US" sz="572">
                <a:latin typeface="UTM Avo" panose="02040603050506020204" pitchFamily="18"/>
              </a:endParaRPr>
            </a:p>
          </p:txBody>
        </p:sp>
        <p:sp>
          <p:nvSpPr>
            <p:cNvPr id="5" name="TextBox 10">
              <a:extLst>
                <a:ext uri="{FF2B5EF4-FFF2-40B4-BE49-F238E27FC236}">
                  <a16:creationId xmlns:a16="http://schemas.microsoft.com/office/drawing/2014/main" id="{A82F4A9E-AA34-AC44-59BA-FF8041473171}"/>
                </a:ext>
              </a:extLst>
            </p:cNvPr>
            <p:cNvSpPr txBox="1"/>
            <p:nvPr/>
          </p:nvSpPr>
          <p:spPr>
            <a:xfrm>
              <a:off x="0" y="-28575"/>
              <a:ext cx="4080594" cy="493534"/>
            </a:xfrm>
            <a:prstGeom prst="rect">
              <a:avLst/>
            </a:prstGeom>
          </p:spPr>
          <p:txBody>
            <a:bodyPr lIns="27517" tIns="27517" rIns="27517" bIns="27517" rtlCol="0" anchor="ctr"/>
            <a:lstStyle/>
            <a:p>
              <a:pPr algn="ctr">
                <a:lnSpc>
                  <a:spcPct val="150000"/>
                </a:lnSpc>
                <a:spcBef>
                  <a:spcPct val="0"/>
                </a:spcBef>
              </a:pPr>
              <a:endParaRPr sz="3250" b="1" spc="163">
                <a:solidFill>
                  <a:prstClr val="black"/>
                </a:solidFill>
                <a:latin typeface="UTM Avo" panose="02040603050506020204" pitchFamily="18"/>
                <a:cs typeface="Arial" pitchFamily="34" charset="0"/>
              </a:endParaRPr>
            </a:p>
          </p:txBody>
        </p:sp>
      </p:grpSp>
      <p:sp>
        <p:nvSpPr>
          <p:cNvPr id="6" name="Rectangle 5">
            <a:extLst>
              <a:ext uri="{FF2B5EF4-FFF2-40B4-BE49-F238E27FC236}">
                <a16:creationId xmlns:a16="http://schemas.microsoft.com/office/drawing/2014/main" id="{82DCB934-284C-3EF8-3568-CE97435B2C9C}"/>
              </a:ext>
            </a:extLst>
          </p:cNvPr>
          <p:cNvSpPr/>
          <p:nvPr/>
        </p:nvSpPr>
        <p:spPr>
          <a:xfrm>
            <a:off x="6367704" y="1709675"/>
            <a:ext cx="5025106" cy="3629583"/>
          </a:xfrm>
          <a:prstGeom prst="rect">
            <a:avLst/>
          </a:prstGeom>
        </p:spPr>
        <p:txBody>
          <a:bodyPr wrap="square">
            <a:spAutoFit/>
          </a:bodyPr>
          <a:lstStyle/>
          <a:p>
            <a:pPr algn="just">
              <a:lnSpc>
                <a:spcPct val="150000"/>
              </a:lnSpc>
            </a:pPr>
            <a:r>
              <a:rPr lang="en-US" sz="1950" b="1" dirty="0" err="1">
                <a:solidFill>
                  <a:srgbClr val="FBF6EF"/>
                </a:solidFill>
                <a:latin typeface="UTM Avo" panose="02040603050506020204" pitchFamily="18"/>
                <a:cs typeface="Arial" pitchFamily="34" charset="0"/>
              </a:rPr>
              <a:t>Bước</a:t>
            </a:r>
            <a:r>
              <a:rPr lang="en-US" sz="1950" b="1" dirty="0">
                <a:solidFill>
                  <a:srgbClr val="FBF6EF"/>
                </a:solidFill>
                <a:latin typeface="UTM Avo" panose="02040603050506020204" pitchFamily="18"/>
                <a:cs typeface="Arial" pitchFamily="34" charset="0"/>
              </a:rPr>
              <a:t> 2</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Xác</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định</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các</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khoản</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cần</a:t>
            </a:r>
            <a:r>
              <a:rPr lang="en-US" sz="1950" dirty="0">
                <a:solidFill>
                  <a:srgbClr val="FBF6EF"/>
                </a:solidFill>
                <a:latin typeface="UTM Avo" panose="02040603050506020204" pitchFamily="18"/>
                <a:cs typeface="Arial" pitchFamily="34" charset="0"/>
              </a:rPr>
              <a:t> chi</a:t>
            </a:r>
            <a:r>
              <a:rPr lang="vi-VN" sz="1950" dirty="0">
                <a:solidFill>
                  <a:srgbClr val="FBF6EF"/>
                </a:solidFill>
                <a:latin typeface="UTM Avo" panose="02040603050506020204" pitchFamily="18"/>
                <a:cs typeface="Arial" pitchFamily="34" charset="0"/>
              </a:rPr>
              <a:t>:</a:t>
            </a:r>
            <a:endParaRPr lang="en-US" sz="1950" dirty="0">
              <a:solidFill>
                <a:srgbClr val="FBF6EF"/>
              </a:solidFill>
              <a:latin typeface="UTM Avo" panose="02040603050506020204" pitchFamily="18"/>
              <a:cs typeface="Arial" pitchFamily="34" charset="0"/>
            </a:endParaRPr>
          </a:p>
          <a:p>
            <a:pPr marL="309582" indent="-309582" algn="just">
              <a:lnSpc>
                <a:spcPct val="150000"/>
              </a:lnSpc>
              <a:buFont typeface="Arial" pitchFamily="34" charset="0"/>
              <a:buChar char="•"/>
            </a:pPr>
            <a:r>
              <a:rPr lang="en-US" sz="1950" dirty="0" err="1">
                <a:solidFill>
                  <a:srgbClr val="FBF6EF"/>
                </a:solidFill>
                <a:latin typeface="UTM Avo" panose="02040603050506020204" pitchFamily="18"/>
                <a:cs typeface="Arial" pitchFamily="34" charset="0"/>
              </a:rPr>
              <a:t>Khoản</a:t>
            </a:r>
            <a:r>
              <a:rPr lang="en-US" sz="1950" dirty="0">
                <a:solidFill>
                  <a:srgbClr val="FBF6EF"/>
                </a:solidFill>
                <a:latin typeface="UTM Avo" panose="02040603050506020204" pitchFamily="18"/>
                <a:cs typeface="Arial" pitchFamily="34" charset="0"/>
              </a:rPr>
              <a:t> chi </a:t>
            </a:r>
            <a:r>
              <a:rPr lang="en-US" sz="1950" dirty="0" err="1">
                <a:solidFill>
                  <a:srgbClr val="FBF6EF"/>
                </a:solidFill>
                <a:latin typeface="UTM Avo" panose="02040603050506020204" pitchFamily="18"/>
                <a:cs typeface="Arial" pitchFamily="34" charset="0"/>
              </a:rPr>
              <a:t>cố</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định</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ăn</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sáng</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mua</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nước</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uống</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mua</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vở</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bút</a:t>
            </a:r>
            <a:r>
              <a:rPr lang="en-US" sz="1950" dirty="0">
                <a:solidFill>
                  <a:srgbClr val="FBF6EF"/>
                </a:solidFill>
                <a:latin typeface="UTM Avo" panose="02040603050506020204" pitchFamily="18"/>
                <a:cs typeface="Arial" pitchFamily="34" charset="0"/>
              </a:rPr>
              <a:t>,...</a:t>
            </a:r>
          </a:p>
          <a:p>
            <a:pPr marL="309582" indent="-309582" algn="just">
              <a:lnSpc>
                <a:spcPct val="150000"/>
              </a:lnSpc>
              <a:buFont typeface="Arial" pitchFamily="34" charset="0"/>
              <a:buChar char="•"/>
            </a:pPr>
            <a:r>
              <a:rPr lang="en-US" sz="1950" dirty="0" err="1">
                <a:solidFill>
                  <a:srgbClr val="FBF6EF"/>
                </a:solidFill>
                <a:latin typeface="UTM Avo" panose="02040603050506020204" pitchFamily="18"/>
                <a:cs typeface="Arial" pitchFamily="34" charset="0"/>
              </a:rPr>
              <a:t>Khoản</a:t>
            </a:r>
            <a:r>
              <a:rPr lang="en-US" sz="1950" dirty="0">
                <a:solidFill>
                  <a:srgbClr val="FBF6EF"/>
                </a:solidFill>
                <a:latin typeface="UTM Avo" panose="02040603050506020204" pitchFamily="18"/>
                <a:cs typeface="Arial" pitchFamily="34" charset="0"/>
              </a:rPr>
              <a:t> chi </a:t>
            </a:r>
            <a:r>
              <a:rPr lang="en-US" sz="1950" dirty="0" err="1">
                <a:solidFill>
                  <a:srgbClr val="FBF6EF"/>
                </a:solidFill>
                <a:latin typeface="UTM Avo" panose="02040603050506020204" pitchFamily="18"/>
                <a:cs typeface="Arial" pitchFamily="34" charset="0"/>
              </a:rPr>
              <a:t>cần</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thiết</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nhưng</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có</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thể</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linh</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hoạt</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mua</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truyện</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sách</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tham</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khảo</a:t>
            </a:r>
            <a:r>
              <a:rPr lang="en-US" sz="1950" dirty="0">
                <a:solidFill>
                  <a:srgbClr val="FBF6EF"/>
                </a:solidFill>
                <a:latin typeface="UTM Avo" panose="02040603050506020204" pitchFamily="18"/>
                <a:cs typeface="Arial" pitchFamily="34" charset="0"/>
              </a:rPr>
              <a:t>…</a:t>
            </a:r>
          </a:p>
          <a:p>
            <a:pPr marL="309582" indent="-309582" algn="just">
              <a:lnSpc>
                <a:spcPct val="150000"/>
              </a:lnSpc>
              <a:buFont typeface="Arial" pitchFamily="34" charset="0"/>
              <a:buChar char="•"/>
            </a:pPr>
            <a:r>
              <a:rPr lang="en-US" sz="1950" dirty="0" err="1">
                <a:solidFill>
                  <a:srgbClr val="FBF6EF"/>
                </a:solidFill>
                <a:latin typeface="UTM Avo" panose="02040603050506020204" pitchFamily="18"/>
                <a:cs typeface="Arial" pitchFamily="34" charset="0"/>
              </a:rPr>
              <a:t>Khoản</a:t>
            </a:r>
            <a:r>
              <a:rPr lang="en-US" sz="1950" dirty="0">
                <a:solidFill>
                  <a:srgbClr val="FBF6EF"/>
                </a:solidFill>
                <a:latin typeface="UTM Avo" panose="02040603050506020204" pitchFamily="18"/>
                <a:cs typeface="Arial" pitchFamily="34" charset="0"/>
              </a:rPr>
              <a:t> chi </a:t>
            </a:r>
            <a:r>
              <a:rPr lang="en-US" sz="1950" dirty="0" err="1">
                <a:solidFill>
                  <a:srgbClr val="FBF6EF"/>
                </a:solidFill>
                <a:latin typeface="UTM Avo" panose="02040603050506020204" pitchFamily="18"/>
                <a:cs typeface="Arial" pitchFamily="34" charset="0"/>
              </a:rPr>
              <a:t>phát</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sinh</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quà</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mừng</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sinh</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nhật</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liên</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hoan</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bạn</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bè</a:t>
            </a:r>
            <a:r>
              <a:rPr lang="en-US" sz="1950" dirty="0">
                <a:solidFill>
                  <a:srgbClr val="FBF6EF"/>
                </a:solidFill>
                <a:latin typeface="UTM Avo" panose="02040603050506020204" pitchFamily="18"/>
                <a:cs typeface="Arial" pitchFamily="34" charset="0"/>
              </a:rPr>
              <a:t>,....</a:t>
            </a:r>
          </a:p>
          <a:p>
            <a:pPr marL="309582" indent="-309582" algn="just">
              <a:lnSpc>
                <a:spcPct val="150000"/>
              </a:lnSpc>
              <a:buFont typeface="Arial" pitchFamily="34" charset="0"/>
              <a:buChar char="•"/>
            </a:pPr>
            <a:r>
              <a:rPr lang="en-US" sz="1950" dirty="0" err="1">
                <a:solidFill>
                  <a:srgbClr val="FBF6EF"/>
                </a:solidFill>
                <a:latin typeface="UTM Avo" panose="02040603050506020204" pitchFamily="18"/>
                <a:cs typeface="Arial" pitchFamily="34" charset="0"/>
              </a:rPr>
              <a:t>Tiết</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kiệm</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dự</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phòng</a:t>
            </a:r>
            <a:r>
              <a:rPr lang="en-US" sz="1950" dirty="0">
                <a:solidFill>
                  <a:srgbClr val="FBF6EF"/>
                </a:solidFill>
                <a:latin typeface="UTM Avo" panose="02040603050506020204" pitchFamily="18"/>
                <a:cs typeface="Arial" pitchFamily="34" charset="0"/>
              </a:rPr>
              <a:t>....</a:t>
            </a:r>
          </a:p>
        </p:txBody>
      </p:sp>
      <p:pic>
        <p:nvPicPr>
          <p:cNvPr id="7" name="Picture 2" descr="https://o.remove.bg/downloads/37a870d1-839e-4c19-a14a-7940fa589931/image-removebg-preview.png">
            <a:extLst>
              <a:ext uri="{FF2B5EF4-FFF2-40B4-BE49-F238E27FC236}">
                <a16:creationId xmlns:a16="http://schemas.microsoft.com/office/drawing/2014/main" id="{56C0C7F4-A232-DB37-83DF-616D2834C8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73023" y="5113215"/>
            <a:ext cx="3647678" cy="1821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4680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fade">
                                      <p:cBhvr>
                                        <p:cTn id="13" dur="500"/>
                                        <p:tgtEl>
                                          <p:spTgt spid="2">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fade">
                                      <p:cBhvr>
                                        <p:cTn id="18" dur="500"/>
                                        <p:tgtEl>
                                          <p:spTgt spid="2">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fade">
                                      <p:cBhvr>
                                        <p:cTn id="23" dur="500"/>
                                        <p:tgtEl>
                                          <p:spTgt spid="2">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 calcmode="lin" valueType="num">
                                      <p:cBhvr additive="base">
                                        <p:cTn id="28"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6">
                                            <p:txEl>
                                              <p:pRg st="1" end="1"/>
                                            </p:txEl>
                                          </p:spTgt>
                                        </p:tgtEl>
                                        <p:attrNameLst>
                                          <p:attrName>style.visibility</p:attrName>
                                        </p:attrNameLst>
                                      </p:cBhvr>
                                      <p:to>
                                        <p:strVal val="visible"/>
                                      </p:to>
                                    </p:set>
                                    <p:animEffect transition="in" filter="fade">
                                      <p:cBhvr>
                                        <p:cTn id="34" dur="500"/>
                                        <p:tgtEl>
                                          <p:spTgt spid="6">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6">
                                            <p:txEl>
                                              <p:pRg st="2" end="2"/>
                                            </p:txEl>
                                          </p:spTgt>
                                        </p:tgtEl>
                                        <p:attrNameLst>
                                          <p:attrName>style.visibility</p:attrName>
                                        </p:attrNameLst>
                                      </p:cBhvr>
                                      <p:to>
                                        <p:strVal val="visible"/>
                                      </p:to>
                                    </p:set>
                                    <p:animEffect transition="in" filter="fade">
                                      <p:cBhvr>
                                        <p:cTn id="39" dur="500"/>
                                        <p:tgtEl>
                                          <p:spTgt spid="6">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6">
                                            <p:txEl>
                                              <p:pRg st="3" end="3"/>
                                            </p:txEl>
                                          </p:spTgt>
                                        </p:tgtEl>
                                        <p:attrNameLst>
                                          <p:attrName>style.visibility</p:attrName>
                                        </p:attrNameLst>
                                      </p:cBhvr>
                                      <p:to>
                                        <p:strVal val="visible"/>
                                      </p:to>
                                    </p:set>
                                    <p:animEffect transition="in" filter="fade">
                                      <p:cBhvr>
                                        <p:cTn id="44" dur="500"/>
                                        <p:tgtEl>
                                          <p:spTgt spid="6">
                                            <p:txEl>
                                              <p:pRg st="3" end="3"/>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6">
                                            <p:txEl>
                                              <p:pRg st="4" end="4"/>
                                            </p:txEl>
                                          </p:spTgt>
                                        </p:tgtEl>
                                        <p:attrNameLst>
                                          <p:attrName>style.visibility</p:attrName>
                                        </p:attrNameLst>
                                      </p:cBhvr>
                                      <p:to>
                                        <p:strVal val="visible"/>
                                      </p:to>
                                    </p:set>
                                    <p:animEffect transition="in" filter="fade">
                                      <p:cBhvr>
                                        <p:cTn id="49"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8">
            <a:extLst>
              <a:ext uri="{FF2B5EF4-FFF2-40B4-BE49-F238E27FC236}">
                <a16:creationId xmlns:a16="http://schemas.microsoft.com/office/drawing/2014/main" id="{3B3C526A-2DA9-17B2-DD68-5CE3224CA14C}"/>
              </a:ext>
            </a:extLst>
          </p:cNvPr>
          <p:cNvGrpSpPr/>
          <p:nvPr/>
        </p:nvGrpSpPr>
        <p:grpSpPr>
          <a:xfrm>
            <a:off x="924426" y="1720516"/>
            <a:ext cx="5448300" cy="5137484"/>
            <a:chOff x="0" y="0"/>
            <a:chExt cx="4080594" cy="464959"/>
          </a:xfrm>
        </p:grpSpPr>
        <p:sp>
          <p:nvSpPr>
            <p:cNvPr id="3" name="Freeform 9">
              <a:extLst>
                <a:ext uri="{FF2B5EF4-FFF2-40B4-BE49-F238E27FC236}">
                  <a16:creationId xmlns:a16="http://schemas.microsoft.com/office/drawing/2014/main" id="{13B4DDA6-344A-35BA-8A9B-595542D5EA9C}"/>
                </a:ext>
              </a:extLst>
            </p:cNvPr>
            <p:cNvSpPr/>
            <p:nvPr/>
          </p:nvSpPr>
          <p:spPr>
            <a:xfrm>
              <a:off x="0" y="0"/>
              <a:ext cx="4080594" cy="464959"/>
            </a:xfrm>
            <a:custGeom>
              <a:avLst/>
              <a:gdLst/>
              <a:ahLst/>
              <a:cxnLst/>
              <a:rect l="l" t="t" r="r" b="b"/>
              <a:pathLst>
                <a:path w="4080594" h="464959">
                  <a:moveTo>
                    <a:pt x="25484" y="0"/>
                  </a:moveTo>
                  <a:lnTo>
                    <a:pt x="4055110" y="0"/>
                  </a:lnTo>
                  <a:cubicBezTo>
                    <a:pt x="4061869" y="0"/>
                    <a:pt x="4068351" y="2685"/>
                    <a:pt x="4073130" y="7464"/>
                  </a:cubicBezTo>
                  <a:cubicBezTo>
                    <a:pt x="4077909" y="12243"/>
                    <a:pt x="4080594" y="18725"/>
                    <a:pt x="4080594" y="25484"/>
                  </a:cubicBezTo>
                  <a:lnTo>
                    <a:pt x="4080594" y="439475"/>
                  </a:lnTo>
                  <a:cubicBezTo>
                    <a:pt x="4080594" y="446233"/>
                    <a:pt x="4077909" y="452715"/>
                    <a:pt x="4073130" y="457495"/>
                  </a:cubicBezTo>
                  <a:cubicBezTo>
                    <a:pt x="4068351" y="462274"/>
                    <a:pt x="4061869" y="464959"/>
                    <a:pt x="4055110" y="464959"/>
                  </a:cubicBezTo>
                  <a:lnTo>
                    <a:pt x="25484" y="464959"/>
                  </a:lnTo>
                  <a:cubicBezTo>
                    <a:pt x="11410" y="464959"/>
                    <a:pt x="0" y="453549"/>
                    <a:pt x="0" y="439475"/>
                  </a:cubicBezTo>
                  <a:lnTo>
                    <a:pt x="0" y="25484"/>
                  </a:lnTo>
                  <a:cubicBezTo>
                    <a:pt x="0" y="18725"/>
                    <a:pt x="2685" y="12243"/>
                    <a:pt x="7464" y="7464"/>
                  </a:cubicBezTo>
                  <a:cubicBezTo>
                    <a:pt x="12243" y="2685"/>
                    <a:pt x="18725" y="0"/>
                    <a:pt x="25484" y="0"/>
                  </a:cubicBezTo>
                  <a:close/>
                </a:path>
              </a:pathLst>
            </a:custGeom>
            <a:solidFill>
              <a:srgbClr val="825445"/>
            </a:solidFill>
          </p:spPr>
          <p:txBody>
            <a:bodyPr/>
            <a:lstStyle/>
            <a:p>
              <a:endParaRPr lang="en-US" sz="572">
                <a:latin typeface="UTM Avo" panose="02040603050506020204" pitchFamily="18"/>
              </a:endParaRPr>
            </a:p>
          </p:txBody>
        </p:sp>
        <p:sp>
          <p:nvSpPr>
            <p:cNvPr id="4" name="TextBox 10">
              <a:extLst>
                <a:ext uri="{FF2B5EF4-FFF2-40B4-BE49-F238E27FC236}">
                  <a16:creationId xmlns:a16="http://schemas.microsoft.com/office/drawing/2014/main" id="{79FCDD09-54F3-EFF9-244D-FE0D6B18DCE0}"/>
                </a:ext>
              </a:extLst>
            </p:cNvPr>
            <p:cNvSpPr txBox="1"/>
            <p:nvPr/>
          </p:nvSpPr>
          <p:spPr>
            <a:xfrm>
              <a:off x="0" y="-28575"/>
              <a:ext cx="4080594" cy="493534"/>
            </a:xfrm>
            <a:prstGeom prst="rect">
              <a:avLst/>
            </a:prstGeom>
          </p:spPr>
          <p:txBody>
            <a:bodyPr lIns="27517" tIns="27517" rIns="27517" bIns="27517" rtlCol="0" anchor="ctr"/>
            <a:lstStyle/>
            <a:p>
              <a:pPr algn="ctr">
                <a:lnSpc>
                  <a:spcPct val="150000"/>
                </a:lnSpc>
                <a:spcBef>
                  <a:spcPct val="0"/>
                </a:spcBef>
              </a:pPr>
              <a:endParaRPr sz="3250" b="1" spc="163">
                <a:solidFill>
                  <a:prstClr val="black"/>
                </a:solidFill>
                <a:latin typeface="UTM Avo" panose="02040603050506020204" pitchFamily="18"/>
                <a:cs typeface="Arial" pitchFamily="34" charset="0"/>
              </a:endParaRPr>
            </a:p>
          </p:txBody>
        </p:sp>
      </p:grpSp>
      <p:sp>
        <p:nvSpPr>
          <p:cNvPr id="5" name="Rectangle 4">
            <a:extLst>
              <a:ext uri="{FF2B5EF4-FFF2-40B4-BE49-F238E27FC236}">
                <a16:creationId xmlns:a16="http://schemas.microsoft.com/office/drawing/2014/main" id="{14F44297-FE83-3AEC-ACDB-5CFAEB7BEF24}"/>
              </a:ext>
            </a:extLst>
          </p:cNvPr>
          <p:cNvSpPr/>
          <p:nvPr/>
        </p:nvSpPr>
        <p:spPr>
          <a:xfrm>
            <a:off x="1399089" y="1992180"/>
            <a:ext cx="4498975" cy="4087786"/>
          </a:xfrm>
          <a:prstGeom prst="rect">
            <a:avLst/>
          </a:prstGeom>
        </p:spPr>
        <p:txBody>
          <a:bodyPr wrap="square">
            <a:spAutoFit/>
          </a:bodyPr>
          <a:lstStyle/>
          <a:p>
            <a:pPr algn="just">
              <a:lnSpc>
                <a:spcPct val="150000"/>
              </a:lnSpc>
            </a:pPr>
            <a:r>
              <a:rPr lang="en-US" sz="1950" b="1" dirty="0" err="1">
                <a:solidFill>
                  <a:srgbClr val="FBF6EF"/>
                </a:solidFill>
                <a:latin typeface="UTM Avo" panose="02040603050506020204" pitchFamily="18"/>
                <a:cs typeface="Arial" pitchFamily="34" charset="0"/>
              </a:rPr>
              <a:t>Bước</a:t>
            </a:r>
            <a:r>
              <a:rPr lang="en-US" sz="1950" b="1" dirty="0">
                <a:solidFill>
                  <a:srgbClr val="FBF6EF"/>
                </a:solidFill>
                <a:latin typeface="UTM Avo" panose="02040603050506020204" pitchFamily="18"/>
                <a:cs typeface="Arial" pitchFamily="34" charset="0"/>
              </a:rPr>
              <a:t> 3</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Thiết</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lập</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quy</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tắc</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thu</a:t>
            </a:r>
            <a:r>
              <a:rPr lang="en-US" sz="1950" dirty="0">
                <a:solidFill>
                  <a:srgbClr val="FBF6EF"/>
                </a:solidFill>
                <a:latin typeface="UTM Avo" panose="02040603050506020204" pitchFamily="18"/>
                <a:cs typeface="Arial" pitchFamily="34" charset="0"/>
              </a:rPr>
              <a:t>, chi</a:t>
            </a:r>
            <a:r>
              <a:rPr lang="vi-VN" sz="1950" dirty="0">
                <a:solidFill>
                  <a:srgbClr val="FBF6EF"/>
                </a:solidFill>
                <a:latin typeface="UTM Avo" panose="02040603050506020204" pitchFamily="18"/>
                <a:cs typeface="Arial" pitchFamily="34" charset="0"/>
              </a:rPr>
              <a:t>:</a:t>
            </a:r>
            <a:endParaRPr lang="en-US" sz="1950" dirty="0">
              <a:solidFill>
                <a:srgbClr val="FBF6EF"/>
              </a:solidFill>
              <a:latin typeface="UTM Avo" panose="02040603050506020204" pitchFamily="18"/>
              <a:cs typeface="Arial" pitchFamily="34" charset="0"/>
            </a:endParaRPr>
          </a:p>
          <a:p>
            <a:pPr marL="309582" indent="-309582" algn="just">
              <a:lnSpc>
                <a:spcPct val="150000"/>
              </a:lnSpc>
              <a:buFont typeface="Arial" pitchFamily="34" charset="0"/>
              <a:buChar char="•"/>
            </a:pPr>
            <a:r>
              <a:rPr lang="en-US" sz="1950" dirty="0">
                <a:solidFill>
                  <a:srgbClr val="FBF6EF"/>
                </a:solidFill>
                <a:latin typeface="UTM Avo" panose="02040603050506020204" pitchFamily="18"/>
                <a:cs typeface="Arial" pitchFamily="34" charset="0"/>
              </a:rPr>
              <a:t>Chi </a:t>
            </a:r>
            <a:r>
              <a:rPr lang="en-US" sz="1950" dirty="0" err="1">
                <a:solidFill>
                  <a:srgbClr val="FBF6EF"/>
                </a:solidFill>
                <a:latin typeface="UTM Avo" panose="02040603050506020204" pitchFamily="18"/>
                <a:cs typeface="Arial" pitchFamily="34" charset="0"/>
              </a:rPr>
              <a:t>tiêu</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thiết</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yếu</a:t>
            </a:r>
            <a:r>
              <a:rPr lang="en-US" sz="1950" dirty="0">
                <a:solidFill>
                  <a:srgbClr val="FBF6EF"/>
                </a:solidFill>
                <a:latin typeface="UTM Avo" panose="02040603050506020204" pitchFamily="18"/>
                <a:cs typeface="Arial" pitchFamily="34" charset="0"/>
              </a:rPr>
              <a:t>: 65% (</a:t>
            </a:r>
            <a:r>
              <a:rPr lang="en-US" sz="1950" dirty="0" err="1">
                <a:solidFill>
                  <a:srgbClr val="FBF6EF"/>
                </a:solidFill>
                <a:latin typeface="UTM Avo" panose="02040603050506020204" pitchFamily="18"/>
                <a:cs typeface="Arial" pitchFamily="34" charset="0"/>
              </a:rPr>
              <a:t>khoảng</a:t>
            </a:r>
            <a:r>
              <a:rPr lang="en-US" sz="1950" dirty="0">
                <a:solidFill>
                  <a:srgbClr val="FBF6EF"/>
                </a:solidFill>
                <a:latin typeface="UTM Avo" panose="02040603050506020204" pitchFamily="18"/>
                <a:cs typeface="Arial" pitchFamily="34" charset="0"/>
              </a:rPr>
              <a:t> 357.500 </a:t>
            </a:r>
            <a:r>
              <a:rPr lang="en-US" sz="1950" dirty="0" err="1">
                <a:solidFill>
                  <a:srgbClr val="FBF6EF"/>
                </a:solidFill>
                <a:latin typeface="UTM Avo" panose="02040603050506020204" pitchFamily="18"/>
                <a:cs typeface="Arial" pitchFamily="34" charset="0"/>
              </a:rPr>
              <a:t>đồng</a:t>
            </a:r>
            <a:r>
              <a:rPr lang="en-US" sz="1950" dirty="0">
                <a:solidFill>
                  <a:srgbClr val="FBF6EF"/>
                </a:solidFill>
                <a:latin typeface="UTM Avo" panose="02040603050506020204" pitchFamily="18"/>
                <a:cs typeface="Arial" pitchFamily="34" charset="0"/>
              </a:rPr>
              <a:t>)</a:t>
            </a:r>
            <a:r>
              <a:rPr lang="vi-VN" sz="1950" dirty="0">
                <a:solidFill>
                  <a:srgbClr val="FBF6EF"/>
                </a:solidFill>
                <a:latin typeface="UTM Avo" panose="02040603050506020204" pitchFamily="18"/>
                <a:cs typeface="Arial" pitchFamily="34" charset="0"/>
              </a:rPr>
              <a:t>.</a:t>
            </a:r>
            <a:endParaRPr lang="en-US" sz="1950" dirty="0">
              <a:solidFill>
                <a:srgbClr val="FBF6EF"/>
              </a:solidFill>
              <a:latin typeface="UTM Avo" panose="02040603050506020204" pitchFamily="18"/>
              <a:cs typeface="Arial" pitchFamily="34" charset="0"/>
            </a:endParaRPr>
          </a:p>
          <a:p>
            <a:pPr marL="309582" indent="-309582" algn="just">
              <a:lnSpc>
                <a:spcPct val="150000"/>
              </a:lnSpc>
              <a:buFont typeface="Arial" pitchFamily="34" charset="0"/>
              <a:buChar char="•"/>
            </a:pPr>
            <a:r>
              <a:rPr lang="en-US" sz="1950" dirty="0">
                <a:solidFill>
                  <a:srgbClr val="FBF6EF"/>
                </a:solidFill>
                <a:latin typeface="UTM Avo" panose="02040603050506020204" pitchFamily="18"/>
                <a:cs typeface="Arial" pitchFamily="34" charset="0"/>
              </a:rPr>
              <a:t>Chi </a:t>
            </a:r>
            <a:r>
              <a:rPr lang="en-US" sz="1950" dirty="0" err="1">
                <a:solidFill>
                  <a:srgbClr val="FBF6EF"/>
                </a:solidFill>
                <a:latin typeface="UTM Avo" panose="02040603050506020204" pitchFamily="18"/>
                <a:cs typeface="Arial" pitchFamily="34" charset="0"/>
              </a:rPr>
              <a:t>cần</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thiết</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nhưng</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có</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thể</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linh</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hoạt</a:t>
            </a:r>
            <a:r>
              <a:rPr lang="en-US" sz="1950" dirty="0">
                <a:solidFill>
                  <a:srgbClr val="FBF6EF"/>
                </a:solidFill>
                <a:latin typeface="UTM Avo" panose="02040603050506020204" pitchFamily="18"/>
                <a:cs typeface="Arial" pitchFamily="34" charset="0"/>
              </a:rPr>
              <a:t>: 15% (</a:t>
            </a:r>
            <a:r>
              <a:rPr lang="en-US" sz="1950" dirty="0" err="1">
                <a:solidFill>
                  <a:srgbClr val="FBF6EF"/>
                </a:solidFill>
                <a:latin typeface="UTM Avo" panose="02040603050506020204" pitchFamily="18"/>
                <a:cs typeface="Arial" pitchFamily="34" charset="0"/>
              </a:rPr>
              <a:t>khoảng</a:t>
            </a:r>
            <a:r>
              <a:rPr lang="en-US" sz="1950" dirty="0">
                <a:solidFill>
                  <a:srgbClr val="FBF6EF"/>
                </a:solidFill>
                <a:latin typeface="UTM Avo" panose="02040603050506020204" pitchFamily="18"/>
                <a:cs typeface="Arial" pitchFamily="34" charset="0"/>
              </a:rPr>
              <a:t> 82.500 </a:t>
            </a:r>
            <a:r>
              <a:rPr lang="en-US" sz="1950" dirty="0" err="1">
                <a:solidFill>
                  <a:srgbClr val="FBF6EF"/>
                </a:solidFill>
                <a:latin typeface="UTM Avo" panose="02040603050506020204" pitchFamily="18"/>
                <a:cs typeface="Arial" pitchFamily="34" charset="0"/>
              </a:rPr>
              <a:t>đồng</a:t>
            </a:r>
            <a:r>
              <a:rPr lang="en-US" sz="1950" dirty="0">
                <a:solidFill>
                  <a:srgbClr val="FBF6EF"/>
                </a:solidFill>
                <a:latin typeface="UTM Avo" panose="02040603050506020204" pitchFamily="18"/>
                <a:cs typeface="Arial" pitchFamily="34" charset="0"/>
              </a:rPr>
              <a:t>).</a:t>
            </a:r>
          </a:p>
          <a:p>
            <a:pPr marL="309582" indent="-309582" algn="just">
              <a:lnSpc>
                <a:spcPct val="150000"/>
              </a:lnSpc>
              <a:buFont typeface="Arial" pitchFamily="34" charset="0"/>
              <a:buChar char="•"/>
            </a:pPr>
            <a:r>
              <a:rPr lang="en-US" sz="1950" dirty="0">
                <a:solidFill>
                  <a:srgbClr val="FBF6EF"/>
                </a:solidFill>
                <a:latin typeface="UTM Avo" panose="02040603050506020204" pitchFamily="18"/>
                <a:cs typeface="Arial" pitchFamily="34" charset="0"/>
              </a:rPr>
              <a:t>Chi </a:t>
            </a:r>
            <a:r>
              <a:rPr lang="en-US" sz="1950" dirty="0" err="1">
                <a:solidFill>
                  <a:srgbClr val="FBF6EF"/>
                </a:solidFill>
                <a:latin typeface="UTM Avo" panose="02040603050506020204" pitchFamily="18"/>
                <a:cs typeface="Arial" pitchFamily="34" charset="0"/>
              </a:rPr>
              <a:t>phí</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phát</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sinh</a:t>
            </a:r>
            <a:r>
              <a:rPr lang="en-US" sz="1950" dirty="0">
                <a:solidFill>
                  <a:srgbClr val="FBF6EF"/>
                </a:solidFill>
                <a:latin typeface="UTM Avo" panose="02040603050506020204" pitchFamily="18"/>
                <a:cs typeface="Arial" pitchFamily="34" charset="0"/>
              </a:rPr>
              <a:t>: 10% (</a:t>
            </a:r>
            <a:r>
              <a:rPr lang="en-US" sz="1950" dirty="0" err="1">
                <a:solidFill>
                  <a:srgbClr val="FBF6EF"/>
                </a:solidFill>
                <a:latin typeface="UTM Avo" panose="02040603050506020204" pitchFamily="18"/>
                <a:cs typeface="Arial" pitchFamily="34" charset="0"/>
              </a:rPr>
              <a:t>khoảng</a:t>
            </a:r>
            <a:r>
              <a:rPr lang="en-US" sz="1950" dirty="0">
                <a:solidFill>
                  <a:srgbClr val="FBF6EF"/>
                </a:solidFill>
                <a:latin typeface="UTM Avo" panose="02040603050506020204" pitchFamily="18"/>
                <a:cs typeface="Arial" pitchFamily="34" charset="0"/>
              </a:rPr>
              <a:t> 55.000 </a:t>
            </a:r>
            <a:r>
              <a:rPr lang="en-US" sz="1950" dirty="0" err="1">
                <a:solidFill>
                  <a:srgbClr val="FBF6EF"/>
                </a:solidFill>
                <a:latin typeface="UTM Avo" panose="02040603050506020204" pitchFamily="18"/>
                <a:cs typeface="Arial" pitchFamily="34" charset="0"/>
              </a:rPr>
              <a:t>đồng</a:t>
            </a:r>
            <a:r>
              <a:rPr lang="en-US" sz="1950" dirty="0">
                <a:solidFill>
                  <a:srgbClr val="FBF6EF"/>
                </a:solidFill>
                <a:latin typeface="UTM Avo" panose="02040603050506020204" pitchFamily="18"/>
                <a:cs typeface="Arial" pitchFamily="34" charset="0"/>
              </a:rPr>
              <a:t>)</a:t>
            </a:r>
            <a:r>
              <a:rPr lang="vi-VN" sz="1950" dirty="0">
                <a:solidFill>
                  <a:srgbClr val="FBF6EF"/>
                </a:solidFill>
                <a:latin typeface="UTM Avo" panose="02040603050506020204" pitchFamily="18"/>
                <a:cs typeface="Arial" pitchFamily="34" charset="0"/>
              </a:rPr>
              <a:t>.</a:t>
            </a:r>
            <a:endParaRPr lang="en-US" sz="1950" dirty="0">
              <a:solidFill>
                <a:srgbClr val="FBF6EF"/>
              </a:solidFill>
              <a:latin typeface="UTM Avo" panose="02040603050506020204" pitchFamily="18"/>
              <a:cs typeface="Arial" pitchFamily="34" charset="0"/>
            </a:endParaRPr>
          </a:p>
          <a:p>
            <a:pPr marL="309582" indent="-309582" algn="just">
              <a:lnSpc>
                <a:spcPct val="150000"/>
              </a:lnSpc>
              <a:buFont typeface="Arial" pitchFamily="34" charset="0"/>
              <a:buChar char="•"/>
            </a:pPr>
            <a:r>
              <a:rPr lang="en-US" sz="1950" dirty="0" err="1">
                <a:solidFill>
                  <a:srgbClr val="FBF6EF"/>
                </a:solidFill>
                <a:latin typeface="UTM Avo" panose="02040603050506020204" pitchFamily="18"/>
                <a:cs typeface="Arial" pitchFamily="34" charset="0"/>
              </a:rPr>
              <a:t>Tiết</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kiệm</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dự</a:t>
            </a:r>
            <a:r>
              <a:rPr lang="en-US" sz="1950" dirty="0">
                <a:solidFill>
                  <a:srgbClr val="FBF6EF"/>
                </a:solidFill>
                <a:latin typeface="UTM Avo" panose="02040603050506020204" pitchFamily="18"/>
                <a:cs typeface="Arial" pitchFamily="34" charset="0"/>
              </a:rPr>
              <a:t> </a:t>
            </a:r>
            <a:r>
              <a:rPr lang="en-US" sz="1950" dirty="0" err="1">
                <a:solidFill>
                  <a:srgbClr val="FBF6EF"/>
                </a:solidFill>
                <a:latin typeface="UTM Avo" panose="02040603050506020204" pitchFamily="18"/>
                <a:cs typeface="Arial" pitchFamily="34" charset="0"/>
              </a:rPr>
              <a:t>phòng</a:t>
            </a:r>
            <a:r>
              <a:rPr lang="en-US" sz="1950" dirty="0">
                <a:solidFill>
                  <a:srgbClr val="FBF6EF"/>
                </a:solidFill>
                <a:latin typeface="UTM Avo" panose="02040603050506020204" pitchFamily="18"/>
                <a:cs typeface="Arial" pitchFamily="34" charset="0"/>
              </a:rPr>
              <a:t>: 10% (</a:t>
            </a:r>
            <a:r>
              <a:rPr lang="en-US" sz="1950" dirty="0" err="1">
                <a:solidFill>
                  <a:srgbClr val="FBF6EF"/>
                </a:solidFill>
                <a:latin typeface="UTM Avo" panose="02040603050506020204" pitchFamily="18"/>
                <a:cs typeface="Arial" pitchFamily="34" charset="0"/>
              </a:rPr>
              <a:t>khoảng</a:t>
            </a:r>
            <a:r>
              <a:rPr lang="en-US" sz="1950" dirty="0">
                <a:solidFill>
                  <a:srgbClr val="FBF6EF"/>
                </a:solidFill>
                <a:latin typeface="UTM Avo" panose="02040603050506020204" pitchFamily="18"/>
                <a:cs typeface="Arial" pitchFamily="34" charset="0"/>
              </a:rPr>
              <a:t> 55.000 </a:t>
            </a:r>
            <a:r>
              <a:rPr lang="en-US" sz="1950" dirty="0" err="1">
                <a:solidFill>
                  <a:srgbClr val="FBF6EF"/>
                </a:solidFill>
                <a:latin typeface="UTM Avo" panose="02040603050506020204" pitchFamily="18"/>
                <a:cs typeface="Arial" pitchFamily="34" charset="0"/>
              </a:rPr>
              <a:t>đồng</a:t>
            </a:r>
            <a:r>
              <a:rPr lang="en-US" sz="1950" dirty="0">
                <a:solidFill>
                  <a:srgbClr val="FBF6EF"/>
                </a:solidFill>
                <a:latin typeface="UTM Avo" panose="02040603050506020204" pitchFamily="18"/>
                <a:cs typeface="Arial" pitchFamily="34" charset="0"/>
              </a:rPr>
              <a:t>)</a:t>
            </a:r>
            <a:r>
              <a:rPr lang="vi-VN" sz="1950" dirty="0">
                <a:solidFill>
                  <a:srgbClr val="FBF6EF"/>
                </a:solidFill>
                <a:latin typeface="UTM Avo" panose="02040603050506020204" pitchFamily="18"/>
                <a:cs typeface="Arial" pitchFamily="34" charset="0"/>
              </a:rPr>
              <a:t>.</a:t>
            </a:r>
            <a:endParaRPr lang="en-US" sz="1950" dirty="0">
              <a:solidFill>
                <a:srgbClr val="FBF6EF"/>
              </a:solidFill>
              <a:latin typeface="UTM Avo" panose="02040603050506020204" pitchFamily="18"/>
              <a:cs typeface="Arial" pitchFamily="34" charset="0"/>
            </a:endParaRPr>
          </a:p>
        </p:txBody>
      </p:sp>
      <p:sp>
        <p:nvSpPr>
          <p:cNvPr id="6" name="Rectangle 5">
            <a:extLst>
              <a:ext uri="{FF2B5EF4-FFF2-40B4-BE49-F238E27FC236}">
                <a16:creationId xmlns:a16="http://schemas.microsoft.com/office/drawing/2014/main" id="{EEED7B48-FD39-9DCC-25EF-F5E3E77E8680}"/>
              </a:ext>
            </a:extLst>
          </p:cNvPr>
          <p:cNvSpPr/>
          <p:nvPr/>
        </p:nvSpPr>
        <p:spPr>
          <a:xfrm>
            <a:off x="6469040" y="1992180"/>
            <a:ext cx="4609055" cy="1378967"/>
          </a:xfrm>
          <a:prstGeom prst="rect">
            <a:avLst/>
          </a:prstGeom>
        </p:spPr>
        <p:txBody>
          <a:bodyPr wrap="square">
            <a:spAutoFit/>
          </a:bodyPr>
          <a:lstStyle/>
          <a:p>
            <a:pPr algn="just">
              <a:lnSpc>
                <a:spcPct val="150000"/>
              </a:lnSpc>
            </a:pPr>
            <a:r>
              <a:rPr lang="en-US" sz="1950" b="1" dirty="0" err="1">
                <a:latin typeface="UTM Avo" panose="02040603050506020204" pitchFamily="18"/>
                <a:cs typeface="Arial" pitchFamily="34" charset="0"/>
              </a:rPr>
              <a:t>Bước</a:t>
            </a:r>
            <a:r>
              <a:rPr lang="en-US" sz="1950" b="1" dirty="0">
                <a:latin typeface="UTM Avo" panose="02040603050506020204" pitchFamily="18"/>
                <a:cs typeface="Arial" pitchFamily="34" charset="0"/>
              </a:rPr>
              <a:t> 4</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Thực</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hiện</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kế</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hoạch</a:t>
            </a:r>
            <a:r>
              <a:rPr lang="en-US" sz="1950" dirty="0">
                <a:latin typeface="UTM Avo" panose="02040603050506020204" pitchFamily="18"/>
                <a:cs typeface="Arial" pitchFamily="34" charset="0"/>
              </a:rPr>
              <a:t> chi </a:t>
            </a:r>
            <a:r>
              <a:rPr lang="en-US" sz="1950" dirty="0" err="1">
                <a:latin typeface="UTM Avo" panose="02040603050506020204" pitchFamily="18"/>
                <a:cs typeface="Arial" pitchFamily="34" charset="0"/>
              </a:rPr>
              <a:t>tiêu</a:t>
            </a:r>
            <a:r>
              <a:rPr lang="vi-VN" sz="1950" dirty="0">
                <a:latin typeface="UTM Avo" panose="02040603050506020204" pitchFamily="18"/>
                <a:cs typeface="Arial" pitchFamily="34" charset="0"/>
              </a:rPr>
              <a:t>.</a:t>
            </a:r>
            <a:endParaRPr lang="en-US" sz="1950" dirty="0">
              <a:latin typeface="UTM Avo" panose="02040603050506020204" pitchFamily="18"/>
              <a:cs typeface="Arial" pitchFamily="34" charset="0"/>
            </a:endParaRPr>
          </a:p>
          <a:p>
            <a:pPr algn="just">
              <a:lnSpc>
                <a:spcPct val="150000"/>
              </a:lnSpc>
            </a:pPr>
            <a:r>
              <a:rPr lang="en-US" sz="1950" b="1" dirty="0" err="1">
                <a:latin typeface="UTM Avo" panose="02040603050506020204" pitchFamily="18"/>
                <a:cs typeface="Arial" pitchFamily="34" charset="0"/>
              </a:rPr>
              <a:t>Bước</a:t>
            </a:r>
            <a:r>
              <a:rPr lang="en-US" sz="1950" b="1" dirty="0">
                <a:latin typeface="UTM Avo" panose="02040603050506020204" pitchFamily="18"/>
                <a:cs typeface="Arial" pitchFamily="34" charset="0"/>
              </a:rPr>
              <a:t> 5</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Kiểm</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tra</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và</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điều</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chỉnh</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kế</a:t>
            </a:r>
            <a:r>
              <a:rPr lang="en-US" sz="1950" dirty="0">
                <a:latin typeface="UTM Avo" panose="02040603050506020204" pitchFamily="18"/>
                <a:cs typeface="Arial" pitchFamily="34" charset="0"/>
              </a:rPr>
              <a:t> </a:t>
            </a:r>
            <a:r>
              <a:rPr lang="en-US" sz="1950" dirty="0" err="1">
                <a:latin typeface="UTM Avo" panose="02040603050506020204" pitchFamily="18"/>
                <a:cs typeface="Arial" pitchFamily="34" charset="0"/>
              </a:rPr>
              <a:t>hoạch</a:t>
            </a:r>
            <a:r>
              <a:rPr lang="en-US" sz="1950" dirty="0">
                <a:latin typeface="UTM Avo" panose="02040603050506020204" pitchFamily="18"/>
                <a:cs typeface="Arial" pitchFamily="34" charset="0"/>
              </a:rPr>
              <a:t> chi </a:t>
            </a:r>
            <a:r>
              <a:rPr lang="en-US" sz="1950" dirty="0" err="1">
                <a:latin typeface="UTM Avo" panose="02040603050506020204" pitchFamily="18"/>
                <a:cs typeface="Arial" pitchFamily="34" charset="0"/>
              </a:rPr>
              <a:t>tiêu</a:t>
            </a:r>
            <a:r>
              <a:rPr lang="vi-VN" sz="1950" dirty="0">
                <a:latin typeface="UTM Avo" panose="02040603050506020204" pitchFamily="18"/>
                <a:cs typeface="Arial" pitchFamily="34" charset="0"/>
              </a:rPr>
              <a:t>.</a:t>
            </a:r>
            <a:endParaRPr lang="en-US" sz="1950" dirty="0">
              <a:latin typeface="UTM Avo" panose="02040603050506020204" pitchFamily="18"/>
              <a:cs typeface="Arial" pitchFamily="34" charset="0"/>
            </a:endParaRPr>
          </a:p>
        </p:txBody>
      </p:sp>
      <p:pic>
        <p:nvPicPr>
          <p:cNvPr id="7" name="Picture 4" descr="https://o.remove.bg/downloads/4c8bc778-6972-49df-aa76-4b63597b3eaa/image-removebg-preview.png">
            <a:extLst>
              <a:ext uri="{FF2B5EF4-FFF2-40B4-BE49-F238E27FC236}">
                <a16:creationId xmlns:a16="http://schemas.microsoft.com/office/drawing/2014/main" id="{C19EF3F2-6CAE-9956-2CE4-6F738FE0A8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726" y="4262811"/>
            <a:ext cx="4609055" cy="2595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7844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xEl>
                                              <p:pRg st="2" end="2"/>
                                            </p:txEl>
                                          </p:spTgt>
                                        </p:tgtEl>
                                        <p:attrNameLst>
                                          <p:attrName>style.visibility</p:attrName>
                                        </p:attrNameLst>
                                      </p:cBhvr>
                                      <p:to>
                                        <p:strVal val="visible"/>
                                      </p:to>
                                    </p:set>
                                    <p:animEffect transition="in" filter="fade">
                                      <p:cBhvr>
                                        <p:cTn id="18" dur="500"/>
                                        <p:tgtEl>
                                          <p:spTgt spid="5">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500"/>
                                        <p:tgtEl>
                                          <p:spTgt spid="5">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6">
                                            <p:txEl>
                                              <p:pRg st="0" end="0"/>
                                            </p:txEl>
                                          </p:spTgt>
                                        </p:tgtEl>
                                        <p:attrNameLst>
                                          <p:attrName>style.visibility</p:attrName>
                                        </p:attrNameLst>
                                      </p:cBhvr>
                                      <p:to>
                                        <p:strVal val="visible"/>
                                      </p:to>
                                    </p:set>
                                    <p:anim calcmode="lin" valueType="num">
                                      <p:cBhvr additive="base">
                                        <p:cTn id="3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6">
                                            <p:txEl>
                                              <p:pRg st="1" end="1"/>
                                            </p:txEl>
                                          </p:spTgt>
                                        </p:tgtEl>
                                        <p:attrNameLst>
                                          <p:attrName>style.visibility</p:attrName>
                                        </p:attrNameLst>
                                      </p:cBhvr>
                                      <p:to>
                                        <p:strVal val="visible"/>
                                      </p:to>
                                    </p:set>
                                    <p:anim calcmode="lin" valueType="num">
                                      <p:cBhvr additive="base">
                                        <p:cTn id="39"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F3447B4-E158-63C3-87C0-53120D60486E}"/>
              </a:ext>
            </a:extLst>
          </p:cNvPr>
          <p:cNvPicPr>
            <a:picLocks noChangeAspect="1"/>
          </p:cNvPicPr>
          <p:nvPr/>
        </p:nvPicPr>
        <p:blipFill>
          <a:blip r:embed="rId4"/>
          <a:stretch>
            <a:fillRect/>
          </a:stretch>
        </p:blipFill>
        <p:spPr>
          <a:xfrm>
            <a:off x="9042400" y="677110"/>
            <a:ext cx="3144788" cy="1699200"/>
          </a:xfrm>
          <a:prstGeom prst="rect">
            <a:avLst/>
          </a:prstGeom>
        </p:spPr>
      </p:pic>
    </p:spTree>
    <p:extLst>
      <p:ext uri="{BB962C8B-B14F-4D97-AF65-F5344CB8AC3E}">
        <p14:creationId xmlns:p14="http://schemas.microsoft.com/office/powerpoint/2010/main" val="11349393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140EC520-424E-0249-52FD-9C01A5F5D616}"/>
              </a:ext>
            </a:extLst>
          </p:cNvPr>
          <p:cNvSpPr/>
          <p:nvPr/>
        </p:nvSpPr>
        <p:spPr>
          <a:xfrm>
            <a:off x="2847783" y="2064442"/>
            <a:ext cx="484535" cy="479690"/>
          </a:xfrm>
          <a:custGeom>
            <a:avLst/>
            <a:gdLst/>
            <a:ahLst/>
            <a:cxnLst/>
            <a:rect l="l" t="t" r="r" b="b"/>
            <a:pathLst>
              <a:path w="894527" h="885582">
                <a:moveTo>
                  <a:pt x="0" y="0"/>
                </a:moveTo>
                <a:lnTo>
                  <a:pt x="894528" y="0"/>
                </a:lnTo>
                <a:lnTo>
                  <a:pt x="894528" y="885582"/>
                </a:lnTo>
                <a:lnTo>
                  <a:pt x="0" y="88558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3" name="Freeform 4">
            <a:extLst>
              <a:ext uri="{FF2B5EF4-FFF2-40B4-BE49-F238E27FC236}">
                <a16:creationId xmlns:a16="http://schemas.microsoft.com/office/drawing/2014/main" id="{C400C8F7-C6FC-C63D-1B3A-7391C7E79A28}"/>
              </a:ext>
            </a:extLst>
          </p:cNvPr>
          <p:cNvSpPr/>
          <p:nvPr/>
        </p:nvSpPr>
        <p:spPr>
          <a:xfrm>
            <a:off x="2883330" y="2922320"/>
            <a:ext cx="484535" cy="479690"/>
          </a:xfrm>
          <a:custGeom>
            <a:avLst/>
            <a:gdLst/>
            <a:ahLst/>
            <a:cxnLst/>
            <a:rect l="l" t="t" r="r" b="b"/>
            <a:pathLst>
              <a:path w="894527" h="885582">
                <a:moveTo>
                  <a:pt x="0" y="0"/>
                </a:moveTo>
                <a:lnTo>
                  <a:pt x="894528" y="0"/>
                </a:lnTo>
                <a:lnTo>
                  <a:pt x="894528" y="885582"/>
                </a:lnTo>
                <a:lnTo>
                  <a:pt x="0" y="88558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4" name="Freeform 8">
            <a:extLst>
              <a:ext uri="{FF2B5EF4-FFF2-40B4-BE49-F238E27FC236}">
                <a16:creationId xmlns:a16="http://schemas.microsoft.com/office/drawing/2014/main" id="{8940A565-5FD9-AB06-9209-3FABD9BB04A7}"/>
              </a:ext>
            </a:extLst>
          </p:cNvPr>
          <p:cNvSpPr/>
          <p:nvPr/>
        </p:nvSpPr>
        <p:spPr>
          <a:xfrm>
            <a:off x="2883330" y="3783731"/>
            <a:ext cx="484535" cy="479690"/>
          </a:xfrm>
          <a:custGeom>
            <a:avLst/>
            <a:gdLst/>
            <a:ahLst/>
            <a:cxnLst/>
            <a:rect l="l" t="t" r="r" b="b"/>
            <a:pathLst>
              <a:path w="894527" h="885582">
                <a:moveTo>
                  <a:pt x="0" y="0"/>
                </a:moveTo>
                <a:lnTo>
                  <a:pt x="894528" y="0"/>
                </a:lnTo>
                <a:lnTo>
                  <a:pt x="894528" y="885582"/>
                </a:lnTo>
                <a:lnTo>
                  <a:pt x="0" y="88558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6" name="TextBox 14">
            <a:extLst>
              <a:ext uri="{FF2B5EF4-FFF2-40B4-BE49-F238E27FC236}">
                <a16:creationId xmlns:a16="http://schemas.microsoft.com/office/drawing/2014/main" id="{EA8C7401-261F-B76D-E915-C2AC5E621720}"/>
              </a:ext>
            </a:extLst>
          </p:cNvPr>
          <p:cNvSpPr txBox="1"/>
          <p:nvPr/>
        </p:nvSpPr>
        <p:spPr>
          <a:xfrm>
            <a:off x="3715330" y="1995247"/>
            <a:ext cx="3626941" cy="475515"/>
          </a:xfrm>
          <a:prstGeom prst="rect">
            <a:avLst/>
          </a:prstGeom>
        </p:spPr>
        <p:txBody>
          <a:bodyPr wrap="square" lIns="0" tIns="0" rIns="0" bIns="0" rtlCol="0" anchor="t">
            <a:spAutoFit/>
          </a:bodyPr>
          <a:lstStyle/>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000000"/>
                </a:solidFill>
                <a:effectLst/>
                <a:uLnTx/>
                <a:uFillTx/>
                <a:latin typeface="UTM Avo" panose="02040603050506020204" pitchFamily="18"/>
                <a:cs typeface="Arial" pitchFamily="34" charset="0"/>
                <a:sym typeface="Arial"/>
              </a:rPr>
              <a:t>Ôn</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a:cs typeface="Arial" pitchFamily="34" charset="0"/>
                <a:sym typeface="Arial"/>
              </a:rPr>
              <a:t>lại</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a:cs typeface="Arial" pitchFamily="34" charset="0"/>
                <a:sym typeface="Arial"/>
              </a:rPr>
              <a:t>kiến</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a:cs typeface="Arial" pitchFamily="34" charset="0"/>
                <a:sym typeface="Arial"/>
              </a:rPr>
              <a:t>thức</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a:cs typeface="Arial" pitchFamily="34" charset="0"/>
                <a:sym typeface="Arial"/>
              </a:rPr>
              <a:t>đã</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a:cs typeface="Arial" pitchFamily="34" charset="0"/>
                <a:sym typeface="Arial"/>
              </a:rPr>
              <a:t>học</a:t>
            </a:r>
            <a:endPar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itchFamily="34" charset="0"/>
              <a:sym typeface="Arial"/>
            </a:endParaRPr>
          </a:p>
        </p:txBody>
      </p:sp>
      <p:sp>
        <p:nvSpPr>
          <p:cNvPr id="7" name="TextBox 16">
            <a:extLst>
              <a:ext uri="{FF2B5EF4-FFF2-40B4-BE49-F238E27FC236}">
                <a16:creationId xmlns:a16="http://schemas.microsoft.com/office/drawing/2014/main" id="{C1D61452-375D-DD14-31C0-3D2D78AEEA14}"/>
              </a:ext>
            </a:extLst>
          </p:cNvPr>
          <p:cNvSpPr txBox="1"/>
          <p:nvPr/>
        </p:nvSpPr>
        <p:spPr>
          <a:xfrm>
            <a:off x="3715330" y="2833166"/>
            <a:ext cx="6351092" cy="475515"/>
          </a:xfrm>
          <a:prstGeom prst="rect">
            <a:avLst/>
          </a:prstGeom>
        </p:spPr>
        <p:txBody>
          <a:bodyPr wrap="square" lIns="0" tIns="0" rIns="0" bIns="0" rtlCol="0" anchor="t">
            <a:spAutoFit/>
          </a:bodyPr>
          <a:lstStyle/>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itchFamily="34" charset="0"/>
                <a:sym typeface="Arial"/>
              </a:rPr>
              <a:t>Hoàn </a:t>
            </a:r>
            <a:r>
              <a:rPr kumimoji="0" lang="en-US" sz="2400" b="0" i="0" u="none" strike="noStrike" kern="0" cap="none" spc="0" normalizeH="0" baseline="0" noProof="0" dirty="0" err="1">
                <a:ln>
                  <a:noFill/>
                </a:ln>
                <a:solidFill>
                  <a:srgbClr val="000000"/>
                </a:solidFill>
                <a:effectLst/>
                <a:uLnTx/>
                <a:uFillTx/>
                <a:latin typeface="UTM Avo" panose="02040603050506020204" pitchFamily="18"/>
                <a:cs typeface="Arial" pitchFamily="34" charset="0"/>
                <a:sym typeface="Arial"/>
              </a:rPr>
              <a:t>thành</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a:cs typeface="Arial" pitchFamily="34" charset="0"/>
                <a:sym typeface="Arial"/>
              </a:rPr>
              <a:t>bài</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a:cs typeface="Arial" pitchFamily="34" charset="0"/>
                <a:sym typeface="Arial"/>
              </a:rPr>
              <a:t>tập</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itchFamily="34" charset="0"/>
                <a:sym typeface="Arial"/>
              </a:rPr>
              <a:t> - </a:t>
            </a:r>
            <a:r>
              <a:rPr kumimoji="0" lang="en-US" sz="2400" b="0" i="0" u="none" strike="noStrike" kern="0" cap="none" spc="0" normalizeH="0" baseline="0" noProof="0" dirty="0" err="1">
                <a:ln>
                  <a:noFill/>
                </a:ln>
                <a:solidFill>
                  <a:srgbClr val="000000"/>
                </a:solidFill>
                <a:effectLst/>
                <a:uLnTx/>
                <a:uFillTx/>
                <a:latin typeface="UTM Avo" panose="02040603050506020204" pitchFamily="18"/>
                <a:cs typeface="Arial" pitchFamily="34" charset="0"/>
                <a:sym typeface="Arial"/>
              </a:rPr>
              <a:t>phần</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a:cs typeface="Arial" pitchFamily="34" charset="0"/>
                <a:sym typeface="Arial"/>
              </a:rPr>
              <a:t>Vận</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a:cs typeface="Arial" pitchFamily="34" charset="0"/>
                <a:sym typeface="Arial"/>
              </a:rPr>
              <a:t>dụng</a:t>
            </a:r>
            <a:endPar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itchFamily="34" charset="0"/>
              <a:sym typeface="Arial"/>
            </a:endParaRPr>
          </a:p>
        </p:txBody>
      </p:sp>
      <p:sp>
        <p:nvSpPr>
          <p:cNvPr id="8" name="TextBox 17">
            <a:extLst>
              <a:ext uri="{FF2B5EF4-FFF2-40B4-BE49-F238E27FC236}">
                <a16:creationId xmlns:a16="http://schemas.microsoft.com/office/drawing/2014/main" id="{77578B27-08CD-4424-1ED5-826B3C262961}"/>
              </a:ext>
            </a:extLst>
          </p:cNvPr>
          <p:cNvSpPr txBox="1"/>
          <p:nvPr/>
        </p:nvSpPr>
        <p:spPr>
          <a:xfrm>
            <a:off x="3715330" y="3671085"/>
            <a:ext cx="6634669" cy="1592872"/>
          </a:xfrm>
          <a:prstGeom prst="rect">
            <a:avLst/>
          </a:prstGeom>
        </p:spPr>
        <p:txBody>
          <a:bodyPr wrap="square" lIns="0" tIns="0" rIns="0" bIns="0" rtlCol="0" anchor="t">
            <a:spAutoFit/>
          </a:bodyPr>
          <a:lstStyle/>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000000"/>
                </a:solidFill>
                <a:effectLst/>
                <a:uLnTx/>
                <a:uFillTx/>
                <a:latin typeface="UTM Avo" panose="02040603050506020204" pitchFamily="18"/>
                <a:cs typeface="Arial" pitchFamily="34" charset="0"/>
                <a:sym typeface="Arial"/>
              </a:rPr>
              <a:t>Đọc</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a:cs typeface="Arial" pitchFamily="34" charset="0"/>
                <a:sym typeface="Arial"/>
              </a:rPr>
              <a:t>và</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a:cs typeface="Arial" pitchFamily="34" charset="0"/>
                <a:sym typeface="Arial"/>
              </a:rPr>
              <a:t>tìm</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a:cs typeface="Arial" pitchFamily="34" charset="0"/>
                <a:sym typeface="Arial"/>
              </a:rPr>
              <a:t>hiểu</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a:cs typeface="Arial" pitchFamily="34" charset="0"/>
                <a:sym typeface="Arial"/>
              </a:rPr>
              <a:t>trước</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a:cs typeface="Arial" pitchFamily="34" charset="0"/>
                <a:sym typeface="Arial"/>
              </a:rPr>
              <a:t>nội</a:t>
            </a:r>
            <a:r>
              <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pitchFamily="34" charset="0"/>
                <a:sym typeface="Arial"/>
              </a:rPr>
              <a:t> dung </a:t>
            </a:r>
          </a:p>
          <a:p>
            <a:pPr lvl="0">
              <a:lnSpc>
                <a:spcPct val="150000"/>
              </a:lnSpc>
            </a:pPr>
            <a:r>
              <a:rPr lang="en-US" sz="2400" b="1" dirty="0" err="1">
                <a:latin typeface="UTM Avo" panose="02040603050506020204" pitchFamily="18"/>
                <a:cs typeface="Arial" pitchFamily="34" charset="0"/>
              </a:rPr>
              <a:t>Bài</a:t>
            </a:r>
            <a:r>
              <a:rPr lang="en-US" sz="2400" b="1" dirty="0">
                <a:latin typeface="UTM Avo" panose="02040603050506020204" pitchFamily="18"/>
                <a:cs typeface="Arial" pitchFamily="34" charset="0"/>
              </a:rPr>
              <a:t> 9 – </a:t>
            </a:r>
            <a:r>
              <a:rPr lang="en-US" sz="2400" b="1" dirty="0" err="1">
                <a:latin typeface="UTM Avo" panose="02040603050506020204" pitchFamily="18"/>
                <a:cs typeface="Arial" pitchFamily="34" charset="0"/>
              </a:rPr>
              <a:t>Phòng</a:t>
            </a:r>
            <a:r>
              <a:rPr lang="en-US" sz="2400" b="1" dirty="0">
                <a:latin typeface="UTM Avo" panose="02040603050506020204" pitchFamily="18"/>
                <a:cs typeface="Arial" pitchFamily="34" charset="0"/>
              </a:rPr>
              <a:t> </a:t>
            </a:r>
            <a:r>
              <a:rPr lang="en-US" sz="2400" b="1" dirty="0" err="1">
                <a:latin typeface="UTM Avo" panose="02040603050506020204" pitchFamily="18"/>
                <a:cs typeface="Arial" pitchFamily="34" charset="0"/>
              </a:rPr>
              <a:t>ngừa</a:t>
            </a:r>
            <a:r>
              <a:rPr lang="en-US" sz="2400" b="1" dirty="0">
                <a:latin typeface="UTM Avo" panose="02040603050506020204" pitchFamily="18"/>
                <a:cs typeface="Arial" pitchFamily="34" charset="0"/>
              </a:rPr>
              <a:t> tai </a:t>
            </a:r>
            <a:r>
              <a:rPr lang="en-US" sz="2400" b="1" dirty="0" err="1">
                <a:latin typeface="UTM Avo" panose="02040603050506020204" pitchFamily="18"/>
                <a:cs typeface="Arial" pitchFamily="34" charset="0"/>
              </a:rPr>
              <a:t>nạn</a:t>
            </a:r>
            <a:r>
              <a:rPr lang="en-US" sz="2400" b="1" dirty="0">
                <a:latin typeface="UTM Avo" panose="02040603050506020204" pitchFamily="18"/>
                <a:cs typeface="Arial" pitchFamily="34" charset="0"/>
              </a:rPr>
              <a:t> </a:t>
            </a:r>
            <a:r>
              <a:rPr lang="en-US" sz="2400" b="1" dirty="0" err="1">
                <a:latin typeface="UTM Avo" panose="02040603050506020204" pitchFamily="18"/>
                <a:cs typeface="Arial" pitchFamily="34" charset="0"/>
              </a:rPr>
              <a:t>vũ</a:t>
            </a:r>
            <a:r>
              <a:rPr lang="en-US" sz="2400" b="1" dirty="0">
                <a:latin typeface="UTM Avo" panose="02040603050506020204" pitchFamily="18"/>
                <a:cs typeface="Arial" pitchFamily="34" charset="0"/>
              </a:rPr>
              <a:t> </a:t>
            </a:r>
            <a:r>
              <a:rPr lang="en-US" sz="2400" b="1" dirty="0" err="1">
                <a:latin typeface="UTM Avo" panose="02040603050506020204" pitchFamily="18"/>
                <a:cs typeface="Arial" pitchFamily="34" charset="0"/>
              </a:rPr>
              <a:t>khí</a:t>
            </a:r>
            <a:r>
              <a:rPr lang="en-US" sz="2400" b="1" dirty="0">
                <a:latin typeface="UTM Avo" panose="02040603050506020204" pitchFamily="18"/>
                <a:cs typeface="Arial" pitchFamily="34" charset="0"/>
              </a:rPr>
              <a:t>, </a:t>
            </a:r>
            <a:r>
              <a:rPr lang="en-US" sz="2400" b="1" dirty="0" err="1">
                <a:latin typeface="UTM Avo" panose="02040603050506020204" pitchFamily="18"/>
                <a:cs typeface="Arial" pitchFamily="34" charset="0"/>
              </a:rPr>
              <a:t>cháy</a:t>
            </a:r>
            <a:r>
              <a:rPr lang="en-US" sz="2400" b="1" dirty="0">
                <a:latin typeface="UTM Avo" panose="02040603050506020204" pitchFamily="18"/>
                <a:cs typeface="Arial" pitchFamily="34" charset="0"/>
              </a:rPr>
              <a:t>, </a:t>
            </a:r>
            <a:r>
              <a:rPr lang="en-US" sz="2400" b="1" dirty="0" err="1">
                <a:latin typeface="UTM Avo" panose="02040603050506020204" pitchFamily="18"/>
                <a:cs typeface="Arial" pitchFamily="34" charset="0"/>
              </a:rPr>
              <a:t>nổ</a:t>
            </a:r>
            <a:r>
              <a:rPr lang="en-US" sz="2400" b="1" dirty="0">
                <a:latin typeface="UTM Avo" panose="02040603050506020204" pitchFamily="18"/>
                <a:cs typeface="Arial" pitchFamily="34" charset="0"/>
              </a:rPr>
              <a:t> </a:t>
            </a:r>
            <a:r>
              <a:rPr lang="en-US" sz="2400" b="1" dirty="0" err="1">
                <a:latin typeface="UTM Avo" panose="02040603050506020204" pitchFamily="18"/>
                <a:cs typeface="Arial" pitchFamily="34" charset="0"/>
              </a:rPr>
              <a:t>và</a:t>
            </a:r>
            <a:r>
              <a:rPr lang="en-US" sz="2400" b="1" dirty="0">
                <a:latin typeface="UTM Avo" panose="02040603050506020204" pitchFamily="18"/>
                <a:cs typeface="Arial" pitchFamily="34" charset="0"/>
              </a:rPr>
              <a:t> </a:t>
            </a:r>
            <a:r>
              <a:rPr lang="en-US" sz="2400" b="1" dirty="0" err="1">
                <a:latin typeface="UTM Avo" panose="02040603050506020204" pitchFamily="18"/>
                <a:cs typeface="Arial" pitchFamily="34" charset="0"/>
              </a:rPr>
              <a:t>các</a:t>
            </a:r>
            <a:r>
              <a:rPr lang="en-US" sz="2400" b="1" dirty="0">
                <a:latin typeface="UTM Avo" panose="02040603050506020204" pitchFamily="18"/>
                <a:cs typeface="Arial" pitchFamily="34" charset="0"/>
              </a:rPr>
              <a:t> </a:t>
            </a:r>
            <a:r>
              <a:rPr lang="en-US" sz="2400" b="1" dirty="0" err="1">
                <a:latin typeface="UTM Avo" panose="02040603050506020204" pitchFamily="18"/>
                <a:cs typeface="Arial" pitchFamily="34" charset="0"/>
              </a:rPr>
              <a:t>chất</a:t>
            </a:r>
            <a:r>
              <a:rPr lang="en-US" sz="2400" b="1" dirty="0">
                <a:latin typeface="UTM Avo" panose="02040603050506020204" pitchFamily="18"/>
                <a:cs typeface="Arial" pitchFamily="34" charset="0"/>
              </a:rPr>
              <a:t> </a:t>
            </a:r>
            <a:r>
              <a:rPr lang="en-US" sz="2400" b="1" dirty="0" err="1">
                <a:latin typeface="UTM Avo" panose="02040603050506020204" pitchFamily="18"/>
                <a:cs typeface="Arial" pitchFamily="34" charset="0"/>
              </a:rPr>
              <a:t>độc</a:t>
            </a:r>
            <a:r>
              <a:rPr lang="en-US" sz="2400" b="1" dirty="0">
                <a:latin typeface="UTM Avo" panose="02040603050506020204" pitchFamily="18"/>
                <a:cs typeface="Arial" pitchFamily="34" charset="0"/>
              </a:rPr>
              <a:t> </a:t>
            </a:r>
            <a:r>
              <a:rPr lang="en-US" sz="2400" b="1" dirty="0" err="1">
                <a:latin typeface="UTM Avo" panose="02040603050506020204" pitchFamily="18"/>
                <a:cs typeface="Arial" pitchFamily="34" charset="0"/>
              </a:rPr>
              <a:t>hại</a:t>
            </a:r>
            <a:endParaRPr kumimoji="0" lang="en-US" sz="2400" b="1" i="0" u="none" strike="noStrike" kern="0" cap="none" spc="0" normalizeH="0" baseline="0" noProof="0" dirty="0">
              <a:ln>
                <a:noFill/>
              </a:ln>
              <a:solidFill>
                <a:srgbClr val="000000"/>
              </a:solidFill>
              <a:effectLst/>
              <a:uLnTx/>
              <a:uFillTx/>
              <a:latin typeface="UTM Avo" panose="02040603050506020204" pitchFamily="18"/>
              <a:cs typeface="Arial" pitchFamily="34" charset="0"/>
              <a:sym typeface="Arial"/>
            </a:endParaRPr>
          </a:p>
        </p:txBody>
      </p:sp>
      <p:pic>
        <p:nvPicPr>
          <p:cNvPr id="10" name="Picture 2" descr="https://o.remove.bg/downloads/1d32b89b-942e-4554-95cd-46dbb584d7c9/image-removebg-preview.png">
            <a:extLst>
              <a:ext uri="{FF2B5EF4-FFF2-40B4-BE49-F238E27FC236}">
                <a16:creationId xmlns:a16="http://schemas.microsoft.com/office/drawing/2014/main" id="{0BB282A4-B2BC-5A16-A317-FF38FDD1E83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2799552" y="2149856"/>
            <a:ext cx="554830" cy="32090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2" descr="https://o.remove.bg/downloads/f08844ad-713c-4e19-a669-26828fa72701/image-removebg-preview.png">
            <a:extLst>
              <a:ext uri="{FF2B5EF4-FFF2-40B4-BE49-F238E27FC236}">
                <a16:creationId xmlns:a16="http://schemas.microsoft.com/office/drawing/2014/main" id="{AB280DD1-57F1-E3AC-806F-A84B0ABB481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83330" y="3854426"/>
            <a:ext cx="507450" cy="3383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4" descr="https://o.remove.bg/downloads/cce958ec-298f-46a4-86e4-7c12d652316e/image-removebg-preview.png">
            <a:extLst>
              <a:ext uri="{FF2B5EF4-FFF2-40B4-BE49-F238E27FC236}">
                <a16:creationId xmlns:a16="http://schemas.microsoft.com/office/drawing/2014/main" id="{4F649EED-DC32-6F6C-2953-FECD0F98082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99552" y="2922321"/>
            <a:ext cx="659655" cy="43977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3C1BB00E-97C9-9ED4-5869-57EEF9E3CFF8}"/>
              </a:ext>
            </a:extLst>
          </p:cNvPr>
          <p:cNvPicPr>
            <a:picLocks noChangeAspect="1"/>
          </p:cNvPicPr>
          <p:nvPr/>
        </p:nvPicPr>
        <p:blipFill>
          <a:blip r:embed="rId8"/>
          <a:stretch>
            <a:fillRect/>
          </a:stretch>
        </p:blipFill>
        <p:spPr>
          <a:xfrm>
            <a:off x="157318" y="4503511"/>
            <a:ext cx="2378547" cy="2378547"/>
          </a:xfrm>
          <a:prstGeom prst="rect">
            <a:avLst/>
          </a:prstGeom>
        </p:spPr>
      </p:pic>
    </p:spTree>
    <p:extLst>
      <p:ext uri="{BB962C8B-B14F-4D97-AF65-F5344CB8AC3E}">
        <p14:creationId xmlns:p14="http://schemas.microsoft.com/office/powerpoint/2010/main" val="65056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ppt_x"/>
                                          </p:val>
                                        </p:tav>
                                        <p:tav tm="100000">
                                          <p:val>
                                            <p:strVal val="#ppt_x"/>
                                          </p:val>
                                        </p:tav>
                                      </p:tavLst>
                                    </p:anim>
                                    <p:anim calcmode="lin" valueType="num">
                                      <p:cBhvr additive="base">
                                        <p:cTn id="36" dur="500" fill="hold"/>
                                        <p:tgtEl>
                                          <p:spTgt spid="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5"/>
        <p:cNvGrpSpPr/>
        <p:nvPr/>
      </p:nvGrpSpPr>
      <p:grpSpPr>
        <a:xfrm>
          <a:off x="0" y="0"/>
          <a:ext cx="0" cy="0"/>
          <a:chOff x="0" y="0"/>
          <a:chExt cx="0" cy="0"/>
        </a:xfrm>
      </p:grpSpPr>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49"/>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794E4AA-A2F7-7D64-1FEA-757A9BF34645}"/>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9F8FABD-0006-B1BF-6AEC-43A3B74E6D63}"/>
              </a:ext>
            </a:extLst>
          </p:cNvPr>
          <p:cNvSpPr txBox="1"/>
          <p:nvPr/>
        </p:nvSpPr>
        <p:spPr>
          <a:xfrm>
            <a:off x="462105" y="912740"/>
            <a:ext cx="11367083" cy="950325"/>
          </a:xfrm>
          <a:prstGeom prst="rect">
            <a:avLst/>
          </a:prstGeom>
          <a:noFill/>
        </p:spPr>
        <p:txBody>
          <a:bodyPr wrap="square" rtlCol="0">
            <a:spAutoFit/>
          </a:bodyPr>
          <a:lstStyle/>
          <a:p>
            <a:pPr algn="ctr">
              <a:lnSpc>
                <a:spcPct val="150000"/>
              </a:lnSpc>
            </a:pPr>
            <a:r>
              <a:rPr lang="en-US" sz="2000" b="1" dirty="0">
                <a:solidFill>
                  <a:schemeClr val="accent2">
                    <a:lumMod val="50000"/>
                  </a:schemeClr>
                </a:solidFill>
                <a:latin typeface="UTM Avo" panose="02040603050506020204" pitchFamily="18" charset="0"/>
              </a:rPr>
              <a:t>Like </a:t>
            </a:r>
            <a:r>
              <a:rPr lang="en-US" sz="2000" b="1" dirty="0" err="1">
                <a:solidFill>
                  <a:schemeClr val="accent2">
                    <a:lumMod val="50000"/>
                  </a:schemeClr>
                </a:solidFill>
                <a:latin typeface="UTM Avo" panose="02040603050506020204" pitchFamily="18" charset="0"/>
              </a:rPr>
              <a:t>fanpage</a:t>
            </a:r>
            <a:r>
              <a:rPr lang="en-US" sz="2000" b="1" dirty="0">
                <a:solidFill>
                  <a:schemeClr val="accent2">
                    <a:lumMod val="50000"/>
                  </a:schemeClr>
                </a:solidFill>
                <a:latin typeface="UTM Avo" panose="02040603050506020204" pitchFamily="18" charset="0"/>
              </a:rPr>
              <a:t> Hoc10 - </a:t>
            </a:r>
            <a:r>
              <a:rPr lang="en-US" sz="2000" b="1" dirty="0" err="1">
                <a:solidFill>
                  <a:schemeClr val="accent2">
                    <a:lumMod val="50000"/>
                  </a:schemeClr>
                </a:solidFill>
                <a:latin typeface="UTM Avo" panose="02040603050506020204" pitchFamily="18" charset="0"/>
              </a:rPr>
              <a:t>Học</a:t>
            </a:r>
            <a:r>
              <a:rPr lang="en-US" sz="2000" b="1" dirty="0">
                <a:solidFill>
                  <a:schemeClr val="accent2">
                    <a:lumMod val="50000"/>
                  </a:schemeClr>
                </a:solidFill>
                <a:latin typeface="UTM Avo" panose="02040603050506020204" pitchFamily="18" charset="0"/>
              </a:rPr>
              <a:t> 1 </a:t>
            </a:r>
            <a:r>
              <a:rPr lang="en-US" sz="2000" b="1" dirty="0" err="1">
                <a:solidFill>
                  <a:schemeClr val="accent2">
                    <a:lumMod val="50000"/>
                  </a:schemeClr>
                </a:solidFill>
                <a:latin typeface="UTM Avo" panose="02040603050506020204" pitchFamily="18" charset="0"/>
              </a:rPr>
              <a:t>biết</a:t>
            </a:r>
            <a:r>
              <a:rPr lang="en-US" sz="2000" b="1" dirty="0">
                <a:solidFill>
                  <a:schemeClr val="accent2">
                    <a:lumMod val="50000"/>
                  </a:schemeClr>
                </a:solidFill>
                <a:latin typeface="UTM Avo" panose="02040603050506020204" pitchFamily="18" charset="0"/>
              </a:rPr>
              <a:t> 10 </a:t>
            </a:r>
            <a:r>
              <a:rPr lang="en-US" sz="2000" b="1" dirty="0" err="1">
                <a:solidFill>
                  <a:schemeClr val="accent2">
                    <a:lumMod val="50000"/>
                  </a:schemeClr>
                </a:solidFill>
                <a:latin typeface="UTM Avo" panose="02040603050506020204" pitchFamily="18" charset="0"/>
              </a:rPr>
              <a:t>để</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nhận</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thêm</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nhiều</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tài</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liệu</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giảng</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dạy</a:t>
            </a:r>
            <a:endParaRPr lang="en-US" sz="2000" b="1" dirty="0">
              <a:solidFill>
                <a:schemeClr val="accent2">
                  <a:lumMod val="50000"/>
                </a:schemeClr>
              </a:solidFill>
              <a:latin typeface="UTM Avo" panose="02040603050506020204" pitchFamily="18" charset="0"/>
            </a:endParaRPr>
          </a:p>
          <a:p>
            <a:pPr algn="ctr">
              <a:lnSpc>
                <a:spcPct val="150000"/>
              </a:lnSpc>
            </a:pPr>
            <a:r>
              <a:rPr lang="en-US" sz="2000" dirty="0" err="1">
                <a:solidFill>
                  <a:schemeClr val="accent2">
                    <a:lumMod val="50000"/>
                  </a:schemeClr>
                </a:solidFill>
                <a:latin typeface="UTM Avo" panose="02040603050506020204" pitchFamily="18" charset="0"/>
              </a:rPr>
              <a:t>theo</a:t>
            </a:r>
            <a:r>
              <a:rPr lang="en-US" sz="2000" dirty="0">
                <a:solidFill>
                  <a:schemeClr val="accent2">
                    <a:lumMod val="50000"/>
                  </a:schemeClr>
                </a:solidFill>
                <a:latin typeface="UTM Avo" panose="02040603050506020204" pitchFamily="18" charset="0"/>
              </a:rPr>
              <a:t> </a:t>
            </a:r>
            <a:r>
              <a:rPr lang="en-US" sz="2000" dirty="0" err="1">
                <a:solidFill>
                  <a:schemeClr val="accent2">
                    <a:lumMod val="50000"/>
                  </a:schemeClr>
                </a:solidFill>
                <a:latin typeface="UTM Avo" panose="02040603050506020204" pitchFamily="18" charset="0"/>
              </a:rPr>
              <a:t>đường</a:t>
            </a:r>
            <a:r>
              <a:rPr lang="en-US" sz="2000" dirty="0">
                <a:solidFill>
                  <a:schemeClr val="accent2">
                    <a:lumMod val="50000"/>
                  </a:schemeClr>
                </a:solidFill>
                <a:latin typeface="UTM Avo" panose="02040603050506020204" pitchFamily="18" charset="0"/>
              </a:rPr>
              <a:t> link:  </a:t>
            </a:r>
          </a:p>
        </p:txBody>
      </p:sp>
      <p:sp>
        <p:nvSpPr>
          <p:cNvPr id="4" name="Rectangle: Rounded Corners 3">
            <a:extLst>
              <a:ext uri="{FF2B5EF4-FFF2-40B4-BE49-F238E27FC236}">
                <a16:creationId xmlns:a16="http://schemas.microsoft.com/office/drawing/2014/main" id="{C3960B0B-C8FF-9290-ED38-DF87FC246495}"/>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u="sng" dirty="0">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5" name="TextBox 4">
            <a:extLst>
              <a:ext uri="{FF2B5EF4-FFF2-40B4-BE49-F238E27FC236}">
                <a16:creationId xmlns:a16="http://schemas.microsoft.com/office/drawing/2014/main" id="{66EB9309-6CB1-851D-F827-DD274A201275}"/>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6" name="Picture 2" descr="Ngón Trỏ, ngón tay, Máy tính Biểu tượng Tay - tay png tải về - Miễn phí  trong suốt Tay png Tải về.">
            <a:extLst>
              <a:ext uri="{FF2B5EF4-FFF2-40B4-BE49-F238E27FC236}">
                <a16:creationId xmlns:a16="http://schemas.microsoft.com/office/drawing/2014/main" id="{F3C046E9-FB47-BBD9-B716-B6BE9647AD61}"/>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649C368-F42B-AE8D-D5F8-4F9452DBDE5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TotalTime>
  <Words>1733</Words>
  <Application>Microsoft Office PowerPoint</Application>
  <PresentationFormat>Widescreen</PresentationFormat>
  <Paragraphs>106</Paragraphs>
  <Slides>29</Slides>
  <Notes>3</Notes>
  <HiddenSlides>0</HiddenSlides>
  <MMClips>3</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29</vt:i4>
      </vt:variant>
    </vt:vector>
  </HeadingPairs>
  <TitlesOfParts>
    <vt:vector size="34" baseType="lpstr">
      <vt:lpstr>Calibri</vt:lpstr>
      <vt:lpstr>UTM Avo</vt:lpstr>
      <vt:lpstr>Arial</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Huy Nguyễn</cp:lastModifiedBy>
  <cp:revision>10</cp:revision>
  <dcterms:created xsi:type="dcterms:W3CDTF">2023-10-19T01:39:18Z</dcterms:created>
  <dcterms:modified xsi:type="dcterms:W3CDTF">2024-01-12T03:46:36Z</dcterms:modified>
</cp:coreProperties>
</file>